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37" r:id="rId5"/>
  </p:sldMasterIdLst>
  <p:notesMasterIdLst>
    <p:notesMasterId r:id="rId75"/>
  </p:notesMasterIdLst>
  <p:handoutMasterIdLst>
    <p:handoutMasterId r:id="rId76"/>
  </p:handoutMasterIdLst>
  <p:sldIdLst>
    <p:sldId id="334" r:id="rId6"/>
    <p:sldId id="1319" r:id="rId7"/>
    <p:sldId id="1848" r:id="rId8"/>
    <p:sldId id="1634" r:id="rId9"/>
    <p:sldId id="1635" r:id="rId10"/>
    <p:sldId id="335" r:id="rId11"/>
    <p:sldId id="340" r:id="rId12"/>
    <p:sldId id="1681" r:id="rId13"/>
    <p:sldId id="1693" r:id="rId14"/>
    <p:sldId id="341" r:id="rId15"/>
    <p:sldId id="1399" r:id="rId16"/>
    <p:sldId id="1852" r:id="rId17"/>
    <p:sldId id="1538" r:id="rId18"/>
    <p:sldId id="1683" r:id="rId19"/>
    <p:sldId id="1631" r:id="rId20"/>
    <p:sldId id="1544" r:id="rId21"/>
    <p:sldId id="1545" r:id="rId22"/>
    <p:sldId id="1682" r:id="rId23"/>
    <p:sldId id="1775" r:id="rId24"/>
    <p:sldId id="1723" r:id="rId25"/>
    <p:sldId id="619" r:id="rId26"/>
    <p:sldId id="1436" r:id="rId27"/>
    <p:sldId id="1714" r:id="rId28"/>
    <p:sldId id="1550" r:id="rId29"/>
    <p:sldId id="986" r:id="rId30"/>
    <p:sldId id="342" r:id="rId31"/>
    <p:sldId id="1764" r:id="rId32"/>
    <p:sldId id="1767" r:id="rId33"/>
    <p:sldId id="1769" r:id="rId34"/>
    <p:sldId id="1781" r:id="rId35"/>
    <p:sldId id="1765" r:id="rId36"/>
    <p:sldId id="1757" r:id="rId37"/>
    <p:sldId id="1777" r:id="rId38"/>
    <p:sldId id="1782" r:id="rId39"/>
    <p:sldId id="1778" r:id="rId40"/>
    <p:sldId id="1780" r:id="rId41"/>
    <p:sldId id="343" r:id="rId42"/>
    <p:sldId id="1727" r:id="rId43"/>
    <p:sldId id="1754" r:id="rId44"/>
    <p:sldId id="1755" r:id="rId45"/>
    <p:sldId id="1784" r:id="rId46"/>
    <p:sldId id="1785" r:id="rId47"/>
    <p:sldId id="1756" r:id="rId48"/>
    <p:sldId id="1786" r:id="rId49"/>
    <p:sldId id="1760" r:id="rId50"/>
    <p:sldId id="1783" r:id="rId51"/>
    <p:sldId id="1788" r:id="rId52"/>
    <p:sldId id="1792" r:id="rId53"/>
    <p:sldId id="1790" r:id="rId54"/>
    <p:sldId id="1791" r:id="rId55"/>
    <p:sldId id="1776" r:id="rId56"/>
    <p:sldId id="1793" r:id="rId57"/>
    <p:sldId id="1794" r:id="rId58"/>
    <p:sldId id="1795" r:id="rId59"/>
    <p:sldId id="1796" r:id="rId60"/>
    <p:sldId id="1787" r:id="rId61"/>
    <p:sldId id="344" r:id="rId62"/>
    <p:sldId id="1609" r:id="rId63"/>
    <p:sldId id="1851" r:id="rId64"/>
    <p:sldId id="339" r:id="rId65"/>
    <p:sldId id="1527" r:id="rId66"/>
    <p:sldId id="724" r:id="rId67"/>
    <p:sldId id="1738" r:id="rId68"/>
    <p:sldId id="1685" r:id="rId69"/>
    <p:sldId id="1684" r:id="rId70"/>
    <p:sldId id="1678" r:id="rId71"/>
    <p:sldId id="1627" r:id="rId72"/>
    <p:sldId id="1615" r:id="rId73"/>
    <p:sldId id="1865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uction" id="{70B03142-97FA-4636-8423-B4D9C383E6F8}">
          <p14:sldIdLst>
            <p14:sldId id="334"/>
            <p14:sldId id="1319"/>
            <p14:sldId id="1848"/>
            <p14:sldId id="1634"/>
            <p14:sldId id="1635"/>
            <p14:sldId id="335"/>
          </p14:sldIdLst>
        </p14:section>
        <p14:section name="Welcome" id="{10DB945E-861E-4A3B-80BE-F24C5BEFA900}">
          <p14:sldIdLst>
            <p14:sldId id="340"/>
            <p14:sldId id="1681"/>
            <p14:sldId id="1693"/>
          </p14:sldIdLst>
        </p14:section>
        <p14:section name="Overview of Teacher-Delivered, Low-Intensity Strategies in Ci3T Models" id="{2CB7976E-E3E8-429D-A5E9-752CDAA9DFD5}">
          <p14:sldIdLst>
            <p14:sldId id="341"/>
            <p14:sldId id="1399"/>
            <p14:sldId id="1852"/>
            <p14:sldId id="1538"/>
            <p14:sldId id="1683"/>
            <p14:sldId id="1631"/>
            <p14:sldId id="1544"/>
            <p14:sldId id="1545"/>
            <p14:sldId id="1682"/>
            <p14:sldId id="1775"/>
            <p14:sldId id="1723"/>
            <p14:sldId id="619"/>
            <p14:sldId id="1436"/>
            <p14:sldId id="1714"/>
            <p14:sldId id="1550"/>
            <p14:sldId id="986"/>
          </p14:sldIdLst>
        </p14:section>
        <p14:section name="Strategy 1: Precorrection" id="{75086F08-2AE5-4E45-99BE-978631DC664B}">
          <p14:sldIdLst>
            <p14:sldId id="342"/>
            <p14:sldId id="1764"/>
            <p14:sldId id="1767"/>
            <p14:sldId id="1769"/>
            <p14:sldId id="1781"/>
            <p14:sldId id="1765"/>
            <p14:sldId id="1757"/>
            <p14:sldId id="1777"/>
            <p14:sldId id="1782"/>
            <p14:sldId id="1778"/>
            <p14:sldId id="1780"/>
          </p14:sldIdLst>
        </p14:section>
        <p14:section name="Strategy 2: Active Supervision" id="{455F9C3C-A001-41F6-ABFC-F931519A403D}">
          <p14:sldIdLst>
            <p14:sldId id="343"/>
            <p14:sldId id="1727"/>
            <p14:sldId id="1754"/>
            <p14:sldId id="1755"/>
            <p14:sldId id="1784"/>
            <p14:sldId id="1785"/>
            <p14:sldId id="1756"/>
            <p14:sldId id="1786"/>
            <p14:sldId id="1760"/>
            <p14:sldId id="1783"/>
          </p14:sldIdLst>
        </p14:section>
        <p14:section name="Strategy 3: Opportunities to Respond" id="{6F981F90-46F9-4D2B-A4BA-CD69578A7EF7}">
          <p14:sldIdLst>
            <p14:sldId id="1788"/>
            <p14:sldId id="1792"/>
            <p14:sldId id="1790"/>
            <p14:sldId id="1791"/>
            <p14:sldId id="1776"/>
            <p14:sldId id="1793"/>
            <p14:sldId id="1794"/>
            <p14:sldId id="1795"/>
            <p14:sldId id="1796"/>
            <p14:sldId id="1787"/>
          </p14:sldIdLst>
        </p14:section>
        <p14:section name="Exploring Other Teacher-Delivered, Low-Intensity Strategies in Ci3T Models" id="{9CEFA816-41AC-4B4A-93DA-3B7C9156928C}">
          <p14:sldIdLst>
            <p14:sldId id="344"/>
            <p14:sldId id="1609"/>
            <p14:sldId id="1851"/>
          </p14:sldIdLst>
        </p14:section>
        <p14:section name="Wrapping Up and Moving Forward" id="{7130FBA7-46AD-43F7-B9DF-4BEB30D31A85}">
          <p14:sldIdLst>
            <p14:sldId id="339"/>
            <p14:sldId id="1527"/>
            <p14:sldId id="724"/>
            <p14:sldId id="1738"/>
            <p14:sldId id="1685"/>
            <p14:sldId id="1684"/>
            <p14:sldId id="1678"/>
            <p14:sldId id="1627"/>
            <p14:sldId id="1615"/>
            <p14:sldId id="186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66"/>
    <a:srgbClr val="6A1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6196F7-7FBB-46C4-BDEA-E82DA6C44323}" v="1" dt="2023-10-25T20:22:23.6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15" autoAdjust="0"/>
    <p:restoredTop sz="77119" autoAdjust="0"/>
  </p:normalViewPr>
  <p:slideViewPr>
    <p:cSldViewPr snapToGrid="0">
      <p:cViewPr varScale="1">
        <p:scale>
          <a:sx n="54" d="100"/>
          <a:sy n="54" d="100"/>
        </p:scale>
        <p:origin x="90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microsoft.com/office/2015/10/relationships/revisionInfo" Target="revisionInfo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e, Kathleen" userId="d8586a00-d571-4eeb-bfc3-f42bf250439e" providerId="ADAL" clId="{F3CDFE06-6157-4FE6-B2A0-26DFEAC6FFF9}"/>
    <pc:docChg chg="undo custSel addSld delSld modSld sldOrd modSection">
      <pc:chgData name="Lane, Kathleen" userId="d8586a00-d571-4eeb-bfc3-f42bf250439e" providerId="ADAL" clId="{F3CDFE06-6157-4FE6-B2A0-26DFEAC6FFF9}" dt="2022-09-24T13:56:56.657" v="25" actId="47"/>
      <pc:docMkLst>
        <pc:docMk/>
      </pc:docMkLst>
      <pc:sldChg chg="addSp delSp modSp add del mod">
        <pc:chgData name="Lane, Kathleen" userId="d8586a00-d571-4eeb-bfc3-f42bf250439e" providerId="ADAL" clId="{F3CDFE06-6157-4FE6-B2A0-26DFEAC6FFF9}" dt="2022-09-24T13:53:12.226" v="6" actId="20577"/>
        <pc:sldMkLst>
          <pc:docMk/>
          <pc:sldMk cId="3929194274" sldId="334"/>
        </pc:sldMkLst>
        <pc:spChg chg="mod">
          <ac:chgData name="Lane, Kathleen" userId="d8586a00-d571-4eeb-bfc3-f42bf250439e" providerId="ADAL" clId="{F3CDFE06-6157-4FE6-B2A0-26DFEAC6FFF9}" dt="2022-09-24T13:53:04.663" v="5" actId="1076"/>
          <ac:spMkLst>
            <pc:docMk/>
            <pc:sldMk cId="3929194274" sldId="334"/>
            <ac:spMk id="3" creationId="{5A566965-2075-4DCB-AE1F-BE391667D1F1}"/>
          </ac:spMkLst>
        </pc:spChg>
        <pc:spChg chg="del">
          <ac:chgData name="Lane, Kathleen" userId="d8586a00-d571-4eeb-bfc3-f42bf250439e" providerId="ADAL" clId="{F3CDFE06-6157-4FE6-B2A0-26DFEAC6FFF9}" dt="2022-09-24T13:51:43.108" v="2" actId="478"/>
          <ac:spMkLst>
            <pc:docMk/>
            <pc:sldMk cId="3929194274" sldId="334"/>
            <ac:spMk id="4" creationId="{5373D881-499E-2CEF-5FDC-D2304C0E290B}"/>
          </ac:spMkLst>
        </pc:spChg>
        <pc:spChg chg="add mod">
          <ac:chgData name="Lane, Kathleen" userId="d8586a00-d571-4eeb-bfc3-f42bf250439e" providerId="ADAL" clId="{F3CDFE06-6157-4FE6-B2A0-26DFEAC6FFF9}" dt="2022-09-24T13:53:12.226" v="6" actId="20577"/>
          <ac:spMkLst>
            <pc:docMk/>
            <pc:sldMk cId="3929194274" sldId="334"/>
            <ac:spMk id="5" creationId="{F901816F-CBBA-4D9A-C3EC-4376326066CF}"/>
          </ac:spMkLst>
        </pc:spChg>
      </pc:sldChg>
      <pc:sldChg chg="del">
        <pc:chgData name="Lane, Kathleen" userId="d8586a00-d571-4eeb-bfc3-f42bf250439e" providerId="ADAL" clId="{F3CDFE06-6157-4FE6-B2A0-26DFEAC6FFF9}" dt="2022-09-24T13:55:42.520" v="16" actId="47"/>
        <pc:sldMkLst>
          <pc:docMk/>
          <pc:sldMk cId="3731629759" sldId="1098"/>
        </pc:sldMkLst>
      </pc:sldChg>
      <pc:sldChg chg="del">
        <pc:chgData name="Lane, Kathleen" userId="d8586a00-d571-4eeb-bfc3-f42bf250439e" providerId="ADAL" clId="{F3CDFE06-6157-4FE6-B2A0-26DFEAC6FFF9}" dt="2022-09-24T13:55:10.373" v="10" actId="47"/>
        <pc:sldMkLst>
          <pc:docMk/>
          <pc:sldMk cId="1899304147" sldId="1101"/>
        </pc:sldMkLst>
      </pc:sldChg>
      <pc:sldChg chg="del">
        <pc:chgData name="Lane, Kathleen" userId="d8586a00-d571-4eeb-bfc3-f42bf250439e" providerId="ADAL" clId="{F3CDFE06-6157-4FE6-B2A0-26DFEAC6FFF9}" dt="2022-09-24T13:55:10.373" v="10" actId="47"/>
        <pc:sldMkLst>
          <pc:docMk/>
          <pc:sldMk cId="931664867" sldId="1439"/>
        </pc:sldMkLst>
      </pc:sldChg>
      <pc:sldChg chg="del">
        <pc:chgData name="Lane, Kathleen" userId="d8586a00-d571-4eeb-bfc3-f42bf250439e" providerId="ADAL" clId="{F3CDFE06-6157-4FE6-B2A0-26DFEAC6FFF9}" dt="2022-09-24T13:56:23.797" v="19" actId="47"/>
        <pc:sldMkLst>
          <pc:docMk/>
          <pc:sldMk cId="1991729378" sldId="1487"/>
        </pc:sldMkLst>
      </pc:sldChg>
      <pc:sldChg chg="del">
        <pc:chgData name="Lane, Kathleen" userId="d8586a00-d571-4eeb-bfc3-f42bf250439e" providerId="ADAL" clId="{F3CDFE06-6157-4FE6-B2A0-26DFEAC6FFF9}" dt="2022-09-24T13:55:10.373" v="10" actId="47"/>
        <pc:sldMkLst>
          <pc:docMk/>
          <pc:sldMk cId="3265982216" sldId="1546"/>
        </pc:sldMkLst>
      </pc:sldChg>
      <pc:sldChg chg="del">
        <pc:chgData name="Lane, Kathleen" userId="d8586a00-d571-4eeb-bfc3-f42bf250439e" providerId="ADAL" clId="{F3CDFE06-6157-4FE6-B2A0-26DFEAC6FFF9}" dt="2022-09-24T13:56:05.185" v="17" actId="47"/>
        <pc:sldMkLst>
          <pc:docMk/>
          <pc:sldMk cId="258691125" sldId="1607"/>
        </pc:sldMkLst>
      </pc:sldChg>
      <pc:sldChg chg="del">
        <pc:chgData name="Lane, Kathleen" userId="d8586a00-d571-4eeb-bfc3-f42bf250439e" providerId="ADAL" clId="{F3CDFE06-6157-4FE6-B2A0-26DFEAC6FFF9}" dt="2022-09-24T13:56:12.254" v="18" actId="47"/>
        <pc:sldMkLst>
          <pc:docMk/>
          <pc:sldMk cId="3191157949" sldId="1608"/>
        </pc:sldMkLst>
      </pc:sldChg>
      <pc:sldChg chg="mod ord modShow">
        <pc:chgData name="Lane, Kathleen" userId="d8586a00-d571-4eeb-bfc3-f42bf250439e" providerId="ADAL" clId="{F3CDFE06-6157-4FE6-B2A0-26DFEAC6FFF9}" dt="2022-09-24T13:54:35.813" v="9"/>
        <pc:sldMkLst>
          <pc:docMk/>
          <pc:sldMk cId="199988419" sldId="1682"/>
        </pc:sldMkLst>
      </pc:sldChg>
      <pc:sldChg chg="del">
        <pc:chgData name="Lane, Kathleen" userId="d8586a00-d571-4eeb-bfc3-f42bf250439e" providerId="ADAL" clId="{F3CDFE06-6157-4FE6-B2A0-26DFEAC6FFF9}" dt="2022-09-24T13:56:05.185" v="17" actId="47"/>
        <pc:sldMkLst>
          <pc:docMk/>
          <pc:sldMk cId="4175130931" sldId="1689"/>
        </pc:sldMkLst>
      </pc:sldChg>
      <pc:sldChg chg="del">
        <pc:chgData name="Lane, Kathleen" userId="d8586a00-d571-4eeb-bfc3-f42bf250439e" providerId="ADAL" clId="{F3CDFE06-6157-4FE6-B2A0-26DFEAC6FFF9}" dt="2022-09-24T13:56:56.657" v="25" actId="47"/>
        <pc:sldMkLst>
          <pc:docMk/>
          <pc:sldMk cId="3636089810" sldId="1691"/>
        </pc:sldMkLst>
      </pc:sldChg>
      <pc:sldChg chg="addSp modSp mod">
        <pc:chgData name="Lane, Kathleen" userId="d8586a00-d571-4eeb-bfc3-f42bf250439e" providerId="ADAL" clId="{F3CDFE06-6157-4FE6-B2A0-26DFEAC6FFF9}" dt="2022-09-24T13:55:39.791" v="15" actId="1076"/>
        <pc:sldMkLst>
          <pc:docMk/>
          <pc:sldMk cId="1516278848" sldId="1724"/>
        </pc:sldMkLst>
        <pc:picChg chg="add mod">
          <ac:chgData name="Lane, Kathleen" userId="d8586a00-d571-4eeb-bfc3-f42bf250439e" providerId="ADAL" clId="{F3CDFE06-6157-4FE6-B2A0-26DFEAC6FFF9}" dt="2022-09-24T13:55:39.791" v="15" actId="1076"/>
          <ac:picMkLst>
            <pc:docMk/>
            <pc:sldMk cId="1516278848" sldId="1724"/>
            <ac:picMk id="2" creationId="{2B8FF9B8-9654-06DF-988C-AF98B2302E1C}"/>
          </ac:picMkLst>
        </pc:picChg>
        <pc:picChg chg="mod">
          <ac:chgData name="Lane, Kathleen" userId="d8586a00-d571-4eeb-bfc3-f42bf250439e" providerId="ADAL" clId="{F3CDFE06-6157-4FE6-B2A0-26DFEAC6FFF9}" dt="2022-09-24T13:55:32.507" v="13" actId="1076"/>
          <ac:picMkLst>
            <pc:docMk/>
            <pc:sldMk cId="1516278848" sldId="1724"/>
            <ac:picMk id="3" creationId="{D2F6D0BC-0702-0BBF-B323-66C3AA36A549}"/>
          </ac:picMkLst>
        </pc:picChg>
      </pc:sldChg>
      <pc:sldChg chg="addSp modSp mod">
        <pc:chgData name="Lane, Kathleen" userId="d8586a00-d571-4eeb-bfc3-f42bf250439e" providerId="ADAL" clId="{F3CDFE06-6157-4FE6-B2A0-26DFEAC6FFF9}" dt="2022-09-24T13:56:53.882" v="24" actId="1076"/>
        <pc:sldMkLst>
          <pc:docMk/>
          <pc:sldMk cId="760187553" sldId="1735"/>
        </pc:sldMkLst>
        <pc:picChg chg="add mod">
          <ac:chgData name="Lane, Kathleen" userId="d8586a00-d571-4eeb-bfc3-f42bf250439e" providerId="ADAL" clId="{F3CDFE06-6157-4FE6-B2A0-26DFEAC6FFF9}" dt="2022-09-24T13:56:53.882" v="24" actId="1076"/>
          <ac:picMkLst>
            <pc:docMk/>
            <pc:sldMk cId="760187553" sldId="1735"/>
            <ac:picMk id="2" creationId="{BCB97068-C500-BB64-9775-A42775D3C6B7}"/>
          </ac:picMkLst>
        </pc:picChg>
      </pc:sldChg>
    </pc:docChg>
  </pc:docChgLst>
  <pc:docChgLst>
    <pc:chgData name="Sarasin, Elise" userId="051ede2b-3008-44c0-bb19-c9bb04b8c5c9" providerId="ADAL" clId="{BEAEE89B-0E3C-42BA-8957-4785B2A7F6A0}"/>
    <pc:docChg chg="custSel addSld delSld modSld modSection">
      <pc:chgData name="Sarasin, Elise" userId="051ede2b-3008-44c0-bb19-c9bb04b8c5c9" providerId="ADAL" clId="{BEAEE89B-0E3C-42BA-8957-4785B2A7F6A0}" dt="2023-09-22T22:12:14.362" v="22" actId="17846"/>
      <pc:docMkLst>
        <pc:docMk/>
      </pc:docMkLst>
      <pc:sldChg chg="addSp delSp modSp mod">
        <pc:chgData name="Sarasin, Elise" userId="051ede2b-3008-44c0-bb19-c9bb04b8c5c9" providerId="ADAL" clId="{BEAEE89B-0E3C-42BA-8957-4785B2A7F6A0}" dt="2023-08-29T19:08:47.075" v="6" actId="1076"/>
        <pc:sldMkLst>
          <pc:docMk/>
          <pc:sldMk cId="3929194274" sldId="334"/>
        </pc:sldMkLst>
        <pc:spChg chg="mod">
          <ac:chgData name="Sarasin, Elise" userId="051ede2b-3008-44c0-bb19-c9bb04b8c5c9" providerId="ADAL" clId="{BEAEE89B-0E3C-42BA-8957-4785B2A7F6A0}" dt="2023-08-29T19:08:28.157" v="2" actId="1076"/>
          <ac:spMkLst>
            <pc:docMk/>
            <pc:sldMk cId="3929194274" sldId="334"/>
            <ac:spMk id="2" creationId="{57BCB212-66F0-4C3B-B653-2843DDCD3BEE}"/>
          </ac:spMkLst>
        </pc:spChg>
        <pc:spChg chg="del">
          <ac:chgData name="Sarasin, Elise" userId="051ede2b-3008-44c0-bb19-c9bb04b8c5c9" providerId="ADAL" clId="{BEAEE89B-0E3C-42BA-8957-4785B2A7F6A0}" dt="2023-08-29T19:08:22.240" v="0" actId="478"/>
          <ac:spMkLst>
            <pc:docMk/>
            <pc:sldMk cId="3929194274" sldId="334"/>
            <ac:spMk id="3" creationId="{5A566965-2075-4DCB-AE1F-BE391667D1F1}"/>
          </ac:spMkLst>
        </pc:spChg>
        <pc:spChg chg="mod">
          <ac:chgData name="Sarasin, Elise" userId="051ede2b-3008-44c0-bb19-c9bb04b8c5c9" providerId="ADAL" clId="{BEAEE89B-0E3C-42BA-8957-4785B2A7F6A0}" dt="2023-08-29T19:08:32.829" v="3" actId="1076"/>
          <ac:spMkLst>
            <pc:docMk/>
            <pc:sldMk cId="3929194274" sldId="334"/>
            <ac:spMk id="5" creationId="{F901816F-CBBA-4D9A-C3EC-4376326066CF}"/>
          </ac:spMkLst>
        </pc:spChg>
        <pc:spChg chg="add del mod">
          <ac:chgData name="Sarasin, Elise" userId="051ede2b-3008-44c0-bb19-c9bb04b8c5c9" providerId="ADAL" clId="{BEAEE89B-0E3C-42BA-8957-4785B2A7F6A0}" dt="2023-08-29T19:08:25.101" v="1" actId="478"/>
          <ac:spMkLst>
            <pc:docMk/>
            <pc:sldMk cId="3929194274" sldId="334"/>
            <ac:spMk id="6" creationId="{3D20A6B1-4FDE-63E2-E5D0-129D6DC4D45E}"/>
          </ac:spMkLst>
        </pc:spChg>
        <pc:graphicFrameChg chg="add mod">
          <ac:chgData name="Sarasin, Elise" userId="051ede2b-3008-44c0-bb19-c9bb04b8c5c9" providerId="ADAL" clId="{BEAEE89B-0E3C-42BA-8957-4785B2A7F6A0}" dt="2023-08-29T19:08:47.075" v="6" actId="1076"/>
          <ac:graphicFrameMkLst>
            <pc:docMk/>
            <pc:sldMk cId="3929194274" sldId="334"/>
            <ac:graphicFrameMk id="7" creationId="{C1169959-C2E0-8734-2B28-BFBA93F7BDF9}"/>
          </ac:graphicFrameMkLst>
        </pc:graphicFrameChg>
      </pc:sldChg>
      <pc:sldChg chg="del">
        <pc:chgData name="Sarasin, Elise" userId="051ede2b-3008-44c0-bb19-c9bb04b8c5c9" providerId="ADAL" clId="{BEAEE89B-0E3C-42BA-8957-4785B2A7F6A0}" dt="2023-08-29T19:11:32.434" v="19" actId="2696"/>
        <pc:sldMkLst>
          <pc:docMk/>
          <pc:sldMk cId="2677975" sldId="1415"/>
        </pc:sldMkLst>
      </pc:sldChg>
      <pc:sldChg chg="del">
        <pc:chgData name="Sarasin, Elise" userId="051ede2b-3008-44c0-bb19-c9bb04b8c5c9" providerId="ADAL" clId="{BEAEE89B-0E3C-42BA-8957-4785B2A7F6A0}" dt="2023-08-29T19:09:59.638" v="10" actId="2696"/>
        <pc:sldMkLst>
          <pc:docMk/>
          <pc:sldMk cId="3845944044" sldId="1524"/>
        </pc:sldMkLst>
      </pc:sldChg>
      <pc:sldChg chg="add">
        <pc:chgData name="Sarasin, Elise" userId="051ede2b-3008-44c0-bb19-c9bb04b8c5c9" providerId="ADAL" clId="{BEAEE89B-0E3C-42BA-8957-4785B2A7F6A0}" dt="2023-08-29T19:09:55.391" v="9"/>
        <pc:sldMkLst>
          <pc:docMk/>
          <pc:sldMk cId="1768666453" sldId="1631"/>
        </pc:sldMkLst>
      </pc:sldChg>
      <pc:sldChg chg="del">
        <pc:chgData name="Sarasin, Elise" userId="051ede2b-3008-44c0-bb19-c9bb04b8c5c9" providerId="ADAL" clId="{BEAEE89B-0E3C-42BA-8957-4785B2A7F6A0}" dt="2023-08-29T19:09:05.923" v="8" actId="2696"/>
        <pc:sldMkLst>
          <pc:docMk/>
          <pc:sldMk cId="990333800" sldId="1638"/>
        </pc:sldMkLst>
      </pc:sldChg>
      <pc:sldChg chg="del">
        <pc:chgData name="Sarasin, Elise" userId="051ede2b-3008-44c0-bb19-c9bb04b8c5c9" providerId="ADAL" clId="{BEAEE89B-0E3C-42BA-8957-4785B2A7F6A0}" dt="2023-08-29T19:08:58.275" v="7" actId="2696"/>
        <pc:sldMkLst>
          <pc:docMk/>
          <pc:sldMk cId="1088011275" sldId="1680"/>
        </pc:sldMkLst>
      </pc:sldChg>
      <pc:sldChg chg="del">
        <pc:chgData name="Sarasin, Elise" userId="051ede2b-3008-44c0-bb19-c9bb04b8c5c9" providerId="ADAL" clId="{BEAEE89B-0E3C-42BA-8957-4785B2A7F6A0}" dt="2023-08-29T19:11:03.211" v="17" actId="2696"/>
        <pc:sldMkLst>
          <pc:docMk/>
          <pc:sldMk cId="3444354989" sldId="1688"/>
        </pc:sldMkLst>
      </pc:sldChg>
      <pc:sldChg chg="del">
        <pc:chgData name="Sarasin, Elise" userId="051ede2b-3008-44c0-bb19-c9bb04b8c5c9" providerId="ADAL" clId="{BEAEE89B-0E3C-42BA-8957-4785B2A7F6A0}" dt="2023-08-29T19:09:05.923" v="8" actId="2696"/>
        <pc:sldMkLst>
          <pc:docMk/>
          <pc:sldMk cId="3858363801" sldId="1696"/>
        </pc:sldMkLst>
      </pc:sldChg>
      <pc:sldChg chg="del">
        <pc:chgData name="Sarasin, Elise" userId="051ede2b-3008-44c0-bb19-c9bb04b8c5c9" providerId="ADAL" clId="{BEAEE89B-0E3C-42BA-8957-4785B2A7F6A0}" dt="2023-08-29T19:10:14.654" v="11" actId="2696"/>
        <pc:sldMkLst>
          <pc:docMk/>
          <pc:sldMk cId="1516278848" sldId="1724"/>
        </pc:sldMkLst>
      </pc:sldChg>
      <pc:sldChg chg="del">
        <pc:chgData name="Sarasin, Elise" userId="051ede2b-3008-44c0-bb19-c9bb04b8c5c9" providerId="ADAL" clId="{BEAEE89B-0E3C-42BA-8957-4785B2A7F6A0}" dt="2023-08-29T19:10:33.649" v="13" actId="2696"/>
        <pc:sldMkLst>
          <pc:docMk/>
          <pc:sldMk cId="4120787168" sldId="1725"/>
        </pc:sldMkLst>
      </pc:sldChg>
      <pc:sldChg chg="del">
        <pc:chgData name="Sarasin, Elise" userId="051ede2b-3008-44c0-bb19-c9bb04b8c5c9" providerId="ADAL" clId="{BEAEE89B-0E3C-42BA-8957-4785B2A7F6A0}" dt="2023-08-29T19:10:27.542" v="12" actId="2696"/>
        <pc:sldMkLst>
          <pc:docMk/>
          <pc:sldMk cId="3900890862" sldId="1726"/>
        </pc:sldMkLst>
      </pc:sldChg>
      <pc:sldChg chg="del">
        <pc:chgData name="Sarasin, Elise" userId="051ede2b-3008-44c0-bb19-c9bb04b8c5c9" providerId="ADAL" clId="{BEAEE89B-0E3C-42BA-8957-4785B2A7F6A0}" dt="2023-08-29T19:10:46.670" v="15" actId="2696"/>
        <pc:sldMkLst>
          <pc:docMk/>
          <pc:sldMk cId="4242509348" sldId="1729"/>
        </pc:sldMkLst>
      </pc:sldChg>
      <pc:sldChg chg="del">
        <pc:chgData name="Sarasin, Elise" userId="051ede2b-3008-44c0-bb19-c9bb04b8c5c9" providerId="ADAL" clId="{BEAEE89B-0E3C-42BA-8957-4785B2A7F6A0}" dt="2023-08-29T19:10:54.908" v="16" actId="2696"/>
        <pc:sldMkLst>
          <pc:docMk/>
          <pc:sldMk cId="760187553" sldId="1735"/>
        </pc:sldMkLst>
      </pc:sldChg>
      <pc:sldChg chg="del">
        <pc:chgData name="Sarasin, Elise" userId="051ede2b-3008-44c0-bb19-c9bb04b8c5c9" providerId="ADAL" clId="{BEAEE89B-0E3C-42BA-8957-4785B2A7F6A0}" dt="2023-08-29T19:10:43.028" v="14" actId="2696"/>
        <pc:sldMkLst>
          <pc:docMk/>
          <pc:sldMk cId="3961002127" sldId="1748"/>
        </pc:sldMkLst>
      </pc:sldChg>
      <pc:sldChg chg="addSp modSp">
        <pc:chgData name="Sarasin, Elise" userId="051ede2b-3008-44c0-bb19-c9bb04b8c5c9" providerId="ADAL" clId="{BEAEE89B-0E3C-42BA-8957-4785B2A7F6A0}" dt="2023-09-11T16:11:17.699" v="21"/>
        <pc:sldMkLst>
          <pc:docMk/>
          <pc:sldMk cId="3381740128" sldId="1756"/>
        </pc:sldMkLst>
        <pc:picChg chg="add mod">
          <ac:chgData name="Sarasin, Elise" userId="051ede2b-3008-44c0-bb19-c9bb04b8c5c9" providerId="ADAL" clId="{BEAEE89B-0E3C-42BA-8957-4785B2A7F6A0}" dt="2023-09-11T16:11:17.699" v="21"/>
          <ac:picMkLst>
            <pc:docMk/>
            <pc:sldMk cId="3381740128" sldId="1756"/>
            <ac:picMk id="4" creationId="{BDBA880A-15FC-739C-7334-F5980F50A44B}"/>
          </ac:picMkLst>
        </pc:picChg>
      </pc:sldChg>
      <pc:sldChg chg="del">
        <pc:chgData name="Sarasin, Elise" userId="051ede2b-3008-44c0-bb19-c9bb04b8c5c9" providerId="ADAL" clId="{BEAEE89B-0E3C-42BA-8957-4785B2A7F6A0}" dt="2023-09-11T16:10:54.210" v="20" actId="2696"/>
        <pc:sldMkLst>
          <pc:docMk/>
          <pc:sldMk cId="3551049312" sldId="1759"/>
        </pc:sldMkLst>
      </pc:sldChg>
      <pc:sldChg chg="del">
        <pc:chgData name="Sarasin, Elise" userId="051ede2b-3008-44c0-bb19-c9bb04b8c5c9" providerId="ADAL" clId="{BEAEE89B-0E3C-42BA-8957-4785B2A7F6A0}" dt="2023-08-29T19:10:43.028" v="14" actId="2696"/>
        <pc:sldMkLst>
          <pc:docMk/>
          <pc:sldMk cId="19145447" sldId="1761"/>
        </pc:sldMkLst>
      </pc:sldChg>
      <pc:sldChg chg="del">
        <pc:chgData name="Sarasin, Elise" userId="051ede2b-3008-44c0-bb19-c9bb04b8c5c9" providerId="ADAL" clId="{BEAEE89B-0E3C-42BA-8957-4785B2A7F6A0}" dt="2023-08-29T19:10:43.028" v="14" actId="2696"/>
        <pc:sldMkLst>
          <pc:docMk/>
          <pc:sldMk cId="3774119308" sldId="1762"/>
        </pc:sldMkLst>
      </pc:sldChg>
      <pc:sldChg chg="del">
        <pc:chgData name="Sarasin, Elise" userId="051ede2b-3008-44c0-bb19-c9bb04b8c5c9" providerId="ADAL" clId="{BEAEE89B-0E3C-42BA-8957-4785B2A7F6A0}" dt="2023-08-29T19:10:43.028" v="14" actId="2696"/>
        <pc:sldMkLst>
          <pc:docMk/>
          <pc:sldMk cId="2657334823" sldId="1773"/>
        </pc:sldMkLst>
      </pc:sldChg>
      <pc:sldChg chg="del">
        <pc:chgData name="Sarasin, Elise" userId="051ede2b-3008-44c0-bb19-c9bb04b8c5c9" providerId="ADAL" clId="{BEAEE89B-0E3C-42BA-8957-4785B2A7F6A0}" dt="2023-08-29T19:10:43.028" v="14" actId="2696"/>
        <pc:sldMkLst>
          <pc:docMk/>
          <pc:sldMk cId="1507958349" sldId="1774"/>
        </pc:sldMkLst>
      </pc:sldChg>
      <pc:sldChg chg="del">
        <pc:chgData name="Sarasin, Elise" userId="051ede2b-3008-44c0-bb19-c9bb04b8c5c9" providerId="ADAL" clId="{BEAEE89B-0E3C-42BA-8957-4785B2A7F6A0}" dt="2023-08-29T19:11:32.434" v="19" actId="2696"/>
        <pc:sldMkLst>
          <pc:docMk/>
          <pc:sldMk cId="3086576131" sldId="1842"/>
        </pc:sldMkLst>
      </pc:sldChg>
      <pc:sldChg chg="del">
        <pc:chgData name="Sarasin, Elise" userId="051ede2b-3008-44c0-bb19-c9bb04b8c5c9" providerId="ADAL" clId="{BEAEE89B-0E3C-42BA-8957-4785B2A7F6A0}" dt="2023-08-29T19:11:32.434" v="19" actId="2696"/>
        <pc:sldMkLst>
          <pc:docMk/>
          <pc:sldMk cId="4092008252" sldId="1853"/>
        </pc:sldMkLst>
      </pc:sldChg>
      <pc:sldChg chg="add">
        <pc:chgData name="Sarasin, Elise" userId="051ede2b-3008-44c0-bb19-c9bb04b8c5c9" providerId="ADAL" clId="{BEAEE89B-0E3C-42BA-8957-4785B2A7F6A0}" dt="2023-08-29T19:11:27.285" v="18"/>
        <pc:sldMkLst>
          <pc:docMk/>
          <pc:sldMk cId="2157300884" sldId="1865"/>
        </pc:sldMkLst>
      </pc:sldChg>
    </pc:docChg>
  </pc:docChgLst>
  <pc:docChgLst>
    <pc:chgData name="Buckman, Mark" userId="143108ed-1948-4344-b71d-df851b3c54dd" providerId="ADAL" clId="{BB826052-E041-48A8-A830-E632C1C4C2B6}"/>
    <pc:docChg chg="custSel addSld delSld modSld sldOrd">
      <pc:chgData name="Buckman, Mark" userId="143108ed-1948-4344-b71d-df851b3c54dd" providerId="ADAL" clId="{BB826052-E041-48A8-A830-E632C1C4C2B6}" dt="2022-06-17T20:39:56.437" v="239" actId="14100"/>
      <pc:docMkLst>
        <pc:docMk/>
      </pc:docMkLst>
      <pc:sldChg chg="modSp mod ord">
        <pc:chgData name="Buckman, Mark" userId="143108ed-1948-4344-b71d-df851b3c54dd" providerId="ADAL" clId="{BB826052-E041-48A8-A830-E632C1C4C2B6}" dt="2022-06-17T19:25:32.293" v="3" actId="404"/>
        <pc:sldMkLst>
          <pc:docMk/>
          <pc:sldMk cId="3929194274" sldId="334"/>
        </pc:sldMkLst>
        <pc:spChg chg="mod">
          <ac:chgData name="Buckman, Mark" userId="143108ed-1948-4344-b71d-df851b3c54dd" providerId="ADAL" clId="{BB826052-E041-48A8-A830-E632C1C4C2B6}" dt="2022-06-17T19:25:32.293" v="3" actId="404"/>
          <ac:spMkLst>
            <pc:docMk/>
            <pc:sldMk cId="3929194274" sldId="334"/>
            <ac:spMk id="2" creationId="{57BCB212-66F0-4C3B-B653-2843DDCD3BEE}"/>
          </ac:spMkLst>
        </pc:spChg>
      </pc:sldChg>
      <pc:sldChg chg="modSp mod">
        <pc:chgData name="Buckman, Mark" userId="143108ed-1948-4344-b71d-df851b3c54dd" providerId="ADAL" clId="{BB826052-E041-48A8-A830-E632C1C4C2B6}" dt="2022-06-17T19:45:42.366" v="154" actId="255"/>
        <pc:sldMkLst>
          <pc:docMk/>
          <pc:sldMk cId="822870818" sldId="724"/>
        </pc:sldMkLst>
        <pc:spChg chg="mod">
          <ac:chgData name="Buckman, Mark" userId="143108ed-1948-4344-b71d-df851b3c54dd" providerId="ADAL" clId="{BB826052-E041-48A8-A830-E632C1C4C2B6}" dt="2022-06-17T19:43:56.218" v="57" actId="1076"/>
          <ac:spMkLst>
            <pc:docMk/>
            <pc:sldMk cId="822870818" sldId="724"/>
            <ac:spMk id="22" creationId="{BFFBBD93-7D0B-8844-A021-C43327D1F174}"/>
          </ac:spMkLst>
        </pc:spChg>
        <pc:graphicFrameChg chg="mod">
          <ac:chgData name="Buckman, Mark" userId="143108ed-1948-4344-b71d-df851b3c54dd" providerId="ADAL" clId="{BB826052-E041-48A8-A830-E632C1C4C2B6}" dt="2022-06-17T19:45:42.366" v="154" actId="255"/>
          <ac:graphicFrameMkLst>
            <pc:docMk/>
            <pc:sldMk cId="822870818" sldId="724"/>
            <ac:graphicFrameMk id="6" creationId="{00000000-0000-0000-0000-000000000000}"/>
          </ac:graphicFrameMkLst>
        </pc:graphicFrameChg>
      </pc:sldChg>
      <pc:sldChg chg="modSp mod">
        <pc:chgData name="Buckman, Mark" userId="143108ed-1948-4344-b71d-df851b3c54dd" providerId="ADAL" clId="{BB826052-E041-48A8-A830-E632C1C4C2B6}" dt="2022-06-17T19:41:30.855" v="22" actId="20577"/>
        <pc:sldMkLst>
          <pc:docMk/>
          <pc:sldMk cId="3731629759" sldId="1098"/>
        </pc:sldMkLst>
        <pc:spChg chg="mod">
          <ac:chgData name="Buckman, Mark" userId="143108ed-1948-4344-b71d-df851b3c54dd" providerId="ADAL" clId="{BB826052-E041-48A8-A830-E632C1C4C2B6}" dt="2022-06-17T19:41:30.855" v="22" actId="20577"/>
          <ac:spMkLst>
            <pc:docMk/>
            <pc:sldMk cId="3731629759" sldId="1098"/>
            <ac:spMk id="23" creationId="{00000000-0000-0000-0000-000000000000}"/>
          </ac:spMkLst>
        </pc:spChg>
        <pc:spChg chg="mod">
          <ac:chgData name="Buckman, Mark" userId="143108ed-1948-4344-b71d-df851b3c54dd" providerId="ADAL" clId="{BB826052-E041-48A8-A830-E632C1C4C2B6}" dt="2022-06-17T19:40:43.193" v="9" actId="6549"/>
          <ac:spMkLst>
            <pc:docMk/>
            <pc:sldMk cId="3731629759" sldId="1098"/>
            <ac:spMk id="25" creationId="{00000000-0000-0000-0000-000000000000}"/>
          </ac:spMkLst>
        </pc:spChg>
      </pc:sldChg>
      <pc:sldChg chg="modSp mod">
        <pc:chgData name="Buckman, Mark" userId="143108ed-1948-4344-b71d-df851b3c54dd" providerId="ADAL" clId="{BB826052-E041-48A8-A830-E632C1C4C2B6}" dt="2022-06-17T19:28:12.641" v="4" actId="208"/>
        <pc:sldMkLst>
          <pc:docMk/>
          <pc:sldMk cId="1306622515" sldId="1544"/>
        </pc:sldMkLst>
        <pc:spChg chg="mod">
          <ac:chgData name="Buckman, Mark" userId="143108ed-1948-4344-b71d-df851b3c54dd" providerId="ADAL" clId="{BB826052-E041-48A8-A830-E632C1C4C2B6}" dt="2022-06-17T19:28:12.641" v="4" actId="208"/>
          <ac:spMkLst>
            <pc:docMk/>
            <pc:sldMk cId="1306622515" sldId="1544"/>
            <ac:spMk id="3" creationId="{0D4ACE8F-1871-42C8-9FAB-75856BCD5BA8}"/>
          </ac:spMkLst>
        </pc:spChg>
      </pc:sldChg>
      <pc:sldChg chg="modSp mod">
        <pc:chgData name="Buckman, Mark" userId="143108ed-1948-4344-b71d-df851b3c54dd" providerId="ADAL" clId="{BB826052-E041-48A8-A830-E632C1C4C2B6}" dt="2022-06-17T19:28:23.889" v="5" actId="208"/>
        <pc:sldMkLst>
          <pc:docMk/>
          <pc:sldMk cId="4068081608" sldId="1545"/>
        </pc:sldMkLst>
        <pc:spChg chg="mod">
          <ac:chgData name="Buckman, Mark" userId="143108ed-1948-4344-b71d-df851b3c54dd" providerId="ADAL" clId="{BB826052-E041-48A8-A830-E632C1C4C2B6}" dt="2022-06-17T19:28:23.889" v="5" actId="208"/>
          <ac:spMkLst>
            <pc:docMk/>
            <pc:sldMk cId="4068081608" sldId="1545"/>
            <ac:spMk id="2" creationId="{5EFA3848-CF07-4EF7-9993-BC19340B5042}"/>
          </ac:spMkLst>
        </pc:spChg>
      </pc:sldChg>
      <pc:sldChg chg="addSp delSp modSp mod">
        <pc:chgData name="Buckman, Mark" userId="143108ed-1948-4344-b71d-df851b3c54dd" providerId="ADAL" clId="{BB826052-E041-48A8-A830-E632C1C4C2B6}" dt="2022-06-17T20:39:56.437" v="239" actId="14100"/>
        <pc:sldMkLst>
          <pc:docMk/>
          <pc:sldMk cId="2107840058" sldId="1552"/>
        </pc:sldMkLst>
        <pc:picChg chg="del">
          <ac:chgData name="Buckman, Mark" userId="143108ed-1948-4344-b71d-df851b3c54dd" providerId="ADAL" clId="{BB826052-E041-48A8-A830-E632C1C4C2B6}" dt="2022-06-17T20:39:53.566" v="237" actId="478"/>
          <ac:picMkLst>
            <pc:docMk/>
            <pc:sldMk cId="2107840058" sldId="1552"/>
            <ac:picMk id="2" creationId="{F2E681F2-D2F4-4EEA-8D6A-8AC83F388D6A}"/>
          </ac:picMkLst>
        </pc:picChg>
        <pc:picChg chg="add del mod">
          <ac:chgData name="Buckman, Mark" userId="143108ed-1948-4344-b71d-df851b3c54dd" providerId="ADAL" clId="{BB826052-E041-48A8-A830-E632C1C4C2B6}" dt="2022-06-17T20:39:51.663" v="236" actId="21"/>
          <ac:picMkLst>
            <pc:docMk/>
            <pc:sldMk cId="2107840058" sldId="1552"/>
            <ac:picMk id="10" creationId="{3FEFCAC8-AA0D-9A6C-D707-BCDD9770925A}"/>
          </ac:picMkLst>
        </pc:picChg>
        <pc:picChg chg="add mod">
          <ac:chgData name="Buckman, Mark" userId="143108ed-1948-4344-b71d-df851b3c54dd" providerId="ADAL" clId="{BB826052-E041-48A8-A830-E632C1C4C2B6}" dt="2022-06-17T20:39:56.437" v="239" actId="14100"/>
          <ac:picMkLst>
            <pc:docMk/>
            <pc:sldMk cId="2107840058" sldId="1552"/>
            <ac:picMk id="12" creationId="{AE3213D7-0206-431F-C832-D4C36E2DCFF6}"/>
          </ac:picMkLst>
        </pc:picChg>
      </pc:sldChg>
      <pc:sldChg chg="addSp delSp modSp mod">
        <pc:chgData name="Buckman, Mark" userId="143108ed-1948-4344-b71d-df851b3c54dd" providerId="ADAL" clId="{BB826052-E041-48A8-A830-E632C1C4C2B6}" dt="2022-06-17T20:39:43.250" v="234"/>
        <pc:sldMkLst>
          <pc:docMk/>
          <pc:sldMk cId="258691125" sldId="1607"/>
        </pc:sldMkLst>
        <pc:picChg chg="del">
          <ac:chgData name="Buckman, Mark" userId="143108ed-1948-4344-b71d-df851b3c54dd" providerId="ADAL" clId="{BB826052-E041-48A8-A830-E632C1C4C2B6}" dt="2022-06-17T20:39:43.018" v="233" actId="478"/>
          <ac:picMkLst>
            <pc:docMk/>
            <pc:sldMk cId="258691125" sldId="1607"/>
            <ac:picMk id="2" creationId="{F2E681F2-D2F4-4EEA-8D6A-8AC83F388D6A}"/>
          </ac:picMkLst>
        </pc:picChg>
        <pc:picChg chg="add mod">
          <ac:chgData name="Buckman, Mark" userId="143108ed-1948-4344-b71d-df851b3c54dd" providerId="ADAL" clId="{BB826052-E041-48A8-A830-E632C1C4C2B6}" dt="2022-06-17T20:39:43.250" v="234"/>
          <ac:picMkLst>
            <pc:docMk/>
            <pc:sldMk cId="258691125" sldId="1607"/>
            <ac:picMk id="9" creationId="{6C89B3FA-D43C-4D85-0AC0-07AB59E6994E}"/>
          </ac:picMkLst>
        </pc:picChg>
      </pc:sldChg>
      <pc:sldChg chg="addSp delSp modSp mod">
        <pc:chgData name="Buckman, Mark" userId="143108ed-1948-4344-b71d-df851b3c54dd" providerId="ADAL" clId="{BB826052-E041-48A8-A830-E632C1C4C2B6}" dt="2022-06-17T20:39:33.290" v="230" actId="478"/>
        <pc:sldMkLst>
          <pc:docMk/>
          <pc:sldMk cId="3191157949" sldId="1608"/>
        </pc:sldMkLst>
        <pc:picChg chg="del">
          <ac:chgData name="Buckman, Mark" userId="143108ed-1948-4344-b71d-df851b3c54dd" providerId="ADAL" clId="{BB826052-E041-48A8-A830-E632C1C4C2B6}" dt="2022-06-17T20:39:33.290" v="230" actId="478"/>
          <ac:picMkLst>
            <pc:docMk/>
            <pc:sldMk cId="3191157949" sldId="1608"/>
            <ac:picMk id="2" creationId="{F2E681F2-D2F4-4EEA-8D6A-8AC83F388D6A}"/>
          </ac:picMkLst>
        </pc:picChg>
        <pc:picChg chg="add mod">
          <ac:chgData name="Buckman, Mark" userId="143108ed-1948-4344-b71d-df851b3c54dd" providerId="ADAL" clId="{BB826052-E041-48A8-A830-E632C1C4C2B6}" dt="2022-06-17T20:39:31.009" v="229"/>
          <ac:picMkLst>
            <pc:docMk/>
            <pc:sldMk cId="3191157949" sldId="1608"/>
            <ac:picMk id="9" creationId="{2CC74CAB-59A0-7BDD-7433-37C24DD01B19}"/>
          </ac:picMkLst>
        </pc:picChg>
      </pc:sldChg>
      <pc:sldChg chg="modSp del mod chgLayout">
        <pc:chgData name="Buckman, Mark" userId="143108ed-1948-4344-b71d-df851b3c54dd" providerId="ADAL" clId="{BB826052-E041-48A8-A830-E632C1C4C2B6}" dt="2022-06-17T19:50:42.749" v="228" actId="47"/>
        <pc:sldMkLst>
          <pc:docMk/>
          <pc:sldMk cId="1621290183" sldId="1610"/>
        </pc:sldMkLst>
        <pc:spChg chg="mod ord">
          <ac:chgData name="Buckman, Mark" userId="143108ed-1948-4344-b71d-df851b3c54dd" providerId="ADAL" clId="{BB826052-E041-48A8-A830-E632C1C4C2B6}" dt="2022-06-17T19:42:54.322" v="36" actId="700"/>
          <ac:spMkLst>
            <pc:docMk/>
            <pc:sldMk cId="1621290183" sldId="1610"/>
            <ac:spMk id="2" creationId="{658315E8-D26F-6244-A0E3-3C2AC643D87C}"/>
          </ac:spMkLst>
        </pc:spChg>
        <pc:spChg chg="mod ord">
          <ac:chgData name="Buckman, Mark" userId="143108ed-1948-4344-b71d-df851b3c54dd" providerId="ADAL" clId="{BB826052-E041-48A8-A830-E632C1C4C2B6}" dt="2022-06-17T19:43:14.690" v="38" actId="14100"/>
          <ac:spMkLst>
            <pc:docMk/>
            <pc:sldMk cId="1621290183" sldId="1610"/>
            <ac:spMk id="3" creationId="{AFB79CF2-EA72-6748-F8FA-4B06FB9A526E}"/>
          </ac:spMkLst>
        </pc:spChg>
        <pc:spChg chg="mod">
          <ac:chgData name="Buckman, Mark" userId="143108ed-1948-4344-b71d-df851b3c54dd" providerId="ADAL" clId="{BB826052-E041-48A8-A830-E632C1C4C2B6}" dt="2022-06-17T19:43:34.713" v="56" actId="20577"/>
          <ac:spMkLst>
            <pc:docMk/>
            <pc:sldMk cId="1621290183" sldId="1610"/>
            <ac:spMk id="5" creationId="{FD3DBC54-5886-5BB9-D4C2-27032313A763}"/>
          </ac:spMkLst>
        </pc:spChg>
      </pc:sldChg>
      <pc:sldChg chg="addSp delSp modSp mod">
        <pc:chgData name="Buckman, Mark" userId="143108ed-1948-4344-b71d-df851b3c54dd" providerId="ADAL" clId="{BB826052-E041-48A8-A830-E632C1C4C2B6}" dt="2022-06-17T20:39:38.116" v="232"/>
        <pc:sldMkLst>
          <pc:docMk/>
          <pc:sldMk cId="3641902733" sldId="1611"/>
        </pc:sldMkLst>
        <pc:picChg chg="del">
          <ac:chgData name="Buckman, Mark" userId="143108ed-1948-4344-b71d-df851b3c54dd" providerId="ADAL" clId="{BB826052-E041-48A8-A830-E632C1C4C2B6}" dt="2022-06-17T20:39:37.802" v="231" actId="478"/>
          <ac:picMkLst>
            <pc:docMk/>
            <pc:sldMk cId="3641902733" sldId="1611"/>
            <ac:picMk id="2" creationId="{F2E681F2-D2F4-4EEA-8D6A-8AC83F388D6A}"/>
          </ac:picMkLst>
        </pc:picChg>
        <pc:picChg chg="add mod">
          <ac:chgData name="Buckman, Mark" userId="143108ed-1948-4344-b71d-df851b3c54dd" providerId="ADAL" clId="{BB826052-E041-48A8-A830-E632C1C4C2B6}" dt="2022-06-17T20:39:38.116" v="232"/>
          <ac:picMkLst>
            <pc:docMk/>
            <pc:sldMk cId="3641902733" sldId="1611"/>
            <ac:picMk id="8" creationId="{550ECA5B-A633-ACD2-C634-AF2B968C9302}"/>
          </ac:picMkLst>
        </pc:picChg>
      </pc:sldChg>
      <pc:sldChg chg="modSp mod">
        <pc:chgData name="Buckman, Mark" userId="143108ed-1948-4344-b71d-df851b3c54dd" providerId="ADAL" clId="{BB826052-E041-48A8-A830-E632C1C4C2B6}" dt="2022-06-17T19:42:10.968" v="35" actId="20577"/>
        <pc:sldMkLst>
          <pc:docMk/>
          <pc:sldMk cId="3233231114" sldId="1612"/>
        </pc:sldMkLst>
        <pc:spChg chg="mod">
          <ac:chgData name="Buckman, Mark" userId="143108ed-1948-4344-b71d-df851b3c54dd" providerId="ADAL" clId="{BB826052-E041-48A8-A830-E632C1C4C2B6}" dt="2022-06-17T19:42:10.968" v="35" actId="20577"/>
          <ac:spMkLst>
            <pc:docMk/>
            <pc:sldMk cId="3233231114" sldId="1612"/>
            <ac:spMk id="23" creationId="{00000000-0000-0000-0000-000000000000}"/>
          </ac:spMkLst>
        </pc:spChg>
      </pc:sldChg>
      <pc:sldChg chg="modSp new mod">
        <pc:chgData name="Buckman, Mark" userId="143108ed-1948-4344-b71d-df851b3c54dd" providerId="ADAL" clId="{BB826052-E041-48A8-A830-E632C1C4C2B6}" dt="2022-06-17T19:47:39.745" v="227" actId="27636"/>
        <pc:sldMkLst>
          <pc:docMk/>
          <pc:sldMk cId="852592445" sldId="1615"/>
        </pc:sldMkLst>
        <pc:spChg chg="mod">
          <ac:chgData name="Buckman, Mark" userId="143108ed-1948-4344-b71d-df851b3c54dd" providerId="ADAL" clId="{BB826052-E041-48A8-A830-E632C1C4C2B6}" dt="2022-06-17T19:46:37.404" v="192" actId="20577"/>
          <ac:spMkLst>
            <pc:docMk/>
            <pc:sldMk cId="852592445" sldId="1615"/>
            <ac:spMk id="2" creationId="{BD7BE0D6-FDF1-849D-9074-87ACA3EF7E27}"/>
          </ac:spMkLst>
        </pc:spChg>
        <pc:spChg chg="mod">
          <ac:chgData name="Buckman, Mark" userId="143108ed-1948-4344-b71d-df851b3c54dd" providerId="ADAL" clId="{BB826052-E041-48A8-A830-E632C1C4C2B6}" dt="2022-06-17T19:46:40.461" v="198" actId="20577"/>
          <ac:spMkLst>
            <pc:docMk/>
            <pc:sldMk cId="852592445" sldId="1615"/>
            <ac:spMk id="3" creationId="{F0B7177D-0C38-4438-5F1F-004188DEDC9E}"/>
          </ac:spMkLst>
        </pc:spChg>
        <pc:spChg chg="mod">
          <ac:chgData name="Buckman, Mark" userId="143108ed-1948-4344-b71d-df851b3c54dd" providerId="ADAL" clId="{BB826052-E041-48A8-A830-E632C1C4C2B6}" dt="2022-06-17T19:47:39.745" v="227" actId="27636"/>
          <ac:spMkLst>
            <pc:docMk/>
            <pc:sldMk cId="852592445" sldId="1615"/>
            <ac:spMk id="4" creationId="{50DA3047-3999-0A22-6B34-858DDE8C02DD}"/>
          </ac:spMkLst>
        </pc:spChg>
        <pc:spChg chg="mod">
          <ac:chgData name="Buckman, Mark" userId="143108ed-1948-4344-b71d-df851b3c54dd" providerId="ADAL" clId="{BB826052-E041-48A8-A830-E632C1C4C2B6}" dt="2022-06-17T19:46:56.908" v="214" actId="20577"/>
          <ac:spMkLst>
            <pc:docMk/>
            <pc:sldMk cId="852592445" sldId="1615"/>
            <ac:spMk id="5" creationId="{3C49060F-D1F3-BCAB-B4AE-E565A3F751EE}"/>
          </ac:spMkLst>
        </pc:spChg>
        <pc:spChg chg="mod">
          <ac:chgData name="Buckman, Mark" userId="143108ed-1948-4344-b71d-df851b3c54dd" providerId="ADAL" clId="{BB826052-E041-48A8-A830-E632C1C4C2B6}" dt="2022-06-17T19:47:39.744" v="226" actId="27636"/>
          <ac:spMkLst>
            <pc:docMk/>
            <pc:sldMk cId="852592445" sldId="1615"/>
            <ac:spMk id="6" creationId="{9395ECE1-BAF6-6424-BA1E-0116A363A774}"/>
          </ac:spMkLst>
        </pc:spChg>
      </pc:sldChg>
    </pc:docChg>
  </pc:docChgLst>
  <pc:docChgLst>
    <pc:chgData name="Bernard, Allison M" userId="7cd67125-3436-42b8-b83a-bbe37ba15a4e" providerId="ADAL" clId="{689C56BD-1D16-43BD-940A-834E519D73BA}"/>
    <pc:docChg chg="undo custSel addSld modSld sldOrd">
      <pc:chgData name="Bernard, Allison M" userId="7cd67125-3436-42b8-b83a-bbe37ba15a4e" providerId="ADAL" clId="{689C56BD-1D16-43BD-940A-834E519D73BA}" dt="2023-08-22T16:46:28.340" v="13" actId="729"/>
      <pc:docMkLst>
        <pc:docMk/>
      </pc:docMkLst>
      <pc:sldChg chg="delSp mod">
        <pc:chgData name="Bernard, Allison M" userId="7cd67125-3436-42b8-b83a-bbe37ba15a4e" providerId="ADAL" clId="{689C56BD-1D16-43BD-940A-834E519D73BA}" dt="2023-08-14T20:28:28.173" v="3" actId="478"/>
        <pc:sldMkLst>
          <pc:docMk/>
          <pc:sldMk cId="2436855566" sldId="986"/>
        </pc:sldMkLst>
        <pc:spChg chg="del">
          <ac:chgData name="Bernard, Allison M" userId="7cd67125-3436-42b8-b83a-bbe37ba15a4e" providerId="ADAL" clId="{689C56BD-1D16-43BD-940A-834E519D73BA}" dt="2023-08-14T20:28:28.173" v="3" actId="478"/>
          <ac:spMkLst>
            <pc:docMk/>
            <pc:sldMk cId="2436855566" sldId="986"/>
            <ac:spMk id="2" creationId="{817CE69E-8200-B039-B85D-7EE160912CB8}"/>
          </ac:spMkLst>
        </pc:spChg>
      </pc:sldChg>
      <pc:sldChg chg="mod modShow">
        <pc:chgData name="Bernard, Allison M" userId="7cd67125-3436-42b8-b83a-bbe37ba15a4e" providerId="ADAL" clId="{689C56BD-1D16-43BD-940A-834E519D73BA}" dt="2023-08-02T15:38:18.027" v="2" actId="729"/>
        <pc:sldMkLst>
          <pc:docMk/>
          <pc:sldMk cId="2677975" sldId="1415"/>
        </pc:sldMkLst>
      </pc:sldChg>
      <pc:sldChg chg="addSp modSp mod modAnim">
        <pc:chgData name="Bernard, Allison M" userId="7cd67125-3436-42b8-b83a-bbe37ba15a4e" providerId="ADAL" clId="{689C56BD-1D16-43BD-940A-834E519D73BA}" dt="2023-08-22T16:46:05.101" v="9" actId="1076"/>
        <pc:sldMkLst>
          <pc:docMk/>
          <pc:sldMk cId="2212180674" sldId="1527"/>
        </pc:sldMkLst>
        <pc:spChg chg="add mod">
          <ac:chgData name="Bernard, Allison M" userId="7cd67125-3436-42b8-b83a-bbe37ba15a4e" providerId="ADAL" clId="{689C56BD-1D16-43BD-940A-834E519D73BA}" dt="2023-08-22T16:46:05.101" v="9" actId="1076"/>
          <ac:spMkLst>
            <pc:docMk/>
            <pc:sldMk cId="2212180674" sldId="1527"/>
            <ac:spMk id="3" creationId="{CEF2B02E-93EE-3685-533D-F76AD5C8F228}"/>
          </ac:spMkLst>
        </pc:spChg>
      </pc:sldChg>
      <pc:sldChg chg="mod modShow">
        <pc:chgData name="Bernard, Allison M" userId="7cd67125-3436-42b8-b83a-bbe37ba15a4e" providerId="ADAL" clId="{689C56BD-1D16-43BD-940A-834E519D73BA}" dt="2023-08-22T16:45:05.318" v="4" actId="729"/>
        <pc:sldMkLst>
          <pc:docMk/>
          <pc:sldMk cId="3858363801" sldId="1696"/>
        </pc:sldMkLst>
      </pc:sldChg>
      <pc:sldChg chg="add mod modShow">
        <pc:chgData name="Bernard, Allison M" userId="7cd67125-3436-42b8-b83a-bbe37ba15a4e" providerId="ADAL" clId="{689C56BD-1D16-43BD-940A-834E519D73BA}" dt="2023-08-22T16:46:28.340" v="13" actId="729"/>
        <pc:sldMkLst>
          <pc:docMk/>
          <pc:sldMk cId="3086576131" sldId="1842"/>
        </pc:sldMkLst>
      </pc:sldChg>
      <pc:sldChg chg="add">
        <pc:chgData name="Bernard, Allison M" userId="7cd67125-3436-42b8-b83a-bbe37ba15a4e" providerId="ADAL" clId="{689C56BD-1D16-43BD-940A-834E519D73BA}" dt="2023-08-02T15:29:10.451" v="0"/>
        <pc:sldMkLst>
          <pc:docMk/>
          <pc:sldMk cId="603526687" sldId="1848"/>
        </pc:sldMkLst>
      </pc:sldChg>
      <pc:sldChg chg="add">
        <pc:chgData name="Bernard, Allison M" userId="7cd67125-3436-42b8-b83a-bbe37ba15a4e" providerId="ADAL" clId="{689C56BD-1D16-43BD-940A-834E519D73BA}" dt="2023-08-22T16:45:21.066" v="5"/>
        <pc:sldMkLst>
          <pc:docMk/>
          <pc:sldMk cId="2059266046" sldId="1852"/>
        </pc:sldMkLst>
      </pc:sldChg>
      <pc:sldChg chg="add ord">
        <pc:chgData name="Bernard, Allison M" userId="7cd67125-3436-42b8-b83a-bbe37ba15a4e" providerId="ADAL" clId="{689C56BD-1D16-43BD-940A-834E519D73BA}" dt="2023-08-22T16:46:26.253" v="12"/>
        <pc:sldMkLst>
          <pc:docMk/>
          <pc:sldMk cId="4092008252" sldId="1853"/>
        </pc:sldMkLst>
      </pc:sldChg>
    </pc:docChg>
  </pc:docChgLst>
  <pc:docChgLst>
    <pc:chgData name="Lane, Kathleen" userId="d8586a00-d571-4eeb-bfc3-f42bf250439e" providerId="ADAL" clId="{AB0D8946-A87D-4CB5-9DB5-C0EF835F2459}"/>
    <pc:docChg chg="undo custSel addSld delSld modSld sldOrd addSection delSection modSection">
      <pc:chgData name="Lane, Kathleen" userId="d8586a00-d571-4eeb-bfc3-f42bf250439e" providerId="ADAL" clId="{AB0D8946-A87D-4CB5-9DB5-C0EF835F2459}" dt="2022-09-11T15:50:14.456" v="1866" actId="478"/>
      <pc:docMkLst>
        <pc:docMk/>
      </pc:docMkLst>
      <pc:sldChg chg="add del">
        <pc:chgData name="Lane, Kathleen" userId="d8586a00-d571-4eeb-bfc3-f42bf250439e" providerId="ADAL" clId="{AB0D8946-A87D-4CB5-9DB5-C0EF835F2459}" dt="2022-06-08T17:00:59.052" v="718" actId="47"/>
        <pc:sldMkLst>
          <pc:docMk/>
          <pc:sldMk cId="1795670531" sldId="283"/>
        </pc:sldMkLst>
      </pc:sldChg>
      <pc:sldChg chg="add del">
        <pc:chgData name="Lane, Kathleen" userId="d8586a00-d571-4eeb-bfc3-f42bf250439e" providerId="ADAL" clId="{AB0D8946-A87D-4CB5-9DB5-C0EF835F2459}" dt="2022-09-11T15:12:18.256" v="745" actId="47"/>
        <pc:sldMkLst>
          <pc:docMk/>
          <pc:sldMk cId="576069568" sldId="322"/>
        </pc:sldMkLst>
      </pc:sldChg>
      <pc:sldChg chg="modSp mod">
        <pc:chgData name="Lane, Kathleen" userId="d8586a00-d571-4eeb-bfc3-f42bf250439e" providerId="ADAL" clId="{AB0D8946-A87D-4CB5-9DB5-C0EF835F2459}" dt="2022-06-06T22:38:15.074" v="591" actId="20577"/>
        <pc:sldMkLst>
          <pc:docMk/>
          <pc:sldMk cId="3929194274" sldId="334"/>
        </pc:sldMkLst>
        <pc:spChg chg="mod">
          <ac:chgData name="Lane, Kathleen" userId="d8586a00-d571-4eeb-bfc3-f42bf250439e" providerId="ADAL" clId="{AB0D8946-A87D-4CB5-9DB5-C0EF835F2459}" dt="2022-06-06T22:38:15.074" v="591" actId="20577"/>
          <ac:spMkLst>
            <pc:docMk/>
            <pc:sldMk cId="3929194274" sldId="334"/>
            <ac:spMk id="2" creationId="{57BCB212-66F0-4C3B-B653-2843DDCD3BEE}"/>
          </ac:spMkLst>
        </pc:spChg>
      </pc:sldChg>
      <pc:sldChg chg="modSp mod">
        <pc:chgData name="Lane, Kathleen" userId="d8586a00-d571-4eeb-bfc3-f42bf250439e" providerId="ADAL" clId="{AB0D8946-A87D-4CB5-9DB5-C0EF835F2459}" dt="2022-06-06T21:50:28.960" v="386" actId="20577"/>
        <pc:sldMkLst>
          <pc:docMk/>
          <pc:sldMk cId="707342084" sldId="335"/>
        </pc:sldMkLst>
        <pc:spChg chg="mod">
          <ac:chgData name="Lane, Kathleen" userId="d8586a00-d571-4eeb-bfc3-f42bf250439e" providerId="ADAL" clId="{AB0D8946-A87D-4CB5-9DB5-C0EF835F2459}" dt="2022-06-06T21:47:55.383" v="116" actId="20577"/>
          <ac:spMkLst>
            <pc:docMk/>
            <pc:sldMk cId="707342084" sldId="335"/>
            <ac:spMk id="2" creationId="{51FD8623-E281-457A-A9BB-3846A96C499A}"/>
          </ac:spMkLst>
        </pc:spChg>
        <pc:spChg chg="mod">
          <ac:chgData name="Lane, Kathleen" userId="d8586a00-d571-4eeb-bfc3-f42bf250439e" providerId="ADAL" clId="{AB0D8946-A87D-4CB5-9DB5-C0EF835F2459}" dt="2022-06-06T21:50:28.960" v="386" actId="20577"/>
          <ac:spMkLst>
            <pc:docMk/>
            <pc:sldMk cId="707342084" sldId="335"/>
            <ac:spMk id="3" creationId="{9DC641B4-A69A-4435-8372-61C4912866FD}"/>
          </ac:spMkLst>
        </pc:spChg>
      </pc:sldChg>
      <pc:sldChg chg="new del">
        <pc:chgData name="Lane, Kathleen" userId="d8586a00-d571-4eeb-bfc3-f42bf250439e" providerId="ADAL" clId="{AB0D8946-A87D-4CB5-9DB5-C0EF835F2459}" dt="2022-06-06T21:57:45.237" v="590" actId="47"/>
        <pc:sldMkLst>
          <pc:docMk/>
          <pc:sldMk cId="3876565277" sldId="336"/>
        </pc:sldMkLst>
      </pc:sldChg>
      <pc:sldChg chg="addSp delSp modSp new del mod modClrScheme chgLayout">
        <pc:chgData name="Lane, Kathleen" userId="d8586a00-d571-4eeb-bfc3-f42bf250439e" providerId="ADAL" clId="{AB0D8946-A87D-4CB5-9DB5-C0EF835F2459}" dt="2022-06-08T15:26:59.610" v="596" actId="47"/>
        <pc:sldMkLst>
          <pc:docMk/>
          <pc:sldMk cId="1109558916" sldId="337"/>
        </pc:sldMkLst>
        <pc:spChg chg="del mod ord">
          <ac:chgData name="Lane, Kathleen" userId="d8586a00-d571-4eeb-bfc3-f42bf250439e" providerId="ADAL" clId="{AB0D8946-A87D-4CB5-9DB5-C0EF835F2459}" dt="2022-06-06T21:51:03.335" v="388" actId="700"/>
          <ac:spMkLst>
            <pc:docMk/>
            <pc:sldMk cId="1109558916" sldId="337"/>
            <ac:spMk id="2" creationId="{A875DFD4-FA62-D0EE-0B8F-A8321CA61E87}"/>
          </ac:spMkLst>
        </pc:spChg>
        <pc:spChg chg="del mod ord">
          <ac:chgData name="Lane, Kathleen" userId="d8586a00-d571-4eeb-bfc3-f42bf250439e" providerId="ADAL" clId="{AB0D8946-A87D-4CB5-9DB5-C0EF835F2459}" dt="2022-06-06T21:51:03.335" v="388" actId="700"/>
          <ac:spMkLst>
            <pc:docMk/>
            <pc:sldMk cId="1109558916" sldId="337"/>
            <ac:spMk id="3" creationId="{DE9B98B5-D8C8-3083-C84B-180AE162B5BA}"/>
          </ac:spMkLst>
        </pc:spChg>
        <pc:spChg chg="add mod ord">
          <ac:chgData name="Lane, Kathleen" userId="d8586a00-d571-4eeb-bfc3-f42bf250439e" providerId="ADAL" clId="{AB0D8946-A87D-4CB5-9DB5-C0EF835F2459}" dt="2022-06-06T21:51:03.335" v="388" actId="700"/>
          <ac:spMkLst>
            <pc:docMk/>
            <pc:sldMk cId="1109558916" sldId="337"/>
            <ac:spMk id="4" creationId="{29BE2309-A768-924B-D65F-6AFA593C840F}"/>
          </ac:spMkLst>
        </pc:spChg>
        <pc:spChg chg="add mod ord">
          <ac:chgData name="Lane, Kathleen" userId="d8586a00-d571-4eeb-bfc3-f42bf250439e" providerId="ADAL" clId="{AB0D8946-A87D-4CB5-9DB5-C0EF835F2459}" dt="2022-06-06T21:51:03.335" v="388" actId="700"/>
          <ac:spMkLst>
            <pc:docMk/>
            <pc:sldMk cId="1109558916" sldId="337"/>
            <ac:spMk id="5" creationId="{2892A84B-FBC7-4CE2-DE28-035B222F555E}"/>
          </ac:spMkLst>
        </pc:spChg>
      </pc:sldChg>
      <pc:sldChg chg="add">
        <pc:chgData name="Lane, Kathleen" userId="d8586a00-d571-4eeb-bfc3-f42bf250439e" providerId="ADAL" clId="{AB0D8946-A87D-4CB5-9DB5-C0EF835F2459}" dt="2022-06-06T21:55:49.820" v="586"/>
        <pc:sldMkLst>
          <pc:docMk/>
          <pc:sldMk cId="2817888206" sldId="339"/>
        </pc:sldMkLst>
      </pc:sldChg>
      <pc:sldChg chg="add">
        <pc:chgData name="Lane, Kathleen" userId="d8586a00-d571-4eeb-bfc3-f42bf250439e" providerId="ADAL" clId="{AB0D8946-A87D-4CB5-9DB5-C0EF835F2459}" dt="2022-06-06T21:51:15.151" v="389"/>
        <pc:sldMkLst>
          <pc:docMk/>
          <pc:sldMk cId="1003806377" sldId="340"/>
        </pc:sldMkLst>
      </pc:sldChg>
      <pc:sldChg chg="modSp add mod">
        <pc:chgData name="Lane, Kathleen" userId="d8586a00-d571-4eeb-bfc3-f42bf250439e" providerId="ADAL" clId="{AB0D8946-A87D-4CB5-9DB5-C0EF835F2459}" dt="2022-06-06T21:51:54.280" v="448" actId="20577"/>
        <pc:sldMkLst>
          <pc:docMk/>
          <pc:sldMk cId="3171318754" sldId="341"/>
        </pc:sldMkLst>
        <pc:spChg chg="mod">
          <ac:chgData name="Lane, Kathleen" userId="d8586a00-d571-4eeb-bfc3-f42bf250439e" providerId="ADAL" clId="{AB0D8946-A87D-4CB5-9DB5-C0EF835F2459}" dt="2022-06-06T21:51:54.280" v="448" actId="20577"/>
          <ac:spMkLst>
            <pc:docMk/>
            <pc:sldMk cId="3171318754" sldId="341"/>
            <ac:spMk id="2" creationId="{80EE573E-7600-6E2F-B66D-F18D9386C32C}"/>
          </ac:spMkLst>
        </pc:spChg>
      </pc:sldChg>
      <pc:sldChg chg="addSp modSp add mod">
        <pc:chgData name="Lane, Kathleen" userId="d8586a00-d571-4eeb-bfc3-f42bf250439e" providerId="ADAL" clId="{AB0D8946-A87D-4CB5-9DB5-C0EF835F2459}" dt="2022-06-08T15:33:36.358" v="648" actId="1076"/>
        <pc:sldMkLst>
          <pc:docMk/>
          <pc:sldMk cId="3973010838" sldId="342"/>
        </pc:sldMkLst>
        <pc:spChg chg="mod">
          <ac:chgData name="Lane, Kathleen" userId="d8586a00-d571-4eeb-bfc3-f42bf250439e" providerId="ADAL" clId="{AB0D8946-A87D-4CB5-9DB5-C0EF835F2459}" dt="2022-06-06T21:52:55.593" v="512" actId="20577"/>
          <ac:spMkLst>
            <pc:docMk/>
            <pc:sldMk cId="3973010838" sldId="342"/>
            <ac:spMk id="2" creationId="{80EE573E-7600-6E2F-B66D-F18D9386C32C}"/>
          </ac:spMkLst>
        </pc:spChg>
        <pc:spChg chg="mod">
          <ac:chgData name="Lane, Kathleen" userId="d8586a00-d571-4eeb-bfc3-f42bf250439e" providerId="ADAL" clId="{AB0D8946-A87D-4CB5-9DB5-C0EF835F2459}" dt="2022-06-08T15:33:27.527" v="646" actId="1076"/>
          <ac:spMkLst>
            <pc:docMk/>
            <pc:sldMk cId="3973010838" sldId="342"/>
            <ac:spMk id="3" creationId="{B5DA4C54-DF55-09DF-8D3A-D537A56720A7}"/>
          </ac:spMkLst>
        </pc:spChg>
        <pc:picChg chg="add mod">
          <ac:chgData name="Lane, Kathleen" userId="d8586a00-d571-4eeb-bfc3-f42bf250439e" providerId="ADAL" clId="{AB0D8946-A87D-4CB5-9DB5-C0EF835F2459}" dt="2022-06-08T15:33:36.358" v="648" actId="1076"/>
          <ac:picMkLst>
            <pc:docMk/>
            <pc:sldMk cId="3973010838" sldId="342"/>
            <ac:picMk id="4" creationId="{40F2C992-FB3A-910A-9D9B-B2D8FFDB391C}"/>
          </ac:picMkLst>
        </pc:picChg>
      </pc:sldChg>
      <pc:sldChg chg="addSp modSp add mod">
        <pc:chgData name="Lane, Kathleen" userId="d8586a00-d571-4eeb-bfc3-f42bf250439e" providerId="ADAL" clId="{AB0D8946-A87D-4CB5-9DB5-C0EF835F2459}" dt="2022-06-08T15:33:43.591" v="649"/>
        <pc:sldMkLst>
          <pc:docMk/>
          <pc:sldMk cId="1968934533" sldId="343"/>
        </pc:sldMkLst>
        <pc:spChg chg="mod">
          <ac:chgData name="Lane, Kathleen" userId="d8586a00-d571-4eeb-bfc3-f42bf250439e" providerId="ADAL" clId="{AB0D8946-A87D-4CB5-9DB5-C0EF835F2459}" dt="2022-06-06T21:52:47.937" v="511" actId="20577"/>
          <ac:spMkLst>
            <pc:docMk/>
            <pc:sldMk cId="1968934533" sldId="343"/>
            <ac:spMk id="2" creationId="{80EE573E-7600-6E2F-B66D-F18D9386C32C}"/>
          </ac:spMkLst>
        </pc:spChg>
        <pc:picChg chg="add mod">
          <ac:chgData name="Lane, Kathleen" userId="d8586a00-d571-4eeb-bfc3-f42bf250439e" providerId="ADAL" clId="{AB0D8946-A87D-4CB5-9DB5-C0EF835F2459}" dt="2022-06-08T15:33:43.591" v="649"/>
          <ac:picMkLst>
            <pc:docMk/>
            <pc:sldMk cId="1968934533" sldId="343"/>
            <ac:picMk id="4" creationId="{B3B8CDF8-018A-B6A2-D26F-3011E88E1E4C}"/>
          </ac:picMkLst>
        </pc:picChg>
      </pc:sldChg>
      <pc:sldChg chg="modSp new mod">
        <pc:chgData name="Lane, Kathleen" userId="d8586a00-d571-4eeb-bfc3-f42bf250439e" providerId="ADAL" clId="{AB0D8946-A87D-4CB5-9DB5-C0EF835F2459}" dt="2022-06-06T21:53:20.810" v="585" actId="20577"/>
        <pc:sldMkLst>
          <pc:docMk/>
          <pc:sldMk cId="2058685012" sldId="344"/>
        </pc:sldMkLst>
        <pc:spChg chg="mod">
          <ac:chgData name="Lane, Kathleen" userId="d8586a00-d571-4eeb-bfc3-f42bf250439e" providerId="ADAL" clId="{AB0D8946-A87D-4CB5-9DB5-C0EF835F2459}" dt="2022-06-06T21:53:20.810" v="585" actId="20577"/>
          <ac:spMkLst>
            <pc:docMk/>
            <pc:sldMk cId="2058685012" sldId="344"/>
            <ac:spMk id="2" creationId="{FEF44C2A-9317-5BAC-97BD-1A8B2259F921}"/>
          </ac:spMkLst>
        </pc:spChg>
      </pc:sldChg>
      <pc:sldChg chg="modSp add del mod">
        <pc:chgData name="Lane, Kathleen" userId="d8586a00-d571-4eeb-bfc3-f42bf250439e" providerId="ADAL" clId="{AB0D8946-A87D-4CB5-9DB5-C0EF835F2459}" dt="2022-09-11T14:44:00.566" v="732" actId="47"/>
        <pc:sldMkLst>
          <pc:docMk/>
          <pc:sldMk cId="84214431" sldId="618"/>
        </pc:sldMkLst>
        <pc:spChg chg="mod">
          <ac:chgData name="Lane, Kathleen" userId="d8586a00-d571-4eeb-bfc3-f42bf250439e" providerId="ADAL" clId="{AB0D8946-A87D-4CB5-9DB5-C0EF835F2459}" dt="2022-09-11T14:42:36.351" v="730" actId="20577"/>
          <ac:spMkLst>
            <pc:docMk/>
            <pc:sldMk cId="84214431" sldId="618"/>
            <ac:spMk id="6" creationId="{00000000-0000-0000-0000-000000000000}"/>
          </ac:spMkLst>
        </pc:spChg>
      </pc:sldChg>
      <pc:sldChg chg="add">
        <pc:chgData name="Lane, Kathleen" userId="d8586a00-d571-4eeb-bfc3-f42bf250439e" providerId="ADAL" clId="{AB0D8946-A87D-4CB5-9DB5-C0EF835F2459}" dt="2022-06-08T15:32:42.946" v="645"/>
        <pc:sldMkLst>
          <pc:docMk/>
          <pc:sldMk cId="207678121" sldId="619"/>
        </pc:sldMkLst>
      </pc:sldChg>
      <pc:sldChg chg="modSp add mod ord">
        <pc:chgData name="Lane, Kathleen" userId="d8586a00-d571-4eeb-bfc3-f42bf250439e" providerId="ADAL" clId="{AB0D8946-A87D-4CB5-9DB5-C0EF835F2459}" dt="2022-09-11T14:51:30.151" v="738"/>
        <pc:sldMkLst>
          <pc:docMk/>
          <pc:sldMk cId="822870818" sldId="724"/>
        </pc:sldMkLst>
        <pc:spChg chg="mod">
          <ac:chgData name="Lane, Kathleen" userId="d8586a00-d571-4eeb-bfc3-f42bf250439e" providerId="ADAL" clId="{AB0D8946-A87D-4CB5-9DB5-C0EF835F2459}" dt="2022-06-08T16:59:48.944" v="716" actId="14100"/>
          <ac:spMkLst>
            <pc:docMk/>
            <pc:sldMk cId="822870818" sldId="724"/>
            <ac:spMk id="22" creationId="{BFFBBD93-7D0B-8844-A021-C43327D1F174}"/>
          </ac:spMkLst>
        </pc:spChg>
      </pc:sldChg>
      <pc:sldChg chg="add">
        <pc:chgData name="Lane, Kathleen" userId="d8586a00-d571-4eeb-bfc3-f42bf250439e" providerId="ADAL" clId="{AB0D8946-A87D-4CB5-9DB5-C0EF835F2459}" dt="2022-06-08T15:28:20.118" v="600"/>
        <pc:sldMkLst>
          <pc:docMk/>
          <pc:sldMk cId="2436855566" sldId="986"/>
        </pc:sldMkLst>
      </pc:sldChg>
      <pc:sldChg chg="add del">
        <pc:chgData name="Lane, Kathleen" userId="d8586a00-d571-4eeb-bfc3-f42bf250439e" providerId="ADAL" clId="{AB0D8946-A87D-4CB5-9DB5-C0EF835F2459}" dt="2022-06-08T15:43:44.287" v="682"/>
        <pc:sldMkLst>
          <pc:docMk/>
          <pc:sldMk cId="2574488853" sldId="1096"/>
        </pc:sldMkLst>
      </pc:sldChg>
      <pc:sldChg chg="add del">
        <pc:chgData name="Lane, Kathleen" userId="d8586a00-d571-4eeb-bfc3-f42bf250439e" providerId="ADAL" clId="{AB0D8946-A87D-4CB5-9DB5-C0EF835F2459}" dt="2022-06-08T15:43:44.287" v="682"/>
        <pc:sldMkLst>
          <pc:docMk/>
          <pc:sldMk cId="4132707276" sldId="1097"/>
        </pc:sldMkLst>
      </pc:sldChg>
      <pc:sldChg chg="addSp modSp add mod modAnim">
        <pc:chgData name="Lane, Kathleen" userId="d8586a00-d571-4eeb-bfc3-f42bf250439e" providerId="ADAL" clId="{AB0D8946-A87D-4CB5-9DB5-C0EF835F2459}" dt="2022-06-08T15:38:35.575" v="676" actId="1076"/>
        <pc:sldMkLst>
          <pc:docMk/>
          <pc:sldMk cId="3731629759" sldId="1098"/>
        </pc:sldMkLst>
        <pc:spChg chg="add mod">
          <ac:chgData name="Lane, Kathleen" userId="d8586a00-d571-4eeb-bfc3-f42bf250439e" providerId="ADAL" clId="{AB0D8946-A87D-4CB5-9DB5-C0EF835F2459}" dt="2022-06-08T15:38:21.017" v="674" actId="14100"/>
          <ac:spMkLst>
            <pc:docMk/>
            <pc:sldMk cId="3731629759" sldId="1098"/>
            <ac:spMk id="12" creationId="{0281D9B1-B197-38DE-4349-BDA0CABCBC2D}"/>
          </ac:spMkLst>
        </pc:spChg>
        <pc:spChg chg="mod">
          <ac:chgData name="Lane, Kathleen" userId="d8586a00-d571-4eeb-bfc3-f42bf250439e" providerId="ADAL" clId="{AB0D8946-A87D-4CB5-9DB5-C0EF835F2459}" dt="2022-06-08T15:38:14.796" v="673" actId="14100"/>
          <ac:spMkLst>
            <pc:docMk/>
            <pc:sldMk cId="3731629759" sldId="1098"/>
            <ac:spMk id="14" creationId="{00000000-0000-0000-0000-000000000000}"/>
          </ac:spMkLst>
        </pc:spChg>
        <pc:spChg chg="add mod">
          <ac:chgData name="Lane, Kathleen" userId="d8586a00-d571-4eeb-bfc3-f42bf250439e" providerId="ADAL" clId="{AB0D8946-A87D-4CB5-9DB5-C0EF835F2459}" dt="2022-06-08T15:38:35.575" v="676" actId="1076"/>
          <ac:spMkLst>
            <pc:docMk/>
            <pc:sldMk cId="3731629759" sldId="1098"/>
            <ac:spMk id="17" creationId="{6D2F411D-17C2-4996-4402-578365227898}"/>
          </ac:spMkLst>
        </pc:spChg>
      </pc:sldChg>
      <pc:sldChg chg="add">
        <pc:chgData name="Lane, Kathleen" userId="d8586a00-d571-4eeb-bfc3-f42bf250439e" providerId="ADAL" clId="{AB0D8946-A87D-4CB5-9DB5-C0EF835F2459}" dt="2022-06-08T15:45:01.341" v="688"/>
        <pc:sldMkLst>
          <pc:docMk/>
          <pc:sldMk cId="1899304147" sldId="1101"/>
        </pc:sldMkLst>
      </pc:sldChg>
      <pc:sldChg chg="addSp modSp add ord setBg modAnim">
        <pc:chgData name="Lane, Kathleen" userId="d8586a00-d571-4eeb-bfc3-f42bf250439e" providerId="ADAL" clId="{AB0D8946-A87D-4CB5-9DB5-C0EF835F2459}" dt="2022-09-11T15:29:50.408" v="762"/>
        <pc:sldMkLst>
          <pc:docMk/>
          <pc:sldMk cId="3412130157" sldId="1113"/>
        </pc:sldMkLst>
        <pc:spChg chg="mod">
          <ac:chgData name="Lane, Kathleen" userId="d8586a00-d571-4eeb-bfc3-f42bf250439e" providerId="ADAL" clId="{AB0D8946-A87D-4CB5-9DB5-C0EF835F2459}" dt="2022-09-11T15:29:50.408" v="762"/>
          <ac:spMkLst>
            <pc:docMk/>
            <pc:sldMk cId="3412130157" sldId="1113"/>
            <ac:spMk id="5" creationId="{075495DF-1D30-187F-0FA8-A1D8636867BB}"/>
          </ac:spMkLst>
        </pc:spChg>
        <pc:spChg chg="mod">
          <ac:chgData name="Lane, Kathleen" userId="d8586a00-d571-4eeb-bfc3-f42bf250439e" providerId="ADAL" clId="{AB0D8946-A87D-4CB5-9DB5-C0EF835F2459}" dt="2022-09-11T15:29:50.408" v="762"/>
          <ac:spMkLst>
            <pc:docMk/>
            <pc:sldMk cId="3412130157" sldId="1113"/>
            <ac:spMk id="6" creationId="{9ABC4B78-4BF4-87D0-A6E2-572B9639BE61}"/>
          </ac:spMkLst>
        </pc:spChg>
        <pc:spChg chg="mod">
          <ac:chgData name="Lane, Kathleen" userId="d8586a00-d571-4eeb-bfc3-f42bf250439e" providerId="ADAL" clId="{AB0D8946-A87D-4CB5-9DB5-C0EF835F2459}" dt="2022-09-11T15:29:50.408" v="762"/>
          <ac:spMkLst>
            <pc:docMk/>
            <pc:sldMk cId="3412130157" sldId="1113"/>
            <ac:spMk id="8" creationId="{E8E6FF81-6AF9-96C7-2177-C02EB45D3090}"/>
          </ac:spMkLst>
        </pc:spChg>
        <pc:spChg chg="mod">
          <ac:chgData name="Lane, Kathleen" userId="d8586a00-d571-4eeb-bfc3-f42bf250439e" providerId="ADAL" clId="{AB0D8946-A87D-4CB5-9DB5-C0EF835F2459}" dt="2022-09-11T15:29:50.408" v="762"/>
          <ac:spMkLst>
            <pc:docMk/>
            <pc:sldMk cId="3412130157" sldId="1113"/>
            <ac:spMk id="9" creationId="{4A84D4A6-0BC0-860B-6038-FCCED9A7CE7F}"/>
          </ac:spMkLst>
        </pc:spChg>
        <pc:spChg chg="mod">
          <ac:chgData name="Lane, Kathleen" userId="d8586a00-d571-4eeb-bfc3-f42bf250439e" providerId="ADAL" clId="{AB0D8946-A87D-4CB5-9DB5-C0EF835F2459}" dt="2022-09-11T15:29:50.408" v="762"/>
          <ac:spMkLst>
            <pc:docMk/>
            <pc:sldMk cId="3412130157" sldId="1113"/>
            <ac:spMk id="10" creationId="{BFD7A564-4EED-A7F5-5F1B-ABC5E3FC4713}"/>
          </ac:spMkLst>
        </pc:spChg>
        <pc:spChg chg="mod">
          <ac:chgData name="Lane, Kathleen" userId="d8586a00-d571-4eeb-bfc3-f42bf250439e" providerId="ADAL" clId="{AB0D8946-A87D-4CB5-9DB5-C0EF835F2459}" dt="2022-09-11T15:29:50.408" v="762"/>
          <ac:spMkLst>
            <pc:docMk/>
            <pc:sldMk cId="3412130157" sldId="1113"/>
            <ac:spMk id="11" creationId="{819C1268-CDB1-68A9-FDFB-8EC718526B2F}"/>
          </ac:spMkLst>
        </pc:spChg>
        <pc:spChg chg="mod">
          <ac:chgData name="Lane, Kathleen" userId="d8586a00-d571-4eeb-bfc3-f42bf250439e" providerId="ADAL" clId="{AB0D8946-A87D-4CB5-9DB5-C0EF835F2459}" dt="2022-09-11T15:29:50.408" v="762"/>
          <ac:spMkLst>
            <pc:docMk/>
            <pc:sldMk cId="3412130157" sldId="1113"/>
            <ac:spMk id="12" creationId="{B83D9B31-9CFD-6FCB-A543-201BF7BBF7A9}"/>
          </ac:spMkLst>
        </pc:spChg>
        <pc:grpChg chg="add mod">
          <ac:chgData name="Lane, Kathleen" userId="d8586a00-d571-4eeb-bfc3-f42bf250439e" providerId="ADAL" clId="{AB0D8946-A87D-4CB5-9DB5-C0EF835F2459}" dt="2022-09-11T15:29:50.408" v="762"/>
          <ac:grpSpMkLst>
            <pc:docMk/>
            <pc:sldMk cId="3412130157" sldId="1113"/>
            <ac:grpSpMk id="3" creationId="{0B147924-0C1C-E09E-19F9-0FB5B960CB2F}"/>
          </ac:grpSpMkLst>
        </pc:grpChg>
        <pc:picChg chg="mod">
          <ac:chgData name="Lane, Kathleen" userId="d8586a00-d571-4eeb-bfc3-f42bf250439e" providerId="ADAL" clId="{AB0D8946-A87D-4CB5-9DB5-C0EF835F2459}" dt="2022-09-11T15:29:50.408" v="762"/>
          <ac:picMkLst>
            <pc:docMk/>
            <pc:sldMk cId="3412130157" sldId="1113"/>
            <ac:picMk id="4" creationId="{E7708C69-4CEB-A6C2-2A13-599FA7B39B0A}"/>
          </ac:picMkLst>
        </pc:picChg>
      </pc:sldChg>
      <pc:sldChg chg="add del">
        <pc:chgData name="Lane, Kathleen" userId="d8586a00-d571-4eeb-bfc3-f42bf250439e" providerId="ADAL" clId="{AB0D8946-A87D-4CB5-9DB5-C0EF835F2459}" dt="2022-09-11T14:20:14.329" v="729"/>
        <pc:sldMkLst>
          <pc:docMk/>
          <pc:sldMk cId="935036317" sldId="1114"/>
        </pc:sldMkLst>
      </pc:sldChg>
      <pc:sldChg chg="add del ord">
        <pc:chgData name="Lane, Kathleen" userId="d8586a00-d571-4eeb-bfc3-f42bf250439e" providerId="ADAL" clId="{AB0D8946-A87D-4CB5-9DB5-C0EF835F2459}" dt="2022-09-11T14:11:03.033" v="724"/>
        <pc:sldMkLst>
          <pc:docMk/>
          <pc:sldMk cId="2937838435" sldId="1316"/>
        </pc:sldMkLst>
      </pc:sldChg>
      <pc:sldChg chg="add del">
        <pc:chgData name="Lane, Kathleen" userId="d8586a00-d571-4eeb-bfc3-f42bf250439e" providerId="ADAL" clId="{AB0D8946-A87D-4CB5-9DB5-C0EF835F2459}" dt="2022-09-11T14:52:06.724" v="742"/>
        <pc:sldMkLst>
          <pc:docMk/>
          <pc:sldMk cId="1993518390" sldId="1317"/>
        </pc:sldMkLst>
      </pc:sldChg>
      <pc:sldChg chg="add del">
        <pc:chgData name="Lane, Kathleen" userId="d8586a00-d571-4eeb-bfc3-f42bf250439e" providerId="ADAL" clId="{AB0D8946-A87D-4CB5-9DB5-C0EF835F2459}" dt="2022-09-11T14:10:20.310" v="719"/>
        <pc:sldMkLst>
          <pc:docMk/>
          <pc:sldMk cId="1178608096" sldId="1319"/>
        </pc:sldMkLst>
      </pc:sldChg>
      <pc:sldChg chg="add">
        <pc:chgData name="Lane, Kathleen" userId="d8586a00-d571-4eeb-bfc3-f42bf250439e" providerId="ADAL" clId="{AB0D8946-A87D-4CB5-9DB5-C0EF835F2459}" dt="2022-06-08T15:27:06.667" v="597"/>
        <pc:sldMkLst>
          <pc:docMk/>
          <pc:sldMk cId="1166085262" sldId="1399"/>
        </pc:sldMkLst>
      </pc:sldChg>
      <pc:sldChg chg="add del">
        <pc:chgData name="Lane, Kathleen" userId="d8586a00-d571-4eeb-bfc3-f42bf250439e" providerId="ADAL" clId="{AB0D8946-A87D-4CB5-9DB5-C0EF835F2459}" dt="2022-06-08T15:55:50.975" v="706" actId="2696"/>
        <pc:sldMkLst>
          <pc:docMk/>
          <pc:sldMk cId="835041314" sldId="1401"/>
        </pc:sldMkLst>
      </pc:sldChg>
      <pc:sldChg chg="addSp delSp modSp add mod">
        <pc:chgData name="Lane, Kathleen" userId="d8586a00-d571-4eeb-bfc3-f42bf250439e" providerId="ADAL" clId="{AB0D8946-A87D-4CB5-9DB5-C0EF835F2459}" dt="2022-09-11T15:50:14.456" v="1866" actId="478"/>
        <pc:sldMkLst>
          <pc:docMk/>
          <pc:sldMk cId="2677975" sldId="1415"/>
        </pc:sldMkLst>
        <pc:spChg chg="del">
          <ac:chgData name="Lane, Kathleen" userId="d8586a00-d571-4eeb-bfc3-f42bf250439e" providerId="ADAL" clId="{AB0D8946-A87D-4CB5-9DB5-C0EF835F2459}" dt="2022-09-11T15:50:14.456" v="1866" actId="478"/>
          <ac:spMkLst>
            <pc:docMk/>
            <pc:sldMk cId="2677975" sldId="1415"/>
            <ac:spMk id="4" creationId="{A032C87E-42C2-4149-9227-BAF30AB40FF2}"/>
          </ac:spMkLst>
        </pc:spChg>
        <pc:picChg chg="add mod">
          <ac:chgData name="Lane, Kathleen" userId="d8586a00-d571-4eeb-bfc3-f42bf250439e" providerId="ADAL" clId="{AB0D8946-A87D-4CB5-9DB5-C0EF835F2459}" dt="2022-06-08T15:49:35.872" v="698" actId="1076"/>
          <ac:picMkLst>
            <pc:docMk/>
            <pc:sldMk cId="2677975" sldId="1415"/>
            <ac:picMk id="6" creationId="{ABB65BBB-85F5-0488-15FA-FAA163ABB806}"/>
          </ac:picMkLst>
        </pc:picChg>
      </pc:sldChg>
      <pc:sldChg chg="add del">
        <pc:chgData name="Lane, Kathleen" userId="d8586a00-d571-4eeb-bfc3-f42bf250439e" providerId="ADAL" clId="{AB0D8946-A87D-4CB5-9DB5-C0EF835F2459}" dt="2022-06-08T15:55:50.975" v="706" actId="2696"/>
        <pc:sldMkLst>
          <pc:docMk/>
          <pc:sldMk cId="2786174302" sldId="1425"/>
        </pc:sldMkLst>
      </pc:sldChg>
      <pc:sldChg chg="add">
        <pc:chgData name="Lane, Kathleen" userId="d8586a00-d571-4eeb-bfc3-f42bf250439e" providerId="ADAL" clId="{AB0D8946-A87D-4CB5-9DB5-C0EF835F2459}" dt="2022-06-08T15:28:20.118" v="600"/>
        <pc:sldMkLst>
          <pc:docMk/>
          <pc:sldMk cId="3069959999" sldId="1436"/>
        </pc:sldMkLst>
      </pc:sldChg>
      <pc:sldChg chg="add">
        <pc:chgData name="Lane, Kathleen" userId="d8586a00-d571-4eeb-bfc3-f42bf250439e" providerId="ADAL" clId="{AB0D8946-A87D-4CB5-9DB5-C0EF835F2459}" dt="2022-06-08T15:28:20.118" v="600"/>
        <pc:sldMkLst>
          <pc:docMk/>
          <pc:sldMk cId="931664867" sldId="1439"/>
        </pc:sldMkLst>
      </pc:sldChg>
      <pc:sldChg chg="addSp delSp modSp add mod">
        <pc:chgData name="Lane, Kathleen" userId="d8586a00-d571-4eeb-bfc3-f42bf250439e" providerId="ADAL" clId="{AB0D8946-A87D-4CB5-9DB5-C0EF835F2459}" dt="2022-09-11T15:36:13.289" v="1144" actId="6549"/>
        <pc:sldMkLst>
          <pc:docMk/>
          <pc:sldMk cId="1991729378" sldId="1487"/>
        </pc:sldMkLst>
        <pc:spChg chg="add mod">
          <ac:chgData name="Lane, Kathleen" userId="d8586a00-d571-4eeb-bfc3-f42bf250439e" providerId="ADAL" clId="{AB0D8946-A87D-4CB5-9DB5-C0EF835F2459}" dt="2022-09-11T15:32:21.404" v="784" actId="207"/>
          <ac:spMkLst>
            <pc:docMk/>
            <pc:sldMk cId="1991729378" sldId="1487"/>
            <ac:spMk id="2" creationId="{5BD6D175-4575-2422-0B7E-8253BC8FCAF3}"/>
          </ac:spMkLst>
        </pc:spChg>
        <pc:spChg chg="add del mod">
          <ac:chgData name="Lane, Kathleen" userId="d8586a00-d571-4eeb-bfc3-f42bf250439e" providerId="ADAL" clId="{AB0D8946-A87D-4CB5-9DB5-C0EF835F2459}" dt="2022-09-11T15:32:57.882" v="791" actId="21"/>
          <ac:spMkLst>
            <pc:docMk/>
            <pc:sldMk cId="1991729378" sldId="1487"/>
            <ac:spMk id="4" creationId="{A3C52B1C-191E-6793-5214-A3C9D089C0E3}"/>
          </ac:spMkLst>
        </pc:spChg>
        <pc:spChg chg="add mod">
          <ac:chgData name="Lane, Kathleen" userId="d8586a00-d571-4eeb-bfc3-f42bf250439e" providerId="ADAL" clId="{AB0D8946-A87D-4CB5-9DB5-C0EF835F2459}" dt="2022-09-11T15:36:13.289" v="1144" actId="6549"/>
          <ac:spMkLst>
            <pc:docMk/>
            <pc:sldMk cId="1991729378" sldId="1487"/>
            <ac:spMk id="6" creationId="{F229618C-C0DE-E82D-9795-936AEE246E6D}"/>
          </ac:spMkLst>
        </pc:spChg>
        <pc:spChg chg="mod ord">
          <ac:chgData name="Lane, Kathleen" userId="d8586a00-d571-4eeb-bfc3-f42bf250439e" providerId="ADAL" clId="{AB0D8946-A87D-4CB5-9DB5-C0EF835F2459}" dt="2022-09-11T15:35:01.758" v="950" actId="1076"/>
          <ac:spMkLst>
            <pc:docMk/>
            <pc:sldMk cId="1991729378" sldId="1487"/>
            <ac:spMk id="20" creationId="{3F98D2AB-04E5-4BED-BF81-9D2CBDCA26DC}"/>
          </ac:spMkLst>
        </pc:spChg>
      </pc:sldChg>
      <pc:sldChg chg="add del">
        <pc:chgData name="Lane, Kathleen" userId="d8586a00-d571-4eeb-bfc3-f42bf250439e" providerId="ADAL" clId="{AB0D8946-A87D-4CB5-9DB5-C0EF835F2459}" dt="2022-06-08T15:55:50.975" v="706" actId="2696"/>
        <pc:sldMkLst>
          <pc:docMk/>
          <pc:sldMk cId="517762390" sldId="1522"/>
        </pc:sldMkLst>
      </pc:sldChg>
      <pc:sldChg chg="add del">
        <pc:chgData name="Lane, Kathleen" userId="d8586a00-d571-4eeb-bfc3-f42bf250439e" providerId="ADAL" clId="{AB0D8946-A87D-4CB5-9DB5-C0EF835F2459}" dt="2022-06-08T15:55:50.975" v="706" actId="2696"/>
        <pc:sldMkLst>
          <pc:docMk/>
          <pc:sldMk cId="4149186321" sldId="1523"/>
        </pc:sldMkLst>
      </pc:sldChg>
      <pc:sldChg chg="add">
        <pc:chgData name="Lane, Kathleen" userId="d8586a00-d571-4eeb-bfc3-f42bf250439e" providerId="ADAL" clId="{AB0D8946-A87D-4CB5-9DB5-C0EF835F2459}" dt="2022-06-08T15:27:41.874" v="599"/>
        <pc:sldMkLst>
          <pc:docMk/>
          <pc:sldMk cId="3845944044" sldId="1524"/>
        </pc:sldMkLst>
      </pc:sldChg>
      <pc:sldChg chg="add ord">
        <pc:chgData name="Lane, Kathleen" userId="d8586a00-d571-4eeb-bfc3-f42bf250439e" providerId="ADAL" clId="{AB0D8946-A87D-4CB5-9DB5-C0EF835F2459}" dt="2022-09-11T14:51:28.358" v="736"/>
        <pc:sldMkLst>
          <pc:docMk/>
          <pc:sldMk cId="1908455751" sldId="1533"/>
        </pc:sldMkLst>
      </pc:sldChg>
      <pc:sldChg chg="delSp modSp add del mod delAnim">
        <pc:chgData name="Lane, Kathleen" userId="d8586a00-d571-4eeb-bfc3-f42bf250439e" providerId="ADAL" clId="{AB0D8946-A87D-4CB5-9DB5-C0EF835F2459}" dt="2022-09-11T15:47:49.887" v="1864" actId="1076"/>
        <pc:sldMkLst>
          <pc:docMk/>
          <pc:sldMk cId="4185826315" sldId="1538"/>
        </pc:sldMkLst>
        <pc:grpChg chg="mod">
          <ac:chgData name="Lane, Kathleen" userId="d8586a00-d571-4eeb-bfc3-f42bf250439e" providerId="ADAL" clId="{AB0D8946-A87D-4CB5-9DB5-C0EF835F2459}" dt="2022-09-11T15:47:49.887" v="1864" actId="1076"/>
          <ac:grpSpMkLst>
            <pc:docMk/>
            <pc:sldMk cId="4185826315" sldId="1538"/>
            <ac:grpSpMk id="2" creationId="{28A5D769-46ED-DE3C-7968-A705DADFED93}"/>
          </ac:grpSpMkLst>
        </pc:grpChg>
        <pc:picChg chg="del">
          <ac:chgData name="Lane, Kathleen" userId="d8586a00-d571-4eeb-bfc3-f42bf250439e" providerId="ADAL" clId="{AB0D8946-A87D-4CB5-9DB5-C0EF835F2459}" dt="2022-09-11T15:47:44.931" v="1863" actId="21"/>
          <ac:picMkLst>
            <pc:docMk/>
            <pc:sldMk cId="4185826315" sldId="1538"/>
            <ac:picMk id="10" creationId="{436B919A-173E-4576-BC5A-B8FE9AA23A6D}"/>
          </ac:picMkLst>
        </pc:picChg>
      </pc:sldChg>
      <pc:sldChg chg="add">
        <pc:chgData name="Lane, Kathleen" userId="d8586a00-d571-4eeb-bfc3-f42bf250439e" providerId="ADAL" clId="{AB0D8946-A87D-4CB5-9DB5-C0EF835F2459}" dt="2022-06-08T15:27:41.874" v="599"/>
        <pc:sldMkLst>
          <pc:docMk/>
          <pc:sldMk cId="1306622515" sldId="1544"/>
        </pc:sldMkLst>
      </pc:sldChg>
      <pc:sldChg chg="add">
        <pc:chgData name="Lane, Kathleen" userId="d8586a00-d571-4eeb-bfc3-f42bf250439e" providerId="ADAL" clId="{AB0D8946-A87D-4CB5-9DB5-C0EF835F2459}" dt="2022-06-08T15:27:41.874" v="599"/>
        <pc:sldMkLst>
          <pc:docMk/>
          <pc:sldMk cId="4068081608" sldId="1545"/>
        </pc:sldMkLst>
      </pc:sldChg>
      <pc:sldChg chg="add">
        <pc:chgData name="Lane, Kathleen" userId="d8586a00-d571-4eeb-bfc3-f42bf250439e" providerId="ADAL" clId="{AB0D8946-A87D-4CB5-9DB5-C0EF835F2459}" dt="2022-06-08T15:28:20.118" v="600"/>
        <pc:sldMkLst>
          <pc:docMk/>
          <pc:sldMk cId="3265982216" sldId="1546"/>
        </pc:sldMkLst>
      </pc:sldChg>
      <pc:sldChg chg="add">
        <pc:chgData name="Lane, Kathleen" userId="d8586a00-d571-4eeb-bfc3-f42bf250439e" providerId="ADAL" clId="{AB0D8946-A87D-4CB5-9DB5-C0EF835F2459}" dt="2022-06-08T15:28:20.118" v="600"/>
        <pc:sldMkLst>
          <pc:docMk/>
          <pc:sldMk cId="2915558093" sldId="1550"/>
        </pc:sldMkLst>
      </pc:sldChg>
      <pc:sldChg chg="addSp delSp modSp add mod modAnim">
        <pc:chgData name="Lane, Kathleen" userId="d8586a00-d571-4eeb-bfc3-f42bf250439e" providerId="ADAL" clId="{AB0D8946-A87D-4CB5-9DB5-C0EF835F2459}" dt="2022-06-08T15:31:47.917" v="644" actId="14100"/>
        <pc:sldMkLst>
          <pc:docMk/>
          <pc:sldMk cId="2107840058" sldId="1552"/>
        </pc:sldMkLst>
        <pc:spChg chg="add del mod">
          <ac:chgData name="Lane, Kathleen" userId="d8586a00-d571-4eeb-bfc3-f42bf250439e" providerId="ADAL" clId="{AB0D8946-A87D-4CB5-9DB5-C0EF835F2459}" dt="2022-06-08T15:29:03.569" v="606"/>
          <ac:spMkLst>
            <pc:docMk/>
            <pc:sldMk cId="2107840058" sldId="1552"/>
            <ac:spMk id="7" creationId="{189F897C-B3C8-0FC2-5A8D-AA9C92F90F8B}"/>
          </ac:spMkLst>
        </pc:spChg>
        <pc:spChg chg="add mod">
          <ac:chgData name="Lane, Kathleen" userId="d8586a00-d571-4eeb-bfc3-f42bf250439e" providerId="ADAL" clId="{AB0D8946-A87D-4CB5-9DB5-C0EF835F2459}" dt="2022-06-08T15:29:46.242" v="617" actId="1076"/>
          <ac:spMkLst>
            <pc:docMk/>
            <pc:sldMk cId="2107840058" sldId="1552"/>
            <ac:spMk id="8" creationId="{57D7904B-15C8-C4A7-4E68-8CC55476636D}"/>
          </ac:spMkLst>
        </pc:spChg>
        <pc:spChg chg="add del mod">
          <ac:chgData name="Lane, Kathleen" userId="d8586a00-d571-4eeb-bfc3-f42bf250439e" providerId="ADAL" clId="{AB0D8946-A87D-4CB5-9DB5-C0EF835F2459}" dt="2022-06-08T15:29:42.319" v="616"/>
          <ac:spMkLst>
            <pc:docMk/>
            <pc:sldMk cId="2107840058" sldId="1552"/>
            <ac:spMk id="10" creationId="{EA5726DD-1BA5-7471-170A-C9F974C01F30}"/>
          </ac:spMkLst>
        </pc:spChg>
        <pc:spChg chg="add mod">
          <ac:chgData name="Lane, Kathleen" userId="d8586a00-d571-4eeb-bfc3-f42bf250439e" providerId="ADAL" clId="{AB0D8946-A87D-4CB5-9DB5-C0EF835F2459}" dt="2022-06-08T15:30:10.480" v="622" actId="1076"/>
          <ac:spMkLst>
            <pc:docMk/>
            <pc:sldMk cId="2107840058" sldId="1552"/>
            <ac:spMk id="11" creationId="{918557C2-2181-DEB9-F9F6-86F068E69BD9}"/>
          </ac:spMkLst>
        </pc:spChg>
        <pc:spChg chg="add del mod">
          <ac:chgData name="Lane, Kathleen" userId="d8586a00-d571-4eeb-bfc3-f42bf250439e" providerId="ADAL" clId="{AB0D8946-A87D-4CB5-9DB5-C0EF835F2459}" dt="2022-06-08T15:31:01.833" v="630"/>
          <ac:spMkLst>
            <pc:docMk/>
            <pc:sldMk cId="2107840058" sldId="1552"/>
            <ac:spMk id="12" creationId="{00FEBEB5-30A3-AA7E-2522-E5F200D3AD6C}"/>
          </ac:spMkLst>
        </pc:spChg>
        <pc:spChg chg="add del mod">
          <ac:chgData name="Lane, Kathleen" userId="d8586a00-d571-4eeb-bfc3-f42bf250439e" providerId="ADAL" clId="{AB0D8946-A87D-4CB5-9DB5-C0EF835F2459}" dt="2022-06-08T15:31:13.505" v="632"/>
          <ac:spMkLst>
            <pc:docMk/>
            <pc:sldMk cId="2107840058" sldId="1552"/>
            <ac:spMk id="13" creationId="{FD6F82F4-0B39-31C8-9C83-48E0945F9E5B}"/>
          </ac:spMkLst>
        </pc:spChg>
        <pc:spChg chg="add mod">
          <ac:chgData name="Lane, Kathleen" userId="d8586a00-d571-4eeb-bfc3-f42bf250439e" providerId="ADAL" clId="{AB0D8946-A87D-4CB5-9DB5-C0EF835F2459}" dt="2022-06-08T15:31:47.917" v="644" actId="14100"/>
          <ac:spMkLst>
            <pc:docMk/>
            <pc:sldMk cId="2107840058" sldId="1552"/>
            <ac:spMk id="14" creationId="{37C8BAED-935C-3C89-5EA4-D88F90895D7C}"/>
          </ac:spMkLst>
        </pc:spChg>
        <pc:picChg chg="mod">
          <ac:chgData name="Lane, Kathleen" userId="d8586a00-d571-4eeb-bfc3-f42bf250439e" providerId="ADAL" clId="{AB0D8946-A87D-4CB5-9DB5-C0EF835F2459}" dt="2022-06-08T15:31:21.895" v="637" actId="1076"/>
          <ac:picMkLst>
            <pc:docMk/>
            <pc:sldMk cId="2107840058" sldId="1552"/>
            <ac:picMk id="2" creationId="{F2E681F2-D2F4-4EEA-8D6A-8AC83F388D6A}"/>
          </ac:picMkLst>
        </pc:picChg>
        <pc:picChg chg="mod">
          <ac:chgData name="Lane, Kathleen" userId="d8586a00-d571-4eeb-bfc3-f42bf250439e" providerId="ADAL" clId="{AB0D8946-A87D-4CB5-9DB5-C0EF835F2459}" dt="2022-06-08T15:30:59.356" v="629" actId="1076"/>
          <ac:picMkLst>
            <pc:docMk/>
            <pc:sldMk cId="2107840058" sldId="1552"/>
            <ac:picMk id="3" creationId="{4D12BCFD-1D14-406E-93F1-13732530FF87}"/>
          </ac:picMkLst>
        </pc:picChg>
        <pc:picChg chg="mod">
          <ac:chgData name="Lane, Kathleen" userId="d8586a00-d571-4eeb-bfc3-f42bf250439e" providerId="ADAL" clId="{AB0D8946-A87D-4CB5-9DB5-C0EF835F2459}" dt="2022-06-08T15:31:39.273" v="643" actId="14100"/>
          <ac:picMkLst>
            <pc:docMk/>
            <pc:sldMk cId="2107840058" sldId="1552"/>
            <ac:picMk id="4" creationId="{1862325C-5EA5-40DE-9987-D8543D93EF3F}"/>
          </ac:picMkLst>
        </pc:picChg>
        <pc:picChg chg="add del mod">
          <ac:chgData name="Lane, Kathleen" userId="d8586a00-d571-4eeb-bfc3-f42bf250439e" providerId="ADAL" clId="{AB0D8946-A87D-4CB5-9DB5-C0EF835F2459}" dt="2022-06-08T15:29:25.610" v="612" actId="478"/>
          <ac:picMkLst>
            <pc:docMk/>
            <pc:sldMk cId="2107840058" sldId="1552"/>
            <ac:picMk id="9" creationId="{9A833A51-0F5E-75FB-CA82-EA82F3C6636A}"/>
          </ac:picMkLst>
        </pc:picChg>
      </pc:sldChg>
      <pc:sldChg chg="add del ord">
        <pc:chgData name="Lane, Kathleen" userId="d8586a00-d571-4eeb-bfc3-f42bf250439e" providerId="ADAL" clId="{AB0D8946-A87D-4CB5-9DB5-C0EF835F2459}" dt="2022-09-11T15:37:33.797" v="1254" actId="47"/>
        <pc:sldMkLst>
          <pc:docMk/>
          <pc:sldMk cId="4284571367" sldId="1592"/>
        </pc:sldMkLst>
      </pc:sldChg>
      <pc:sldChg chg="add del">
        <pc:chgData name="Lane, Kathleen" userId="d8586a00-d571-4eeb-bfc3-f42bf250439e" providerId="ADAL" clId="{AB0D8946-A87D-4CB5-9DB5-C0EF835F2459}" dt="2022-09-11T15:12:18.256" v="745" actId="47"/>
        <pc:sldMkLst>
          <pc:docMk/>
          <pc:sldMk cId="3650009317" sldId="1593"/>
        </pc:sldMkLst>
      </pc:sldChg>
      <pc:sldChg chg="add del">
        <pc:chgData name="Lane, Kathleen" userId="d8586a00-d571-4eeb-bfc3-f42bf250439e" providerId="ADAL" clId="{AB0D8946-A87D-4CB5-9DB5-C0EF835F2459}" dt="2022-09-11T15:12:18.256" v="745" actId="47"/>
        <pc:sldMkLst>
          <pc:docMk/>
          <pc:sldMk cId="1552381862" sldId="1594"/>
        </pc:sldMkLst>
      </pc:sldChg>
      <pc:sldChg chg="add del">
        <pc:chgData name="Lane, Kathleen" userId="d8586a00-d571-4eeb-bfc3-f42bf250439e" providerId="ADAL" clId="{AB0D8946-A87D-4CB5-9DB5-C0EF835F2459}" dt="2022-06-08T15:55:50.975" v="706" actId="2696"/>
        <pc:sldMkLst>
          <pc:docMk/>
          <pc:sldMk cId="3685695496" sldId="1594"/>
        </pc:sldMkLst>
      </pc:sldChg>
      <pc:sldChg chg="add del">
        <pc:chgData name="Lane, Kathleen" userId="d8586a00-d571-4eeb-bfc3-f42bf250439e" providerId="ADAL" clId="{AB0D8946-A87D-4CB5-9DB5-C0EF835F2459}" dt="2022-06-08T15:55:50.975" v="706" actId="2696"/>
        <pc:sldMkLst>
          <pc:docMk/>
          <pc:sldMk cId="1864066153" sldId="1597"/>
        </pc:sldMkLst>
      </pc:sldChg>
      <pc:sldChg chg="add del">
        <pc:chgData name="Lane, Kathleen" userId="d8586a00-d571-4eeb-bfc3-f42bf250439e" providerId="ADAL" clId="{AB0D8946-A87D-4CB5-9DB5-C0EF835F2459}" dt="2022-06-08T15:55:50.975" v="706" actId="2696"/>
        <pc:sldMkLst>
          <pc:docMk/>
          <pc:sldMk cId="2160294811" sldId="1598"/>
        </pc:sldMkLst>
      </pc:sldChg>
      <pc:sldChg chg="add del">
        <pc:chgData name="Lane, Kathleen" userId="d8586a00-d571-4eeb-bfc3-f42bf250439e" providerId="ADAL" clId="{AB0D8946-A87D-4CB5-9DB5-C0EF835F2459}" dt="2022-06-08T15:55:50.975" v="706" actId="2696"/>
        <pc:sldMkLst>
          <pc:docMk/>
          <pc:sldMk cId="2149390116" sldId="1599"/>
        </pc:sldMkLst>
      </pc:sldChg>
      <pc:sldChg chg="add del">
        <pc:chgData name="Lane, Kathleen" userId="d8586a00-d571-4eeb-bfc3-f42bf250439e" providerId="ADAL" clId="{AB0D8946-A87D-4CB5-9DB5-C0EF835F2459}" dt="2022-09-11T15:29:28.146" v="761" actId="47"/>
        <pc:sldMkLst>
          <pc:docMk/>
          <pc:sldMk cId="4141129536" sldId="1600"/>
        </pc:sldMkLst>
      </pc:sldChg>
      <pc:sldChg chg="add del">
        <pc:chgData name="Lane, Kathleen" userId="d8586a00-d571-4eeb-bfc3-f42bf250439e" providerId="ADAL" clId="{AB0D8946-A87D-4CB5-9DB5-C0EF835F2459}" dt="2022-09-11T15:29:28.146" v="761" actId="47"/>
        <pc:sldMkLst>
          <pc:docMk/>
          <pc:sldMk cId="1398317492" sldId="1601"/>
        </pc:sldMkLst>
      </pc:sldChg>
      <pc:sldChg chg="add del">
        <pc:chgData name="Lane, Kathleen" userId="d8586a00-d571-4eeb-bfc3-f42bf250439e" providerId="ADAL" clId="{AB0D8946-A87D-4CB5-9DB5-C0EF835F2459}" dt="2022-09-11T15:29:28.146" v="761" actId="47"/>
        <pc:sldMkLst>
          <pc:docMk/>
          <pc:sldMk cId="1952306884" sldId="1602"/>
        </pc:sldMkLst>
      </pc:sldChg>
      <pc:sldChg chg="add del">
        <pc:chgData name="Lane, Kathleen" userId="d8586a00-d571-4eeb-bfc3-f42bf250439e" providerId="ADAL" clId="{AB0D8946-A87D-4CB5-9DB5-C0EF835F2459}" dt="2022-09-11T15:29:28.146" v="761" actId="47"/>
        <pc:sldMkLst>
          <pc:docMk/>
          <pc:sldMk cId="1269356884" sldId="1603"/>
        </pc:sldMkLst>
      </pc:sldChg>
      <pc:sldChg chg="add del">
        <pc:chgData name="Lane, Kathleen" userId="d8586a00-d571-4eeb-bfc3-f42bf250439e" providerId="ADAL" clId="{AB0D8946-A87D-4CB5-9DB5-C0EF835F2459}" dt="2022-09-11T15:29:28.146" v="761" actId="47"/>
        <pc:sldMkLst>
          <pc:docMk/>
          <pc:sldMk cId="3771284792" sldId="1604"/>
        </pc:sldMkLst>
      </pc:sldChg>
      <pc:sldChg chg="add del">
        <pc:chgData name="Lane, Kathleen" userId="d8586a00-d571-4eeb-bfc3-f42bf250439e" providerId="ADAL" clId="{AB0D8946-A87D-4CB5-9DB5-C0EF835F2459}" dt="2022-09-11T15:29:28.146" v="761" actId="47"/>
        <pc:sldMkLst>
          <pc:docMk/>
          <pc:sldMk cId="2726045837" sldId="1605"/>
        </pc:sldMkLst>
      </pc:sldChg>
      <pc:sldChg chg="add del">
        <pc:chgData name="Lane, Kathleen" userId="d8586a00-d571-4eeb-bfc3-f42bf250439e" providerId="ADAL" clId="{AB0D8946-A87D-4CB5-9DB5-C0EF835F2459}" dt="2022-09-11T15:29:28.146" v="761" actId="47"/>
        <pc:sldMkLst>
          <pc:docMk/>
          <pc:sldMk cId="2555008547" sldId="1606"/>
        </pc:sldMkLst>
      </pc:sldChg>
      <pc:sldChg chg="delSp add mod delAnim modAnim modNotesTx">
        <pc:chgData name="Lane, Kathleen" userId="d8586a00-d571-4eeb-bfc3-f42bf250439e" providerId="ADAL" clId="{AB0D8946-A87D-4CB5-9DB5-C0EF835F2459}" dt="2022-09-11T15:43:11.143" v="1852" actId="5793"/>
        <pc:sldMkLst>
          <pc:docMk/>
          <pc:sldMk cId="258691125" sldId="1607"/>
        </pc:sldMkLst>
        <pc:spChg chg="del">
          <ac:chgData name="Lane, Kathleen" userId="d8586a00-d571-4eeb-bfc3-f42bf250439e" providerId="ADAL" clId="{AB0D8946-A87D-4CB5-9DB5-C0EF835F2459}" dt="2022-06-08T15:34:18.539" v="651" actId="478"/>
          <ac:spMkLst>
            <pc:docMk/>
            <pc:sldMk cId="258691125" sldId="1607"/>
            <ac:spMk id="11" creationId="{918557C2-2181-DEB9-F9F6-86F068E69BD9}"/>
          </ac:spMkLst>
        </pc:spChg>
      </pc:sldChg>
      <pc:sldChg chg="delSp add mod delAnim modAnim modNotesTx">
        <pc:chgData name="Lane, Kathleen" userId="d8586a00-d571-4eeb-bfc3-f42bf250439e" providerId="ADAL" clId="{AB0D8946-A87D-4CB5-9DB5-C0EF835F2459}" dt="2022-09-11T15:43:19.472" v="1853"/>
        <pc:sldMkLst>
          <pc:docMk/>
          <pc:sldMk cId="3191157949" sldId="1608"/>
        </pc:sldMkLst>
        <pc:spChg chg="del">
          <ac:chgData name="Lane, Kathleen" userId="d8586a00-d571-4eeb-bfc3-f42bf250439e" providerId="ADAL" clId="{AB0D8946-A87D-4CB5-9DB5-C0EF835F2459}" dt="2022-06-08T15:34:46.081" v="654" actId="478"/>
          <ac:spMkLst>
            <pc:docMk/>
            <pc:sldMk cId="3191157949" sldId="1608"/>
            <ac:spMk id="8" creationId="{57D7904B-15C8-C4A7-4E68-8CC55476636D}"/>
          </ac:spMkLst>
        </pc:spChg>
      </pc:sldChg>
      <pc:sldChg chg="add del">
        <pc:chgData name="Lane, Kathleen" userId="d8586a00-d571-4eeb-bfc3-f42bf250439e" providerId="ADAL" clId="{AB0D8946-A87D-4CB5-9DB5-C0EF835F2459}" dt="2022-06-08T15:35:26.804" v="659"/>
        <pc:sldMkLst>
          <pc:docMk/>
          <pc:sldMk cId="510629749" sldId="1609"/>
        </pc:sldMkLst>
      </pc:sldChg>
      <pc:sldChg chg="add">
        <pc:chgData name="Lane, Kathleen" userId="d8586a00-d571-4eeb-bfc3-f42bf250439e" providerId="ADAL" clId="{AB0D8946-A87D-4CB5-9DB5-C0EF835F2459}" dt="2022-06-08T15:35:34.810" v="660"/>
        <pc:sldMkLst>
          <pc:docMk/>
          <pc:sldMk cId="3141104082" sldId="1609"/>
        </pc:sldMkLst>
      </pc:sldChg>
      <pc:sldChg chg="modSp add mod">
        <pc:chgData name="Lane, Kathleen" userId="d8586a00-d571-4eeb-bfc3-f42bf250439e" providerId="ADAL" clId="{AB0D8946-A87D-4CB5-9DB5-C0EF835F2459}" dt="2022-06-08T15:39:51.582" v="680" actId="20577"/>
        <pc:sldMkLst>
          <pc:docMk/>
          <pc:sldMk cId="1621290183" sldId="1610"/>
        </pc:sldMkLst>
        <pc:spChg chg="mod">
          <ac:chgData name="Lane, Kathleen" userId="d8586a00-d571-4eeb-bfc3-f42bf250439e" providerId="ADAL" clId="{AB0D8946-A87D-4CB5-9DB5-C0EF835F2459}" dt="2022-06-08T15:39:28.993" v="677"/>
          <ac:spMkLst>
            <pc:docMk/>
            <pc:sldMk cId="1621290183" sldId="1610"/>
            <ac:spMk id="2" creationId="{658315E8-D26F-6244-A0E3-3C2AC643D87C}"/>
          </ac:spMkLst>
        </pc:spChg>
        <pc:spChg chg="mod">
          <ac:chgData name="Lane, Kathleen" userId="d8586a00-d571-4eeb-bfc3-f42bf250439e" providerId="ADAL" clId="{AB0D8946-A87D-4CB5-9DB5-C0EF835F2459}" dt="2022-06-08T15:39:43.870" v="678"/>
          <ac:spMkLst>
            <pc:docMk/>
            <pc:sldMk cId="1621290183" sldId="1610"/>
            <ac:spMk id="3" creationId="{AFB79CF2-EA72-6748-F8FA-4B06FB9A526E}"/>
          </ac:spMkLst>
        </pc:spChg>
        <pc:spChg chg="mod">
          <ac:chgData name="Lane, Kathleen" userId="d8586a00-d571-4eeb-bfc3-f42bf250439e" providerId="ADAL" clId="{AB0D8946-A87D-4CB5-9DB5-C0EF835F2459}" dt="2022-06-08T15:39:51.582" v="680" actId="20577"/>
          <ac:spMkLst>
            <pc:docMk/>
            <pc:sldMk cId="1621290183" sldId="1610"/>
            <ac:spMk id="5" creationId="{FD3DBC54-5886-5BB9-D4C2-27032313A763}"/>
          </ac:spMkLst>
        </pc:spChg>
      </pc:sldChg>
      <pc:sldChg chg="add del">
        <pc:chgData name="Lane, Kathleen" userId="d8586a00-d571-4eeb-bfc3-f42bf250439e" providerId="ADAL" clId="{AB0D8946-A87D-4CB5-9DB5-C0EF835F2459}" dt="2022-06-08T15:35:26.804" v="659"/>
        <pc:sldMkLst>
          <pc:docMk/>
          <pc:sldMk cId="3371436223" sldId="1610"/>
        </pc:sldMkLst>
      </pc:sldChg>
      <pc:sldChg chg="add del">
        <pc:chgData name="Lane, Kathleen" userId="d8586a00-d571-4eeb-bfc3-f42bf250439e" providerId="ADAL" clId="{AB0D8946-A87D-4CB5-9DB5-C0EF835F2459}" dt="2022-06-08T15:35:26.804" v="659"/>
        <pc:sldMkLst>
          <pc:docMk/>
          <pc:sldMk cId="609164634" sldId="1611"/>
        </pc:sldMkLst>
      </pc:sldChg>
      <pc:sldChg chg="add del setBg">
        <pc:chgData name="Lane, Kathleen" userId="d8586a00-d571-4eeb-bfc3-f42bf250439e" providerId="ADAL" clId="{AB0D8946-A87D-4CB5-9DB5-C0EF835F2459}" dt="2022-06-08T15:44:55.958" v="687"/>
        <pc:sldMkLst>
          <pc:docMk/>
          <pc:sldMk cId="2014455094" sldId="1611"/>
        </pc:sldMkLst>
      </pc:sldChg>
      <pc:sldChg chg="delSp add mod ord delAnim">
        <pc:chgData name="Lane, Kathleen" userId="d8586a00-d571-4eeb-bfc3-f42bf250439e" providerId="ADAL" clId="{AB0D8946-A87D-4CB5-9DB5-C0EF835F2459}" dt="2022-09-11T15:41:30.547" v="1664"/>
        <pc:sldMkLst>
          <pc:docMk/>
          <pc:sldMk cId="3641902733" sldId="1611"/>
        </pc:sldMkLst>
        <pc:spChg chg="del">
          <ac:chgData name="Lane, Kathleen" userId="d8586a00-d571-4eeb-bfc3-f42bf250439e" providerId="ADAL" clId="{AB0D8946-A87D-4CB5-9DB5-C0EF835F2459}" dt="2022-06-08T16:01:52.814" v="708" actId="478"/>
          <ac:spMkLst>
            <pc:docMk/>
            <pc:sldMk cId="3641902733" sldId="1611"/>
            <ac:spMk id="11" creationId="{918557C2-2181-DEB9-F9F6-86F068E69BD9}"/>
          </ac:spMkLst>
        </pc:spChg>
      </pc:sldChg>
      <pc:sldChg chg="add del">
        <pc:chgData name="Lane, Kathleen" userId="d8586a00-d571-4eeb-bfc3-f42bf250439e" providerId="ADAL" clId="{AB0D8946-A87D-4CB5-9DB5-C0EF835F2459}" dt="2022-06-08T15:45:48.775" v="690"/>
        <pc:sldMkLst>
          <pc:docMk/>
          <pc:sldMk cId="4199472059" sldId="1611"/>
        </pc:sldMkLst>
      </pc:sldChg>
      <pc:sldChg chg="add del">
        <pc:chgData name="Lane, Kathleen" userId="d8586a00-d571-4eeb-bfc3-f42bf250439e" providerId="ADAL" clId="{AB0D8946-A87D-4CB5-9DB5-C0EF835F2459}" dt="2022-06-08T15:35:26.804" v="659"/>
        <pc:sldMkLst>
          <pc:docMk/>
          <pc:sldMk cId="600446290" sldId="1612"/>
        </pc:sldMkLst>
      </pc:sldChg>
      <pc:sldChg chg="add del">
        <pc:chgData name="Lane, Kathleen" userId="d8586a00-d571-4eeb-bfc3-f42bf250439e" providerId="ADAL" clId="{AB0D8946-A87D-4CB5-9DB5-C0EF835F2459}" dt="2022-09-11T15:39:30.360" v="1277" actId="47"/>
        <pc:sldMkLst>
          <pc:docMk/>
          <pc:sldMk cId="3233231114" sldId="1612"/>
        </pc:sldMkLst>
      </pc:sldChg>
      <pc:sldChg chg="add del">
        <pc:chgData name="Lane, Kathleen" userId="d8586a00-d571-4eeb-bfc3-f42bf250439e" providerId="ADAL" clId="{AB0D8946-A87D-4CB5-9DB5-C0EF835F2459}" dt="2022-06-08T15:35:26.804" v="659"/>
        <pc:sldMkLst>
          <pc:docMk/>
          <pc:sldMk cId="2049726053" sldId="1613"/>
        </pc:sldMkLst>
      </pc:sldChg>
      <pc:sldChg chg="addSp modSp new del">
        <pc:chgData name="Lane, Kathleen" userId="d8586a00-d571-4eeb-bfc3-f42bf250439e" providerId="ADAL" clId="{AB0D8946-A87D-4CB5-9DB5-C0EF835F2459}" dt="2022-09-11T15:37:05.621" v="1250" actId="47"/>
        <pc:sldMkLst>
          <pc:docMk/>
          <pc:sldMk cId="4278278635" sldId="1613"/>
        </pc:sldMkLst>
        <pc:spChg chg="add mod">
          <ac:chgData name="Lane, Kathleen" userId="d8586a00-d571-4eeb-bfc3-f42bf250439e" providerId="ADAL" clId="{AB0D8946-A87D-4CB5-9DB5-C0EF835F2459}" dt="2022-06-08T16:15:43.688" v="711"/>
          <ac:spMkLst>
            <pc:docMk/>
            <pc:sldMk cId="4278278635" sldId="1613"/>
            <ac:spMk id="2" creationId="{3E335D33-AAE2-7FD1-F71C-349A684FB9FB}"/>
          </ac:spMkLst>
        </pc:spChg>
      </pc:sldChg>
      <pc:sldChg chg="add del">
        <pc:chgData name="Lane, Kathleen" userId="d8586a00-d571-4eeb-bfc3-f42bf250439e" providerId="ADAL" clId="{AB0D8946-A87D-4CB5-9DB5-C0EF835F2459}" dt="2022-06-08T15:35:26.804" v="659"/>
        <pc:sldMkLst>
          <pc:docMk/>
          <pc:sldMk cId="168027133" sldId="1614"/>
        </pc:sldMkLst>
      </pc:sldChg>
      <pc:sldChg chg="addSp modSp new del">
        <pc:chgData name="Lane, Kathleen" userId="d8586a00-d571-4eeb-bfc3-f42bf250439e" providerId="ADAL" clId="{AB0D8946-A87D-4CB5-9DB5-C0EF835F2459}" dt="2022-09-11T15:37:11.580" v="1252" actId="47"/>
        <pc:sldMkLst>
          <pc:docMk/>
          <pc:sldMk cId="3945669453" sldId="1614"/>
        </pc:sldMkLst>
        <pc:spChg chg="add mod">
          <ac:chgData name="Lane, Kathleen" userId="d8586a00-d571-4eeb-bfc3-f42bf250439e" providerId="ADAL" clId="{AB0D8946-A87D-4CB5-9DB5-C0EF835F2459}" dt="2022-06-08T16:15:50.100" v="713"/>
          <ac:spMkLst>
            <pc:docMk/>
            <pc:sldMk cId="3945669453" sldId="1614"/>
            <ac:spMk id="2" creationId="{1ED6CAF2-57AD-ED34-7F2B-3B02BBDCCF52}"/>
          </ac:spMkLst>
        </pc:spChg>
      </pc:sldChg>
      <pc:sldChg chg="modSp add mod">
        <pc:chgData name="Lane, Kathleen" userId="d8586a00-d571-4eeb-bfc3-f42bf250439e" providerId="ADAL" clId="{AB0D8946-A87D-4CB5-9DB5-C0EF835F2459}" dt="2022-09-11T14:13:05.818" v="725" actId="1076"/>
        <pc:sldMkLst>
          <pc:docMk/>
          <pc:sldMk cId="581133847" sldId="1634"/>
        </pc:sldMkLst>
        <pc:spChg chg="mod">
          <ac:chgData name="Lane, Kathleen" userId="d8586a00-d571-4eeb-bfc3-f42bf250439e" providerId="ADAL" clId="{AB0D8946-A87D-4CB5-9DB5-C0EF835F2459}" dt="2022-09-11T14:13:05.818" v="725" actId="1076"/>
          <ac:spMkLst>
            <pc:docMk/>
            <pc:sldMk cId="581133847" sldId="1634"/>
            <ac:spMk id="2" creationId="{EA0C9349-1BDF-E078-B9D4-63D4DA12B75B}"/>
          </ac:spMkLst>
        </pc:spChg>
      </pc:sldChg>
      <pc:sldChg chg="add">
        <pc:chgData name="Lane, Kathleen" userId="d8586a00-d571-4eeb-bfc3-f42bf250439e" providerId="ADAL" clId="{AB0D8946-A87D-4CB5-9DB5-C0EF835F2459}" dt="2022-09-11T14:10:20.310" v="719"/>
        <pc:sldMkLst>
          <pc:docMk/>
          <pc:sldMk cId="129914492" sldId="1635"/>
        </pc:sldMkLst>
      </pc:sldChg>
      <pc:sldChg chg="add">
        <pc:chgData name="Lane, Kathleen" userId="d8586a00-d571-4eeb-bfc3-f42bf250439e" providerId="ADAL" clId="{AB0D8946-A87D-4CB5-9DB5-C0EF835F2459}" dt="2022-09-11T14:52:06.724" v="742"/>
        <pc:sldMkLst>
          <pc:docMk/>
          <pc:sldMk cId="1080352621" sldId="1678"/>
        </pc:sldMkLst>
      </pc:sldChg>
      <pc:sldChg chg="add del">
        <pc:chgData name="Lane, Kathleen" userId="d8586a00-d571-4eeb-bfc3-f42bf250439e" providerId="ADAL" clId="{AB0D8946-A87D-4CB5-9DB5-C0EF835F2459}" dt="2022-09-11T14:20:14.329" v="729"/>
        <pc:sldMkLst>
          <pc:docMk/>
          <pc:sldMk cId="4045403122" sldId="1679"/>
        </pc:sldMkLst>
      </pc:sldChg>
      <pc:sldChg chg="add del">
        <pc:chgData name="Lane, Kathleen" userId="d8586a00-d571-4eeb-bfc3-f42bf250439e" providerId="ADAL" clId="{AB0D8946-A87D-4CB5-9DB5-C0EF835F2459}" dt="2022-09-11T14:20:14.180" v="728"/>
        <pc:sldMkLst>
          <pc:docMk/>
          <pc:sldMk cId="629536327" sldId="1680"/>
        </pc:sldMkLst>
      </pc:sldChg>
      <pc:sldChg chg="add">
        <pc:chgData name="Lane, Kathleen" userId="d8586a00-d571-4eeb-bfc3-f42bf250439e" providerId="ADAL" clId="{AB0D8946-A87D-4CB5-9DB5-C0EF835F2459}" dt="2022-09-11T14:20:14.329" v="729"/>
        <pc:sldMkLst>
          <pc:docMk/>
          <pc:sldMk cId="1088011275" sldId="1680"/>
        </pc:sldMkLst>
      </pc:sldChg>
      <pc:sldChg chg="add del">
        <pc:chgData name="Lane, Kathleen" userId="d8586a00-d571-4eeb-bfc3-f42bf250439e" providerId="ADAL" clId="{AB0D8946-A87D-4CB5-9DB5-C0EF835F2459}" dt="2022-09-11T14:20:14.329" v="729"/>
        <pc:sldMkLst>
          <pc:docMk/>
          <pc:sldMk cId="2122212806" sldId="1681"/>
        </pc:sldMkLst>
      </pc:sldChg>
      <pc:sldChg chg="add">
        <pc:chgData name="Lane, Kathleen" userId="d8586a00-d571-4eeb-bfc3-f42bf250439e" providerId="ADAL" clId="{AB0D8946-A87D-4CB5-9DB5-C0EF835F2459}" dt="2022-09-11T14:43:57.998" v="731"/>
        <pc:sldMkLst>
          <pc:docMk/>
          <pc:sldMk cId="199988419" sldId="1682"/>
        </pc:sldMkLst>
      </pc:sldChg>
      <pc:sldChg chg="new del ord">
        <pc:chgData name="Lane, Kathleen" userId="d8586a00-d571-4eeb-bfc3-f42bf250439e" providerId="ADAL" clId="{AB0D8946-A87D-4CB5-9DB5-C0EF835F2459}" dt="2022-09-11T15:24:08.227" v="747" actId="47"/>
        <pc:sldMkLst>
          <pc:docMk/>
          <pc:sldMk cId="1003366572" sldId="1683"/>
        </pc:sldMkLst>
      </pc:sldChg>
      <pc:sldChg chg="add">
        <pc:chgData name="Lane, Kathleen" userId="d8586a00-d571-4eeb-bfc3-f42bf250439e" providerId="ADAL" clId="{AB0D8946-A87D-4CB5-9DB5-C0EF835F2459}" dt="2022-09-11T15:29:09.048" v="760"/>
        <pc:sldMkLst>
          <pc:docMk/>
          <pc:sldMk cId="4119175033" sldId="1683"/>
        </pc:sldMkLst>
      </pc:sldChg>
      <pc:sldChg chg="add modAnim">
        <pc:chgData name="Lane, Kathleen" userId="d8586a00-d571-4eeb-bfc3-f42bf250439e" providerId="ADAL" clId="{AB0D8946-A87D-4CB5-9DB5-C0EF835F2459}" dt="2022-09-11T14:52:25.636" v="744"/>
        <pc:sldMkLst>
          <pc:docMk/>
          <pc:sldMk cId="2584455241" sldId="1684"/>
        </pc:sldMkLst>
      </pc:sldChg>
      <pc:sldChg chg="add">
        <pc:chgData name="Lane, Kathleen" userId="d8586a00-d571-4eeb-bfc3-f42bf250439e" providerId="ADAL" clId="{AB0D8946-A87D-4CB5-9DB5-C0EF835F2459}" dt="2022-09-11T14:51:44.061" v="741"/>
        <pc:sldMkLst>
          <pc:docMk/>
          <pc:sldMk cId="1445237140" sldId="1685"/>
        </pc:sldMkLst>
      </pc:sldChg>
      <pc:sldChg chg="addSp modSp add mod">
        <pc:chgData name="Lane, Kathleen" userId="d8586a00-d571-4eeb-bfc3-f42bf250439e" providerId="ADAL" clId="{AB0D8946-A87D-4CB5-9DB5-C0EF835F2459}" dt="2022-09-11T15:46:20.283" v="1860" actId="1440"/>
        <pc:sldMkLst>
          <pc:docMk/>
          <pc:sldMk cId="2011831154" sldId="1686"/>
        </pc:sldMkLst>
        <pc:picChg chg="add mod">
          <ac:chgData name="Lane, Kathleen" userId="d8586a00-d571-4eeb-bfc3-f42bf250439e" providerId="ADAL" clId="{AB0D8946-A87D-4CB5-9DB5-C0EF835F2459}" dt="2022-09-11T15:46:20.283" v="1860" actId="1440"/>
          <ac:picMkLst>
            <pc:docMk/>
            <pc:sldMk cId="2011831154" sldId="1686"/>
            <ac:picMk id="5" creationId="{6AD821FE-4254-9B53-9E25-B9C691112C6B}"/>
          </ac:picMkLst>
        </pc:picChg>
      </pc:sldChg>
      <pc:sldChg chg="add modAnim">
        <pc:chgData name="Lane, Kathleen" userId="d8586a00-d571-4eeb-bfc3-f42bf250439e" providerId="ADAL" clId="{AB0D8946-A87D-4CB5-9DB5-C0EF835F2459}" dt="2022-09-11T15:47:11.440" v="1861"/>
        <pc:sldMkLst>
          <pc:docMk/>
          <pc:sldMk cId="2630518223" sldId="1687"/>
        </pc:sldMkLst>
      </pc:sldChg>
      <pc:sldChg chg="add del">
        <pc:chgData name="Lane, Kathleen" userId="d8586a00-d571-4eeb-bfc3-f42bf250439e" providerId="ADAL" clId="{AB0D8946-A87D-4CB5-9DB5-C0EF835F2459}" dt="2022-09-11T15:30:45.868" v="764"/>
        <pc:sldMkLst>
          <pc:docMk/>
          <pc:sldMk cId="1204398059" sldId="1688"/>
        </pc:sldMkLst>
      </pc:sldChg>
      <pc:sldChg chg="addSp new del mod">
        <pc:chgData name="Lane, Kathleen" userId="d8586a00-d571-4eeb-bfc3-f42bf250439e" providerId="ADAL" clId="{AB0D8946-A87D-4CB5-9DB5-C0EF835F2459}" dt="2022-09-11T15:37:09.077" v="1251" actId="47"/>
        <pc:sldMkLst>
          <pc:docMk/>
          <pc:sldMk cId="3367961059" sldId="1688"/>
        </pc:sldMkLst>
        <pc:spChg chg="add">
          <ac:chgData name="Lane, Kathleen" userId="d8586a00-d571-4eeb-bfc3-f42bf250439e" providerId="ADAL" clId="{AB0D8946-A87D-4CB5-9DB5-C0EF835F2459}" dt="2022-09-11T15:32:33.665" v="785" actId="22"/>
          <ac:spMkLst>
            <pc:docMk/>
            <pc:sldMk cId="3367961059" sldId="1688"/>
            <ac:spMk id="3" creationId="{73BCB516-0D39-43E2-9651-3F33ABDA2685}"/>
          </ac:spMkLst>
        </pc:spChg>
      </pc:sldChg>
      <pc:sldChg chg="add del">
        <pc:chgData name="Lane, Kathleen" userId="d8586a00-d571-4eeb-bfc3-f42bf250439e" providerId="ADAL" clId="{AB0D8946-A87D-4CB5-9DB5-C0EF835F2459}" dt="2022-09-11T15:30:45.868" v="764"/>
        <pc:sldMkLst>
          <pc:docMk/>
          <pc:sldMk cId="2617958597" sldId="1689"/>
        </pc:sldMkLst>
      </pc:sldChg>
      <pc:sldChg chg="modSp add mod">
        <pc:chgData name="Lane, Kathleen" userId="d8586a00-d571-4eeb-bfc3-f42bf250439e" providerId="ADAL" clId="{AB0D8946-A87D-4CB5-9DB5-C0EF835F2459}" dt="2022-09-11T15:37:01.351" v="1249" actId="20577"/>
        <pc:sldMkLst>
          <pc:docMk/>
          <pc:sldMk cId="4175130931" sldId="1689"/>
        </pc:sldMkLst>
        <pc:spChg chg="mod">
          <ac:chgData name="Lane, Kathleen" userId="d8586a00-d571-4eeb-bfc3-f42bf250439e" providerId="ADAL" clId="{AB0D8946-A87D-4CB5-9DB5-C0EF835F2459}" dt="2022-09-11T15:37:01.351" v="1249" actId="20577"/>
          <ac:spMkLst>
            <pc:docMk/>
            <pc:sldMk cId="4175130931" sldId="1689"/>
            <ac:spMk id="6" creationId="{F229618C-C0DE-E82D-9795-936AEE246E6D}"/>
          </ac:spMkLst>
        </pc:spChg>
        <pc:spChg chg="mod">
          <ac:chgData name="Lane, Kathleen" userId="d8586a00-d571-4eeb-bfc3-f42bf250439e" providerId="ADAL" clId="{AB0D8946-A87D-4CB5-9DB5-C0EF835F2459}" dt="2022-09-11T15:36:32.086" v="1171" actId="20577"/>
          <ac:spMkLst>
            <pc:docMk/>
            <pc:sldMk cId="4175130931" sldId="1689"/>
            <ac:spMk id="20" creationId="{3F98D2AB-04E5-4BED-BF81-9D2CBDCA26DC}"/>
          </ac:spMkLst>
        </pc:spChg>
      </pc:sldChg>
      <pc:sldChg chg="addSp modSp add del mod">
        <pc:chgData name="Lane, Kathleen" userId="d8586a00-d571-4eeb-bfc3-f42bf250439e" providerId="ADAL" clId="{AB0D8946-A87D-4CB5-9DB5-C0EF835F2459}" dt="2022-09-11T15:41:32.796" v="1665" actId="47"/>
        <pc:sldMkLst>
          <pc:docMk/>
          <pc:sldMk cId="248295028" sldId="1690"/>
        </pc:sldMkLst>
        <pc:picChg chg="add mod">
          <ac:chgData name="Lane, Kathleen" userId="d8586a00-d571-4eeb-bfc3-f42bf250439e" providerId="ADAL" clId="{AB0D8946-A87D-4CB5-9DB5-C0EF835F2459}" dt="2022-09-11T15:37:58.450" v="1258" actId="14100"/>
          <ac:picMkLst>
            <pc:docMk/>
            <pc:sldMk cId="248295028" sldId="1690"/>
            <ac:picMk id="4" creationId="{8F6C80D9-8958-3E9E-5219-81DAFF355B79}"/>
          </ac:picMkLst>
        </pc:picChg>
      </pc:sldChg>
      <pc:sldChg chg="addSp delSp modSp add mod delAnim modAnim">
        <pc:chgData name="Lane, Kathleen" userId="d8586a00-d571-4eeb-bfc3-f42bf250439e" providerId="ADAL" clId="{AB0D8946-A87D-4CB5-9DB5-C0EF835F2459}" dt="2022-09-11T15:41:22.022" v="1662" actId="1076"/>
        <pc:sldMkLst>
          <pc:docMk/>
          <pc:sldMk cId="3636089810" sldId="1691"/>
        </pc:sldMkLst>
        <pc:spChg chg="mod">
          <ac:chgData name="Lane, Kathleen" userId="d8586a00-d571-4eeb-bfc3-f42bf250439e" providerId="ADAL" clId="{AB0D8946-A87D-4CB5-9DB5-C0EF835F2459}" dt="2022-09-11T15:38:48.750" v="1267" actId="1076"/>
          <ac:spMkLst>
            <pc:docMk/>
            <pc:sldMk cId="3636089810" sldId="1691"/>
            <ac:spMk id="2" creationId="{00000000-0000-0000-0000-000000000000}"/>
          </ac:spMkLst>
        </pc:spChg>
        <pc:spChg chg="add del mod">
          <ac:chgData name="Lane, Kathleen" userId="d8586a00-d571-4eeb-bfc3-f42bf250439e" providerId="ADAL" clId="{AB0D8946-A87D-4CB5-9DB5-C0EF835F2459}" dt="2022-09-11T15:39:17.807" v="1275" actId="478"/>
          <ac:spMkLst>
            <pc:docMk/>
            <pc:sldMk cId="3636089810" sldId="1691"/>
            <ac:spMk id="3" creationId="{2DDFB301-1DB8-A0DE-E878-450AD3732818}"/>
          </ac:spMkLst>
        </pc:spChg>
        <pc:spChg chg="add del mod">
          <ac:chgData name="Lane, Kathleen" userId="d8586a00-d571-4eeb-bfc3-f42bf250439e" providerId="ADAL" clId="{AB0D8946-A87D-4CB5-9DB5-C0EF835F2459}" dt="2022-09-11T15:39:04.112" v="1271" actId="478"/>
          <ac:spMkLst>
            <pc:docMk/>
            <pc:sldMk cId="3636089810" sldId="1691"/>
            <ac:spMk id="4" creationId="{C4D3A387-6AD1-606F-F272-697A1BEDD0F2}"/>
          </ac:spMkLst>
        </pc:spChg>
        <pc:spChg chg="add mod">
          <ac:chgData name="Lane, Kathleen" userId="d8586a00-d571-4eeb-bfc3-f42bf250439e" providerId="ADAL" clId="{AB0D8946-A87D-4CB5-9DB5-C0EF835F2459}" dt="2022-09-11T15:41:22.022" v="1662" actId="1076"/>
          <ac:spMkLst>
            <pc:docMk/>
            <pc:sldMk cId="3636089810" sldId="1691"/>
            <ac:spMk id="6" creationId="{D5502E32-FDB6-6039-D9DF-7F809D6EF870}"/>
          </ac:spMkLst>
        </pc:spChg>
        <pc:spChg chg="del mod">
          <ac:chgData name="Lane, Kathleen" userId="d8586a00-d571-4eeb-bfc3-f42bf250439e" providerId="ADAL" clId="{AB0D8946-A87D-4CB5-9DB5-C0EF835F2459}" dt="2022-09-11T15:39:14.712" v="1274" actId="478"/>
          <ac:spMkLst>
            <pc:docMk/>
            <pc:sldMk cId="3636089810" sldId="1691"/>
            <ac:spMk id="12" creationId="{0281D9B1-B197-38DE-4349-BDA0CABCBC2D}"/>
          </ac:spMkLst>
        </pc:spChg>
        <pc:spChg chg="mod">
          <ac:chgData name="Lane, Kathleen" userId="d8586a00-d571-4eeb-bfc3-f42bf250439e" providerId="ADAL" clId="{AB0D8946-A87D-4CB5-9DB5-C0EF835F2459}" dt="2022-09-11T15:38:46.973" v="1266" actId="1076"/>
          <ac:spMkLst>
            <pc:docMk/>
            <pc:sldMk cId="3636089810" sldId="1691"/>
            <ac:spMk id="13" creationId="{00000000-0000-0000-0000-000000000000}"/>
          </ac:spMkLst>
        </pc:spChg>
        <pc:spChg chg="mod">
          <ac:chgData name="Lane, Kathleen" userId="d8586a00-d571-4eeb-bfc3-f42bf250439e" providerId="ADAL" clId="{AB0D8946-A87D-4CB5-9DB5-C0EF835F2459}" dt="2022-09-11T15:38:34.437" v="1261" actId="14100"/>
          <ac:spMkLst>
            <pc:docMk/>
            <pc:sldMk cId="3636089810" sldId="1691"/>
            <ac:spMk id="14" creationId="{00000000-0000-0000-0000-000000000000}"/>
          </ac:spMkLst>
        </pc:spChg>
        <pc:spChg chg="add del">
          <ac:chgData name="Lane, Kathleen" userId="d8586a00-d571-4eeb-bfc3-f42bf250439e" providerId="ADAL" clId="{AB0D8946-A87D-4CB5-9DB5-C0EF835F2459}" dt="2022-09-11T15:39:10.235" v="1273" actId="478"/>
          <ac:spMkLst>
            <pc:docMk/>
            <pc:sldMk cId="3636089810" sldId="1691"/>
            <ac:spMk id="15" creationId="{00000000-0000-0000-0000-000000000000}"/>
          </ac:spMkLst>
        </pc:spChg>
        <pc:spChg chg="del">
          <ac:chgData name="Lane, Kathleen" userId="d8586a00-d571-4eeb-bfc3-f42bf250439e" providerId="ADAL" clId="{AB0D8946-A87D-4CB5-9DB5-C0EF835F2459}" dt="2022-09-11T15:39:20.735" v="1276" actId="478"/>
          <ac:spMkLst>
            <pc:docMk/>
            <pc:sldMk cId="3636089810" sldId="1691"/>
            <ac:spMk id="17" creationId="{6D2F411D-17C2-4996-4402-578365227898}"/>
          </ac:spMkLst>
        </pc:spChg>
      </pc:sldChg>
      <pc:sldChg chg="add del">
        <pc:chgData name="Lane, Kathleen" userId="d8586a00-d571-4eeb-bfc3-f42bf250439e" providerId="ADAL" clId="{AB0D8946-A87D-4CB5-9DB5-C0EF835F2459}" dt="2022-09-11T15:49:47.364" v="1865" actId="2696"/>
        <pc:sldMkLst>
          <pc:docMk/>
          <pc:sldMk cId="2774502884" sldId="1692"/>
        </pc:sldMkLst>
      </pc:sldChg>
    </pc:docChg>
  </pc:docChgLst>
  <pc:docChgLst>
    <pc:chgData name="Sarasin, Elise" userId="051ede2b-3008-44c0-bb19-c9bb04b8c5c9" providerId="ADAL" clId="{9EF1B03B-8069-814F-9C45-CE97E4E3A773}"/>
    <pc:docChg chg="custSel modSld">
      <pc:chgData name="Sarasin, Elise" userId="051ede2b-3008-44c0-bb19-c9bb04b8c5c9" providerId="ADAL" clId="{9EF1B03B-8069-814F-9C45-CE97E4E3A773}" dt="2022-09-20T14:40:51.527" v="134"/>
      <pc:docMkLst>
        <pc:docMk/>
      </pc:docMkLst>
      <pc:sldChg chg="addSp modSp">
        <pc:chgData name="Sarasin, Elise" userId="051ede2b-3008-44c0-bb19-c9bb04b8c5c9" providerId="ADAL" clId="{9EF1B03B-8069-814F-9C45-CE97E4E3A773}" dt="2022-09-20T14:38:14.588" v="56" actId="167"/>
        <pc:sldMkLst>
          <pc:docMk/>
          <pc:sldMk cId="4120787168" sldId="1725"/>
        </pc:sldMkLst>
        <pc:picChg chg="add mod">
          <ac:chgData name="Sarasin, Elise" userId="051ede2b-3008-44c0-bb19-c9bb04b8c5c9" providerId="ADAL" clId="{9EF1B03B-8069-814F-9C45-CE97E4E3A773}" dt="2022-09-20T14:38:14.588" v="56" actId="167"/>
          <ac:picMkLst>
            <pc:docMk/>
            <pc:sldMk cId="4120787168" sldId="1725"/>
            <ac:picMk id="2" creationId="{17438470-9CE8-DAAC-92EA-E0416C51B746}"/>
          </ac:picMkLst>
        </pc:picChg>
      </pc:sldChg>
      <pc:sldChg chg="modSp modTransition">
        <pc:chgData name="Sarasin, Elise" userId="051ede2b-3008-44c0-bb19-c9bb04b8c5c9" providerId="ADAL" clId="{9EF1B03B-8069-814F-9C45-CE97E4E3A773}" dt="2022-09-20T14:38:33.462" v="64" actId="1076"/>
        <pc:sldMkLst>
          <pc:docMk/>
          <pc:sldMk cId="1929956033" sldId="1727"/>
        </pc:sldMkLst>
        <pc:picChg chg="mod">
          <ac:chgData name="Sarasin, Elise" userId="051ede2b-3008-44c0-bb19-c9bb04b8c5c9" providerId="ADAL" clId="{9EF1B03B-8069-814F-9C45-CE97E4E3A773}" dt="2022-09-20T14:38:33.462" v="64" actId="1076"/>
          <ac:picMkLst>
            <pc:docMk/>
            <pc:sldMk cId="1929956033" sldId="1727"/>
            <ac:picMk id="3" creationId="{CA038198-C990-E41D-6494-FEAA1651F405}"/>
          </ac:picMkLst>
        </pc:picChg>
      </pc:sldChg>
      <pc:sldChg chg="addSp delSp modSp">
        <pc:chgData name="Sarasin, Elise" userId="051ede2b-3008-44c0-bb19-c9bb04b8c5c9" providerId="ADAL" clId="{9EF1B03B-8069-814F-9C45-CE97E4E3A773}" dt="2022-09-20T14:40:48.208" v="132"/>
        <pc:sldMkLst>
          <pc:docMk/>
          <pc:sldMk cId="3893979066" sldId="1734"/>
        </pc:sldMkLst>
        <pc:picChg chg="add mod">
          <ac:chgData name="Sarasin, Elise" userId="051ede2b-3008-44c0-bb19-c9bb04b8c5c9" providerId="ADAL" clId="{9EF1B03B-8069-814F-9C45-CE97E4E3A773}" dt="2022-09-20T14:40:48.208" v="132"/>
          <ac:picMkLst>
            <pc:docMk/>
            <pc:sldMk cId="3893979066" sldId="1734"/>
            <ac:picMk id="2" creationId="{5A31E26D-7ECE-6BA6-E4F9-59E26D5E27A6}"/>
          </ac:picMkLst>
        </pc:picChg>
        <pc:picChg chg="del mod">
          <ac:chgData name="Sarasin, Elise" userId="051ede2b-3008-44c0-bb19-c9bb04b8c5c9" providerId="ADAL" clId="{9EF1B03B-8069-814F-9C45-CE97E4E3A773}" dt="2022-09-20T14:40:34.296" v="125" actId="478"/>
          <ac:picMkLst>
            <pc:docMk/>
            <pc:sldMk cId="3893979066" sldId="1734"/>
            <ac:picMk id="3" creationId="{4341976D-A061-DE80-F663-2C84BE6C0D5C}"/>
          </ac:picMkLst>
        </pc:picChg>
      </pc:sldChg>
      <pc:sldChg chg="addSp delSp modSp">
        <pc:chgData name="Sarasin, Elise" userId="051ede2b-3008-44c0-bb19-c9bb04b8c5c9" providerId="ADAL" clId="{9EF1B03B-8069-814F-9C45-CE97E4E3A773}" dt="2022-09-20T14:40:51.527" v="134"/>
        <pc:sldMkLst>
          <pc:docMk/>
          <pc:sldMk cId="1639632904" sldId="1736"/>
        </pc:sldMkLst>
        <pc:picChg chg="del">
          <ac:chgData name="Sarasin, Elise" userId="051ede2b-3008-44c0-bb19-c9bb04b8c5c9" providerId="ADAL" clId="{9EF1B03B-8069-814F-9C45-CE97E4E3A773}" dt="2022-09-20T14:40:51.155" v="133" actId="478"/>
          <ac:picMkLst>
            <pc:docMk/>
            <pc:sldMk cId="1639632904" sldId="1736"/>
            <ac:picMk id="3" creationId="{4341976D-A061-DE80-F663-2C84BE6C0D5C}"/>
          </ac:picMkLst>
        </pc:picChg>
        <pc:picChg chg="add mod">
          <ac:chgData name="Sarasin, Elise" userId="051ede2b-3008-44c0-bb19-c9bb04b8c5c9" providerId="ADAL" clId="{9EF1B03B-8069-814F-9C45-CE97E4E3A773}" dt="2022-09-20T14:40:51.527" v="134"/>
          <ac:picMkLst>
            <pc:docMk/>
            <pc:sldMk cId="1639632904" sldId="1736"/>
            <ac:picMk id="4" creationId="{9A30D51C-061A-C464-43F1-0FE9894B0CBC}"/>
          </ac:picMkLst>
        </pc:picChg>
      </pc:sldChg>
      <pc:sldChg chg="addSp delSp modSp">
        <pc:chgData name="Sarasin, Elise" userId="051ede2b-3008-44c0-bb19-c9bb04b8c5c9" providerId="ADAL" clId="{9EF1B03B-8069-814F-9C45-CE97E4E3A773}" dt="2022-09-20T14:40:45.771" v="131" actId="1076"/>
        <pc:sldMkLst>
          <pc:docMk/>
          <pc:sldMk cId="3961002127" sldId="1748"/>
        </pc:sldMkLst>
        <pc:picChg chg="del mod">
          <ac:chgData name="Sarasin, Elise" userId="051ede2b-3008-44c0-bb19-c9bb04b8c5c9" providerId="ADAL" clId="{9EF1B03B-8069-814F-9C45-CE97E4E3A773}" dt="2022-09-20T14:40:42.251" v="128" actId="478"/>
          <ac:picMkLst>
            <pc:docMk/>
            <pc:sldMk cId="3961002127" sldId="1748"/>
            <ac:picMk id="2" creationId="{E6142B0E-E594-A74A-358F-5EFFA5374542}"/>
          </ac:picMkLst>
        </pc:picChg>
        <pc:picChg chg="add del mod">
          <ac:chgData name="Sarasin, Elise" userId="051ede2b-3008-44c0-bb19-c9bb04b8c5c9" providerId="ADAL" clId="{9EF1B03B-8069-814F-9C45-CE97E4E3A773}" dt="2022-09-20T14:40:43.738" v="130" actId="478"/>
          <ac:picMkLst>
            <pc:docMk/>
            <pc:sldMk cId="3961002127" sldId="1748"/>
            <ac:picMk id="4" creationId="{9DED0AC0-A4FB-7EEC-50E3-95FDD923EF3C}"/>
          </ac:picMkLst>
        </pc:picChg>
        <pc:picChg chg="add del mod">
          <ac:chgData name="Sarasin, Elise" userId="051ede2b-3008-44c0-bb19-c9bb04b8c5c9" providerId="ADAL" clId="{9EF1B03B-8069-814F-9C45-CE97E4E3A773}" dt="2022-09-20T14:40:43.017" v="129" actId="478"/>
          <ac:picMkLst>
            <pc:docMk/>
            <pc:sldMk cId="3961002127" sldId="1748"/>
            <ac:picMk id="5" creationId="{BA8FA2A6-9E50-48A7-1D90-1FECB8AF5B1C}"/>
          </ac:picMkLst>
        </pc:picChg>
        <pc:picChg chg="add mod">
          <ac:chgData name="Sarasin, Elise" userId="051ede2b-3008-44c0-bb19-c9bb04b8c5c9" providerId="ADAL" clId="{9EF1B03B-8069-814F-9C45-CE97E4E3A773}" dt="2022-09-20T14:40:45.771" v="131" actId="1076"/>
          <ac:picMkLst>
            <pc:docMk/>
            <pc:sldMk cId="3961002127" sldId="1748"/>
            <ac:picMk id="6" creationId="{CC7B17C5-60C3-87AF-73C2-4C7116F99BD5}"/>
          </ac:picMkLst>
        </pc:picChg>
      </pc:sldChg>
      <pc:sldChg chg="addSp delSp modSp modTransition">
        <pc:chgData name="Sarasin, Elise" userId="051ede2b-3008-44c0-bb19-c9bb04b8c5c9" providerId="ADAL" clId="{9EF1B03B-8069-814F-9C45-CE97E4E3A773}" dt="2022-09-20T14:39:35.341" v="91"/>
        <pc:sldMkLst>
          <pc:docMk/>
          <pc:sldMk cId="2301550117" sldId="1751"/>
        </pc:sldMkLst>
        <pc:picChg chg="mod">
          <ac:chgData name="Sarasin, Elise" userId="051ede2b-3008-44c0-bb19-c9bb04b8c5c9" providerId="ADAL" clId="{9EF1B03B-8069-814F-9C45-CE97E4E3A773}" dt="2022-09-20T14:39:16.675" v="80" actId="14100"/>
          <ac:picMkLst>
            <pc:docMk/>
            <pc:sldMk cId="2301550117" sldId="1751"/>
            <ac:picMk id="2" creationId="{BB156B9C-2288-51B9-FA66-57A4FBA5CA51}"/>
          </ac:picMkLst>
        </pc:picChg>
        <pc:picChg chg="del">
          <ac:chgData name="Sarasin, Elise" userId="051ede2b-3008-44c0-bb19-c9bb04b8c5c9" providerId="ADAL" clId="{9EF1B03B-8069-814F-9C45-CE97E4E3A773}" dt="2022-09-20T14:39:10.636" v="77" actId="478"/>
          <ac:picMkLst>
            <pc:docMk/>
            <pc:sldMk cId="2301550117" sldId="1751"/>
            <ac:picMk id="3" creationId="{CA038198-C990-E41D-6494-FEAA1651F405}"/>
          </ac:picMkLst>
        </pc:picChg>
        <pc:picChg chg="add mod">
          <ac:chgData name="Sarasin, Elise" userId="051ede2b-3008-44c0-bb19-c9bb04b8c5c9" providerId="ADAL" clId="{9EF1B03B-8069-814F-9C45-CE97E4E3A773}" dt="2022-09-20T14:39:11.221" v="78"/>
          <ac:picMkLst>
            <pc:docMk/>
            <pc:sldMk cId="2301550117" sldId="1751"/>
            <ac:picMk id="4" creationId="{030ACC6B-A5C2-FE61-DBB2-2E3DD8EFAE56}"/>
          </ac:picMkLst>
        </pc:picChg>
      </pc:sldChg>
      <pc:sldChg chg="addSp delSp modSp mod modTransition">
        <pc:chgData name="Sarasin, Elise" userId="051ede2b-3008-44c0-bb19-c9bb04b8c5c9" providerId="ADAL" clId="{9EF1B03B-8069-814F-9C45-CE97E4E3A773}" dt="2022-09-20T14:37:23.152" v="51"/>
        <pc:sldMkLst>
          <pc:docMk/>
          <pc:sldMk cId="2916920488" sldId="1753"/>
        </pc:sldMkLst>
        <pc:picChg chg="add mod">
          <ac:chgData name="Sarasin, Elise" userId="051ede2b-3008-44c0-bb19-c9bb04b8c5c9" providerId="ADAL" clId="{9EF1B03B-8069-814F-9C45-CE97E4E3A773}" dt="2022-09-20T14:37:06.428" v="45"/>
          <ac:picMkLst>
            <pc:docMk/>
            <pc:sldMk cId="2916920488" sldId="1753"/>
            <ac:picMk id="3" creationId="{C2836742-7FF2-C19A-A890-354502117F32}"/>
          </ac:picMkLst>
        </pc:picChg>
        <pc:picChg chg="del">
          <ac:chgData name="Sarasin, Elise" userId="051ede2b-3008-44c0-bb19-c9bb04b8c5c9" providerId="ADAL" clId="{9EF1B03B-8069-814F-9C45-CE97E4E3A773}" dt="2022-09-20T14:37:05.796" v="44" actId="478"/>
          <ac:picMkLst>
            <pc:docMk/>
            <pc:sldMk cId="2916920488" sldId="1753"/>
            <ac:picMk id="5" creationId="{620C5891-6019-0462-B481-660138E3A2F0}"/>
          </ac:picMkLst>
        </pc:picChg>
        <pc:picChg chg="mod">
          <ac:chgData name="Sarasin, Elise" userId="051ede2b-3008-44c0-bb19-c9bb04b8c5c9" providerId="ADAL" clId="{9EF1B03B-8069-814F-9C45-CE97E4E3A773}" dt="2022-09-20T14:37:15.118" v="47" actId="14100"/>
          <ac:picMkLst>
            <pc:docMk/>
            <pc:sldMk cId="2916920488" sldId="1753"/>
            <ac:picMk id="6" creationId="{7222D733-32E6-EC1A-05E1-F2180EFCE462}"/>
          </ac:picMkLst>
        </pc:picChg>
        <pc:picChg chg="del">
          <ac:chgData name="Sarasin, Elise" userId="051ede2b-3008-44c0-bb19-c9bb04b8c5c9" providerId="ADAL" clId="{9EF1B03B-8069-814F-9C45-CE97E4E3A773}" dt="2022-09-20T14:37:04.522" v="43" actId="478"/>
          <ac:picMkLst>
            <pc:docMk/>
            <pc:sldMk cId="2916920488" sldId="1753"/>
            <ac:picMk id="7" creationId="{F60EFCC5-65FC-00D2-6070-64F1E22C11E3}"/>
          </ac:picMkLst>
        </pc:picChg>
        <pc:picChg chg="add mod">
          <ac:chgData name="Sarasin, Elise" userId="051ede2b-3008-44c0-bb19-c9bb04b8c5c9" providerId="ADAL" clId="{9EF1B03B-8069-814F-9C45-CE97E4E3A773}" dt="2022-09-20T14:37:06.428" v="45"/>
          <ac:picMkLst>
            <pc:docMk/>
            <pc:sldMk cId="2916920488" sldId="1753"/>
            <ac:picMk id="8" creationId="{0045AF55-BFEC-7179-67EB-AE29C6600FA5}"/>
          </ac:picMkLst>
        </pc:picChg>
      </pc:sldChg>
      <pc:sldChg chg="addSp delSp modSp modTransition">
        <pc:chgData name="Sarasin, Elise" userId="051ede2b-3008-44c0-bb19-c9bb04b8c5c9" providerId="ADAL" clId="{9EF1B03B-8069-814F-9C45-CE97E4E3A773}" dt="2022-09-20T14:38:44.672" v="70"/>
        <pc:sldMkLst>
          <pc:docMk/>
          <pc:sldMk cId="990814127" sldId="1754"/>
        </pc:sldMkLst>
        <pc:picChg chg="del">
          <ac:chgData name="Sarasin, Elise" userId="051ede2b-3008-44c0-bb19-c9bb04b8c5c9" providerId="ADAL" clId="{9EF1B03B-8069-814F-9C45-CE97E4E3A773}" dt="2022-09-20T14:38:39.386" v="65" actId="478"/>
          <ac:picMkLst>
            <pc:docMk/>
            <pc:sldMk cId="990814127" sldId="1754"/>
            <ac:picMk id="3" creationId="{CA038198-C990-E41D-6494-FEAA1651F405}"/>
          </ac:picMkLst>
        </pc:picChg>
        <pc:picChg chg="add mod">
          <ac:chgData name="Sarasin, Elise" userId="051ede2b-3008-44c0-bb19-c9bb04b8c5c9" providerId="ADAL" clId="{9EF1B03B-8069-814F-9C45-CE97E4E3A773}" dt="2022-09-20T14:38:40.900" v="66"/>
          <ac:picMkLst>
            <pc:docMk/>
            <pc:sldMk cId="990814127" sldId="1754"/>
            <ac:picMk id="4" creationId="{BEA4199D-A6A2-1AA6-5BE4-C3F03845AF9A}"/>
          </ac:picMkLst>
        </pc:picChg>
      </pc:sldChg>
      <pc:sldChg chg="addSp delSp modSp modTransition">
        <pc:chgData name="Sarasin, Elise" userId="051ede2b-3008-44c0-bb19-c9bb04b8c5c9" providerId="ADAL" clId="{9EF1B03B-8069-814F-9C45-CE97E4E3A773}" dt="2022-09-20T14:39:05.336" v="76"/>
        <pc:sldMkLst>
          <pc:docMk/>
          <pc:sldMk cId="823696585" sldId="1755"/>
        </pc:sldMkLst>
        <pc:picChg chg="del">
          <ac:chgData name="Sarasin, Elise" userId="051ede2b-3008-44c0-bb19-c9bb04b8c5c9" providerId="ADAL" clId="{9EF1B03B-8069-814F-9C45-CE97E4E3A773}" dt="2022-09-20T14:38:52.690" v="71" actId="478"/>
          <ac:picMkLst>
            <pc:docMk/>
            <pc:sldMk cId="823696585" sldId="1755"/>
            <ac:picMk id="3" creationId="{CA038198-C990-E41D-6494-FEAA1651F405}"/>
          </ac:picMkLst>
        </pc:picChg>
        <pc:picChg chg="add mod">
          <ac:chgData name="Sarasin, Elise" userId="051ede2b-3008-44c0-bb19-c9bb04b8c5c9" providerId="ADAL" clId="{9EF1B03B-8069-814F-9C45-CE97E4E3A773}" dt="2022-09-20T14:38:53.563" v="72"/>
          <ac:picMkLst>
            <pc:docMk/>
            <pc:sldMk cId="823696585" sldId="1755"/>
            <ac:picMk id="4" creationId="{5FCDD63E-446D-78D5-E84B-2A6391CCCF5C}"/>
          </ac:picMkLst>
        </pc:picChg>
      </pc:sldChg>
      <pc:sldChg chg="addSp delSp modSp modTransition">
        <pc:chgData name="Sarasin, Elise" userId="051ede2b-3008-44c0-bb19-c9bb04b8c5c9" providerId="ADAL" clId="{9EF1B03B-8069-814F-9C45-CE97E4E3A773}" dt="2022-09-20T14:39:31.108" v="87"/>
        <pc:sldMkLst>
          <pc:docMk/>
          <pc:sldMk cId="3381740128" sldId="1756"/>
        </pc:sldMkLst>
        <pc:picChg chg="del">
          <ac:chgData name="Sarasin, Elise" userId="051ede2b-3008-44c0-bb19-c9bb04b8c5c9" providerId="ADAL" clId="{9EF1B03B-8069-814F-9C45-CE97E4E3A773}" dt="2022-09-20T14:39:27.117" v="82" actId="478"/>
          <ac:picMkLst>
            <pc:docMk/>
            <pc:sldMk cId="3381740128" sldId="1756"/>
            <ac:picMk id="2" creationId="{BB156B9C-2288-51B9-FA66-57A4FBA5CA51}"/>
          </ac:picMkLst>
        </pc:picChg>
        <pc:picChg chg="del">
          <ac:chgData name="Sarasin, Elise" userId="051ede2b-3008-44c0-bb19-c9bb04b8c5c9" providerId="ADAL" clId="{9EF1B03B-8069-814F-9C45-CE97E4E3A773}" dt="2022-09-20T14:39:25.577" v="81" actId="478"/>
          <ac:picMkLst>
            <pc:docMk/>
            <pc:sldMk cId="3381740128" sldId="1756"/>
            <ac:picMk id="3" creationId="{CA038198-C990-E41D-6494-FEAA1651F405}"/>
          </ac:picMkLst>
        </pc:picChg>
        <pc:picChg chg="add mod">
          <ac:chgData name="Sarasin, Elise" userId="051ede2b-3008-44c0-bb19-c9bb04b8c5c9" providerId="ADAL" clId="{9EF1B03B-8069-814F-9C45-CE97E4E3A773}" dt="2022-09-20T14:39:27.736" v="83"/>
          <ac:picMkLst>
            <pc:docMk/>
            <pc:sldMk cId="3381740128" sldId="1756"/>
            <ac:picMk id="4" creationId="{4B0BB9AB-C927-48CB-AAE0-D1E38FC6427C}"/>
          </ac:picMkLst>
        </pc:picChg>
        <pc:picChg chg="add mod">
          <ac:chgData name="Sarasin, Elise" userId="051ede2b-3008-44c0-bb19-c9bb04b8c5c9" providerId="ADAL" clId="{9EF1B03B-8069-814F-9C45-CE97E4E3A773}" dt="2022-09-20T14:39:27.736" v="83"/>
          <ac:picMkLst>
            <pc:docMk/>
            <pc:sldMk cId="3381740128" sldId="1756"/>
            <ac:picMk id="5" creationId="{3188BF61-1E89-53C1-8BA1-03BE4D05E155}"/>
          </ac:picMkLst>
        </pc:picChg>
      </pc:sldChg>
      <pc:sldChg chg="modSp modTransition">
        <pc:chgData name="Sarasin, Elise" userId="051ede2b-3008-44c0-bb19-c9bb04b8c5c9" providerId="ADAL" clId="{9EF1B03B-8069-814F-9C45-CE97E4E3A773}" dt="2022-09-20T14:36:39.180" v="19"/>
        <pc:sldMkLst>
          <pc:docMk/>
          <pc:sldMk cId="697329077" sldId="1757"/>
        </pc:sldMkLst>
        <pc:picChg chg="mod">
          <ac:chgData name="Sarasin, Elise" userId="051ede2b-3008-44c0-bb19-c9bb04b8c5c9" providerId="ADAL" clId="{9EF1B03B-8069-814F-9C45-CE97E4E3A773}" dt="2022-09-20T14:36:31.461" v="15" actId="1076"/>
          <ac:picMkLst>
            <pc:docMk/>
            <pc:sldMk cId="697329077" sldId="1757"/>
            <ac:picMk id="8" creationId="{39A694B4-1250-5836-B189-D79D5E40EA3D}"/>
          </ac:picMkLst>
        </pc:picChg>
      </pc:sldChg>
      <pc:sldChg chg="addSp delSp modSp mod modTransition">
        <pc:chgData name="Sarasin, Elise" userId="051ede2b-3008-44c0-bb19-c9bb04b8c5c9" providerId="ADAL" clId="{9EF1B03B-8069-814F-9C45-CE97E4E3A773}" dt="2022-09-20T14:36:56.766" v="42" actId="1038"/>
        <pc:sldMkLst>
          <pc:docMk/>
          <pc:sldMk cId="1237178274" sldId="1758"/>
        </pc:sldMkLst>
        <pc:picChg chg="mod">
          <ac:chgData name="Sarasin, Elise" userId="051ede2b-3008-44c0-bb19-c9bb04b8c5c9" providerId="ADAL" clId="{9EF1B03B-8069-814F-9C45-CE97E4E3A773}" dt="2022-09-20T14:36:56.766" v="42" actId="1038"/>
          <ac:picMkLst>
            <pc:docMk/>
            <pc:sldMk cId="1237178274" sldId="1758"/>
            <ac:picMk id="4" creationId="{0E31037A-E006-804E-F89F-3C2BCCC600E3}"/>
          </ac:picMkLst>
        </pc:picChg>
        <pc:picChg chg="del">
          <ac:chgData name="Sarasin, Elise" userId="051ede2b-3008-44c0-bb19-c9bb04b8c5c9" providerId="ADAL" clId="{9EF1B03B-8069-814F-9C45-CE97E4E3A773}" dt="2022-09-20T14:36:44.401" v="24" actId="478"/>
          <ac:picMkLst>
            <pc:docMk/>
            <pc:sldMk cId="1237178274" sldId="1758"/>
            <ac:picMk id="5" creationId="{77A4F88D-C2CF-E173-BF08-0E24759AF8DC}"/>
          </ac:picMkLst>
        </pc:picChg>
        <pc:picChg chg="add mod">
          <ac:chgData name="Sarasin, Elise" userId="051ede2b-3008-44c0-bb19-c9bb04b8c5c9" providerId="ADAL" clId="{9EF1B03B-8069-814F-9C45-CE97E4E3A773}" dt="2022-09-20T14:36:44.821" v="25"/>
          <ac:picMkLst>
            <pc:docMk/>
            <pc:sldMk cId="1237178274" sldId="1758"/>
            <ac:picMk id="6" creationId="{0452BDF4-626E-6D1A-06EC-414C2C9B24C1}"/>
          </ac:picMkLst>
        </pc:picChg>
      </pc:sldChg>
      <pc:sldChg chg="addSp delSp modSp modTransition">
        <pc:chgData name="Sarasin, Elise" userId="051ede2b-3008-44c0-bb19-c9bb04b8c5c9" providerId="ADAL" clId="{9EF1B03B-8069-814F-9C45-CE97E4E3A773}" dt="2022-09-20T14:39:43.720" v="98"/>
        <pc:sldMkLst>
          <pc:docMk/>
          <pc:sldMk cId="3551049312" sldId="1759"/>
        </pc:sldMkLst>
        <pc:picChg chg="del">
          <ac:chgData name="Sarasin, Elise" userId="051ede2b-3008-44c0-bb19-c9bb04b8c5c9" providerId="ADAL" clId="{9EF1B03B-8069-814F-9C45-CE97E4E3A773}" dt="2022-09-20T14:39:40.127" v="93" actId="478"/>
          <ac:picMkLst>
            <pc:docMk/>
            <pc:sldMk cId="3551049312" sldId="1759"/>
            <ac:picMk id="2" creationId="{BB156B9C-2288-51B9-FA66-57A4FBA5CA51}"/>
          </ac:picMkLst>
        </pc:picChg>
        <pc:picChg chg="del">
          <ac:chgData name="Sarasin, Elise" userId="051ede2b-3008-44c0-bb19-c9bb04b8c5c9" providerId="ADAL" clId="{9EF1B03B-8069-814F-9C45-CE97E4E3A773}" dt="2022-09-20T14:39:38.894" v="92" actId="478"/>
          <ac:picMkLst>
            <pc:docMk/>
            <pc:sldMk cId="3551049312" sldId="1759"/>
            <ac:picMk id="3" creationId="{CA038198-C990-E41D-6494-FEAA1651F405}"/>
          </ac:picMkLst>
        </pc:picChg>
        <pc:picChg chg="add mod">
          <ac:chgData name="Sarasin, Elise" userId="051ede2b-3008-44c0-bb19-c9bb04b8c5c9" providerId="ADAL" clId="{9EF1B03B-8069-814F-9C45-CE97E4E3A773}" dt="2022-09-20T14:39:40.767" v="94"/>
          <ac:picMkLst>
            <pc:docMk/>
            <pc:sldMk cId="3551049312" sldId="1759"/>
            <ac:picMk id="4" creationId="{B5B6B31D-6AA3-73A8-E799-2948D29EBCE2}"/>
          </ac:picMkLst>
        </pc:picChg>
        <pc:picChg chg="add mod">
          <ac:chgData name="Sarasin, Elise" userId="051ede2b-3008-44c0-bb19-c9bb04b8c5c9" providerId="ADAL" clId="{9EF1B03B-8069-814F-9C45-CE97E4E3A773}" dt="2022-09-20T14:39:40.767" v="94"/>
          <ac:picMkLst>
            <pc:docMk/>
            <pc:sldMk cId="3551049312" sldId="1759"/>
            <ac:picMk id="5" creationId="{D78D25AA-5F7B-DC0D-C504-E29D202537A2}"/>
          </ac:picMkLst>
        </pc:picChg>
      </pc:sldChg>
      <pc:sldChg chg="addSp delSp modSp modTransition">
        <pc:chgData name="Sarasin, Elise" userId="051ede2b-3008-44c0-bb19-c9bb04b8c5c9" providerId="ADAL" clId="{9EF1B03B-8069-814F-9C45-CE97E4E3A773}" dt="2022-09-20T14:40:01.620" v="106"/>
        <pc:sldMkLst>
          <pc:docMk/>
          <pc:sldMk cId="3207648917" sldId="1760"/>
        </pc:sldMkLst>
        <pc:picChg chg="del">
          <ac:chgData name="Sarasin, Elise" userId="051ede2b-3008-44c0-bb19-c9bb04b8c5c9" providerId="ADAL" clId="{9EF1B03B-8069-814F-9C45-CE97E4E3A773}" dt="2022-09-20T14:39:49.354" v="100" actId="478"/>
          <ac:picMkLst>
            <pc:docMk/>
            <pc:sldMk cId="3207648917" sldId="1760"/>
            <ac:picMk id="2" creationId="{BB156B9C-2288-51B9-FA66-57A4FBA5CA51}"/>
          </ac:picMkLst>
        </pc:picChg>
        <pc:picChg chg="del">
          <ac:chgData name="Sarasin, Elise" userId="051ede2b-3008-44c0-bb19-c9bb04b8c5c9" providerId="ADAL" clId="{9EF1B03B-8069-814F-9C45-CE97E4E3A773}" dt="2022-09-20T14:39:48.096" v="99" actId="478"/>
          <ac:picMkLst>
            <pc:docMk/>
            <pc:sldMk cId="3207648917" sldId="1760"/>
            <ac:picMk id="3" creationId="{CA038198-C990-E41D-6494-FEAA1651F405}"/>
          </ac:picMkLst>
        </pc:picChg>
        <pc:picChg chg="add mod">
          <ac:chgData name="Sarasin, Elise" userId="051ede2b-3008-44c0-bb19-c9bb04b8c5c9" providerId="ADAL" clId="{9EF1B03B-8069-814F-9C45-CE97E4E3A773}" dt="2022-09-20T14:39:50.223" v="101"/>
          <ac:picMkLst>
            <pc:docMk/>
            <pc:sldMk cId="3207648917" sldId="1760"/>
            <ac:picMk id="4" creationId="{8147A579-7B0E-F83B-1B4F-55BB986EE350}"/>
          </ac:picMkLst>
        </pc:picChg>
        <pc:picChg chg="add mod">
          <ac:chgData name="Sarasin, Elise" userId="051ede2b-3008-44c0-bb19-c9bb04b8c5c9" providerId="ADAL" clId="{9EF1B03B-8069-814F-9C45-CE97E4E3A773}" dt="2022-09-20T14:39:50.223" v="101"/>
          <ac:picMkLst>
            <pc:docMk/>
            <pc:sldMk cId="3207648917" sldId="1760"/>
            <ac:picMk id="6" creationId="{21505CD6-29C6-B563-6185-1293A157C974}"/>
          </ac:picMkLst>
        </pc:picChg>
        <pc:picChg chg="mod">
          <ac:chgData name="Sarasin, Elise" userId="051ede2b-3008-44c0-bb19-c9bb04b8c5c9" providerId="ADAL" clId="{9EF1B03B-8069-814F-9C45-CE97E4E3A773}" dt="2022-09-20T14:39:53.891" v="102" actId="1076"/>
          <ac:picMkLst>
            <pc:docMk/>
            <pc:sldMk cId="3207648917" sldId="1760"/>
            <ac:picMk id="7" creationId="{B4B265DE-D825-3B56-BC53-DF39817221B8}"/>
          </ac:picMkLst>
        </pc:picChg>
      </pc:sldChg>
      <pc:sldChg chg="addSp delSp modSp modTransition">
        <pc:chgData name="Sarasin, Elise" userId="051ede2b-3008-44c0-bb19-c9bb04b8c5c9" providerId="ADAL" clId="{9EF1B03B-8069-814F-9C45-CE97E4E3A773}" dt="2022-09-20T14:40:11.161" v="114"/>
        <pc:sldMkLst>
          <pc:docMk/>
          <pc:sldMk cId="19145447" sldId="1761"/>
        </pc:sldMkLst>
        <pc:picChg chg="del">
          <ac:chgData name="Sarasin, Elise" userId="051ede2b-3008-44c0-bb19-c9bb04b8c5c9" providerId="ADAL" clId="{9EF1B03B-8069-814F-9C45-CE97E4E3A773}" dt="2022-09-20T14:40:05.581" v="108" actId="478"/>
          <ac:picMkLst>
            <pc:docMk/>
            <pc:sldMk cId="19145447" sldId="1761"/>
            <ac:picMk id="2" creationId="{BB156B9C-2288-51B9-FA66-57A4FBA5CA51}"/>
          </ac:picMkLst>
        </pc:picChg>
        <pc:picChg chg="del">
          <ac:chgData name="Sarasin, Elise" userId="051ede2b-3008-44c0-bb19-c9bb04b8c5c9" providerId="ADAL" clId="{9EF1B03B-8069-814F-9C45-CE97E4E3A773}" dt="2022-09-20T14:40:04.851" v="107" actId="478"/>
          <ac:picMkLst>
            <pc:docMk/>
            <pc:sldMk cId="19145447" sldId="1761"/>
            <ac:picMk id="3" creationId="{CA038198-C990-E41D-6494-FEAA1651F405}"/>
          </ac:picMkLst>
        </pc:picChg>
        <pc:picChg chg="add mod">
          <ac:chgData name="Sarasin, Elise" userId="051ede2b-3008-44c0-bb19-c9bb04b8c5c9" providerId="ADAL" clId="{9EF1B03B-8069-814F-9C45-CE97E4E3A773}" dt="2022-09-20T14:40:07.360" v="110"/>
          <ac:picMkLst>
            <pc:docMk/>
            <pc:sldMk cId="19145447" sldId="1761"/>
            <ac:picMk id="4" creationId="{104882D0-1BBF-1FC2-8A59-CB9D2E4B7CE5}"/>
          </ac:picMkLst>
        </pc:picChg>
        <pc:picChg chg="add mod">
          <ac:chgData name="Sarasin, Elise" userId="051ede2b-3008-44c0-bb19-c9bb04b8c5c9" providerId="ADAL" clId="{9EF1B03B-8069-814F-9C45-CE97E4E3A773}" dt="2022-09-20T14:40:07.360" v="110"/>
          <ac:picMkLst>
            <pc:docMk/>
            <pc:sldMk cId="19145447" sldId="1761"/>
            <ac:picMk id="6" creationId="{FDFEBCAB-3A77-E70E-429B-6921BF291FBB}"/>
          </ac:picMkLst>
        </pc:picChg>
        <pc:picChg chg="del">
          <ac:chgData name="Sarasin, Elise" userId="051ede2b-3008-44c0-bb19-c9bb04b8c5c9" providerId="ADAL" clId="{9EF1B03B-8069-814F-9C45-CE97E4E3A773}" dt="2022-09-20T14:40:06.337" v="109" actId="478"/>
          <ac:picMkLst>
            <pc:docMk/>
            <pc:sldMk cId="19145447" sldId="1761"/>
            <ac:picMk id="7" creationId="{B4B265DE-D825-3B56-BC53-DF39817221B8}"/>
          </ac:picMkLst>
        </pc:picChg>
        <pc:picChg chg="add mod">
          <ac:chgData name="Sarasin, Elise" userId="051ede2b-3008-44c0-bb19-c9bb04b8c5c9" providerId="ADAL" clId="{9EF1B03B-8069-814F-9C45-CE97E4E3A773}" dt="2022-09-20T14:40:07.360" v="110"/>
          <ac:picMkLst>
            <pc:docMk/>
            <pc:sldMk cId="19145447" sldId="1761"/>
            <ac:picMk id="8" creationId="{B6F915E4-9CF3-7D73-6501-D7E28AD58A9A}"/>
          </ac:picMkLst>
        </pc:picChg>
      </pc:sldChg>
      <pc:sldChg chg="addSp delSp modSp modTransition">
        <pc:chgData name="Sarasin, Elise" userId="051ede2b-3008-44c0-bb19-c9bb04b8c5c9" providerId="ADAL" clId="{9EF1B03B-8069-814F-9C45-CE97E4E3A773}" dt="2022-09-20T14:40:21.072" v="122"/>
        <pc:sldMkLst>
          <pc:docMk/>
          <pc:sldMk cId="3774119308" sldId="1762"/>
        </pc:sldMkLst>
        <pc:picChg chg="del">
          <ac:chgData name="Sarasin, Elise" userId="051ede2b-3008-44c0-bb19-c9bb04b8c5c9" providerId="ADAL" clId="{9EF1B03B-8069-814F-9C45-CE97E4E3A773}" dt="2022-09-20T14:40:16.696" v="116" actId="478"/>
          <ac:picMkLst>
            <pc:docMk/>
            <pc:sldMk cId="3774119308" sldId="1762"/>
            <ac:picMk id="2" creationId="{BB156B9C-2288-51B9-FA66-57A4FBA5CA51}"/>
          </ac:picMkLst>
        </pc:picChg>
        <pc:picChg chg="del">
          <ac:chgData name="Sarasin, Elise" userId="051ede2b-3008-44c0-bb19-c9bb04b8c5c9" providerId="ADAL" clId="{9EF1B03B-8069-814F-9C45-CE97E4E3A773}" dt="2022-09-20T14:40:15.992" v="115" actId="478"/>
          <ac:picMkLst>
            <pc:docMk/>
            <pc:sldMk cId="3774119308" sldId="1762"/>
            <ac:picMk id="3" creationId="{CA038198-C990-E41D-6494-FEAA1651F405}"/>
          </ac:picMkLst>
        </pc:picChg>
        <pc:picChg chg="add mod">
          <ac:chgData name="Sarasin, Elise" userId="051ede2b-3008-44c0-bb19-c9bb04b8c5c9" providerId="ADAL" clId="{9EF1B03B-8069-814F-9C45-CE97E4E3A773}" dt="2022-09-20T14:40:18.601" v="118"/>
          <ac:picMkLst>
            <pc:docMk/>
            <pc:sldMk cId="3774119308" sldId="1762"/>
            <ac:picMk id="4" creationId="{62613905-A85E-D8A5-7BC2-EC617C01A807}"/>
          </ac:picMkLst>
        </pc:picChg>
        <pc:picChg chg="add mod">
          <ac:chgData name="Sarasin, Elise" userId="051ede2b-3008-44c0-bb19-c9bb04b8c5c9" providerId="ADAL" clId="{9EF1B03B-8069-814F-9C45-CE97E4E3A773}" dt="2022-09-20T14:40:18.601" v="118"/>
          <ac:picMkLst>
            <pc:docMk/>
            <pc:sldMk cId="3774119308" sldId="1762"/>
            <ac:picMk id="6" creationId="{3BC9087E-A534-107E-A8E6-7A4F86A6AC1B}"/>
          </ac:picMkLst>
        </pc:picChg>
        <pc:picChg chg="del">
          <ac:chgData name="Sarasin, Elise" userId="051ede2b-3008-44c0-bb19-c9bb04b8c5c9" providerId="ADAL" clId="{9EF1B03B-8069-814F-9C45-CE97E4E3A773}" dt="2022-09-20T14:40:17.350" v="117" actId="478"/>
          <ac:picMkLst>
            <pc:docMk/>
            <pc:sldMk cId="3774119308" sldId="1762"/>
            <ac:picMk id="7" creationId="{B4B265DE-D825-3B56-BC53-DF39817221B8}"/>
          </ac:picMkLst>
        </pc:picChg>
        <pc:picChg chg="add mod">
          <ac:chgData name="Sarasin, Elise" userId="051ede2b-3008-44c0-bb19-c9bb04b8c5c9" providerId="ADAL" clId="{9EF1B03B-8069-814F-9C45-CE97E4E3A773}" dt="2022-09-20T14:40:18.601" v="118"/>
          <ac:picMkLst>
            <pc:docMk/>
            <pc:sldMk cId="3774119308" sldId="1762"/>
            <ac:picMk id="8" creationId="{7BAF2F7E-3461-F074-C523-E077C01F2D5C}"/>
          </ac:picMkLst>
        </pc:picChg>
      </pc:sldChg>
      <pc:sldChg chg="modSp modTransition">
        <pc:chgData name="Sarasin, Elise" userId="051ede2b-3008-44c0-bb19-c9bb04b8c5c9" providerId="ADAL" clId="{9EF1B03B-8069-814F-9C45-CE97E4E3A773}" dt="2022-09-20T14:35:51.126" v="5" actId="1076"/>
        <pc:sldMkLst>
          <pc:docMk/>
          <pc:sldMk cId="2580936379" sldId="1764"/>
        </pc:sldMkLst>
        <pc:picChg chg="mod">
          <ac:chgData name="Sarasin, Elise" userId="051ede2b-3008-44c0-bb19-c9bb04b8c5c9" providerId="ADAL" clId="{9EF1B03B-8069-814F-9C45-CE97E4E3A773}" dt="2022-09-20T14:35:51.126" v="5" actId="1076"/>
          <ac:picMkLst>
            <pc:docMk/>
            <pc:sldMk cId="2580936379" sldId="1764"/>
            <ac:picMk id="3" creationId="{705393B2-F7C0-07C7-8048-5A741744E6D9}"/>
          </ac:picMkLst>
        </pc:picChg>
      </pc:sldChg>
      <pc:sldChg chg="addSp delSp modSp modTransition">
        <pc:chgData name="Sarasin, Elise" userId="051ede2b-3008-44c0-bb19-c9bb04b8c5c9" providerId="ADAL" clId="{9EF1B03B-8069-814F-9C45-CE97E4E3A773}" dt="2022-09-20T14:36:17.283" v="13"/>
        <pc:sldMkLst>
          <pc:docMk/>
          <pc:sldMk cId="3921916331" sldId="1765"/>
        </pc:sldMkLst>
        <pc:picChg chg="add mod">
          <ac:chgData name="Sarasin, Elise" userId="051ede2b-3008-44c0-bb19-c9bb04b8c5c9" providerId="ADAL" clId="{9EF1B03B-8069-814F-9C45-CE97E4E3A773}" dt="2022-09-20T14:35:59.466" v="7"/>
          <ac:picMkLst>
            <pc:docMk/>
            <pc:sldMk cId="3921916331" sldId="1765"/>
            <ac:picMk id="2" creationId="{40110F26-C19B-204A-E3F9-464148D7F37D}"/>
          </ac:picMkLst>
        </pc:picChg>
        <pc:picChg chg="mod">
          <ac:chgData name="Sarasin, Elise" userId="051ede2b-3008-44c0-bb19-c9bb04b8c5c9" providerId="ADAL" clId="{9EF1B03B-8069-814F-9C45-CE97E4E3A773}" dt="2022-09-20T14:36:09.736" v="9" actId="14100"/>
          <ac:picMkLst>
            <pc:docMk/>
            <pc:sldMk cId="3921916331" sldId="1765"/>
            <ac:picMk id="5" creationId="{0310959A-36C4-D698-AFC3-EFE7A0B85838}"/>
          </ac:picMkLst>
        </pc:picChg>
        <pc:picChg chg="del">
          <ac:chgData name="Sarasin, Elise" userId="051ede2b-3008-44c0-bb19-c9bb04b8c5c9" providerId="ADAL" clId="{9EF1B03B-8069-814F-9C45-CE97E4E3A773}" dt="2022-09-20T14:35:58.759" v="6" actId="478"/>
          <ac:picMkLst>
            <pc:docMk/>
            <pc:sldMk cId="3921916331" sldId="1765"/>
            <ac:picMk id="7" creationId="{70EF5159-FC4B-6BED-B2D7-4E2F73D7B8CF}"/>
          </ac:picMkLst>
        </pc:picChg>
      </pc:sldChg>
    </pc:docChg>
  </pc:docChgLst>
  <pc:docChgLst>
    <pc:chgData name="Bernard, Allison M" userId="S::a324b680@home.ku.edu::7cd67125-3436-42b8-b83a-bbe37ba15a4e" providerId="AD" clId="Web-{FE725F9C-DC38-47A1-AA1B-8066438E9844}"/>
    <pc:docChg chg="modSld">
      <pc:chgData name="Bernard, Allison M" userId="S::a324b680@home.ku.edu::7cd67125-3436-42b8-b83a-bbe37ba15a4e" providerId="AD" clId="Web-{FE725F9C-DC38-47A1-AA1B-8066438E9844}" dt="2023-07-06T20:13:58.621" v="0"/>
      <pc:docMkLst>
        <pc:docMk/>
      </pc:docMkLst>
      <pc:sldChg chg="delSp">
        <pc:chgData name="Bernard, Allison M" userId="S::a324b680@home.ku.edu::7cd67125-3436-42b8-b83a-bbe37ba15a4e" providerId="AD" clId="Web-{FE725F9C-DC38-47A1-AA1B-8066438E9844}" dt="2023-07-06T20:13:58.621" v="0"/>
        <pc:sldMkLst>
          <pc:docMk/>
          <pc:sldMk cId="1445237140" sldId="1685"/>
        </pc:sldMkLst>
        <pc:spChg chg="del">
          <ac:chgData name="Bernard, Allison M" userId="S::a324b680@home.ku.edu::7cd67125-3436-42b8-b83a-bbe37ba15a4e" providerId="AD" clId="Web-{FE725F9C-DC38-47A1-AA1B-8066438E9844}" dt="2023-07-06T20:13:58.621" v="0"/>
          <ac:spMkLst>
            <pc:docMk/>
            <pc:sldMk cId="1445237140" sldId="1685"/>
            <ac:spMk id="4" creationId="{B1A576C1-611F-4536-CE9C-332B68E7E94A}"/>
          </ac:spMkLst>
        </pc:spChg>
      </pc:sldChg>
    </pc:docChg>
  </pc:docChgLst>
  <pc:docChgLst>
    <pc:chgData name="Bernard, Allison Marie" userId="7cd67125-3436-42b8-b83a-bbe37ba15a4e" providerId="ADAL" clId="{C8B06973-AB5A-4430-840E-076F52F0500C}"/>
    <pc:docChg chg="undo custSel addSld delSld modSld sldOrd modMainMaster modSection">
      <pc:chgData name="Bernard, Allison Marie" userId="7cd67125-3436-42b8-b83a-bbe37ba15a4e" providerId="ADAL" clId="{C8B06973-AB5A-4430-840E-076F52F0500C}" dt="2022-09-16T15:05:40.332" v="707" actId="1076"/>
      <pc:docMkLst>
        <pc:docMk/>
      </pc:docMkLst>
      <pc:sldChg chg="addSp modSp">
        <pc:chgData name="Bernard, Allison Marie" userId="7cd67125-3436-42b8-b83a-bbe37ba15a4e" providerId="ADAL" clId="{C8B06973-AB5A-4430-840E-076F52F0500C}" dt="2022-09-13T14:03:45.039" v="36"/>
        <pc:sldMkLst>
          <pc:docMk/>
          <pc:sldMk cId="3731629759" sldId="1098"/>
        </pc:sldMkLst>
        <pc:spChg chg="add mod">
          <ac:chgData name="Bernard, Allison Marie" userId="7cd67125-3436-42b8-b83a-bbe37ba15a4e" providerId="ADAL" clId="{C8B06973-AB5A-4430-840E-076F52F0500C}" dt="2022-09-13T14:03:45.039" v="36"/>
          <ac:spMkLst>
            <pc:docMk/>
            <pc:sldMk cId="3731629759" sldId="1098"/>
            <ac:spMk id="3" creationId="{7DEE8BB6-83E4-F5EB-B66E-A7DFA9773B03}"/>
          </ac:spMkLst>
        </pc:spChg>
        <pc:spChg chg="add mod">
          <ac:chgData name="Bernard, Allison Marie" userId="7cd67125-3436-42b8-b83a-bbe37ba15a4e" providerId="ADAL" clId="{C8B06973-AB5A-4430-840E-076F52F0500C}" dt="2022-09-13T14:03:45.039" v="36"/>
          <ac:spMkLst>
            <pc:docMk/>
            <pc:sldMk cId="3731629759" sldId="1098"/>
            <ac:spMk id="4" creationId="{39C1D652-FC42-1A16-8E07-A58E68EE3F9A}"/>
          </ac:spMkLst>
        </pc:spChg>
      </pc:sldChg>
      <pc:sldChg chg="addSp modSp mod modShow">
        <pc:chgData name="Bernard, Allison Marie" userId="7cd67125-3436-42b8-b83a-bbe37ba15a4e" providerId="ADAL" clId="{C8B06973-AB5A-4430-840E-076F52F0500C}" dt="2022-09-16T13:32:32.531" v="49" actId="1076"/>
        <pc:sldMkLst>
          <pc:docMk/>
          <pc:sldMk cId="1899304147" sldId="1101"/>
        </pc:sldMkLst>
        <pc:spChg chg="add mod">
          <ac:chgData name="Bernard, Allison Marie" userId="7cd67125-3436-42b8-b83a-bbe37ba15a4e" providerId="ADAL" clId="{C8B06973-AB5A-4430-840E-076F52F0500C}" dt="2022-09-16T13:32:32.531" v="49" actId="1076"/>
          <ac:spMkLst>
            <pc:docMk/>
            <pc:sldMk cId="1899304147" sldId="1101"/>
            <ac:spMk id="3" creationId="{8DD55A07-C85F-D508-D48B-E0436D4D04E4}"/>
          </ac:spMkLst>
        </pc:spChg>
        <pc:spChg chg="add mod">
          <ac:chgData name="Bernard, Allison Marie" userId="7cd67125-3436-42b8-b83a-bbe37ba15a4e" providerId="ADAL" clId="{C8B06973-AB5A-4430-840E-076F52F0500C}" dt="2022-09-13T14:03:29.951" v="34"/>
          <ac:spMkLst>
            <pc:docMk/>
            <pc:sldMk cId="1899304147" sldId="1101"/>
            <ac:spMk id="4" creationId="{614785A0-4AD0-04B3-15A0-112D2C8B9915}"/>
          </ac:spMkLst>
        </pc:spChg>
      </pc:sldChg>
      <pc:sldChg chg="addSp modSp">
        <pc:chgData name="Bernard, Allison Marie" userId="7cd67125-3436-42b8-b83a-bbe37ba15a4e" providerId="ADAL" clId="{C8B06973-AB5A-4430-840E-076F52F0500C}" dt="2022-09-13T14:03:16.283" v="32"/>
        <pc:sldMkLst>
          <pc:docMk/>
          <pc:sldMk cId="3412130157" sldId="1113"/>
        </pc:sldMkLst>
        <pc:spChg chg="add mod">
          <ac:chgData name="Bernard, Allison Marie" userId="7cd67125-3436-42b8-b83a-bbe37ba15a4e" providerId="ADAL" clId="{C8B06973-AB5A-4430-840E-076F52F0500C}" dt="2022-09-13T14:03:16.283" v="32"/>
          <ac:spMkLst>
            <pc:docMk/>
            <pc:sldMk cId="3412130157" sldId="1113"/>
            <ac:spMk id="13" creationId="{8D56DEA2-1ECE-FD95-A852-1F209E91B67A}"/>
          </ac:spMkLst>
        </pc:spChg>
        <pc:spChg chg="add mod">
          <ac:chgData name="Bernard, Allison Marie" userId="7cd67125-3436-42b8-b83a-bbe37ba15a4e" providerId="ADAL" clId="{C8B06973-AB5A-4430-840E-076F52F0500C}" dt="2022-09-13T14:03:16.283" v="32"/>
          <ac:spMkLst>
            <pc:docMk/>
            <pc:sldMk cId="3412130157" sldId="1113"/>
            <ac:spMk id="14" creationId="{520AF095-3902-02B0-CD0C-D1A1BA3802AB}"/>
          </ac:spMkLst>
        </pc:spChg>
      </pc:sldChg>
      <pc:sldChg chg="addSp modSp mod modShow">
        <pc:chgData name="Bernard, Allison Marie" userId="7cd67125-3436-42b8-b83a-bbe37ba15a4e" providerId="ADAL" clId="{C8B06973-AB5A-4430-840E-076F52F0500C}" dt="2022-09-16T13:29:25.688" v="45" actId="729"/>
        <pc:sldMkLst>
          <pc:docMk/>
          <pc:sldMk cId="931664867" sldId="1439"/>
        </pc:sldMkLst>
        <pc:spChg chg="add mod">
          <ac:chgData name="Bernard, Allison Marie" userId="7cd67125-3436-42b8-b83a-bbe37ba15a4e" providerId="ADAL" clId="{C8B06973-AB5A-4430-840E-076F52F0500C}" dt="2022-09-13T14:03:35.111" v="35"/>
          <ac:spMkLst>
            <pc:docMk/>
            <pc:sldMk cId="931664867" sldId="1439"/>
            <ac:spMk id="2" creationId="{9D253032-4598-75F4-A028-68F0084E0D97}"/>
          </ac:spMkLst>
        </pc:spChg>
        <pc:spChg chg="add mod">
          <ac:chgData name="Bernard, Allison Marie" userId="7cd67125-3436-42b8-b83a-bbe37ba15a4e" providerId="ADAL" clId="{C8B06973-AB5A-4430-840E-076F52F0500C}" dt="2022-09-13T14:03:35.111" v="35"/>
          <ac:spMkLst>
            <pc:docMk/>
            <pc:sldMk cId="931664867" sldId="1439"/>
            <ac:spMk id="3" creationId="{11F2D929-7A28-CD4E-F1BE-4099093BD46A}"/>
          </ac:spMkLst>
        </pc:spChg>
      </pc:sldChg>
      <pc:sldChg chg="addSp modSp mod modShow">
        <pc:chgData name="Bernard, Allison Marie" userId="7cd67125-3436-42b8-b83a-bbe37ba15a4e" providerId="ADAL" clId="{C8B06973-AB5A-4430-840E-076F52F0500C}" dt="2022-09-16T13:39:54.370" v="57" actId="1076"/>
        <pc:sldMkLst>
          <pc:docMk/>
          <pc:sldMk cId="1991729378" sldId="1487"/>
        </pc:sldMkLst>
        <pc:spChg chg="add mod">
          <ac:chgData name="Bernard, Allison Marie" userId="7cd67125-3436-42b8-b83a-bbe37ba15a4e" providerId="ADAL" clId="{C8B06973-AB5A-4430-840E-076F52F0500C}" dt="2022-09-16T13:39:54.370" v="57" actId="1076"/>
          <ac:spMkLst>
            <pc:docMk/>
            <pc:sldMk cId="1991729378" sldId="1487"/>
            <ac:spMk id="3" creationId="{DCEF8AED-38E0-12BB-2532-FAE2CCACAFCA}"/>
          </ac:spMkLst>
        </pc:spChg>
        <pc:spChg chg="add mod">
          <ac:chgData name="Bernard, Allison Marie" userId="7cd67125-3436-42b8-b83a-bbe37ba15a4e" providerId="ADAL" clId="{C8B06973-AB5A-4430-840E-076F52F0500C}" dt="2022-09-13T14:05:12.043" v="40"/>
          <ac:spMkLst>
            <pc:docMk/>
            <pc:sldMk cId="1991729378" sldId="1487"/>
            <ac:spMk id="4" creationId="{8A34EC94-4D5C-7F9C-9B12-585955075413}"/>
          </ac:spMkLst>
        </pc:spChg>
      </pc:sldChg>
      <pc:sldChg chg="mod modShow">
        <pc:chgData name="Bernard, Allison Marie" userId="7cd67125-3436-42b8-b83a-bbe37ba15a4e" providerId="ADAL" clId="{C8B06973-AB5A-4430-840E-076F52F0500C}" dt="2022-09-16T13:29:43.787" v="47" actId="729"/>
        <pc:sldMkLst>
          <pc:docMk/>
          <pc:sldMk cId="3265982216" sldId="1546"/>
        </pc:sldMkLst>
      </pc:sldChg>
      <pc:sldChg chg="addSp modSp mod modShow">
        <pc:chgData name="Bernard, Allison Marie" userId="7cd67125-3436-42b8-b83a-bbe37ba15a4e" providerId="ADAL" clId="{C8B06973-AB5A-4430-840E-076F52F0500C}" dt="2022-09-16T13:29:22.353" v="43" actId="729"/>
        <pc:sldMkLst>
          <pc:docMk/>
          <pc:sldMk cId="2107840058" sldId="1552"/>
        </pc:sldMkLst>
        <pc:spChg chg="add mod">
          <ac:chgData name="Bernard, Allison Marie" userId="7cd67125-3436-42b8-b83a-bbe37ba15a4e" providerId="ADAL" clId="{C8B06973-AB5A-4430-840E-076F52F0500C}" dt="2022-09-13T14:03:26.134" v="33"/>
          <ac:spMkLst>
            <pc:docMk/>
            <pc:sldMk cId="2107840058" sldId="1552"/>
            <ac:spMk id="2" creationId="{6111F953-E276-D71C-503E-4CD1C5FB7C91}"/>
          </ac:spMkLst>
        </pc:spChg>
        <pc:spChg chg="add mod">
          <ac:chgData name="Bernard, Allison Marie" userId="7cd67125-3436-42b8-b83a-bbe37ba15a4e" providerId="ADAL" clId="{C8B06973-AB5A-4430-840E-076F52F0500C}" dt="2022-09-13T14:03:26.134" v="33"/>
          <ac:spMkLst>
            <pc:docMk/>
            <pc:sldMk cId="2107840058" sldId="1552"/>
            <ac:spMk id="7" creationId="{8F29233A-A752-DBB7-A49E-906C392CBF17}"/>
          </ac:spMkLst>
        </pc:spChg>
      </pc:sldChg>
      <pc:sldChg chg="addSp modSp">
        <pc:chgData name="Bernard, Allison Marie" userId="7cd67125-3436-42b8-b83a-bbe37ba15a4e" providerId="ADAL" clId="{C8B06973-AB5A-4430-840E-076F52F0500C}" dt="2022-09-13T14:03:49.781" v="37"/>
        <pc:sldMkLst>
          <pc:docMk/>
          <pc:sldMk cId="258691125" sldId="1607"/>
        </pc:sldMkLst>
        <pc:spChg chg="add mod">
          <ac:chgData name="Bernard, Allison Marie" userId="7cd67125-3436-42b8-b83a-bbe37ba15a4e" providerId="ADAL" clId="{C8B06973-AB5A-4430-840E-076F52F0500C}" dt="2022-09-13T14:03:49.781" v="37"/>
          <ac:spMkLst>
            <pc:docMk/>
            <pc:sldMk cId="258691125" sldId="1607"/>
            <ac:spMk id="2" creationId="{B1B90936-2007-02DC-A1C1-1767C25592D3}"/>
          </ac:spMkLst>
        </pc:spChg>
        <pc:spChg chg="add mod">
          <ac:chgData name="Bernard, Allison Marie" userId="7cd67125-3436-42b8-b83a-bbe37ba15a4e" providerId="ADAL" clId="{C8B06973-AB5A-4430-840E-076F52F0500C}" dt="2022-09-13T14:03:49.781" v="37"/>
          <ac:spMkLst>
            <pc:docMk/>
            <pc:sldMk cId="258691125" sldId="1607"/>
            <ac:spMk id="7" creationId="{674B101B-6B26-1454-1B5B-2F21EB22D341}"/>
          </ac:spMkLst>
        </pc:spChg>
      </pc:sldChg>
      <pc:sldChg chg="addSp modSp mod modShow">
        <pc:chgData name="Bernard, Allison Marie" userId="7cd67125-3436-42b8-b83a-bbe37ba15a4e" providerId="ADAL" clId="{C8B06973-AB5A-4430-840E-076F52F0500C}" dt="2022-09-16T13:39:37.837" v="55" actId="729"/>
        <pc:sldMkLst>
          <pc:docMk/>
          <pc:sldMk cId="3191157949" sldId="1608"/>
        </pc:sldMkLst>
        <pc:spChg chg="add mod">
          <ac:chgData name="Bernard, Allison Marie" userId="7cd67125-3436-42b8-b83a-bbe37ba15a4e" providerId="ADAL" clId="{C8B06973-AB5A-4430-840E-076F52F0500C}" dt="2022-09-13T14:05:09.582" v="39"/>
          <ac:spMkLst>
            <pc:docMk/>
            <pc:sldMk cId="3191157949" sldId="1608"/>
            <ac:spMk id="2" creationId="{C2B77B14-8434-D482-42FC-A83619F9F6AE}"/>
          </ac:spMkLst>
        </pc:spChg>
        <pc:spChg chg="add mod">
          <ac:chgData name="Bernard, Allison Marie" userId="7cd67125-3436-42b8-b83a-bbe37ba15a4e" providerId="ADAL" clId="{C8B06973-AB5A-4430-840E-076F52F0500C}" dt="2022-09-13T14:05:09.582" v="39"/>
          <ac:spMkLst>
            <pc:docMk/>
            <pc:sldMk cId="3191157949" sldId="1608"/>
            <ac:spMk id="7" creationId="{B354EEB2-328D-0CF6-57C4-8D86CDF83FD5}"/>
          </ac:spMkLst>
        </pc:spChg>
      </pc:sldChg>
      <pc:sldChg chg="addSp modSp mod">
        <pc:chgData name="Bernard, Allison Marie" userId="7cd67125-3436-42b8-b83a-bbe37ba15a4e" providerId="ADAL" clId="{C8B06973-AB5A-4430-840E-076F52F0500C}" dt="2022-09-16T13:26:40.491" v="42" actId="1076"/>
        <pc:sldMkLst>
          <pc:docMk/>
          <pc:sldMk cId="199988419" sldId="1682"/>
        </pc:sldMkLst>
        <pc:spChg chg="add mod">
          <ac:chgData name="Bernard, Allison Marie" userId="7cd67125-3436-42b8-b83a-bbe37ba15a4e" providerId="ADAL" clId="{C8B06973-AB5A-4430-840E-076F52F0500C}" dt="2022-09-16T13:26:40.491" v="42" actId="1076"/>
          <ac:spMkLst>
            <pc:docMk/>
            <pc:sldMk cId="199988419" sldId="1682"/>
            <ac:spMk id="10" creationId="{05CC95FF-5057-D17F-4450-1E8C4EE19732}"/>
          </ac:spMkLst>
        </pc:spChg>
        <pc:spChg chg="add mod">
          <ac:chgData name="Bernard, Allison Marie" userId="7cd67125-3436-42b8-b83a-bbe37ba15a4e" providerId="ADAL" clId="{C8B06973-AB5A-4430-840E-076F52F0500C}" dt="2022-09-13T14:03:10.344" v="31" actId="20577"/>
          <ac:spMkLst>
            <pc:docMk/>
            <pc:sldMk cId="199988419" sldId="1682"/>
            <ac:spMk id="11" creationId="{AB59A3A7-8897-F5FC-9676-801BF8C59120}"/>
          </ac:spMkLst>
        </pc:spChg>
      </pc:sldChg>
      <pc:sldChg chg="addSp modSp">
        <pc:chgData name="Bernard, Allison Marie" userId="7cd67125-3436-42b8-b83a-bbe37ba15a4e" providerId="ADAL" clId="{C8B06973-AB5A-4430-840E-076F52F0500C}" dt="2022-09-13T14:03:53.266" v="38"/>
        <pc:sldMkLst>
          <pc:docMk/>
          <pc:sldMk cId="4175130931" sldId="1689"/>
        </pc:sldMkLst>
        <pc:spChg chg="add mod">
          <ac:chgData name="Bernard, Allison Marie" userId="7cd67125-3436-42b8-b83a-bbe37ba15a4e" providerId="ADAL" clId="{C8B06973-AB5A-4430-840E-076F52F0500C}" dt="2022-09-13T14:03:53.266" v="38"/>
          <ac:spMkLst>
            <pc:docMk/>
            <pc:sldMk cId="4175130931" sldId="1689"/>
            <ac:spMk id="3" creationId="{8518EB3A-0FB9-911A-F8FF-26699DF974D8}"/>
          </ac:spMkLst>
        </pc:spChg>
        <pc:spChg chg="add mod">
          <ac:chgData name="Bernard, Allison Marie" userId="7cd67125-3436-42b8-b83a-bbe37ba15a4e" providerId="ADAL" clId="{C8B06973-AB5A-4430-840E-076F52F0500C}" dt="2022-09-13T14:03:53.266" v="38"/>
          <ac:spMkLst>
            <pc:docMk/>
            <pc:sldMk cId="4175130931" sldId="1689"/>
            <ac:spMk id="4" creationId="{F149E493-8209-1A07-F1E5-7C8B3C9FDC5C}"/>
          </ac:spMkLst>
        </pc:spChg>
      </pc:sldChg>
      <pc:sldChg chg="addSp modSp">
        <pc:chgData name="Bernard, Allison Marie" userId="7cd67125-3436-42b8-b83a-bbe37ba15a4e" providerId="ADAL" clId="{C8B06973-AB5A-4430-840E-076F52F0500C}" dt="2022-09-13T14:05:17.779" v="41"/>
        <pc:sldMkLst>
          <pc:docMk/>
          <pc:sldMk cId="3636089810" sldId="1691"/>
        </pc:sldMkLst>
        <pc:spChg chg="add mod">
          <ac:chgData name="Bernard, Allison Marie" userId="7cd67125-3436-42b8-b83a-bbe37ba15a4e" providerId="ADAL" clId="{C8B06973-AB5A-4430-840E-076F52F0500C}" dt="2022-09-13T14:05:17.779" v="41"/>
          <ac:spMkLst>
            <pc:docMk/>
            <pc:sldMk cId="3636089810" sldId="1691"/>
            <ac:spMk id="3" creationId="{4EADB042-12C9-D5B8-4F2C-1C16AC8DC7A2}"/>
          </ac:spMkLst>
        </pc:spChg>
        <pc:spChg chg="add mod">
          <ac:chgData name="Bernard, Allison Marie" userId="7cd67125-3436-42b8-b83a-bbe37ba15a4e" providerId="ADAL" clId="{C8B06973-AB5A-4430-840E-076F52F0500C}" dt="2022-09-13T14:05:17.779" v="41"/>
          <ac:spMkLst>
            <pc:docMk/>
            <pc:sldMk cId="3636089810" sldId="1691"/>
            <ac:spMk id="4" creationId="{6DBA8025-15AE-A64D-6C07-8D6EE3EFA37D}"/>
          </ac:spMkLst>
        </pc:spChg>
      </pc:sldChg>
      <pc:sldChg chg="addSp delSp modSp new mod ord">
        <pc:chgData name="Bernard, Allison Marie" userId="7cd67125-3436-42b8-b83a-bbe37ba15a4e" providerId="ADAL" clId="{C8B06973-AB5A-4430-840E-076F52F0500C}" dt="2022-09-16T14:41:16.526" v="628" actId="14100"/>
        <pc:sldMkLst>
          <pc:docMk/>
          <pc:sldMk cId="4120787168" sldId="1725"/>
        </pc:sldMkLst>
        <pc:spChg chg="add mod">
          <ac:chgData name="Bernard, Allison Marie" userId="7cd67125-3436-42b8-b83a-bbe37ba15a4e" providerId="ADAL" clId="{C8B06973-AB5A-4430-840E-076F52F0500C}" dt="2022-09-16T14:41:16.526" v="628" actId="14100"/>
          <ac:spMkLst>
            <pc:docMk/>
            <pc:sldMk cId="4120787168" sldId="1725"/>
            <ac:spMk id="4" creationId="{A1A4C202-D4A2-6A76-AE4F-3CC2440C19F7}"/>
          </ac:spMkLst>
        </pc:spChg>
        <pc:picChg chg="add mod">
          <ac:chgData name="Bernard, Allison Marie" userId="7cd67125-3436-42b8-b83a-bbe37ba15a4e" providerId="ADAL" clId="{C8B06973-AB5A-4430-840E-076F52F0500C}" dt="2022-09-16T14:07:01.927" v="493" actId="14100"/>
          <ac:picMkLst>
            <pc:docMk/>
            <pc:sldMk cId="4120787168" sldId="1725"/>
            <ac:picMk id="3" creationId="{FA03C06B-8692-693F-3136-BC4B7C975811}"/>
          </ac:picMkLst>
        </pc:picChg>
        <pc:picChg chg="add del mod">
          <ac:chgData name="Bernard, Allison Marie" userId="7cd67125-3436-42b8-b83a-bbe37ba15a4e" providerId="ADAL" clId="{C8B06973-AB5A-4430-840E-076F52F0500C}" dt="2022-09-16T14:06:56.732" v="490" actId="478"/>
          <ac:picMkLst>
            <pc:docMk/>
            <pc:sldMk cId="4120787168" sldId="1725"/>
            <ac:picMk id="1026" creationId="{507E2414-B64E-8522-EA50-50483EEEEF64}"/>
          </ac:picMkLst>
        </pc:picChg>
        <pc:picChg chg="add del mod">
          <ac:chgData name="Bernard, Allison Marie" userId="7cd67125-3436-42b8-b83a-bbe37ba15a4e" providerId="ADAL" clId="{C8B06973-AB5A-4430-840E-076F52F0500C}" dt="2022-09-16T13:41:39.708" v="67" actId="21"/>
          <ac:picMkLst>
            <pc:docMk/>
            <pc:sldMk cId="4120787168" sldId="1725"/>
            <ac:picMk id="1028" creationId="{BE2489FD-4029-D9C9-9618-95821614946F}"/>
          </ac:picMkLst>
        </pc:picChg>
      </pc:sldChg>
      <pc:sldChg chg="addSp modSp new mod modTransition">
        <pc:chgData name="Bernard, Allison Marie" userId="7cd67125-3436-42b8-b83a-bbe37ba15a4e" providerId="ADAL" clId="{C8B06973-AB5A-4430-840E-076F52F0500C}" dt="2022-09-16T14:41:25.135" v="629"/>
        <pc:sldMkLst>
          <pc:docMk/>
          <pc:sldMk cId="1929956033" sldId="1727"/>
        </pc:sldMkLst>
        <pc:spChg chg="add mod">
          <ac:chgData name="Bernard, Allison Marie" userId="7cd67125-3436-42b8-b83a-bbe37ba15a4e" providerId="ADAL" clId="{C8B06973-AB5A-4430-840E-076F52F0500C}" dt="2022-09-16T14:04:09.270" v="418" actId="1076"/>
          <ac:spMkLst>
            <pc:docMk/>
            <pc:sldMk cId="1929956033" sldId="1727"/>
            <ac:spMk id="4" creationId="{0AF158BD-2FD0-661F-21A1-70ED367AF055}"/>
          </ac:spMkLst>
        </pc:spChg>
        <pc:picChg chg="add mod">
          <ac:chgData name="Bernard, Allison Marie" userId="7cd67125-3436-42b8-b83a-bbe37ba15a4e" providerId="ADAL" clId="{C8B06973-AB5A-4430-840E-076F52F0500C}" dt="2022-09-16T14:04:07.260" v="417" actId="1076"/>
          <ac:picMkLst>
            <pc:docMk/>
            <pc:sldMk cId="1929956033" sldId="1727"/>
            <ac:picMk id="2" creationId="{BB156B9C-2288-51B9-FA66-57A4FBA5CA51}"/>
          </ac:picMkLst>
        </pc:picChg>
        <pc:picChg chg="add mod">
          <ac:chgData name="Bernard, Allison Marie" userId="7cd67125-3436-42b8-b83a-bbe37ba15a4e" providerId="ADAL" clId="{C8B06973-AB5A-4430-840E-076F52F0500C}" dt="2022-09-16T13:42:04.700" v="74" actId="1076"/>
          <ac:picMkLst>
            <pc:docMk/>
            <pc:sldMk cId="1929956033" sldId="1727"/>
            <ac:picMk id="3" creationId="{CA038198-C990-E41D-6494-FEAA1651F405}"/>
          </ac:picMkLst>
        </pc:picChg>
        <pc:picChg chg="add mod">
          <ac:chgData name="Bernard, Allison Marie" userId="7cd67125-3436-42b8-b83a-bbe37ba15a4e" providerId="ADAL" clId="{C8B06973-AB5A-4430-840E-076F52F0500C}" dt="2022-09-16T14:09:34.876" v="517" actId="14100"/>
          <ac:picMkLst>
            <pc:docMk/>
            <pc:sldMk cId="1929956033" sldId="1727"/>
            <ac:picMk id="5" creationId="{EDF0E6D3-9A77-CE0D-5C0F-936E7468A147}"/>
          </ac:picMkLst>
        </pc:picChg>
      </pc:sldChg>
      <pc:sldChg chg="addSp delSp modSp new del ord">
        <pc:chgData name="Bernard, Allison Marie" userId="7cd67125-3436-42b8-b83a-bbe37ba15a4e" providerId="ADAL" clId="{C8B06973-AB5A-4430-840E-076F52F0500C}" dt="2022-09-16T14:30:12.569" v="590" actId="2696"/>
        <pc:sldMkLst>
          <pc:docMk/>
          <pc:sldMk cId="3957786472" sldId="1728"/>
        </pc:sldMkLst>
        <pc:spChg chg="add mod">
          <ac:chgData name="Bernard, Allison Marie" userId="7cd67125-3436-42b8-b83a-bbe37ba15a4e" providerId="ADAL" clId="{C8B06973-AB5A-4430-840E-076F52F0500C}" dt="2022-09-16T14:04:19.472" v="419"/>
          <ac:spMkLst>
            <pc:docMk/>
            <pc:sldMk cId="3957786472" sldId="1728"/>
            <ac:spMk id="5" creationId="{74C44152-4CE8-0C96-B4E6-E307AC401C4D}"/>
          </ac:spMkLst>
        </pc:spChg>
        <pc:picChg chg="add del mod">
          <ac:chgData name="Bernard, Allison Marie" userId="7cd67125-3436-42b8-b83a-bbe37ba15a4e" providerId="ADAL" clId="{C8B06973-AB5A-4430-840E-076F52F0500C}" dt="2022-09-16T14:09:13.518" v="511" actId="478"/>
          <ac:picMkLst>
            <pc:docMk/>
            <pc:sldMk cId="3957786472" sldId="1728"/>
            <ac:picMk id="2" creationId="{C4520FD7-55F8-470B-E155-DB19E3FA6B0A}"/>
          </ac:picMkLst>
        </pc:picChg>
        <pc:picChg chg="add del mod">
          <ac:chgData name="Bernard, Allison Marie" userId="7cd67125-3436-42b8-b83a-bbe37ba15a4e" providerId="ADAL" clId="{C8B06973-AB5A-4430-840E-076F52F0500C}" dt="2022-09-16T13:42:32.775" v="81" actId="478"/>
          <ac:picMkLst>
            <pc:docMk/>
            <pc:sldMk cId="3957786472" sldId="1728"/>
            <ac:picMk id="3" creationId="{99502F0A-7A5A-7ECC-C300-ED620080432E}"/>
          </ac:picMkLst>
        </pc:picChg>
        <pc:picChg chg="add mod">
          <ac:chgData name="Bernard, Allison Marie" userId="7cd67125-3436-42b8-b83a-bbe37ba15a4e" providerId="ADAL" clId="{C8B06973-AB5A-4430-840E-076F52F0500C}" dt="2022-09-16T13:42:57.638" v="89" actId="1076"/>
          <ac:picMkLst>
            <pc:docMk/>
            <pc:sldMk cId="3957786472" sldId="1728"/>
            <ac:picMk id="4" creationId="{5F10F08A-F796-9E8F-E033-5B28F116C972}"/>
          </ac:picMkLst>
        </pc:picChg>
        <pc:picChg chg="add mod">
          <ac:chgData name="Bernard, Allison Marie" userId="7cd67125-3436-42b8-b83a-bbe37ba15a4e" providerId="ADAL" clId="{C8B06973-AB5A-4430-840E-076F52F0500C}" dt="2022-09-16T14:09:15.227" v="512" actId="1076"/>
          <ac:picMkLst>
            <pc:docMk/>
            <pc:sldMk cId="3957786472" sldId="1728"/>
            <ac:picMk id="2050" creationId="{37439D90-B8D6-6871-C318-B04CF9A045C0}"/>
          </ac:picMkLst>
        </pc:picChg>
      </pc:sldChg>
      <pc:sldChg chg="addSp modSp new del">
        <pc:chgData name="Bernard, Allison Marie" userId="7cd67125-3436-42b8-b83a-bbe37ba15a4e" providerId="ADAL" clId="{C8B06973-AB5A-4430-840E-076F52F0500C}" dt="2022-09-16T13:48:04.137" v="112" actId="2696"/>
        <pc:sldMkLst>
          <pc:docMk/>
          <pc:sldMk cId="428139554" sldId="1730"/>
        </pc:sldMkLst>
        <pc:picChg chg="add mod">
          <ac:chgData name="Bernard, Allison Marie" userId="7cd67125-3436-42b8-b83a-bbe37ba15a4e" providerId="ADAL" clId="{C8B06973-AB5A-4430-840E-076F52F0500C}" dt="2022-09-16T13:45:42.243" v="100" actId="1076"/>
          <ac:picMkLst>
            <pc:docMk/>
            <pc:sldMk cId="428139554" sldId="1730"/>
            <ac:picMk id="2" creationId="{EF5A9EDD-70D3-22F8-6FF0-6D0A52F40681}"/>
          </ac:picMkLst>
        </pc:picChg>
        <pc:picChg chg="add mod">
          <ac:chgData name="Bernard, Allison Marie" userId="7cd67125-3436-42b8-b83a-bbe37ba15a4e" providerId="ADAL" clId="{C8B06973-AB5A-4430-840E-076F52F0500C}" dt="2022-09-16T13:45:08.271" v="96"/>
          <ac:picMkLst>
            <pc:docMk/>
            <pc:sldMk cId="428139554" sldId="1730"/>
            <ac:picMk id="3" creationId="{4341976D-A061-DE80-F663-2C84BE6C0D5C}"/>
          </ac:picMkLst>
        </pc:picChg>
        <pc:picChg chg="add mod">
          <ac:chgData name="Bernard, Allison Marie" userId="7cd67125-3436-42b8-b83a-bbe37ba15a4e" providerId="ADAL" clId="{C8B06973-AB5A-4430-840E-076F52F0500C}" dt="2022-09-16T13:45:45.368" v="101" actId="1076"/>
          <ac:picMkLst>
            <pc:docMk/>
            <pc:sldMk cId="428139554" sldId="1730"/>
            <ac:picMk id="4" creationId="{422ACC5A-4D69-2136-964B-29E66BE08FD8}"/>
          </ac:picMkLst>
        </pc:picChg>
        <pc:picChg chg="add">
          <ac:chgData name="Bernard, Allison Marie" userId="7cd67125-3436-42b8-b83a-bbe37ba15a4e" providerId="ADAL" clId="{C8B06973-AB5A-4430-840E-076F52F0500C}" dt="2022-09-16T13:45:31.982" v="99"/>
          <ac:picMkLst>
            <pc:docMk/>
            <pc:sldMk cId="428139554" sldId="1730"/>
            <ac:picMk id="4098" creationId="{41EA708A-5D5E-DE10-199B-99AD278CD41E}"/>
          </ac:picMkLst>
        </pc:picChg>
      </pc:sldChg>
      <pc:sldChg chg="addSp delSp modSp new">
        <pc:chgData name="Bernard, Allison Marie" userId="7cd67125-3436-42b8-b83a-bbe37ba15a4e" providerId="ADAL" clId="{C8B06973-AB5A-4430-840E-076F52F0500C}" dt="2022-09-16T13:57:24.107" v="280" actId="1076"/>
        <pc:sldMkLst>
          <pc:docMk/>
          <pc:sldMk cId="4179587102" sldId="1731"/>
        </pc:sldMkLst>
        <pc:spChg chg="add mod">
          <ac:chgData name="Bernard, Allison Marie" userId="7cd67125-3436-42b8-b83a-bbe37ba15a4e" providerId="ADAL" clId="{C8B06973-AB5A-4430-840E-076F52F0500C}" dt="2022-09-16T13:54:12.531" v="255"/>
          <ac:spMkLst>
            <pc:docMk/>
            <pc:sldMk cId="4179587102" sldId="1731"/>
            <ac:spMk id="3" creationId="{9DACA8E4-7F52-B38F-8294-B8C289931975}"/>
          </ac:spMkLst>
        </pc:spChg>
        <pc:picChg chg="add mod">
          <ac:chgData name="Bernard, Allison Marie" userId="7cd67125-3436-42b8-b83a-bbe37ba15a4e" providerId="ADAL" clId="{C8B06973-AB5A-4430-840E-076F52F0500C}" dt="2022-09-16T13:49:41.351" v="125"/>
          <ac:picMkLst>
            <pc:docMk/>
            <pc:sldMk cId="4179587102" sldId="1731"/>
            <ac:picMk id="2" creationId="{DB039323-533D-1AB0-2BEA-7E9B130B5463}"/>
          </ac:picMkLst>
        </pc:picChg>
        <pc:picChg chg="add del">
          <ac:chgData name="Bernard, Allison Marie" userId="7cd67125-3436-42b8-b83a-bbe37ba15a4e" providerId="ADAL" clId="{C8B06973-AB5A-4430-840E-076F52F0500C}" dt="2022-09-16T13:48:45.722" v="115" actId="478"/>
          <ac:picMkLst>
            <pc:docMk/>
            <pc:sldMk cId="4179587102" sldId="1731"/>
            <ac:picMk id="5122" creationId="{7C1E3EE0-9905-E66C-9389-8C63C9D010A3}"/>
          </ac:picMkLst>
        </pc:picChg>
        <pc:picChg chg="add mod">
          <ac:chgData name="Bernard, Allison Marie" userId="7cd67125-3436-42b8-b83a-bbe37ba15a4e" providerId="ADAL" clId="{C8B06973-AB5A-4430-840E-076F52F0500C}" dt="2022-09-16T13:57:24.107" v="280" actId="1076"/>
          <ac:picMkLst>
            <pc:docMk/>
            <pc:sldMk cId="4179587102" sldId="1731"/>
            <ac:picMk id="5124" creationId="{285D5891-2684-09F3-27E2-A467AE120FE3}"/>
          </ac:picMkLst>
        </pc:picChg>
      </pc:sldChg>
      <pc:sldChg chg="addSp delSp modSp add del">
        <pc:chgData name="Bernard, Allison Marie" userId="7cd67125-3436-42b8-b83a-bbe37ba15a4e" providerId="ADAL" clId="{C8B06973-AB5A-4430-840E-076F52F0500C}" dt="2022-09-16T14:11:59.501" v="536" actId="2696"/>
        <pc:sldMkLst>
          <pc:docMk/>
          <pc:sldMk cId="1726683649" sldId="1733"/>
        </pc:sldMkLst>
        <pc:spChg chg="add mod">
          <ac:chgData name="Bernard, Allison Marie" userId="7cd67125-3436-42b8-b83a-bbe37ba15a4e" providerId="ADAL" clId="{C8B06973-AB5A-4430-840E-076F52F0500C}" dt="2022-09-16T14:04:40.490" v="426"/>
          <ac:spMkLst>
            <pc:docMk/>
            <pc:sldMk cId="1726683649" sldId="1733"/>
            <ac:spMk id="7" creationId="{E8FD4A91-B4D7-97EF-049A-C2CBF713847B}"/>
          </ac:spMkLst>
        </pc:spChg>
        <pc:picChg chg="add del mod">
          <ac:chgData name="Bernard, Allison Marie" userId="7cd67125-3436-42b8-b83a-bbe37ba15a4e" providerId="ADAL" clId="{C8B06973-AB5A-4430-840E-076F52F0500C}" dt="2022-09-16T13:48:36.519" v="113" actId="478"/>
          <ac:picMkLst>
            <pc:docMk/>
            <pc:sldMk cId="1726683649" sldId="1733"/>
            <ac:picMk id="5" creationId="{B052295C-2474-6E85-CE46-23177D26B968}"/>
          </ac:picMkLst>
        </pc:picChg>
        <pc:picChg chg="add mod">
          <ac:chgData name="Bernard, Allison Marie" userId="7cd67125-3436-42b8-b83a-bbe37ba15a4e" providerId="ADAL" clId="{C8B06973-AB5A-4430-840E-076F52F0500C}" dt="2022-09-16T14:04:39.058" v="425" actId="1076"/>
          <ac:picMkLst>
            <pc:docMk/>
            <pc:sldMk cId="1726683649" sldId="1733"/>
            <ac:picMk id="6" creationId="{B2C7FFC2-AF27-DC7E-9268-9E685546AF86}"/>
          </ac:picMkLst>
        </pc:picChg>
        <pc:picChg chg="mod">
          <ac:chgData name="Bernard, Allison Marie" userId="7cd67125-3436-42b8-b83a-bbe37ba15a4e" providerId="ADAL" clId="{C8B06973-AB5A-4430-840E-076F52F0500C}" dt="2022-09-16T13:47:44.156" v="109" actId="1076"/>
          <ac:picMkLst>
            <pc:docMk/>
            <pc:sldMk cId="1726683649" sldId="1733"/>
            <ac:picMk id="4098" creationId="{41EA708A-5D5E-DE10-199B-99AD278CD41E}"/>
          </ac:picMkLst>
        </pc:picChg>
      </pc:sldChg>
      <pc:sldChg chg="addSp delSp modSp add mod">
        <pc:chgData name="Bernard, Allison Marie" userId="7cd67125-3436-42b8-b83a-bbe37ba15a4e" providerId="ADAL" clId="{C8B06973-AB5A-4430-840E-076F52F0500C}" dt="2022-09-16T13:53:23.850" v="211" actId="20577"/>
        <pc:sldMkLst>
          <pc:docMk/>
          <pc:sldMk cId="3893979066" sldId="1734"/>
        </pc:sldMkLst>
        <pc:spChg chg="add mod">
          <ac:chgData name="Bernard, Allison Marie" userId="7cd67125-3436-42b8-b83a-bbe37ba15a4e" providerId="ADAL" clId="{C8B06973-AB5A-4430-840E-076F52F0500C}" dt="2022-09-16T13:53:23.850" v="211" actId="20577"/>
          <ac:spMkLst>
            <pc:docMk/>
            <pc:sldMk cId="3893979066" sldId="1734"/>
            <ac:spMk id="5" creationId="{2A8B9308-DE7D-D28A-2F28-3AADC2381546}"/>
          </ac:spMkLst>
        </pc:spChg>
        <pc:picChg chg="del">
          <ac:chgData name="Bernard, Allison Marie" userId="7cd67125-3436-42b8-b83a-bbe37ba15a4e" providerId="ADAL" clId="{C8B06973-AB5A-4430-840E-076F52F0500C}" dt="2022-09-16T13:49:07.397" v="119" actId="478"/>
          <ac:picMkLst>
            <pc:docMk/>
            <pc:sldMk cId="3893979066" sldId="1734"/>
            <ac:picMk id="2" creationId="{EF5A9EDD-70D3-22F8-6FF0-6D0A52F40681}"/>
          </ac:picMkLst>
        </pc:picChg>
        <pc:picChg chg="del">
          <ac:chgData name="Bernard, Allison Marie" userId="7cd67125-3436-42b8-b83a-bbe37ba15a4e" providerId="ADAL" clId="{C8B06973-AB5A-4430-840E-076F52F0500C}" dt="2022-09-16T13:49:08.022" v="120" actId="478"/>
          <ac:picMkLst>
            <pc:docMk/>
            <pc:sldMk cId="3893979066" sldId="1734"/>
            <ac:picMk id="4" creationId="{422ACC5A-4D69-2136-964B-29E66BE08FD8}"/>
          </ac:picMkLst>
        </pc:picChg>
        <pc:picChg chg="del mod">
          <ac:chgData name="Bernard, Allison Marie" userId="7cd67125-3436-42b8-b83a-bbe37ba15a4e" providerId="ADAL" clId="{C8B06973-AB5A-4430-840E-076F52F0500C}" dt="2022-09-16T13:49:09.326" v="122" actId="478"/>
          <ac:picMkLst>
            <pc:docMk/>
            <pc:sldMk cId="3893979066" sldId="1734"/>
            <ac:picMk id="6" creationId="{B2C7FFC2-AF27-DC7E-9268-9E685546AF86}"/>
          </ac:picMkLst>
        </pc:picChg>
        <pc:picChg chg="del">
          <ac:chgData name="Bernard, Allison Marie" userId="7cd67125-3436-42b8-b83a-bbe37ba15a4e" providerId="ADAL" clId="{C8B06973-AB5A-4430-840E-076F52F0500C}" dt="2022-09-16T13:49:08.839" v="121" actId="478"/>
          <ac:picMkLst>
            <pc:docMk/>
            <pc:sldMk cId="3893979066" sldId="1734"/>
            <ac:picMk id="4098" creationId="{41EA708A-5D5E-DE10-199B-99AD278CD41E}"/>
          </ac:picMkLst>
        </pc:picChg>
        <pc:picChg chg="add del">
          <ac:chgData name="Bernard, Allison Marie" userId="7cd67125-3436-42b8-b83a-bbe37ba15a4e" providerId="ADAL" clId="{C8B06973-AB5A-4430-840E-076F52F0500C}" dt="2022-09-16T13:50:41.551" v="127" actId="478"/>
          <ac:picMkLst>
            <pc:docMk/>
            <pc:sldMk cId="3893979066" sldId="1734"/>
            <ac:picMk id="6146" creationId="{63182CBF-5550-A61C-4A16-881C97EE7435}"/>
          </ac:picMkLst>
        </pc:picChg>
        <pc:picChg chg="add mod">
          <ac:chgData name="Bernard, Allison Marie" userId="7cd67125-3436-42b8-b83a-bbe37ba15a4e" providerId="ADAL" clId="{C8B06973-AB5A-4430-840E-076F52F0500C}" dt="2022-09-16T13:52:43.969" v="135" actId="1076"/>
          <ac:picMkLst>
            <pc:docMk/>
            <pc:sldMk cId="3893979066" sldId="1734"/>
            <ac:picMk id="6148" creationId="{EFAB0E75-7624-3EBB-3F39-ED837C412D55}"/>
          </ac:picMkLst>
        </pc:picChg>
      </pc:sldChg>
      <pc:sldChg chg="addSp modSp add mod">
        <pc:chgData name="Bernard, Allison Marie" userId="7cd67125-3436-42b8-b83a-bbe37ba15a4e" providerId="ADAL" clId="{C8B06973-AB5A-4430-840E-076F52F0500C}" dt="2022-09-16T14:03:02.340" v="382" actId="1076"/>
        <pc:sldMkLst>
          <pc:docMk/>
          <pc:sldMk cId="1639632904" sldId="1736"/>
        </pc:sldMkLst>
        <pc:spChg chg="add mod">
          <ac:chgData name="Bernard, Allison Marie" userId="7cd67125-3436-42b8-b83a-bbe37ba15a4e" providerId="ADAL" clId="{C8B06973-AB5A-4430-840E-076F52F0500C}" dt="2022-09-16T13:54:08.015" v="254" actId="1076"/>
          <ac:spMkLst>
            <pc:docMk/>
            <pc:sldMk cId="1639632904" sldId="1736"/>
            <ac:spMk id="2" creationId="{1A6A62FD-E497-06CA-ABA5-D2E28E9314CA}"/>
          </ac:spMkLst>
        </pc:spChg>
        <pc:picChg chg="mod">
          <ac:chgData name="Bernard, Allison Marie" userId="7cd67125-3436-42b8-b83a-bbe37ba15a4e" providerId="ADAL" clId="{C8B06973-AB5A-4430-840E-076F52F0500C}" dt="2022-09-16T14:03:02.340" v="382" actId="1076"/>
          <ac:picMkLst>
            <pc:docMk/>
            <pc:sldMk cId="1639632904" sldId="1736"/>
            <ac:picMk id="6146" creationId="{63182CBF-5550-A61C-4A16-881C97EE7435}"/>
          </ac:picMkLst>
        </pc:picChg>
      </pc:sldChg>
      <pc:sldChg chg="addSp delSp modSp add mod modTransition">
        <pc:chgData name="Bernard, Allison Marie" userId="7cd67125-3436-42b8-b83a-bbe37ba15a4e" providerId="ADAL" clId="{C8B06973-AB5A-4430-840E-076F52F0500C}" dt="2022-09-16T14:45:33.682" v="685" actId="1076"/>
        <pc:sldMkLst>
          <pc:docMk/>
          <pc:sldMk cId="3354080018" sldId="1737"/>
        </pc:sldMkLst>
        <pc:spChg chg="add del mod">
          <ac:chgData name="Bernard, Allison Marie" userId="7cd67125-3436-42b8-b83a-bbe37ba15a4e" providerId="ADAL" clId="{C8B06973-AB5A-4430-840E-076F52F0500C}" dt="2022-09-16T14:45:28.250" v="684" actId="478"/>
          <ac:spMkLst>
            <pc:docMk/>
            <pc:sldMk cId="3354080018" sldId="1737"/>
            <ac:spMk id="3" creationId="{BB9E385C-4ABB-460B-6345-D94611ED4DC4}"/>
          </ac:spMkLst>
        </pc:spChg>
        <pc:spChg chg="add del mod">
          <ac:chgData name="Bernard, Allison Marie" userId="7cd67125-3436-42b8-b83a-bbe37ba15a4e" providerId="ADAL" clId="{C8B06973-AB5A-4430-840E-076F52F0500C}" dt="2022-09-16T13:58:54.705" v="338" actId="478"/>
          <ac:spMkLst>
            <pc:docMk/>
            <pc:sldMk cId="3354080018" sldId="1737"/>
            <ac:spMk id="4" creationId="{957504EE-987D-C22C-CE1B-56E09617B664}"/>
          </ac:spMkLst>
        </pc:spChg>
        <pc:picChg chg="add del mod">
          <ac:chgData name="Bernard, Allison Marie" userId="7cd67125-3436-42b8-b83a-bbe37ba15a4e" providerId="ADAL" clId="{C8B06973-AB5A-4430-840E-076F52F0500C}" dt="2022-09-16T13:59:49.706" v="353" actId="478"/>
          <ac:picMkLst>
            <pc:docMk/>
            <pc:sldMk cId="3354080018" sldId="1737"/>
            <ac:picMk id="5" creationId="{8A40A2E8-0A7E-B1C5-3655-C1D51C31B856}"/>
          </ac:picMkLst>
        </pc:picChg>
        <pc:picChg chg="add mod">
          <ac:chgData name="Bernard, Allison Marie" userId="7cd67125-3436-42b8-b83a-bbe37ba15a4e" providerId="ADAL" clId="{C8B06973-AB5A-4430-840E-076F52F0500C}" dt="2022-09-16T14:45:33.682" v="685" actId="1076"/>
          <ac:picMkLst>
            <pc:docMk/>
            <pc:sldMk cId="3354080018" sldId="1737"/>
            <ac:picMk id="6" creationId="{EAD41FE4-C5CF-FA33-5F6B-914FE41A9CDE}"/>
          </ac:picMkLst>
        </pc:picChg>
        <pc:picChg chg="del">
          <ac:chgData name="Bernard, Allison Marie" userId="7cd67125-3436-42b8-b83a-bbe37ba15a4e" providerId="ADAL" clId="{C8B06973-AB5A-4430-840E-076F52F0500C}" dt="2022-09-16T13:51:42.936" v="130" actId="478"/>
          <ac:picMkLst>
            <pc:docMk/>
            <pc:sldMk cId="3354080018" sldId="1737"/>
            <ac:picMk id="5124" creationId="{285D5891-2684-09F3-27E2-A467AE120FE3}"/>
          </ac:picMkLst>
        </pc:picChg>
        <pc:picChg chg="add del mod">
          <ac:chgData name="Bernard, Allison Marie" userId="7cd67125-3436-42b8-b83a-bbe37ba15a4e" providerId="ADAL" clId="{C8B06973-AB5A-4430-840E-076F52F0500C}" dt="2022-09-16T13:57:50.105" v="286" actId="478"/>
          <ac:picMkLst>
            <pc:docMk/>
            <pc:sldMk cId="3354080018" sldId="1737"/>
            <ac:picMk id="8194" creationId="{85CB2790-EEC7-74C8-A893-4DEFFBA6D01A}"/>
          </ac:picMkLst>
        </pc:picChg>
        <pc:picChg chg="add del mod">
          <ac:chgData name="Bernard, Allison Marie" userId="7cd67125-3436-42b8-b83a-bbe37ba15a4e" providerId="ADAL" clId="{C8B06973-AB5A-4430-840E-076F52F0500C}" dt="2022-09-16T13:57:42.663" v="282" actId="478"/>
          <ac:picMkLst>
            <pc:docMk/>
            <pc:sldMk cId="3354080018" sldId="1737"/>
            <ac:picMk id="8196" creationId="{56776357-7552-D650-C91D-8A7C061BA713}"/>
          </ac:picMkLst>
        </pc:picChg>
      </pc:sldChg>
      <pc:sldChg chg="modSp mod">
        <pc:chgData name="Bernard, Allison Marie" userId="7cd67125-3436-42b8-b83a-bbe37ba15a4e" providerId="ADAL" clId="{C8B06973-AB5A-4430-840E-076F52F0500C}" dt="2022-09-16T15:05:40.332" v="707" actId="1076"/>
        <pc:sldMkLst>
          <pc:docMk/>
          <pc:sldMk cId="1748278664" sldId="1738"/>
        </pc:sldMkLst>
        <pc:picChg chg="mod">
          <ac:chgData name="Bernard, Allison Marie" userId="7cd67125-3436-42b8-b83a-bbe37ba15a4e" providerId="ADAL" clId="{C8B06973-AB5A-4430-840E-076F52F0500C}" dt="2022-09-16T15:04:40.487" v="696" actId="1076"/>
          <ac:picMkLst>
            <pc:docMk/>
            <pc:sldMk cId="1748278664" sldId="1738"/>
            <ac:picMk id="7" creationId="{A0419E54-A2D7-95DD-8CF6-B85498986B5F}"/>
          </ac:picMkLst>
        </pc:picChg>
        <pc:picChg chg="mod">
          <ac:chgData name="Bernard, Allison Marie" userId="7cd67125-3436-42b8-b83a-bbe37ba15a4e" providerId="ADAL" clId="{C8B06973-AB5A-4430-840E-076F52F0500C}" dt="2022-09-16T15:05:23.226" v="702" actId="1076"/>
          <ac:picMkLst>
            <pc:docMk/>
            <pc:sldMk cId="1748278664" sldId="1738"/>
            <ac:picMk id="8" creationId="{E26A3869-B667-95FD-773B-7D7BFDD9FE7E}"/>
          </ac:picMkLst>
        </pc:picChg>
        <pc:picChg chg="mod ord">
          <ac:chgData name="Bernard, Allison Marie" userId="7cd67125-3436-42b8-b83a-bbe37ba15a4e" providerId="ADAL" clId="{C8B06973-AB5A-4430-840E-076F52F0500C}" dt="2022-09-16T15:05:37.162" v="706" actId="1076"/>
          <ac:picMkLst>
            <pc:docMk/>
            <pc:sldMk cId="1748278664" sldId="1738"/>
            <ac:picMk id="10" creationId="{64DA30DF-963E-0635-67F5-3BB9D750D177}"/>
          </ac:picMkLst>
        </pc:picChg>
        <pc:picChg chg="mod ord">
          <ac:chgData name="Bernard, Allison Marie" userId="7cd67125-3436-42b8-b83a-bbe37ba15a4e" providerId="ADAL" clId="{C8B06973-AB5A-4430-840E-076F52F0500C}" dt="2022-09-16T15:05:40.332" v="707" actId="1076"/>
          <ac:picMkLst>
            <pc:docMk/>
            <pc:sldMk cId="1748278664" sldId="1738"/>
            <ac:picMk id="12" creationId="{FD9E7BAF-3F64-8443-4376-4638739C277E}"/>
          </ac:picMkLst>
        </pc:picChg>
      </pc:sldChg>
      <pc:sldChg chg="addSp delSp modSp new del">
        <pc:chgData name="Bernard, Allison Marie" userId="7cd67125-3436-42b8-b83a-bbe37ba15a4e" providerId="ADAL" clId="{C8B06973-AB5A-4430-840E-076F52F0500C}" dt="2022-09-16T14:03:30.018" v="383" actId="2696"/>
        <pc:sldMkLst>
          <pc:docMk/>
          <pc:sldMk cId="2510815155" sldId="1739"/>
        </pc:sldMkLst>
        <pc:picChg chg="add del mod">
          <ac:chgData name="Bernard, Allison Marie" userId="7cd67125-3436-42b8-b83a-bbe37ba15a4e" providerId="ADAL" clId="{C8B06973-AB5A-4430-840E-076F52F0500C}" dt="2022-09-16T13:56:18.197" v="269" actId="478"/>
          <ac:picMkLst>
            <pc:docMk/>
            <pc:sldMk cId="2510815155" sldId="1739"/>
            <ac:picMk id="2" creationId="{3FC47F94-122F-0D1A-E386-714D4EA59297}"/>
          </ac:picMkLst>
        </pc:picChg>
        <pc:picChg chg="add del mod">
          <ac:chgData name="Bernard, Allison Marie" userId="7cd67125-3436-42b8-b83a-bbe37ba15a4e" providerId="ADAL" clId="{C8B06973-AB5A-4430-840E-076F52F0500C}" dt="2022-09-16T13:56:17.702" v="268" actId="478"/>
          <ac:picMkLst>
            <pc:docMk/>
            <pc:sldMk cId="2510815155" sldId="1739"/>
            <ac:picMk id="3" creationId="{CEAB2680-CC32-7229-C2D4-A1E72E3BFC7F}"/>
          </ac:picMkLst>
        </pc:picChg>
        <pc:picChg chg="add del mod">
          <ac:chgData name="Bernard, Allison Marie" userId="7cd67125-3436-42b8-b83a-bbe37ba15a4e" providerId="ADAL" clId="{C8B06973-AB5A-4430-840E-076F52F0500C}" dt="2022-09-16T13:56:17.070" v="267" actId="478"/>
          <ac:picMkLst>
            <pc:docMk/>
            <pc:sldMk cId="2510815155" sldId="1739"/>
            <ac:picMk id="4" creationId="{A9E09754-A129-A92A-E08C-C8780E625B68}"/>
          </ac:picMkLst>
        </pc:picChg>
      </pc:sldChg>
      <pc:sldChg chg="addSp modSp add mod modTransition">
        <pc:chgData name="Bernard, Allison Marie" userId="7cd67125-3436-42b8-b83a-bbe37ba15a4e" providerId="ADAL" clId="{C8B06973-AB5A-4430-840E-076F52F0500C}" dt="2022-09-16T14:43:13.243" v="641"/>
        <pc:sldMkLst>
          <pc:docMk/>
          <pc:sldMk cId="1189720303" sldId="1740"/>
        </pc:sldMkLst>
        <pc:spChg chg="add mod">
          <ac:chgData name="Bernard, Allison Marie" userId="7cd67125-3436-42b8-b83a-bbe37ba15a4e" providerId="ADAL" clId="{C8B06973-AB5A-4430-840E-076F52F0500C}" dt="2022-09-16T14:02:39.172" v="375" actId="1076"/>
          <ac:spMkLst>
            <pc:docMk/>
            <pc:sldMk cId="1189720303" sldId="1740"/>
            <ac:spMk id="3" creationId="{0F65D77E-DFED-2A1A-A2E5-E68EB9B69137}"/>
          </ac:spMkLst>
        </pc:spChg>
        <pc:picChg chg="mod">
          <ac:chgData name="Bernard, Allison Marie" userId="7cd67125-3436-42b8-b83a-bbe37ba15a4e" providerId="ADAL" clId="{C8B06973-AB5A-4430-840E-076F52F0500C}" dt="2022-09-16T13:56:27.121" v="271" actId="1076"/>
          <ac:picMkLst>
            <pc:docMk/>
            <pc:sldMk cId="1189720303" sldId="1740"/>
            <ac:picMk id="8196" creationId="{56776357-7552-D650-C91D-8A7C061BA713}"/>
          </ac:picMkLst>
        </pc:picChg>
        <pc:picChg chg="add mod">
          <ac:chgData name="Bernard, Allison Marie" userId="7cd67125-3436-42b8-b83a-bbe37ba15a4e" providerId="ADAL" clId="{C8B06973-AB5A-4430-840E-076F52F0500C}" dt="2022-09-16T14:02:35.051" v="373" actId="1076"/>
          <ac:picMkLst>
            <pc:docMk/>
            <pc:sldMk cId="1189720303" sldId="1740"/>
            <ac:picMk id="9218" creationId="{13CD65DD-8C36-CAA5-5350-F9BC1A912A21}"/>
          </ac:picMkLst>
        </pc:picChg>
      </pc:sldChg>
      <pc:sldChg chg="addSp modSp add mod modTransition">
        <pc:chgData name="Bernard, Allison Marie" userId="7cd67125-3436-42b8-b83a-bbe37ba15a4e" providerId="ADAL" clId="{C8B06973-AB5A-4430-840E-076F52F0500C}" dt="2022-09-16T14:43:14.914" v="642"/>
        <pc:sldMkLst>
          <pc:docMk/>
          <pc:sldMk cId="1901929224" sldId="1741"/>
        </pc:sldMkLst>
        <pc:spChg chg="add mod">
          <ac:chgData name="Bernard, Allison Marie" userId="7cd67125-3436-42b8-b83a-bbe37ba15a4e" providerId="ADAL" clId="{C8B06973-AB5A-4430-840E-076F52F0500C}" dt="2022-09-16T14:02:55.290" v="381" actId="1076"/>
          <ac:spMkLst>
            <pc:docMk/>
            <pc:sldMk cId="1901929224" sldId="1741"/>
            <ac:spMk id="3" creationId="{00FCBC80-ACC6-5ED5-BA70-9E81D0064922}"/>
          </ac:spMkLst>
        </pc:spChg>
        <pc:picChg chg="mod">
          <ac:chgData name="Bernard, Allison Marie" userId="7cd67125-3436-42b8-b83a-bbe37ba15a4e" providerId="ADAL" clId="{C8B06973-AB5A-4430-840E-076F52F0500C}" dt="2022-09-16T13:57:13.786" v="277" actId="1076"/>
          <ac:picMkLst>
            <pc:docMk/>
            <pc:sldMk cId="1901929224" sldId="1741"/>
            <ac:picMk id="9218" creationId="{13CD65DD-8C36-CAA5-5350-F9BC1A912A21}"/>
          </ac:picMkLst>
        </pc:picChg>
        <pc:picChg chg="add mod">
          <ac:chgData name="Bernard, Allison Marie" userId="7cd67125-3436-42b8-b83a-bbe37ba15a4e" providerId="ADAL" clId="{C8B06973-AB5A-4430-840E-076F52F0500C}" dt="2022-09-16T14:02:51.253" v="379" actId="1076"/>
          <ac:picMkLst>
            <pc:docMk/>
            <pc:sldMk cId="1901929224" sldId="1741"/>
            <ac:picMk id="11266" creationId="{C3FEC5FD-2A6C-E3DC-C78A-C79963CE3CD4}"/>
          </ac:picMkLst>
        </pc:picChg>
      </pc:sldChg>
      <pc:sldChg chg="addSp modSp add mod modTransition">
        <pc:chgData name="Bernard, Allison Marie" userId="7cd67125-3436-42b8-b83a-bbe37ba15a4e" providerId="ADAL" clId="{C8B06973-AB5A-4430-840E-076F52F0500C}" dt="2022-09-16T14:43:11.540" v="640"/>
        <pc:sldMkLst>
          <pc:docMk/>
          <pc:sldMk cId="2517346971" sldId="1742"/>
        </pc:sldMkLst>
        <pc:spChg chg="add mod">
          <ac:chgData name="Bernard, Allison Marie" userId="7cd67125-3436-42b8-b83a-bbe37ba15a4e" providerId="ADAL" clId="{C8B06973-AB5A-4430-840E-076F52F0500C}" dt="2022-09-16T14:02:29.621" v="371" actId="1076"/>
          <ac:spMkLst>
            <pc:docMk/>
            <pc:sldMk cId="2517346971" sldId="1742"/>
            <ac:spMk id="3" creationId="{14C160DE-0678-5398-0287-96CE3BE47BBC}"/>
          </ac:spMkLst>
        </pc:spChg>
        <pc:picChg chg="mod">
          <ac:chgData name="Bernard, Allison Marie" userId="7cd67125-3436-42b8-b83a-bbe37ba15a4e" providerId="ADAL" clId="{C8B06973-AB5A-4430-840E-076F52F0500C}" dt="2022-09-16T14:02:32.121" v="372" actId="1076"/>
          <ac:picMkLst>
            <pc:docMk/>
            <pc:sldMk cId="2517346971" sldId="1742"/>
            <ac:picMk id="8196" creationId="{56776357-7552-D650-C91D-8A7C061BA713}"/>
          </ac:picMkLst>
        </pc:picChg>
      </pc:sldChg>
      <pc:sldChg chg="delSp modSp add mod modTransition">
        <pc:chgData name="Bernard, Allison Marie" userId="7cd67125-3436-42b8-b83a-bbe37ba15a4e" providerId="ADAL" clId="{C8B06973-AB5A-4430-840E-076F52F0500C}" dt="2022-09-16T14:45:38.775" v="686" actId="478"/>
        <pc:sldMkLst>
          <pc:docMk/>
          <pc:sldMk cId="101634738" sldId="1743"/>
        </pc:sldMkLst>
        <pc:spChg chg="del">
          <ac:chgData name="Bernard, Allison Marie" userId="7cd67125-3436-42b8-b83a-bbe37ba15a4e" providerId="ADAL" clId="{C8B06973-AB5A-4430-840E-076F52F0500C}" dt="2022-09-16T14:45:38.775" v="686" actId="478"/>
          <ac:spMkLst>
            <pc:docMk/>
            <pc:sldMk cId="101634738" sldId="1743"/>
            <ac:spMk id="3" creationId="{BB9E385C-4ABB-460B-6345-D94611ED4DC4}"/>
          </ac:spMkLst>
        </pc:spChg>
        <pc:picChg chg="mod">
          <ac:chgData name="Bernard, Allison Marie" userId="7cd67125-3436-42b8-b83a-bbe37ba15a4e" providerId="ADAL" clId="{C8B06973-AB5A-4430-840E-076F52F0500C}" dt="2022-09-16T14:00:21.040" v="358" actId="1076"/>
          <ac:picMkLst>
            <pc:docMk/>
            <pc:sldMk cId="101634738" sldId="1743"/>
            <ac:picMk id="5" creationId="{8A40A2E8-0A7E-B1C5-3655-C1D51C31B856}"/>
          </ac:picMkLst>
        </pc:picChg>
      </pc:sldChg>
      <pc:sldChg chg="addSp delSp modSp add del mod ord">
        <pc:chgData name="Bernard, Allison Marie" userId="7cd67125-3436-42b8-b83a-bbe37ba15a4e" providerId="ADAL" clId="{C8B06973-AB5A-4430-840E-076F52F0500C}" dt="2022-09-16T14:11:06.004" v="530" actId="2696"/>
        <pc:sldMkLst>
          <pc:docMk/>
          <pc:sldMk cId="114574651" sldId="1744"/>
        </pc:sldMkLst>
        <pc:spChg chg="add mod">
          <ac:chgData name="Bernard, Allison Marie" userId="7cd67125-3436-42b8-b83a-bbe37ba15a4e" providerId="ADAL" clId="{C8B06973-AB5A-4430-840E-076F52F0500C}" dt="2022-09-16T14:04:31.367" v="423" actId="1076"/>
          <ac:spMkLst>
            <pc:docMk/>
            <pc:sldMk cId="114574651" sldId="1744"/>
            <ac:spMk id="5" creationId="{8E3DDE3D-75ED-F753-6798-96E7A1FAF5A0}"/>
          </ac:spMkLst>
        </pc:spChg>
        <pc:picChg chg="del mod">
          <ac:chgData name="Bernard, Allison Marie" userId="7cd67125-3436-42b8-b83a-bbe37ba15a4e" providerId="ADAL" clId="{C8B06973-AB5A-4430-840E-076F52F0500C}" dt="2022-09-16T14:10:10.484" v="523" actId="21"/>
          <ac:picMkLst>
            <pc:docMk/>
            <pc:sldMk cId="114574651" sldId="1744"/>
            <ac:picMk id="2" creationId="{EF5A9EDD-70D3-22F8-6FF0-6D0A52F40681}"/>
          </ac:picMkLst>
        </pc:picChg>
        <pc:picChg chg="del">
          <ac:chgData name="Bernard, Allison Marie" userId="7cd67125-3436-42b8-b83a-bbe37ba15a4e" providerId="ADAL" clId="{C8B06973-AB5A-4430-840E-076F52F0500C}" dt="2022-09-16T14:09:44.977" v="518" actId="478"/>
          <ac:picMkLst>
            <pc:docMk/>
            <pc:sldMk cId="114574651" sldId="1744"/>
            <ac:picMk id="4" creationId="{422ACC5A-4D69-2136-964B-29E66BE08FD8}"/>
          </ac:picMkLst>
        </pc:picChg>
        <pc:picChg chg="del">
          <ac:chgData name="Bernard, Allison Marie" userId="7cd67125-3436-42b8-b83a-bbe37ba15a4e" providerId="ADAL" clId="{C8B06973-AB5A-4430-840E-076F52F0500C}" dt="2022-09-16T14:01:37.377" v="362" actId="478"/>
          <ac:picMkLst>
            <pc:docMk/>
            <pc:sldMk cId="114574651" sldId="1744"/>
            <ac:picMk id="6" creationId="{B2C7FFC2-AF27-DC7E-9268-9E685546AF86}"/>
          </ac:picMkLst>
        </pc:picChg>
        <pc:picChg chg="add del mod">
          <ac:chgData name="Bernard, Allison Marie" userId="7cd67125-3436-42b8-b83a-bbe37ba15a4e" providerId="ADAL" clId="{C8B06973-AB5A-4430-840E-076F52F0500C}" dt="2022-09-16T14:10:15.259" v="524" actId="478"/>
          <ac:picMkLst>
            <pc:docMk/>
            <pc:sldMk cId="114574651" sldId="1744"/>
            <ac:picMk id="7" creationId="{4CEC318E-E582-C05B-DE48-B932A683D7B7}"/>
          </ac:picMkLst>
        </pc:picChg>
        <pc:picChg chg="add del mod">
          <ac:chgData name="Bernard, Allison Marie" userId="7cd67125-3436-42b8-b83a-bbe37ba15a4e" providerId="ADAL" clId="{C8B06973-AB5A-4430-840E-076F52F0500C}" dt="2022-09-16T14:10:25.485" v="526"/>
          <ac:picMkLst>
            <pc:docMk/>
            <pc:sldMk cId="114574651" sldId="1744"/>
            <ac:picMk id="8" creationId="{04D2BCD6-3643-8C78-3DFA-DD639F93B712}"/>
          </ac:picMkLst>
        </pc:picChg>
        <pc:picChg chg="mod">
          <ac:chgData name="Bernard, Allison Marie" userId="7cd67125-3436-42b8-b83a-bbe37ba15a4e" providerId="ADAL" clId="{C8B06973-AB5A-4430-840E-076F52F0500C}" dt="2022-09-16T14:04:26.994" v="421" actId="1076"/>
          <ac:picMkLst>
            <pc:docMk/>
            <pc:sldMk cId="114574651" sldId="1744"/>
            <ac:picMk id="4098" creationId="{41EA708A-5D5E-DE10-199B-99AD278CD41E}"/>
          </ac:picMkLst>
        </pc:picChg>
      </pc:sldChg>
      <pc:sldChg chg="addSp modSp new mod">
        <pc:chgData name="Bernard, Allison Marie" userId="7cd67125-3436-42b8-b83a-bbe37ba15a4e" providerId="ADAL" clId="{C8B06973-AB5A-4430-840E-076F52F0500C}" dt="2022-09-16T14:05:41.303" v="489" actId="122"/>
        <pc:sldMkLst>
          <pc:docMk/>
          <pc:sldMk cId="3961002127" sldId="1748"/>
        </pc:sldMkLst>
        <pc:spChg chg="add mod">
          <ac:chgData name="Bernard, Allison Marie" userId="7cd67125-3436-42b8-b83a-bbe37ba15a4e" providerId="ADAL" clId="{C8B06973-AB5A-4430-840E-076F52F0500C}" dt="2022-09-16T14:05:41.303" v="489" actId="122"/>
          <ac:spMkLst>
            <pc:docMk/>
            <pc:sldMk cId="3961002127" sldId="1748"/>
            <ac:spMk id="3" creationId="{49FF5A01-6CA6-F5F8-4496-6ABC37B0B47B}"/>
          </ac:spMkLst>
        </pc:spChg>
        <pc:picChg chg="add mod">
          <ac:chgData name="Bernard, Allison Marie" userId="7cd67125-3436-42b8-b83a-bbe37ba15a4e" providerId="ADAL" clId="{C8B06973-AB5A-4430-840E-076F52F0500C}" dt="2022-09-16T14:05:12.712" v="428"/>
          <ac:picMkLst>
            <pc:docMk/>
            <pc:sldMk cId="3961002127" sldId="1748"/>
            <ac:picMk id="2" creationId="{E6142B0E-E594-A74A-358F-5EFFA5374542}"/>
          </ac:picMkLst>
        </pc:picChg>
      </pc:sldChg>
      <pc:sldChg chg="addSp delSp modSp add modTransition">
        <pc:chgData name="Bernard, Allison Marie" userId="7cd67125-3436-42b8-b83a-bbe37ba15a4e" providerId="ADAL" clId="{C8B06973-AB5A-4430-840E-076F52F0500C}" dt="2022-09-16T14:42:16.786" v="632"/>
        <pc:sldMkLst>
          <pc:docMk/>
          <pc:sldMk cId="2301550117" sldId="1751"/>
        </pc:sldMkLst>
        <pc:picChg chg="mod">
          <ac:chgData name="Bernard, Allison Marie" userId="7cd67125-3436-42b8-b83a-bbe37ba15a4e" providerId="ADAL" clId="{C8B06973-AB5A-4430-840E-076F52F0500C}" dt="2022-09-16T14:26:51.835" v="549" actId="1076"/>
          <ac:picMkLst>
            <pc:docMk/>
            <pc:sldMk cId="2301550117" sldId="1751"/>
            <ac:picMk id="2" creationId="{BB156B9C-2288-51B9-FA66-57A4FBA5CA51}"/>
          </ac:picMkLst>
        </pc:picChg>
        <pc:picChg chg="del">
          <ac:chgData name="Bernard, Allison Marie" userId="7cd67125-3436-42b8-b83a-bbe37ba15a4e" providerId="ADAL" clId="{C8B06973-AB5A-4430-840E-076F52F0500C}" dt="2022-09-16T14:26:48.665" v="548" actId="478"/>
          <ac:picMkLst>
            <pc:docMk/>
            <pc:sldMk cId="2301550117" sldId="1751"/>
            <ac:picMk id="5" creationId="{EDF0E6D3-9A77-CE0D-5C0F-936E7468A147}"/>
          </ac:picMkLst>
        </pc:picChg>
        <pc:picChg chg="add mod">
          <ac:chgData name="Bernard, Allison Marie" userId="7cd67125-3436-42b8-b83a-bbe37ba15a4e" providerId="ADAL" clId="{C8B06973-AB5A-4430-840E-076F52F0500C}" dt="2022-09-16T14:10:56.660" v="529"/>
          <ac:picMkLst>
            <pc:docMk/>
            <pc:sldMk cId="2301550117" sldId="1751"/>
            <ac:picMk id="6" creationId="{24FF91D6-2BD1-A463-FBF5-691FA97A7257}"/>
          </ac:picMkLst>
        </pc:picChg>
      </pc:sldChg>
      <pc:sldChg chg="addSp delSp modSp add del">
        <pc:chgData name="Bernard, Allison Marie" userId="7cd67125-3436-42b8-b83a-bbe37ba15a4e" providerId="ADAL" clId="{C8B06973-AB5A-4430-840E-076F52F0500C}" dt="2022-09-16T14:28:59.253" v="571" actId="2696"/>
        <pc:sldMkLst>
          <pc:docMk/>
          <pc:sldMk cId="3846549578" sldId="1752"/>
        </pc:sldMkLst>
        <pc:picChg chg="del">
          <ac:chgData name="Bernard, Allison Marie" userId="7cd67125-3436-42b8-b83a-bbe37ba15a4e" providerId="ADAL" clId="{C8B06973-AB5A-4430-840E-076F52F0500C}" dt="2022-09-16T14:28:03.817" v="561" actId="478"/>
          <ac:picMkLst>
            <pc:docMk/>
            <pc:sldMk cId="3846549578" sldId="1752"/>
            <ac:picMk id="5" creationId="{EDF0E6D3-9A77-CE0D-5C0F-936E7468A147}"/>
          </ac:picMkLst>
        </pc:picChg>
        <pc:picChg chg="mod">
          <ac:chgData name="Bernard, Allison Marie" userId="7cd67125-3436-42b8-b83a-bbe37ba15a4e" providerId="ADAL" clId="{C8B06973-AB5A-4430-840E-076F52F0500C}" dt="2022-09-16T14:11:43.757" v="534" actId="1076"/>
          <ac:picMkLst>
            <pc:docMk/>
            <pc:sldMk cId="3846549578" sldId="1752"/>
            <ac:picMk id="6" creationId="{24FF91D6-2BD1-A463-FBF5-691FA97A7257}"/>
          </ac:picMkLst>
        </pc:picChg>
        <pc:picChg chg="add mod">
          <ac:chgData name="Bernard, Allison Marie" userId="7cd67125-3436-42b8-b83a-bbe37ba15a4e" providerId="ADAL" clId="{C8B06973-AB5A-4430-840E-076F52F0500C}" dt="2022-09-16T14:11:53.765" v="535"/>
          <ac:picMkLst>
            <pc:docMk/>
            <pc:sldMk cId="3846549578" sldId="1752"/>
            <ac:picMk id="7" creationId="{1DDF39E9-6DF3-5B50-6179-5AF35348E192}"/>
          </ac:picMkLst>
        </pc:picChg>
      </pc:sldChg>
      <pc:sldChg chg="delSp modSp add modTransition">
        <pc:chgData name="Bernard, Allison Marie" userId="7cd67125-3436-42b8-b83a-bbe37ba15a4e" providerId="ADAL" clId="{C8B06973-AB5A-4430-840E-076F52F0500C}" dt="2022-09-16T14:41:36.154" v="630"/>
        <pc:sldMkLst>
          <pc:docMk/>
          <pc:sldMk cId="990814127" sldId="1754"/>
        </pc:sldMkLst>
        <pc:picChg chg="mod">
          <ac:chgData name="Bernard, Allison Marie" userId="7cd67125-3436-42b8-b83a-bbe37ba15a4e" providerId="ADAL" clId="{C8B06973-AB5A-4430-840E-076F52F0500C}" dt="2022-09-16T14:26:10.019" v="543" actId="1076"/>
          <ac:picMkLst>
            <pc:docMk/>
            <pc:sldMk cId="990814127" sldId="1754"/>
            <ac:picMk id="2" creationId="{BB156B9C-2288-51B9-FA66-57A4FBA5CA51}"/>
          </ac:picMkLst>
        </pc:picChg>
        <pc:picChg chg="del">
          <ac:chgData name="Bernard, Allison Marie" userId="7cd67125-3436-42b8-b83a-bbe37ba15a4e" providerId="ADAL" clId="{C8B06973-AB5A-4430-840E-076F52F0500C}" dt="2022-09-16T14:25:38.852" v="538" actId="478"/>
          <ac:picMkLst>
            <pc:docMk/>
            <pc:sldMk cId="990814127" sldId="1754"/>
            <ac:picMk id="5" creationId="{EDF0E6D3-9A77-CE0D-5C0F-936E7468A147}"/>
          </ac:picMkLst>
        </pc:picChg>
      </pc:sldChg>
      <pc:sldChg chg="modSp add mod modTransition">
        <pc:chgData name="Bernard, Allison Marie" userId="7cd67125-3436-42b8-b83a-bbe37ba15a4e" providerId="ADAL" clId="{C8B06973-AB5A-4430-840E-076F52F0500C}" dt="2022-09-16T14:41:46.226" v="631"/>
        <pc:sldMkLst>
          <pc:docMk/>
          <pc:sldMk cId="823696585" sldId="1755"/>
        </pc:sldMkLst>
        <pc:spChg chg="ord">
          <ac:chgData name="Bernard, Allison Marie" userId="7cd67125-3436-42b8-b83a-bbe37ba15a4e" providerId="ADAL" clId="{C8B06973-AB5A-4430-840E-076F52F0500C}" dt="2022-09-16T14:26:40.625" v="547" actId="167"/>
          <ac:spMkLst>
            <pc:docMk/>
            <pc:sldMk cId="823696585" sldId="1755"/>
            <ac:spMk id="4" creationId="{0AF158BD-2FD0-661F-21A1-70ED367AF055}"/>
          </ac:spMkLst>
        </pc:spChg>
        <pc:picChg chg="mod">
          <ac:chgData name="Bernard, Allison Marie" userId="7cd67125-3436-42b8-b83a-bbe37ba15a4e" providerId="ADAL" clId="{C8B06973-AB5A-4430-840E-076F52F0500C}" dt="2022-09-16T14:26:37.563" v="546" actId="167"/>
          <ac:picMkLst>
            <pc:docMk/>
            <pc:sldMk cId="823696585" sldId="1755"/>
            <ac:picMk id="2" creationId="{BB156B9C-2288-51B9-FA66-57A4FBA5CA51}"/>
          </ac:picMkLst>
        </pc:picChg>
      </pc:sldChg>
      <pc:sldChg chg="delSp modSp add mod modTransition">
        <pc:chgData name="Bernard, Allison Marie" userId="7cd67125-3436-42b8-b83a-bbe37ba15a4e" providerId="ADAL" clId="{C8B06973-AB5A-4430-840E-076F52F0500C}" dt="2022-09-16T14:42:21.360" v="633"/>
        <pc:sldMkLst>
          <pc:docMk/>
          <pc:sldMk cId="3381740128" sldId="1756"/>
        </pc:sldMkLst>
        <pc:spChg chg="del">
          <ac:chgData name="Bernard, Allison Marie" userId="7cd67125-3436-42b8-b83a-bbe37ba15a4e" providerId="ADAL" clId="{C8B06973-AB5A-4430-840E-076F52F0500C}" dt="2022-09-16T14:27:12.559" v="553" actId="478"/>
          <ac:spMkLst>
            <pc:docMk/>
            <pc:sldMk cId="3381740128" sldId="1756"/>
            <ac:spMk id="4" creationId="{0AF158BD-2FD0-661F-21A1-70ED367AF055}"/>
          </ac:spMkLst>
        </pc:spChg>
        <pc:picChg chg="mod">
          <ac:chgData name="Bernard, Allison Marie" userId="7cd67125-3436-42b8-b83a-bbe37ba15a4e" providerId="ADAL" clId="{C8B06973-AB5A-4430-840E-076F52F0500C}" dt="2022-09-16T14:27:21.266" v="556" actId="1076"/>
          <ac:picMkLst>
            <pc:docMk/>
            <pc:sldMk cId="3381740128" sldId="1756"/>
            <ac:picMk id="6" creationId="{24FF91D6-2BD1-A463-FBF5-691FA97A7257}"/>
          </ac:picMkLst>
        </pc:picChg>
      </pc:sldChg>
      <pc:sldChg chg="modSp add">
        <pc:chgData name="Bernard, Allison Marie" userId="7cd67125-3436-42b8-b83a-bbe37ba15a4e" providerId="ADAL" clId="{C8B06973-AB5A-4430-840E-076F52F0500C}" dt="2022-09-16T14:27:44.603" v="559" actId="1076"/>
        <pc:sldMkLst>
          <pc:docMk/>
          <pc:sldMk cId="3551049312" sldId="1757"/>
        </pc:sldMkLst>
        <pc:picChg chg="mod">
          <ac:chgData name="Bernard, Allison Marie" userId="7cd67125-3436-42b8-b83a-bbe37ba15a4e" providerId="ADAL" clId="{C8B06973-AB5A-4430-840E-076F52F0500C}" dt="2022-09-16T14:27:44.603" v="559" actId="1076"/>
          <ac:picMkLst>
            <pc:docMk/>
            <pc:sldMk cId="3551049312" sldId="1757"/>
            <ac:picMk id="6" creationId="{24FF91D6-2BD1-A463-FBF5-691FA97A7257}"/>
          </ac:picMkLst>
        </pc:picChg>
      </pc:sldChg>
      <pc:sldChg chg="modSp modTransition">
        <pc:chgData name="Bernard, Allison Marie" userId="7cd67125-3436-42b8-b83a-bbe37ba15a4e" providerId="ADAL" clId="{C8B06973-AB5A-4430-840E-076F52F0500C}" dt="2022-09-16T14:42:24.650" v="634"/>
        <pc:sldMkLst>
          <pc:docMk/>
          <pc:sldMk cId="3551049312" sldId="1759"/>
        </pc:sldMkLst>
        <pc:picChg chg="mod">
          <ac:chgData name="Bernard, Allison Marie" userId="7cd67125-3436-42b8-b83a-bbe37ba15a4e" providerId="ADAL" clId="{C8B06973-AB5A-4430-840E-076F52F0500C}" dt="2022-09-16T14:27:56.543" v="560" actId="1076"/>
          <ac:picMkLst>
            <pc:docMk/>
            <pc:sldMk cId="3551049312" sldId="1759"/>
            <ac:picMk id="6" creationId="{24FF91D6-2BD1-A463-FBF5-691FA97A7257}"/>
          </ac:picMkLst>
        </pc:picChg>
      </pc:sldChg>
      <pc:sldChg chg="addSp delSp modSp add modTransition">
        <pc:chgData name="Bernard, Allison Marie" userId="7cd67125-3436-42b8-b83a-bbe37ba15a4e" providerId="ADAL" clId="{C8B06973-AB5A-4430-840E-076F52F0500C}" dt="2022-09-16T14:42:29.150" v="635"/>
        <pc:sldMkLst>
          <pc:docMk/>
          <pc:sldMk cId="3207648917" sldId="1760"/>
        </pc:sldMkLst>
        <pc:spChg chg="add mod">
          <ac:chgData name="Bernard, Allison Marie" userId="7cd67125-3436-42b8-b83a-bbe37ba15a4e" providerId="ADAL" clId="{C8B06973-AB5A-4430-840E-076F52F0500C}" dt="2022-09-16T14:28:21.763" v="564"/>
          <ac:spMkLst>
            <pc:docMk/>
            <pc:sldMk cId="3207648917" sldId="1760"/>
            <ac:spMk id="4" creationId="{523288EB-49F0-019F-5F4A-DF823B40B757}"/>
          </ac:spMkLst>
        </pc:spChg>
        <pc:picChg chg="add mod">
          <ac:chgData name="Bernard, Allison Marie" userId="7cd67125-3436-42b8-b83a-bbe37ba15a4e" providerId="ADAL" clId="{C8B06973-AB5A-4430-840E-076F52F0500C}" dt="2022-09-16T14:28:33.386" v="565"/>
          <ac:picMkLst>
            <pc:docMk/>
            <pc:sldMk cId="3207648917" sldId="1760"/>
            <ac:picMk id="5" creationId="{DCD987F2-1963-3BFD-8160-F7AB0E671CB9}"/>
          </ac:picMkLst>
        </pc:picChg>
        <pc:picChg chg="del">
          <ac:chgData name="Bernard, Allison Marie" userId="7cd67125-3436-42b8-b83a-bbe37ba15a4e" providerId="ADAL" clId="{C8B06973-AB5A-4430-840E-076F52F0500C}" dt="2022-09-16T14:28:14.371" v="563" actId="478"/>
          <ac:picMkLst>
            <pc:docMk/>
            <pc:sldMk cId="3207648917" sldId="1760"/>
            <ac:picMk id="6" creationId="{24FF91D6-2BD1-A463-FBF5-691FA97A7257}"/>
          </ac:picMkLst>
        </pc:picChg>
        <pc:picChg chg="add mod">
          <ac:chgData name="Bernard, Allison Marie" userId="7cd67125-3436-42b8-b83a-bbe37ba15a4e" providerId="ADAL" clId="{C8B06973-AB5A-4430-840E-076F52F0500C}" dt="2022-09-16T14:28:54.249" v="570" actId="1076"/>
          <ac:picMkLst>
            <pc:docMk/>
            <pc:sldMk cId="3207648917" sldId="1760"/>
            <ac:picMk id="7" creationId="{B4B265DE-D825-3B56-BC53-DF39817221B8}"/>
          </ac:picMkLst>
        </pc:picChg>
      </pc:sldChg>
      <pc:sldChg chg="delSp modSp add mod modTransition">
        <pc:chgData name="Bernard, Allison Marie" userId="7cd67125-3436-42b8-b83a-bbe37ba15a4e" providerId="ADAL" clId="{C8B06973-AB5A-4430-840E-076F52F0500C}" dt="2022-09-16T14:42:32.365" v="636"/>
        <pc:sldMkLst>
          <pc:docMk/>
          <pc:sldMk cId="19145447" sldId="1761"/>
        </pc:sldMkLst>
        <pc:spChg chg="del">
          <ac:chgData name="Bernard, Allison Marie" userId="7cd67125-3436-42b8-b83a-bbe37ba15a4e" providerId="ADAL" clId="{C8B06973-AB5A-4430-840E-076F52F0500C}" dt="2022-09-16T14:29:13.252" v="573" actId="478"/>
          <ac:spMkLst>
            <pc:docMk/>
            <pc:sldMk cId="19145447" sldId="1761"/>
            <ac:spMk id="4" creationId="{523288EB-49F0-019F-5F4A-DF823B40B757}"/>
          </ac:spMkLst>
        </pc:spChg>
        <pc:picChg chg="mod">
          <ac:chgData name="Bernard, Allison Marie" userId="7cd67125-3436-42b8-b83a-bbe37ba15a4e" providerId="ADAL" clId="{C8B06973-AB5A-4430-840E-076F52F0500C}" dt="2022-09-16T14:29:23.428" v="578" actId="1076"/>
          <ac:picMkLst>
            <pc:docMk/>
            <pc:sldMk cId="19145447" sldId="1761"/>
            <ac:picMk id="5" creationId="{DCD987F2-1963-3BFD-8160-F7AB0E671CB9}"/>
          </ac:picMkLst>
        </pc:picChg>
      </pc:sldChg>
      <pc:sldChg chg="modSp add modTransition">
        <pc:chgData name="Bernard, Allison Marie" userId="7cd67125-3436-42b8-b83a-bbe37ba15a4e" providerId="ADAL" clId="{C8B06973-AB5A-4430-840E-076F52F0500C}" dt="2022-09-16T14:42:35.782" v="637"/>
        <pc:sldMkLst>
          <pc:docMk/>
          <pc:sldMk cId="3774119308" sldId="1762"/>
        </pc:sldMkLst>
        <pc:picChg chg="mod">
          <ac:chgData name="Bernard, Allison Marie" userId="7cd67125-3436-42b8-b83a-bbe37ba15a4e" providerId="ADAL" clId="{C8B06973-AB5A-4430-840E-076F52F0500C}" dt="2022-09-16T14:29:35.836" v="580" actId="1076"/>
          <ac:picMkLst>
            <pc:docMk/>
            <pc:sldMk cId="3774119308" sldId="1762"/>
            <ac:picMk id="5" creationId="{DCD987F2-1963-3BFD-8160-F7AB0E671CB9}"/>
          </ac:picMkLst>
        </pc:picChg>
      </pc:sldChg>
      <pc:sldChg chg="modSp add mod ord">
        <pc:chgData name="Bernard, Allison Marie" userId="7cd67125-3436-42b8-b83a-bbe37ba15a4e" providerId="ADAL" clId="{C8B06973-AB5A-4430-840E-076F52F0500C}" dt="2022-09-16T14:45:23.654" v="683" actId="1076"/>
        <pc:sldMkLst>
          <pc:docMk/>
          <pc:sldMk cId="3660282496" sldId="1763"/>
        </pc:sldMkLst>
        <pc:spChg chg="mod">
          <ac:chgData name="Bernard, Allison Marie" userId="7cd67125-3436-42b8-b83a-bbe37ba15a4e" providerId="ADAL" clId="{C8B06973-AB5A-4430-840E-076F52F0500C}" dt="2022-09-16T14:45:23.654" v="683" actId="1076"/>
          <ac:spMkLst>
            <pc:docMk/>
            <pc:sldMk cId="3660282496" sldId="1763"/>
            <ac:spMk id="3" creationId="{49FF5A01-6CA6-F5F8-4496-6ABC37B0B47B}"/>
          </ac:spMkLst>
        </pc:spChg>
      </pc:sldChg>
      <pc:sldChg chg="addSp modSp add del mod">
        <pc:chgData name="Bernard, Allison Marie" userId="7cd67125-3436-42b8-b83a-bbe37ba15a4e" providerId="ADAL" clId="{C8B06973-AB5A-4430-840E-076F52F0500C}" dt="2022-09-16T14:36:08.951" v="626" actId="2696"/>
        <pc:sldMkLst>
          <pc:docMk/>
          <pc:sldMk cId="4292576202" sldId="1763"/>
        </pc:sldMkLst>
        <pc:spChg chg="add mod">
          <ac:chgData name="Bernard, Allison Marie" userId="7cd67125-3436-42b8-b83a-bbe37ba15a4e" providerId="ADAL" clId="{C8B06973-AB5A-4430-840E-076F52F0500C}" dt="2022-09-16T14:30:34.494" v="594" actId="1076"/>
          <ac:spMkLst>
            <pc:docMk/>
            <pc:sldMk cId="4292576202" sldId="1763"/>
            <ac:spMk id="6" creationId="{F5023C37-2C18-7AF4-DFEB-AF1E87AF4DC3}"/>
          </ac:spMkLst>
        </pc:spChg>
        <pc:picChg chg="add mod">
          <ac:chgData name="Bernard, Allison Marie" userId="7cd67125-3436-42b8-b83a-bbe37ba15a4e" providerId="ADAL" clId="{C8B06973-AB5A-4430-840E-076F52F0500C}" dt="2022-09-16T14:30:21.307" v="592" actId="1076"/>
          <ac:picMkLst>
            <pc:docMk/>
            <pc:sldMk cId="4292576202" sldId="1763"/>
            <ac:picMk id="4" creationId="{515CBCC2-B4FE-70B6-8D98-121DC999694D}"/>
          </ac:picMkLst>
        </pc:picChg>
        <pc:picChg chg="mod">
          <ac:chgData name="Bernard, Allison Marie" userId="7cd67125-3436-42b8-b83a-bbe37ba15a4e" providerId="ADAL" clId="{C8B06973-AB5A-4430-840E-076F52F0500C}" dt="2022-09-16T14:30:03.317" v="589" actId="1076"/>
          <ac:picMkLst>
            <pc:docMk/>
            <pc:sldMk cId="4292576202" sldId="1763"/>
            <ac:picMk id="5" creationId="{DCD987F2-1963-3BFD-8160-F7AB0E671CB9}"/>
          </ac:picMkLst>
        </pc:picChg>
      </pc:sldChg>
      <pc:sldChg chg="addSp delSp modSp add del mod">
        <pc:chgData name="Bernard, Allison Marie" userId="7cd67125-3436-42b8-b83a-bbe37ba15a4e" providerId="ADAL" clId="{C8B06973-AB5A-4430-840E-076F52F0500C}" dt="2022-09-16T14:33:17.517" v="625" actId="2696"/>
        <pc:sldMkLst>
          <pc:docMk/>
          <pc:sldMk cId="1049373668" sldId="1764"/>
        </pc:sldMkLst>
        <pc:spChg chg="del">
          <ac:chgData name="Bernard, Allison Marie" userId="7cd67125-3436-42b8-b83a-bbe37ba15a4e" providerId="ADAL" clId="{C8B06973-AB5A-4430-840E-076F52F0500C}" dt="2022-09-16T14:30:45.528" v="597" actId="478"/>
          <ac:spMkLst>
            <pc:docMk/>
            <pc:sldMk cId="1049373668" sldId="1764"/>
            <ac:spMk id="6" creationId="{F5023C37-2C18-7AF4-DFEB-AF1E87AF4DC3}"/>
          </ac:spMkLst>
        </pc:spChg>
        <pc:picChg chg="mod">
          <ac:chgData name="Bernard, Allison Marie" userId="7cd67125-3436-42b8-b83a-bbe37ba15a4e" providerId="ADAL" clId="{C8B06973-AB5A-4430-840E-076F52F0500C}" dt="2022-09-16T14:31:56.472" v="616" actId="1076"/>
          <ac:picMkLst>
            <pc:docMk/>
            <pc:sldMk cId="1049373668" sldId="1764"/>
            <ac:picMk id="3" creationId="{CA038198-C990-E41D-6494-FEAA1651F405}"/>
          </ac:picMkLst>
        </pc:picChg>
        <pc:picChg chg="del mod">
          <ac:chgData name="Bernard, Allison Marie" userId="7cd67125-3436-42b8-b83a-bbe37ba15a4e" providerId="ADAL" clId="{C8B06973-AB5A-4430-840E-076F52F0500C}" dt="2022-09-16T14:32:53.947" v="620" actId="478"/>
          <ac:picMkLst>
            <pc:docMk/>
            <pc:sldMk cId="1049373668" sldId="1764"/>
            <ac:picMk id="4" creationId="{515CBCC2-B4FE-70B6-8D98-121DC999694D}"/>
          </ac:picMkLst>
        </pc:picChg>
        <pc:picChg chg="add del mod">
          <ac:chgData name="Bernard, Allison Marie" userId="7cd67125-3436-42b8-b83a-bbe37ba15a4e" providerId="ADAL" clId="{C8B06973-AB5A-4430-840E-076F52F0500C}" dt="2022-09-16T14:33:09.223" v="624" actId="478"/>
          <ac:picMkLst>
            <pc:docMk/>
            <pc:sldMk cId="1049373668" sldId="1764"/>
            <ac:picMk id="9" creationId="{E4BE5E62-EA7F-9B47-E6F9-55497F21AADE}"/>
          </ac:picMkLst>
        </pc:picChg>
      </pc:sldChg>
      <pc:sldMasterChg chg="modSldLayout">
        <pc:chgData name="Bernard, Allison Marie" userId="7cd67125-3436-42b8-b83a-bbe37ba15a4e" providerId="ADAL" clId="{C8B06973-AB5A-4430-840E-076F52F0500C}" dt="2022-09-12T19:15:19.990" v="13" actId="732"/>
        <pc:sldMasterMkLst>
          <pc:docMk/>
          <pc:sldMasterMk cId="3300153613" sldId="2147483660"/>
        </pc:sldMasterMkLst>
        <pc:sldLayoutChg chg="addSp delSp modSp mod">
          <pc:chgData name="Bernard, Allison Marie" userId="7cd67125-3436-42b8-b83a-bbe37ba15a4e" providerId="ADAL" clId="{C8B06973-AB5A-4430-840E-076F52F0500C}" dt="2022-09-12T19:14:43.957" v="8"/>
          <pc:sldLayoutMkLst>
            <pc:docMk/>
            <pc:sldMasterMk cId="3300153613" sldId="2147483660"/>
            <pc:sldLayoutMk cId="1366159731" sldId="2147483663"/>
          </pc:sldLayoutMkLst>
          <pc:picChg chg="add mod">
            <ac:chgData name="Bernard, Allison Marie" userId="7cd67125-3436-42b8-b83a-bbe37ba15a4e" providerId="ADAL" clId="{C8B06973-AB5A-4430-840E-076F52F0500C}" dt="2022-09-12T19:14:43.957" v="8"/>
            <ac:picMkLst>
              <pc:docMk/>
              <pc:sldMasterMk cId="3300153613" sldId="2147483660"/>
              <pc:sldLayoutMk cId="1366159731" sldId="2147483663"/>
              <ac:picMk id="7" creationId="{20427FFB-9A31-38E9-0B16-38D5F38125E1}"/>
            </ac:picMkLst>
          </pc:picChg>
          <pc:picChg chg="del mod modCrop">
            <ac:chgData name="Bernard, Allison Marie" userId="7cd67125-3436-42b8-b83a-bbe37ba15a4e" providerId="ADAL" clId="{C8B06973-AB5A-4430-840E-076F52F0500C}" dt="2022-09-12T19:14:43.043" v="7" actId="478"/>
            <ac:picMkLst>
              <pc:docMk/>
              <pc:sldMasterMk cId="3300153613" sldId="2147483660"/>
              <pc:sldLayoutMk cId="1366159731" sldId="2147483663"/>
              <ac:picMk id="8" creationId="{E99EF1DD-1C58-F442-9D60-B70273AF2B84}"/>
            </ac:picMkLst>
          </pc:picChg>
        </pc:sldLayoutChg>
        <pc:sldLayoutChg chg="addSp delSp modSp mod">
          <pc:chgData name="Bernard, Allison Marie" userId="7cd67125-3436-42b8-b83a-bbe37ba15a4e" providerId="ADAL" clId="{C8B06973-AB5A-4430-840E-076F52F0500C}" dt="2022-09-12T19:13:42.253" v="1"/>
          <pc:sldLayoutMkLst>
            <pc:docMk/>
            <pc:sldMasterMk cId="3300153613" sldId="2147483660"/>
            <pc:sldLayoutMk cId="1732743666" sldId="2147483675"/>
          </pc:sldLayoutMkLst>
          <pc:picChg chg="add mod">
            <ac:chgData name="Bernard, Allison Marie" userId="7cd67125-3436-42b8-b83a-bbe37ba15a4e" providerId="ADAL" clId="{C8B06973-AB5A-4430-840E-076F52F0500C}" dt="2022-09-12T19:13:42.253" v="1"/>
            <ac:picMkLst>
              <pc:docMk/>
              <pc:sldMasterMk cId="3300153613" sldId="2147483660"/>
              <pc:sldLayoutMk cId="1732743666" sldId="2147483675"/>
              <ac:picMk id="4" creationId="{B88CE013-B5B0-F898-B884-AC76929ED827}"/>
            </ac:picMkLst>
          </pc:picChg>
          <pc:picChg chg="del">
            <ac:chgData name="Bernard, Allison Marie" userId="7cd67125-3436-42b8-b83a-bbe37ba15a4e" providerId="ADAL" clId="{C8B06973-AB5A-4430-840E-076F52F0500C}" dt="2022-09-12T19:13:41.446" v="0" actId="478"/>
            <ac:picMkLst>
              <pc:docMk/>
              <pc:sldMasterMk cId="3300153613" sldId="2147483660"/>
              <pc:sldLayoutMk cId="1732743666" sldId="2147483675"/>
              <ac:picMk id="7" creationId="{E43D232E-8082-3540-9359-00E264FDD8D5}"/>
            </ac:picMkLst>
          </pc:picChg>
        </pc:sldLayoutChg>
        <pc:sldLayoutChg chg="modSp mod">
          <pc:chgData name="Bernard, Allison Marie" userId="7cd67125-3436-42b8-b83a-bbe37ba15a4e" providerId="ADAL" clId="{C8B06973-AB5A-4430-840E-076F52F0500C}" dt="2022-09-12T19:14:25.236" v="5" actId="732"/>
          <pc:sldLayoutMkLst>
            <pc:docMk/>
            <pc:sldMasterMk cId="3300153613" sldId="2147483660"/>
            <pc:sldLayoutMk cId="3636721164" sldId="2147483676"/>
          </pc:sldLayoutMkLst>
          <pc:picChg chg="mod modCrop">
            <ac:chgData name="Bernard, Allison Marie" userId="7cd67125-3436-42b8-b83a-bbe37ba15a4e" providerId="ADAL" clId="{C8B06973-AB5A-4430-840E-076F52F0500C}" dt="2022-09-12T19:14:25.236" v="5" actId="732"/>
            <ac:picMkLst>
              <pc:docMk/>
              <pc:sldMasterMk cId="3300153613" sldId="2147483660"/>
              <pc:sldLayoutMk cId="3636721164" sldId="2147483676"/>
              <ac:picMk id="7" creationId="{A213AC10-A39E-D04F-B9C8-0350CDA52BD9}"/>
            </ac:picMkLst>
          </pc:picChg>
        </pc:sldLayoutChg>
        <pc:sldLayoutChg chg="modSp mod">
          <pc:chgData name="Bernard, Allison Marie" userId="7cd67125-3436-42b8-b83a-bbe37ba15a4e" providerId="ADAL" clId="{C8B06973-AB5A-4430-840E-076F52F0500C}" dt="2022-09-12T19:14:55.328" v="9" actId="732"/>
          <pc:sldLayoutMkLst>
            <pc:docMk/>
            <pc:sldMasterMk cId="3300153613" sldId="2147483660"/>
            <pc:sldLayoutMk cId="776070852" sldId="2147483678"/>
          </pc:sldLayoutMkLst>
          <pc:picChg chg="mod modCrop">
            <ac:chgData name="Bernard, Allison Marie" userId="7cd67125-3436-42b8-b83a-bbe37ba15a4e" providerId="ADAL" clId="{C8B06973-AB5A-4430-840E-076F52F0500C}" dt="2022-09-12T19:14:55.328" v="9" actId="732"/>
            <ac:picMkLst>
              <pc:docMk/>
              <pc:sldMasterMk cId="3300153613" sldId="2147483660"/>
              <pc:sldLayoutMk cId="776070852" sldId="2147483678"/>
              <ac:picMk id="9" creationId="{FFC1C379-1FB3-A54B-A801-896B503F6498}"/>
            </ac:picMkLst>
          </pc:picChg>
        </pc:sldLayoutChg>
        <pc:sldLayoutChg chg="modSp mod">
          <pc:chgData name="Bernard, Allison Marie" userId="7cd67125-3436-42b8-b83a-bbe37ba15a4e" providerId="ADAL" clId="{C8B06973-AB5A-4430-840E-076F52F0500C}" dt="2022-09-12T19:15:07.895" v="11" actId="732"/>
          <pc:sldLayoutMkLst>
            <pc:docMk/>
            <pc:sldMasterMk cId="3300153613" sldId="2147483660"/>
            <pc:sldLayoutMk cId="3100412814" sldId="2147483679"/>
          </pc:sldLayoutMkLst>
          <pc:picChg chg="mod modCrop">
            <ac:chgData name="Bernard, Allison Marie" userId="7cd67125-3436-42b8-b83a-bbe37ba15a4e" providerId="ADAL" clId="{C8B06973-AB5A-4430-840E-076F52F0500C}" dt="2022-09-12T19:15:07.895" v="11" actId="732"/>
            <ac:picMkLst>
              <pc:docMk/>
              <pc:sldMasterMk cId="3300153613" sldId="2147483660"/>
              <pc:sldLayoutMk cId="3100412814" sldId="2147483679"/>
              <ac:picMk id="11" creationId="{6AB7A92D-26CA-8E4A-91B3-DAA129A804E4}"/>
            </ac:picMkLst>
          </pc:picChg>
        </pc:sldLayoutChg>
        <pc:sldLayoutChg chg="modSp mod">
          <pc:chgData name="Bernard, Allison Marie" userId="7cd67125-3436-42b8-b83a-bbe37ba15a4e" providerId="ADAL" clId="{C8B06973-AB5A-4430-840E-076F52F0500C}" dt="2022-09-12T19:15:19.990" v="13" actId="732"/>
          <pc:sldLayoutMkLst>
            <pc:docMk/>
            <pc:sldMasterMk cId="3300153613" sldId="2147483660"/>
            <pc:sldLayoutMk cId="800903708" sldId="2147483680"/>
          </pc:sldLayoutMkLst>
          <pc:picChg chg="mod modCrop">
            <ac:chgData name="Bernard, Allison Marie" userId="7cd67125-3436-42b8-b83a-bbe37ba15a4e" providerId="ADAL" clId="{C8B06973-AB5A-4430-840E-076F52F0500C}" dt="2022-09-12T19:15:19.990" v="13" actId="732"/>
            <ac:picMkLst>
              <pc:docMk/>
              <pc:sldMasterMk cId="3300153613" sldId="2147483660"/>
              <pc:sldLayoutMk cId="800903708" sldId="2147483680"/>
              <ac:picMk id="5" creationId="{CF600849-390B-784E-9278-0BA760801D90}"/>
            </ac:picMkLst>
          </pc:picChg>
        </pc:sldLayoutChg>
      </pc:sldMasterChg>
    </pc:docChg>
  </pc:docChgLst>
  <pc:docChgLst>
    <pc:chgData name="Sarasin, Elise" userId="051ede2b-3008-44c0-bb19-c9bb04b8c5c9" providerId="ADAL" clId="{BC6196F7-7FBB-46C4-BDEA-E82DA6C44323}"/>
    <pc:docChg chg="modSld">
      <pc:chgData name="Sarasin, Elise" userId="051ede2b-3008-44c0-bb19-c9bb04b8c5c9" providerId="ADAL" clId="{BC6196F7-7FBB-46C4-BDEA-E82DA6C44323}" dt="2023-10-25T20:22:23.616" v="0"/>
      <pc:docMkLst>
        <pc:docMk/>
      </pc:docMkLst>
      <pc:sldChg chg="modTransition">
        <pc:chgData name="Sarasin, Elise" userId="051ede2b-3008-44c0-bb19-c9bb04b8c5c9" providerId="ADAL" clId="{BC6196F7-7FBB-46C4-BDEA-E82DA6C44323}" dt="2023-10-25T20:22:23.616" v="0"/>
        <pc:sldMkLst>
          <pc:docMk/>
          <pc:sldMk cId="2436855566" sldId="986"/>
        </pc:sldMkLst>
      </pc:sldChg>
    </pc:docChg>
  </pc:docChgLst>
  <pc:docChgLst>
    <pc:chgData name="Bernard, Allison M" userId="7cd67125-3436-42b8-b83a-bbe37ba15a4e" providerId="ADAL" clId="{B99B9C37-2683-41E7-922F-84F6426DE270}"/>
    <pc:docChg chg="custSel modSld sldOrd">
      <pc:chgData name="Bernard, Allison M" userId="7cd67125-3436-42b8-b83a-bbe37ba15a4e" providerId="ADAL" clId="{B99B9C37-2683-41E7-922F-84F6426DE270}" dt="2023-08-24T16:16:38.235" v="4" actId="14826"/>
      <pc:docMkLst>
        <pc:docMk/>
      </pc:docMkLst>
      <pc:sldChg chg="delSp modSp mod">
        <pc:chgData name="Bernard, Allison M" userId="7cd67125-3436-42b8-b83a-bbe37ba15a4e" providerId="ADAL" clId="{B99B9C37-2683-41E7-922F-84F6426DE270}" dt="2023-08-24T16:16:29.824" v="1" actId="14826"/>
        <pc:sldMkLst>
          <pc:docMk/>
          <pc:sldMk cId="603526687" sldId="1848"/>
        </pc:sldMkLst>
        <pc:spChg chg="del">
          <ac:chgData name="Bernard, Allison M" userId="7cd67125-3436-42b8-b83a-bbe37ba15a4e" providerId="ADAL" clId="{B99B9C37-2683-41E7-922F-84F6426DE270}" dt="2023-08-24T16:16:26.331" v="0" actId="478"/>
          <ac:spMkLst>
            <pc:docMk/>
            <pc:sldMk cId="603526687" sldId="1848"/>
            <ac:spMk id="4" creationId="{0EEA3731-F648-CD38-14A0-6EA53005BC45}"/>
          </ac:spMkLst>
        </pc:spChg>
        <pc:picChg chg="mod">
          <ac:chgData name="Bernard, Allison M" userId="7cd67125-3436-42b8-b83a-bbe37ba15a4e" providerId="ADAL" clId="{B99B9C37-2683-41E7-922F-84F6426DE270}" dt="2023-08-24T16:16:29.824" v="1" actId="14826"/>
          <ac:picMkLst>
            <pc:docMk/>
            <pc:sldMk cId="603526687" sldId="1848"/>
            <ac:picMk id="5" creationId="{8BF59313-D841-5819-2198-4DA5DF081C9B}"/>
          </ac:picMkLst>
        </pc:picChg>
      </pc:sldChg>
      <pc:sldChg chg="delSp modSp mod ord">
        <pc:chgData name="Bernard, Allison M" userId="7cd67125-3436-42b8-b83a-bbe37ba15a4e" providerId="ADAL" clId="{B99B9C37-2683-41E7-922F-84F6426DE270}" dt="2023-08-24T16:16:38.235" v="4" actId="14826"/>
        <pc:sldMkLst>
          <pc:docMk/>
          <pc:sldMk cId="4092008252" sldId="1853"/>
        </pc:sldMkLst>
        <pc:spChg chg="del">
          <ac:chgData name="Bernard, Allison M" userId="7cd67125-3436-42b8-b83a-bbe37ba15a4e" providerId="ADAL" clId="{B99B9C37-2683-41E7-922F-84F6426DE270}" dt="2023-08-24T16:16:34.587" v="3" actId="478"/>
          <ac:spMkLst>
            <pc:docMk/>
            <pc:sldMk cId="4092008252" sldId="1853"/>
            <ac:spMk id="8" creationId="{C8DD8A17-380F-6A23-41F1-11FA7E74CFCE}"/>
          </ac:spMkLst>
        </pc:spChg>
        <pc:picChg chg="mod">
          <ac:chgData name="Bernard, Allison M" userId="7cd67125-3436-42b8-b83a-bbe37ba15a4e" providerId="ADAL" clId="{B99B9C37-2683-41E7-922F-84F6426DE270}" dt="2023-08-24T16:16:38.235" v="4" actId="14826"/>
          <ac:picMkLst>
            <pc:docMk/>
            <pc:sldMk cId="4092008252" sldId="1853"/>
            <ac:picMk id="5" creationId="{8BF59313-D841-5819-2198-4DA5DF081C9B}"/>
          </ac:picMkLst>
        </pc:picChg>
      </pc:sldChg>
    </pc:docChg>
  </pc:docChgLst>
  <pc:docChgLst>
    <pc:chgData name="Sarasin, Elise" userId="051ede2b-3008-44c0-bb19-c9bb04b8c5c9" providerId="ADAL" clId="{F2F36298-2ADE-4C4A-A428-1C9C4C5A93F6}"/>
    <pc:docChg chg="delSld modSld modSection">
      <pc:chgData name="Sarasin, Elise" userId="051ede2b-3008-44c0-bb19-c9bb04b8c5c9" providerId="ADAL" clId="{F2F36298-2ADE-4C4A-A428-1C9C4C5A93F6}" dt="2023-10-13T20:05:50.910" v="70" actId="17846"/>
      <pc:docMkLst>
        <pc:docMk/>
      </pc:docMkLst>
      <pc:sldChg chg="modSp mod">
        <pc:chgData name="Sarasin, Elise" userId="051ede2b-3008-44c0-bb19-c9bb04b8c5c9" providerId="ADAL" clId="{F2F36298-2ADE-4C4A-A428-1C9C4C5A93F6}" dt="2023-10-13T19:59:37.223" v="32" actId="20577"/>
        <pc:sldMkLst>
          <pc:docMk/>
          <pc:sldMk cId="707342084" sldId="335"/>
        </pc:sldMkLst>
        <pc:spChg chg="mod">
          <ac:chgData name="Sarasin, Elise" userId="051ede2b-3008-44c0-bb19-c9bb04b8c5c9" providerId="ADAL" clId="{F2F36298-2ADE-4C4A-A428-1C9C4C5A93F6}" dt="2023-10-13T19:59:37.223" v="32" actId="20577"/>
          <ac:spMkLst>
            <pc:docMk/>
            <pc:sldMk cId="707342084" sldId="335"/>
            <ac:spMk id="3" creationId="{9DC641B4-A69A-4435-8372-61C4912866FD}"/>
          </ac:spMkLst>
        </pc:spChg>
      </pc:sldChg>
      <pc:sldChg chg="modSp mod">
        <pc:chgData name="Sarasin, Elise" userId="051ede2b-3008-44c0-bb19-c9bb04b8c5c9" providerId="ADAL" clId="{F2F36298-2ADE-4C4A-A428-1C9C4C5A93F6}" dt="2023-10-13T20:00:53.992" v="41" actId="20577"/>
        <pc:sldMkLst>
          <pc:docMk/>
          <pc:sldMk cId="3171318754" sldId="341"/>
        </pc:sldMkLst>
        <pc:spChg chg="mod">
          <ac:chgData name="Sarasin, Elise" userId="051ede2b-3008-44c0-bb19-c9bb04b8c5c9" providerId="ADAL" clId="{F2F36298-2ADE-4C4A-A428-1C9C4C5A93F6}" dt="2023-10-13T20:00:53.992" v="41" actId="20577"/>
          <ac:spMkLst>
            <pc:docMk/>
            <pc:sldMk cId="3171318754" sldId="341"/>
            <ac:spMk id="2" creationId="{80EE573E-7600-6E2F-B66D-F18D9386C32C}"/>
          </ac:spMkLst>
        </pc:spChg>
      </pc:sldChg>
      <pc:sldChg chg="modSp mod">
        <pc:chgData name="Sarasin, Elise" userId="051ede2b-3008-44c0-bb19-c9bb04b8c5c9" providerId="ADAL" clId="{F2F36298-2ADE-4C4A-A428-1C9C4C5A93F6}" dt="2023-10-13T20:01:16.345" v="50" actId="20577"/>
        <pc:sldMkLst>
          <pc:docMk/>
          <pc:sldMk cId="2058685012" sldId="344"/>
        </pc:sldMkLst>
        <pc:spChg chg="mod">
          <ac:chgData name="Sarasin, Elise" userId="051ede2b-3008-44c0-bb19-c9bb04b8c5c9" providerId="ADAL" clId="{F2F36298-2ADE-4C4A-A428-1C9C4C5A93F6}" dt="2023-10-13T20:01:16.345" v="50" actId="20577"/>
          <ac:spMkLst>
            <pc:docMk/>
            <pc:sldMk cId="2058685012" sldId="344"/>
            <ac:spMk id="2" creationId="{FEF44C2A-9317-5BAC-97BD-1A8B2259F921}"/>
          </ac:spMkLst>
        </pc:spChg>
      </pc:sldChg>
      <pc:sldChg chg="del">
        <pc:chgData name="Sarasin, Elise" userId="051ede2b-3008-44c0-bb19-c9bb04b8c5c9" providerId="ADAL" clId="{F2F36298-2ADE-4C4A-A428-1C9C4C5A93F6}" dt="2023-10-02T17:59:13.264" v="0" actId="47"/>
        <pc:sldMkLst>
          <pc:docMk/>
          <pc:sldMk cId="2937838435" sldId="1316"/>
        </pc:sldMkLst>
      </pc:sldChg>
      <pc:sldChg chg="modSp mod">
        <pc:chgData name="Sarasin, Elise" userId="051ede2b-3008-44c0-bb19-c9bb04b8c5c9" providerId="ADAL" clId="{F2F36298-2ADE-4C4A-A428-1C9C4C5A93F6}" dt="2023-10-13T20:01:36.643" v="68" actId="20577"/>
        <pc:sldMkLst>
          <pc:docMk/>
          <pc:sldMk cId="852592445" sldId="1615"/>
        </pc:sldMkLst>
        <pc:spChg chg="mod">
          <ac:chgData name="Sarasin, Elise" userId="051ede2b-3008-44c0-bb19-c9bb04b8c5c9" providerId="ADAL" clId="{F2F36298-2ADE-4C4A-A428-1C9C4C5A93F6}" dt="2023-10-13T20:01:36.643" v="68" actId="20577"/>
          <ac:spMkLst>
            <pc:docMk/>
            <pc:sldMk cId="852592445" sldId="1615"/>
            <ac:spMk id="4" creationId="{50DA3047-3999-0A22-6B34-858DDE8C02DD}"/>
          </ac:spMkLst>
        </pc:spChg>
        <pc:spChg chg="mod">
          <ac:chgData name="Sarasin, Elise" userId="051ede2b-3008-44c0-bb19-c9bb04b8c5c9" providerId="ADAL" clId="{F2F36298-2ADE-4C4A-A428-1C9C4C5A93F6}" dt="2023-10-02T18:03:11.669" v="12" actId="20577"/>
          <ac:spMkLst>
            <pc:docMk/>
            <pc:sldMk cId="852592445" sldId="1615"/>
            <ac:spMk id="6" creationId="{9395ECE1-BAF6-6424-BA1E-0116A363A774}"/>
          </ac:spMkLst>
        </pc:spChg>
      </pc:sldChg>
      <pc:sldChg chg="modTransition">
        <pc:chgData name="Sarasin, Elise" userId="051ede2b-3008-44c0-bb19-c9bb04b8c5c9" providerId="ADAL" clId="{F2F36298-2ADE-4C4A-A428-1C9C4C5A93F6}" dt="2023-10-02T18:04:57.334" v="13"/>
        <pc:sldMkLst>
          <pc:docMk/>
          <pc:sldMk cId="1266600611" sldId="1714"/>
        </pc:sldMkLst>
      </pc:sldChg>
    </pc:docChg>
  </pc:docChgLst>
  <pc:docChgLst>
    <pc:chgData name="Sarasin, Elise" userId="051ede2b-3008-44c0-bb19-c9bb04b8c5c9" providerId="ADAL" clId="{B615D152-8FAE-470F-95EE-33B7EE740654}"/>
    <pc:docChg chg="undo custSel addSld delSld modSld sldOrd addSection modSection">
      <pc:chgData name="Sarasin, Elise" userId="051ede2b-3008-44c0-bb19-c9bb04b8c5c9" providerId="ADAL" clId="{B615D152-8FAE-470F-95EE-33B7EE740654}" dt="2023-08-18T18:40:01.063" v="1716" actId="1076"/>
      <pc:docMkLst>
        <pc:docMk/>
      </pc:docMkLst>
      <pc:sldChg chg="delSp mod">
        <pc:chgData name="Sarasin, Elise" userId="051ede2b-3008-44c0-bb19-c9bb04b8c5c9" providerId="ADAL" clId="{B615D152-8FAE-470F-95EE-33B7EE740654}" dt="2023-07-28T14:37:04.100" v="0" actId="478"/>
        <pc:sldMkLst>
          <pc:docMk/>
          <pc:sldMk cId="3973010838" sldId="342"/>
        </pc:sldMkLst>
        <pc:spChg chg="del">
          <ac:chgData name="Sarasin, Elise" userId="051ede2b-3008-44c0-bb19-c9bb04b8c5c9" providerId="ADAL" clId="{B615D152-8FAE-470F-95EE-33B7EE740654}" dt="2023-07-28T14:37:04.100" v="0" actId="478"/>
          <ac:spMkLst>
            <pc:docMk/>
            <pc:sldMk cId="3973010838" sldId="342"/>
            <ac:spMk id="4" creationId="{A97DAB67-A105-EFE1-A85C-AA63A2CBDC20}"/>
          </ac:spMkLst>
        </pc:spChg>
      </pc:sldChg>
      <pc:sldChg chg="addSp delSp modSp mod">
        <pc:chgData name="Sarasin, Elise" userId="051ede2b-3008-44c0-bb19-c9bb04b8c5c9" providerId="ADAL" clId="{B615D152-8FAE-470F-95EE-33B7EE740654}" dt="2023-07-28T15:56:53.097" v="1012" actId="478"/>
        <pc:sldMkLst>
          <pc:docMk/>
          <pc:sldMk cId="1968934533" sldId="343"/>
        </pc:sldMkLst>
        <pc:spChg chg="mod">
          <ac:chgData name="Sarasin, Elise" userId="051ede2b-3008-44c0-bb19-c9bb04b8c5c9" providerId="ADAL" clId="{B615D152-8FAE-470F-95EE-33B7EE740654}" dt="2023-07-28T15:12:38.551" v="782" actId="20577"/>
          <ac:spMkLst>
            <pc:docMk/>
            <pc:sldMk cId="1968934533" sldId="343"/>
            <ac:spMk id="2" creationId="{80EE573E-7600-6E2F-B66D-F18D9386C32C}"/>
          </ac:spMkLst>
        </pc:spChg>
        <pc:spChg chg="del mod">
          <ac:chgData name="Sarasin, Elise" userId="051ede2b-3008-44c0-bb19-c9bb04b8c5c9" providerId="ADAL" clId="{B615D152-8FAE-470F-95EE-33B7EE740654}" dt="2023-07-28T15:56:53.097" v="1012" actId="478"/>
          <ac:spMkLst>
            <pc:docMk/>
            <pc:sldMk cId="1968934533" sldId="343"/>
            <ac:spMk id="3" creationId="{0C039C00-E653-CFAD-908E-9217582FF6A8}"/>
          </ac:spMkLst>
        </pc:spChg>
        <pc:picChg chg="mod">
          <ac:chgData name="Sarasin, Elise" userId="051ede2b-3008-44c0-bb19-c9bb04b8c5c9" providerId="ADAL" clId="{B615D152-8FAE-470F-95EE-33B7EE740654}" dt="2023-07-28T15:13:20.652" v="788" actId="14826"/>
          <ac:picMkLst>
            <pc:docMk/>
            <pc:sldMk cId="1968934533" sldId="343"/>
            <ac:picMk id="6" creationId="{5DCED1B1-A46B-7056-FA3C-F49742DD8F55}"/>
          </ac:picMkLst>
        </pc:picChg>
        <pc:picChg chg="add del mod">
          <ac:chgData name="Sarasin, Elise" userId="051ede2b-3008-44c0-bb19-c9bb04b8c5c9" providerId="ADAL" clId="{B615D152-8FAE-470F-95EE-33B7EE740654}" dt="2023-07-28T15:13:01.854" v="787"/>
          <ac:picMkLst>
            <pc:docMk/>
            <pc:sldMk cId="1968934533" sldId="343"/>
            <ac:picMk id="3074" creationId="{82751E7C-FE66-1341-687F-560D84B0911C}"/>
          </ac:picMkLst>
        </pc:picChg>
      </pc:sldChg>
      <pc:sldChg chg="delSp mod modShow">
        <pc:chgData name="Sarasin, Elise" userId="051ede2b-3008-44c0-bb19-c9bb04b8c5c9" providerId="ADAL" clId="{B615D152-8FAE-470F-95EE-33B7EE740654}" dt="2023-07-28T16:58:25.989" v="1649" actId="478"/>
        <pc:sldMkLst>
          <pc:docMk/>
          <pc:sldMk cId="3444354989" sldId="1688"/>
        </pc:sldMkLst>
        <pc:spChg chg="del">
          <ac:chgData name="Sarasin, Elise" userId="051ede2b-3008-44c0-bb19-c9bb04b8c5c9" providerId="ADAL" clId="{B615D152-8FAE-470F-95EE-33B7EE740654}" dt="2023-07-28T16:58:25.989" v="1649" actId="478"/>
          <ac:spMkLst>
            <pc:docMk/>
            <pc:sldMk cId="3444354989" sldId="1688"/>
            <ac:spMk id="2" creationId="{027F2BAC-B10B-04DA-E4E2-0759B338D9FD}"/>
          </ac:spMkLst>
        </pc:spChg>
      </pc:sldChg>
      <pc:sldChg chg="delSp modSp mod modShow">
        <pc:chgData name="Sarasin, Elise" userId="051ede2b-3008-44c0-bb19-c9bb04b8c5c9" providerId="ADAL" clId="{B615D152-8FAE-470F-95EE-33B7EE740654}" dt="2023-07-28T15:28:21.376" v="854" actId="478"/>
        <pc:sldMkLst>
          <pc:docMk/>
          <pc:sldMk cId="4120787168" sldId="1725"/>
        </pc:sldMkLst>
        <pc:spChg chg="del mod">
          <ac:chgData name="Sarasin, Elise" userId="051ede2b-3008-44c0-bb19-c9bb04b8c5c9" providerId="ADAL" clId="{B615D152-8FAE-470F-95EE-33B7EE740654}" dt="2023-07-28T15:28:21.376" v="854" actId="478"/>
          <ac:spMkLst>
            <pc:docMk/>
            <pc:sldMk cId="4120787168" sldId="1725"/>
            <ac:spMk id="5" creationId="{1C9647C6-74CE-C5CF-8EB3-3EBA652F834A}"/>
          </ac:spMkLst>
        </pc:spChg>
      </pc:sldChg>
      <pc:sldChg chg="addSp delSp modSp mod modShow modNotesTx">
        <pc:chgData name="Sarasin, Elise" userId="051ede2b-3008-44c0-bb19-c9bb04b8c5c9" providerId="ADAL" clId="{B615D152-8FAE-470F-95EE-33B7EE740654}" dt="2023-07-28T14:47:18.799" v="66" actId="20577"/>
        <pc:sldMkLst>
          <pc:docMk/>
          <pc:sldMk cId="3900890862" sldId="1726"/>
        </pc:sldMkLst>
        <pc:spChg chg="add del mod">
          <ac:chgData name="Sarasin, Elise" userId="051ede2b-3008-44c0-bb19-c9bb04b8c5c9" providerId="ADAL" clId="{B615D152-8FAE-470F-95EE-33B7EE740654}" dt="2023-07-28T14:47:18.799" v="66" actId="20577"/>
          <ac:spMkLst>
            <pc:docMk/>
            <pc:sldMk cId="3900890862" sldId="1726"/>
            <ac:spMk id="20" creationId="{A0CD0F56-7F97-9C7F-B631-A7617EC04238}"/>
          </ac:spMkLst>
        </pc:spChg>
        <pc:spChg chg="add del">
          <ac:chgData name="Sarasin, Elise" userId="051ede2b-3008-44c0-bb19-c9bb04b8c5c9" providerId="ADAL" clId="{B615D152-8FAE-470F-95EE-33B7EE740654}" dt="2023-07-28T14:41:06.071" v="9" actId="22"/>
          <ac:spMkLst>
            <pc:docMk/>
            <pc:sldMk cId="3900890862" sldId="1726"/>
            <ac:spMk id="21" creationId="{2DBC0B92-68BD-247C-CCE7-6ABCC7CC0618}"/>
          </ac:spMkLst>
        </pc:spChg>
      </pc:sldChg>
      <pc:sldChg chg="delSp modSp mod">
        <pc:chgData name="Sarasin, Elise" userId="051ede2b-3008-44c0-bb19-c9bb04b8c5c9" providerId="ADAL" clId="{B615D152-8FAE-470F-95EE-33B7EE740654}" dt="2023-07-28T15:29:47.108" v="857" actId="14826"/>
        <pc:sldMkLst>
          <pc:docMk/>
          <pc:sldMk cId="1929956033" sldId="1727"/>
        </pc:sldMkLst>
        <pc:spChg chg="del mod">
          <ac:chgData name="Sarasin, Elise" userId="051ede2b-3008-44c0-bb19-c9bb04b8c5c9" providerId="ADAL" clId="{B615D152-8FAE-470F-95EE-33B7EE740654}" dt="2023-07-28T15:28:43.465" v="855" actId="478"/>
          <ac:spMkLst>
            <pc:docMk/>
            <pc:sldMk cId="1929956033" sldId="1727"/>
            <ac:spMk id="3" creationId="{BE259553-D4D1-EC5B-C8C1-6CC85AE343C2}"/>
          </ac:spMkLst>
        </pc:spChg>
        <pc:picChg chg="mod">
          <ac:chgData name="Sarasin, Elise" userId="051ede2b-3008-44c0-bb19-c9bb04b8c5c9" providerId="ADAL" clId="{B615D152-8FAE-470F-95EE-33B7EE740654}" dt="2023-07-28T15:29:47.108" v="857" actId="14826"/>
          <ac:picMkLst>
            <pc:docMk/>
            <pc:sldMk cId="1929956033" sldId="1727"/>
            <ac:picMk id="2" creationId="{BB156B9C-2288-51B9-FA66-57A4FBA5CA51}"/>
          </ac:picMkLst>
        </pc:picChg>
        <pc:picChg chg="mod">
          <ac:chgData name="Sarasin, Elise" userId="051ede2b-3008-44c0-bb19-c9bb04b8c5c9" providerId="ADAL" clId="{B615D152-8FAE-470F-95EE-33B7EE740654}" dt="2023-07-28T15:28:50.003" v="856" actId="14826"/>
          <ac:picMkLst>
            <pc:docMk/>
            <pc:sldMk cId="1929956033" sldId="1727"/>
            <ac:picMk id="5" creationId="{775B4960-5909-EE54-90F1-7E79A58E8D63}"/>
          </ac:picMkLst>
        </pc:picChg>
      </pc:sldChg>
      <pc:sldChg chg="delSp modSp mod modShow">
        <pc:chgData name="Sarasin, Elise" userId="051ede2b-3008-44c0-bb19-c9bb04b8c5c9" providerId="ADAL" clId="{B615D152-8FAE-470F-95EE-33B7EE740654}" dt="2023-07-28T15:11:47.205" v="756" actId="729"/>
        <pc:sldMkLst>
          <pc:docMk/>
          <pc:sldMk cId="4242509348" sldId="1729"/>
        </pc:sldMkLst>
        <pc:spChg chg="del mod">
          <ac:chgData name="Sarasin, Elise" userId="051ede2b-3008-44c0-bb19-c9bb04b8c5c9" providerId="ADAL" clId="{B615D152-8FAE-470F-95EE-33B7EE740654}" dt="2023-07-28T15:11:44.769" v="755" actId="478"/>
          <ac:spMkLst>
            <pc:docMk/>
            <pc:sldMk cId="4242509348" sldId="1729"/>
            <ac:spMk id="2" creationId="{93D2D899-2BF1-F450-D1D2-4A7C3EAEE35E}"/>
          </ac:spMkLst>
        </pc:spChg>
      </pc:sldChg>
      <pc:sldChg chg="addSp delSp mod modShow">
        <pc:chgData name="Sarasin, Elise" userId="051ede2b-3008-44c0-bb19-c9bb04b8c5c9" providerId="ADAL" clId="{B615D152-8FAE-470F-95EE-33B7EE740654}" dt="2023-07-28T16:56:51.493" v="1642" actId="729"/>
        <pc:sldMkLst>
          <pc:docMk/>
          <pc:sldMk cId="760187553" sldId="1735"/>
        </pc:sldMkLst>
        <pc:picChg chg="add del">
          <ac:chgData name="Sarasin, Elise" userId="051ede2b-3008-44c0-bb19-c9bb04b8c5c9" providerId="ADAL" clId="{B615D152-8FAE-470F-95EE-33B7EE740654}" dt="2023-07-28T16:56:48.662" v="1641" actId="478"/>
          <ac:picMkLst>
            <pc:docMk/>
            <pc:sldMk cId="760187553" sldId="1735"/>
            <ac:picMk id="2" creationId="{BCB97068-C500-BB64-9775-A42775D3C6B7}"/>
          </ac:picMkLst>
        </pc:picChg>
      </pc:sldChg>
      <pc:sldChg chg="addSp delSp modSp mod delAnim modAnim">
        <pc:chgData name="Sarasin, Elise" userId="051ede2b-3008-44c0-bb19-c9bb04b8c5c9" providerId="ADAL" clId="{B615D152-8FAE-470F-95EE-33B7EE740654}" dt="2023-08-18T18:40:01.063" v="1716" actId="1076"/>
        <pc:sldMkLst>
          <pc:docMk/>
          <pc:sldMk cId="1748278664" sldId="1738"/>
        </pc:sldMkLst>
        <pc:picChg chg="mod">
          <ac:chgData name="Sarasin, Elise" userId="051ede2b-3008-44c0-bb19-c9bb04b8c5c9" providerId="ADAL" clId="{B615D152-8FAE-470F-95EE-33B7EE740654}" dt="2023-08-18T18:39:40.213" v="1709" actId="14100"/>
          <ac:picMkLst>
            <pc:docMk/>
            <pc:sldMk cId="1748278664" sldId="1738"/>
            <ac:picMk id="7" creationId="{A0419E54-A2D7-95DD-8CF6-B85498986B5F}"/>
          </ac:picMkLst>
        </pc:picChg>
        <pc:picChg chg="del">
          <ac:chgData name="Sarasin, Elise" userId="051ede2b-3008-44c0-bb19-c9bb04b8c5c9" providerId="ADAL" clId="{B615D152-8FAE-470F-95EE-33B7EE740654}" dt="2023-08-18T18:37:13.865" v="1681" actId="478"/>
          <ac:picMkLst>
            <pc:docMk/>
            <pc:sldMk cId="1748278664" sldId="1738"/>
            <ac:picMk id="8" creationId="{E26A3869-B667-95FD-773B-7D7BFDD9FE7E}"/>
          </ac:picMkLst>
        </pc:picChg>
        <pc:picChg chg="add mod">
          <ac:chgData name="Sarasin, Elise" userId="051ede2b-3008-44c0-bb19-c9bb04b8c5c9" providerId="ADAL" clId="{B615D152-8FAE-470F-95EE-33B7EE740654}" dt="2023-08-18T18:38:33.205" v="1692" actId="208"/>
          <ac:picMkLst>
            <pc:docMk/>
            <pc:sldMk cId="1748278664" sldId="1738"/>
            <ac:picMk id="9" creationId="{79011A5B-3B29-C7B4-CCAA-DAC815172D41}"/>
          </ac:picMkLst>
        </pc:picChg>
        <pc:picChg chg="mod ord">
          <ac:chgData name="Sarasin, Elise" userId="051ede2b-3008-44c0-bb19-c9bb04b8c5c9" providerId="ADAL" clId="{B615D152-8FAE-470F-95EE-33B7EE740654}" dt="2023-08-18T18:39:53.589" v="1714" actId="14100"/>
          <ac:picMkLst>
            <pc:docMk/>
            <pc:sldMk cId="1748278664" sldId="1738"/>
            <ac:picMk id="10" creationId="{64DA30DF-963E-0635-67F5-3BB9D750D177}"/>
          </ac:picMkLst>
        </pc:picChg>
        <pc:picChg chg="mod ord">
          <ac:chgData name="Sarasin, Elise" userId="051ede2b-3008-44c0-bb19-c9bb04b8c5c9" providerId="ADAL" clId="{B615D152-8FAE-470F-95EE-33B7EE740654}" dt="2023-08-18T18:40:01.063" v="1716" actId="1076"/>
          <ac:picMkLst>
            <pc:docMk/>
            <pc:sldMk cId="1748278664" sldId="1738"/>
            <ac:picMk id="12" creationId="{FD9E7BAF-3F64-8443-4376-4638739C277E}"/>
          </ac:picMkLst>
        </pc:picChg>
      </pc:sldChg>
      <pc:sldChg chg="delSp modSp mod modShow">
        <pc:chgData name="Sarasin, Elise" userId="051ede2b-3008-44c0-bb19-c9bb04b8c5c9" providerId="ADAL" clId="{B615D152-8FAE-470F-95EE-33B7EE740654}" dt="2023-07-28T15:56:45.099" v="1011" actId="729"/>
        <pc:sldMkLst>
          <pc:docMk/>
          <pc:sldMk cId="3961002127" sldId="1748"/>
        </pc:sldMkLst>
        <pc:spChg chg="del mod">
          <ac:chgData name="Sarasin, Elise" userId="051ede2b-3008-44c0-bb19-c9bb04b8c5c9" providerId="ADAL" clId="{B615D152-8FAE-470F-95EE-33B7EE740654}" dt="2023-07-28T15:56:41.849" v="1010" actId="478"/>
          <ac:spMkLst>
            <pc:docMk/>
            <pc:sldMk cId="3961002127" sldId="1748"/>
            <ac:spMk id="3" creationId="{B19E10E1-F542-CD8E-6B01-43A2FC84E3B6}"/>
          </ac:spMkLst>
        </pc:spChg>
      </pc:sldChg>
      <pc:sldChg chg="delSp modSp del mod">
        <pc:chgData name="Sarasin, Elise" userId="051ede2b-3008-44c0-bb19-c9bb04b8c5c9" providerId="ADAL" clId="{B615D152-8FAE-470F-95EE-33B7EE740654}" dt="2023-07-28T15:33:21.074" v="877" actId="47"/>
        <pc:sldMkLst>
          <pc:docMk/>
          <pc:sldMk cId="2301550117" sldId="1751"/>
        </pc:sldMkLst>
        <pc:spChg chg="del">
          <ac:chgData name="Sarasin, Elise" userId="051ede2b-3008-44c0-bb19-c9bb04b8c5c9" providerId="ADAL" clId="{B615D152-8FAE-470F-95EE-33B7EE740654}" dt="2023-07-28T15:31:03.315" v="866" actId="478"/>
          <ac:spMkLst>
            <pc:docMk/>
            <pc:sldMk cId="2301550117" sldId="1751"/>
            <ac:spMk id="4" creationId="{596B1223-4CCB-EB88-6D40-2F2041C52400}"/>
          </ac:spMkLst>
        </pc:spChg>
        <pc:picChg chg="mod">
          <ac:chgData name="Sarasin, Elise" userId="051ede2b-3008-44c0-bb19-c9bb04b8c5c9" providerId="ADAL" clId="{B615D152-8FAE-470F-95EE-33B7EE740654}" dt="2023-07-28T15:32:12.014" v="868" actId="14826"/>
          <ac:picMkLst>
            <pc:docMk/>
            <pc:sldMk cId="2301550117" sldId="1751"/>
            <ac:picMk id="2" creationId="{BB156B9C-2288-51B9-FA66-57A4FBA5CA51}"/>
          </ac:picMkLst>
        </pc:picChg>
        <pc:picChg chg="mod">
          <ac:chgData name="Sarasin, Elise" userId="051ede2b-3008-44c0-bb19-c9bb04b8c5c9" providerId="ADAL" clId="{B615D152-8FAE-470F-95EE-33B7EE740654}" dt="2023-07-28T15:32:05.330" v="867" actId="14826"/>
          <ac:picMkLst>
            <pc:docMk/>
            <pc:sldMk cId="2301550117" sldId="1751"/>
            <ac:picMk id="3" creationId="{60E06B3B-96D6-4F26-23B5-7D193C9A4B0E}"/>
          </ac:picMkLst>
        </pc:picChg>
        <pc:picChg chg="mod">
          <ac:chgData name="Sarasin, Elise" userId="051ede2b-3008-44c0-bb19-c9bb04b8c5c9" providerId="ADAL" clId="{B615D152-8FAE-470F-95EE-33B7EE740654}" dt="2023-07-28T15:32:22.909" v="869" actId="14826"/>
          <ac:picMkLst>
            <pc:docMk/>
            <pc:sldMk cId="2301550117" sldId="1751"/>
            <ac:picMk id="6" creationId="{24FF91D6-2BD1-A463-FBF5-691FA97A7257}"/>
          </ac:picMkLst>
        </pc:picChg>
      </pc:sldChg>
      <pc:sldChg chg="delSp modSp mod">
        <pc:chgData name="Sarasin, Elise" userId="051ede2b-3008-44c0-bb19-c9bb04b8c5c9" providerId="ADAL" clId="{B615D152-8FAE-470F-95EE-33B7EE740654}" dt="2023-07-28T15:30:29.746" v="862" actId="14826"/>
        <pc:sldMkLst>
          <pc:docMk/>
          <pc:sldMk cId="990814127" sldId="1754"/>
        </pc:sldMkLst>
        <pc:spChg chg="del mod">
          <ac:chgData name="Sarasin, Elise" userId="051ede2b-3008-44c0-bb19-c9bb04b8c5c9" providerId="ADAL" clId="{B615D152-8FAE-470F-95EE-33B7EE740654}" dt="2023-07-28T15:30:18.185" v="860" actId="478"/>
          <ac:spMkLst>
            <pc:docMk/>
            <pc:sldMk cId="990814127" sldId="1754"/>
            <ac:spMk id="4" creationId="{AAB89B7C-D5FF-A4AA-B306-ECBB780677EA}"/>
          </ac:spMkLst>
        </pc:spChg>
        <pc:picChg chg="mod">
          <ac:chgData name="Sarasin, Elise" userId="051ede2b-3008-44c0-bb19-c9bb04b8c5c9" providerId="ADAL" clId="{B615D152-8FAE-470F-95EE-33B7EE740654}" dt="2023-07-28T15:30:24.110" v="861" actId="14826"/>
          <ac:picMkLst>
            <pc:docMk/>
            <pc:sldMk cId="990814127" sldId="1754"/>
            <ac:picMk id="2" creationId="{BB156B9C-2288-51B9-FA66-57A4FBA5CA51}"/>
          </ac:picMkLst>
        </pc:picChg>
        <pc:picChg chg="mod">
          <ac:chgData name="Sarasin, Elise" userId="051ede2b-3008-44c0-bb19-c9bb04b8c5c9" providerId="ADAL" clId="{B615D152-8FAE-470F-95EE-33B7EE740654}" dt="2023-07-28T15:30:29.746" v="862" actId="14826"/>
          <ac:picMkLst>
            <pc:docMk/>
            <pc:sldMk cId="990814127" sldId="1754"/>
            <ac:picMk id="3" creationId="{00D035D8-E8A3-9E86-12FE-298B51A7E398}"/>
          </ac:picMkLst>
        </pc:picChg>
      </pc:sldChg>
      <pc:sldChg chg="delSp modSp mod">
        <pc:chgData name="Sarasin, Elise" userId="051ede2b-3008-44c0-bb19-c9bb04b8c5c9" providerId="ADAL" clId="{B615D152-8FAE-470F-95EE-33B7EE740654}" dt="2023-07-28T15:30:44.970" v="865" actId="14826"/>
        <pc:sldMkLst>
          <pc:docMk/>
          <pc:sldMk cId="823696585" sldId="1755"/>
        </pc:sldMkLst>
        <pc:spChg chg="del">
          <ac:chgData name="Sarasin, Elise" userId="051ede2b-3008-44c0-bb19-c9bb04b8c5c9" providerId="ADAL" clId="{B615D152-8FAE-470F-95EE-33B7EE740654}" dt="2023-07-28T15:30:33.597" v="863" actId="478"/>
          <ac:spMkLst>
            <pc:docMk/>
            <pc:sldMk cId="823696585" sldId="1755"/>
            <ac:spMk id="2" creationId="{D4EE2DB8-CC59-D5E4-AA49-4CB05719026F}"/>
          </ac:spMkLst>
        </pc:spChg>
        <pc:picChg chg="mod">
          <ac:chgData name="Sarasin, Elise" userId="051ede2b-3008-44c0-bb19-c9bb04b8c5c9" providerId="ADAL" clId="{B615D152-8FAE-470F-95EE-33B7EE740654}" dt="2023-07-28T15:30:38.947" v="864" actId="14826"/>
          <ac:picMkLst>
            <pc:docMk/>
            <pc:sldMk cId="823696585" sldId="1755"/>
            <ac:picMk id="3" creationId="{60345BC9-2F76-C554-97B1-6587FB4DC98A}"/>
          </ac:picMkLst>
        </pc:picChg>
        <pc:picChg chg="mod">
          <ac:chgData name="Sarasin, Elise" userId="051ede2b-3008-44c0-bb19-c9bb04b8c5c9" providerId="ADAL" clId="{B615D152-8FAE-470F-95EE-33B7EE740654}" dt="2023-07-28T15:30:44.970" v="865" actId="14826"/>
          <ac:picMkLst>
            <pc:docMk/>
            <pc:sldMk cId="823696585" sldId="1755"/>
            <ac:picMk id="5" creationId="{624500E2-0321-9F23-2CDB-8D2D09DC32B7}"/>
          </ac:picMkLst>
        </pc:picChg>
      </pc:sldChg>
      <pc:sldChg chg="addSp delSp modSp mod delAnim modAnim">
        <pc:chgData name="Sarasin, Elise" userId="051ede2b-3008-44c0-bb19-c9bb04b8c5c9" providerId="ADAL" clId="{B615D152-8FAE-470F-95EE-33B7EE740654}" dt="2023-07-28T16:33:12.485" v="1228" actId="478"/>
        <pc:sldMkLst>
          <pc:docMk/>
          <pc:sldMk cId="3381740128" sldId="1756"/>
        </pc:sldMkLst>
        <pc:spChg chg="del">
          <ac:chgData name="Sarasin, Elise" userId="051ede2b-3008-44c0-bb19-c9bb04b8c5c9" providerId="ADAL" clId="{B615D152-8FAE-470F-95EE-33B7EE740654}" dt="2023-07-28T15:32:30.077" v="870" actId="478"/>
          <ac:spMkLst>
            <pc:docMk/>
            <pc:sldMk cId="3381740128" sldId="1756"/>
            <ac:spMk id="4" creationId="{1A9CE285-D490-4CA3-4009-7C1B5ADACD7E}"/>
          </ac:spMkLst>
        </pc:spChg>
        <pc:picChg chg="mod">
          <ac:chgData name="Sarasin, Elise" userId="051ede2b-3008-44c0-bb19-c9bb04b8c5c9" providerId="ADAL" clId="{B615D152-8FAE-470F-95EE-33B7EE740654}" dt="2023-07-28T15:32:52.727" v="873" actId="14826"/>
          <ac:picMkLst>
            <pc:docMk/>
            <pc:sldMk cId="3381740128" sldId="1756"/>
            <ac:picMk id="2" creationId="{719D0EC3-B7F5-C005-1646-2C60BC76A2CD}"/>
          </ac:picMkLst>
        </pc:picChg>
        <pc:picChg chg="mod">
          <ac:chgData name="Sarasin, Elise" userId="051ede2b-3008-44c0-bb19-c9bb04b8c5c9" providerId="ADAL" clId="{B615D152-8FAE-470F-95EE-33B7EE740654}" dt="2023-07-28T15:32:47.208" v="872" actId="14826"/>
          <ac:picMkLst>
            <pc:docMk/>
            <pc:sldMk cId="3381740128" sldId="1756"/>
            <ac:picMk id="3" creationId="{0CF6047F-2415-447C-2B94-2847F376B078}"/>
          </ac:picMkLst>
        </pc:picChg>
        <pc:picChg chg="add del mod">
          <ac:chgData name="Sarasin, Elise" userId="051ede2b-3008-44c0-bb19-c9bb04b8c5c9" providerId="ADAL" clId="{B615D152-8FAE-470F-95EE-33B7EE740654}" dt="2023-07-28T15:55:46.381" v="998" actId="478"/>
          <ac:picMkLst>
            <pc:docMk/>
            <pc:sldMk cId="3381740128" sldId="1756"/>
            <ac:picMk id="5" creationId="{10E63558-AB55-4D58-D197-DEDE2DD815B6}"/>
          </ac:picMkLst>
        </pc:picChg>
        <pc:picChg chg="mod">
          <ac:chgData name="Sarasin, Elise" userId="051ede2b-3008-44c0-bb19-c9bb04b8c5c9" providerId="ADAL" clId="{B615D152-8FAE-470F-95EE-33B7EE740654}" dt="2023-07-28T15:32:35.826" v="871" actId="14826"/>
          <ac:picMkLst>
            <pc:docMk/>
            <pc:sldMk cId="3381740128" sldId="1756"/>
            <ac:picMk id="6" creationId="{24FF91D6-2BD1-A463-FBF5-691FA97A7257}"/>
          </ac:picMkLst>
        </pc:picChg>
        <pc:picChg chg="add del mod">
          <ac:chgData name="Sarasin, Elise" userId="051ede2b-3008-44c0-bb19-c9bb04b8c5c9" providerId="ADAL" clId="{B615D152-8FAE-470F-95EE-33B7EE740654}" dt="2023-07-28T16:33:12.485" v="1228" actId="478"/>
          <ac:picMkLst>
            <pc:docMk/>
            <pc:sldMk cId="3381740128" sldId="1756"/>
            <ac:picMk id="7" creationId="{BB5B08F8-7578-2520-3FCA-B9089963692D}"/>
          </ac:picMkLst>
        </pc:picChg>
      </pc:sldChg>
      <pc:sldChg chg="delSp mod modShow">
        <pc:chgData name="Sarasin, Elise" userId="051ede2b-3008-44c0-bb19-c9bb04b8c5c9" providerId="ADAL" clId="{B615D152-8FAE-470F-95EE-33B7EE740654}" dt="2023-07-28T15:40:25.412" v="879" actId="729"/>
        <pc:sldMkLst>
          <pc:docMk/>
          <pc:sldMk cId="3551049312" sldId="1759"/>
        </pc:sldMkLst>
        <pc:spChg chg="del">
          <ac:chgData name="Sarasin, Elise" userId="051ede2b-3008-44c0-bb19-c9bb04b8c5c9" providerId="ADAL" clId="{B615D152-8FAE-470F-95EE-33B7EE740654}" dt="2023-07-28T15:33:38.496" v="878" actId="478"/>
          <ac:spMkLst>
            <pc:docMk/>
            <pc:sldMk cId="3551049312" sldId="1759"/>
            <ac:spMk id="4" creationId="{64C1B323-2EF7-32E4-1CA5-F3D4249BCFF1}"/>
          </ac:spMkLst>
        </pc:spChg>
      </pc:sldChg>
      <pc:sldChg chg="addSp delSp modSp mod delAnim modAnim">
        <pc:chgData name="Sarasin, Elise" userId="051ede2b-3008-44c0-bb19-c9bb04b8c5c9" providerId="ADAL" clId="{B615D152-8FAE-470F-95EE-33B7EE740654}" dt="2023-07-28T16:38:43.193" v="1400"/>
        <pc:sldMkLst>
          <pc:docMk/>
          <pc:sldMk cId="3207648917" sldId="1760"/>
        </pc:sldMkLst>
        <pc:spChg chg="del mod">
          <ac:chgData name="Sarasin, Elise" userId="051ede2b-3008-44c0-bb19-c9bb04b8c5c9" providerId="ADAL" clId="{B615D152-8FAE-470F-95EE-33B7EE740654}" dt="2023-07-28T15:56:11.121" v="1001" actId="478"/>
          <ac:spMkLst>
            <pc:docMk/>
            <pc:sldMk cId="3207648917" sldId="1760"/>
            <ac:spMk id="4" creationId="{F6EE0763-C2D6-17AC-E4CA-A7D958309D9E}"/>
          </ac:spMkLst>
        </pc:spChg>
        <pc:picChg chg="mod">
          <ac:chgData name="Sarasin, Elise" userId="051ede2b-3008-44c0-bb19-c9bb04b8c5c9" providerId="ADAL" clId="{B615D152-8FAE-470F-95EE-33B7EE740654}" dt="2023-07-28T15:57:54.270" v="1021" actId="14826"/>
          <ac:picMkLst>
            <pc:docMk/>
            <pc:sldMk cId="3207648917" sldId="1760"/>
            <ac:picMk id="2" creationId="{291AAE6B-1162-C9E5-835E-564CC988841E}"/>
          </ac:picMkLst>
        </pc:picChg>
        <pc:picChg chg="mod">
          <ac:chgData name="Sarasin, Elise" userId="051ede2b-3008-44c0-bb19-c9bb04b8c5c9" providerId="ADAL" clId="{B615D152-8FAE-470F-95EE-33B7EE740654}" dt="2023-07-28T15:58:01.091" v="1022" actId="14826"/>
          <ac:picMkLst>
            <pc:docMk/>
            <pc:sldMk cId="3207648917" sldId="1760"/>
            <ac:picMk id="3" creationId="{208EAEBE-C921-E3DE-382F-45D667563803}"/>
          </ac:picMkLst>
        </pc:picChg>
        <pc:picChg chg="del">
          <ac:chgData name="Sarasin, Elise" userId="051ede2b-3008-44c0-bb19-c9bb04b8c5c9" providerId="ADAL" clId="{B615D152-8FAE-470F-95EE-33B7EE740654}" dt="2023-07-28T15:58:22.843" v="1026" actId="478"/>
          <ac:picMkLst>
            <pc:docMk/>
            <pc:sldMk cId="3207648917" sldId="1760"/>
            <ac:picMk id="5" creationId="{DCD987F2-1963-3BFD-8160-F7AB0E671CB9}"/>
          </ac:picMkLst>
        </pc:picChg>
        <pc:picChg chg="add del mod">
          <ac:chgData name="Sarasin, Elise" userId="051ede2b-3008-44c0-bb19-c9bb04b8c5c9" providerId="ADAL" clId="{B615D152-8FAE-470F-95EE-33B7EE740654}" dt="2023-07-28T16:33:18.850" v="1230" actId="478"/>
          <ac:picMkLst>
            <pc:docMk/>
            <pc:sldMk cId="3207648917" sldId="1760"/>
            <ac:picMk id="6" creationId="{9FAFD035-993C-05C5-4E30-6CE6C33AA0D1}"/>
          </ac:picMkLst>
        </pc:picChg>
        <pc:picChg chg="del">
          <ac:chgData name="Sarasin, Elise" userId="051ede2b-3008-44c0-bb19-c9bb04b8c5c9" providerId="ADAL" clId="{B615D152-8FAE-470F-95EE-33B7EE740654}" dt="2023-07-28T15:57:38.523" v="1017" actId="478"/>
          <ac:picMkLst>
            <pc:docMk/>
            <pc:sldMk cId="3207648917" sldId="1760"/>
            <ac:picMk id="7" creationId="{B4B265DE-D825-3B56-BC53-DF39817221B8}"/>
          </ac:picMkLst>
        </pc:picChg>
        <pc:picChg chg="add mod">
          <ac:chgData name="Sarasin, Elise" userId="051ede2b-3008-44c0-bb19-c9bb04b8c5c9" providerId="ADAL" clId="{B615D152-8FAE-470F-95EE-33B7EE740654}" dt="2023-07-28T15:58:15.954" v="1025" actId="1076"/>
          <ac:picMkLst>
            <pc:docMk/>
            <pc:sldMk cId="3207648917" sldId="1760"/>
            <ac:picMk id="8" creationId="{8DA91E52-8E46-8623-F3D0-165199B34E40}"/>
          </ac:picMkLst>
        </pc:picChg>
        <pc:picChg chg="add mod ord">
          <ac:chgData name="Sarasin, Elise" userId="051ede2b-3008-44c0-bb19-c9bb04b8c5c9" providerId="ADAL" clId="{B615D152-8FAE-470F-95EE-33B7EE740654}" dt="2023-07-28T16:01:34.672" v="1057" actId="1076"/>
          <ac:picMkLst>
            <pc:docMk/>
            <pc:sldMk cId="3207648917" sldId="1760"/>
            <ac:picMk id="10" creationId="{6CA2E284-0143-81AD-0532-4726BC37F76F}"/>
          </ac:picMkLst>
        </pc:picChg>
        <pc:picChg chg="add mod">
          <ac:chgData name="Sarasin, Elise" userId="051ede2b-3008-44c0-bb19-c9bb04b8c5c9" providerId="ADAL" clId="{B615D152-8FAE-470F-95EE-33B7EE740654}" dt="2023-07-28T16:01:26.777" v="1052" actId="14100"/>
          <ac:picMkLst>
            <pc:docMk/>
            <pc:sldMk cId="3207648917" sldId="1760"/>
            <ac:picMk id="12" creationId="{88C5AA78-0531-D577-6B98-8E492129FF2F}"/>
          </ac:picMkLst>
        </pc:picChg>
        <pc:picChg chg="add mod">
          <ac:chgData name="Sarasin, Elise" userId="051ede2b-3008-44c0-bb19-c9bb04b8c5c9" providerId="ADAL" clId="{B615D152-8FAE-470F-95EE-33B7EE740654}" dt="2023-07-28T16:01:20.267" v="1050" actId="1076"/>
          <ac:picMkLst>
            <pc:docMk/>
            <pc:sldMk cId="3207648917" sldId="1760"/>
            <ac:picMk id="14" creationId="{9AA8467D-E1A8-AA98-251E-B545AE058715}"/>
          </ac:picMkLst>
        </pc:picChg>
        <pc:picChg chg="add mod">
          <ac:chgData name="Sarasin, Elise" userId="051ede2b-3008-44c0-bb19-c9bb04b8c5c9" providerId="ADAL" clId="{B615D152-8FAE-470F-95EE-33B7EE740654}" dt="2023-07-28T16:01:02.426" v="1043" actId="1076"/>
          <ac:picMkLst>
            <pc:docMk/>
            <pc:sldMk cId="3207648917" sldId="1760"/>
            <ac:picMk id="15" creationId="{F6F5AD73-1518-E91E-452B-52CDEB598DEF}"/>
          </ac:picMkLst>
        </pc:picChg>
        <pc:picChg chg="add mod">
          <ac:chgData name="Sarasin, Elise" userId="051ede2b-3008-44c0-bb19-c9bb04b8c5c9" providerId="ADAL" clId="{B615D152-8FAE-470F-95EE-33B7EE740654}" dt="2023-07-28T16:38:43.193" v="1400"/>
          <ac:picMkLst>
            <pc:docMk/>
            <pc:sldMk cId="3207648917" sldId="1760"/>
            <ac:picMk id="16" creationId="{A915D0AC-08C6-7E77-AA32-FD173FB370E3}"/>
          </ac:picMkLst>
        </pc:picChg>
      </pc:sldChg>
      <pc:sldChg chg="delSp mod modShow">
        <pc:chgData name="Sarasin, Elise" userId="051ede2b-3008-44c0-bb19-c9bb04b8c5c9" providerId="ADAL" clId="{B615D152-8FAE-470F-95EE-33B7EE740654}" dt="2023-07-28T15:56:22.574" v="1003" actId="729"/>
        <pc:sldMkLst>
          <pc:docMk/>
          <pc:sldMk cId="19145447" sldId="1761"/>
        </pc:sldMkLst>
        <pc:spChg chg="del">
          <ac:chgData name="Sarasin, Elise" userId="051ede2b-3008-44c0-bb19-c9bb04b8c5c9" providerId="ADAL" clId="{B615D152-8FAE-470F-95EE-33B7EE740654}" dt="2023-07-28T15:56:18.954" v="1002" actId="478"/>
          <ac:spMkLst>
            <pc:docMk/>
            <pc:sldMk cId="19145447" sldId="1761"/>
            <ac:spMk id="2" creationId="{B220A6D9-CB1F-029C-5754-6929F0E5A7FB}"/>
          </ac:spMkLst>
        </pc:spChg>
      </pc:sldChg>
      <pc:sldChg chg="delSp mod modShow">
        <pc:chgData name="Sarasin, Elise" userId="051ede2b-3008-44c0-bb19-c9bb04b8c5c9" providerId="ADAL" clId="{B615D152-8FAE-470F-95EE-33B7EE740654}" dt="2023-07-28T15:56:28.324" v="1005" actId="729"/>
        <pc:sldMkLst>
          <pc:docMk/>
          <pc:sldMk cId="3774119308" sldId="1762"/>
        </pc:sldMkLst>
        <pc:spChg chg="del">
          <ac:chgData name="Sarasin, Elise" userId="051ede2b-3008-44c0-bb19-c9bb04b8c5c9" providerId="ADAL" clId="{B615D152-8FAE-470F-95EE-33B7EE740654}" dt="2023-07-28T15:56:24.900" v="1004" actId="478"/>
          <ac:spMkLst>
            <pc:docMk/>
            <pc:sldMk cId="3774119308" sldId="1762"/>
            <ac:spMk id="2" creationId="{E732F0DE-6BF8-A8EB-AA10-7366662D9AD0}"/>
          </ac:spMkLst>
        </pc:spChg>
      </pc:sldChg>
      <pc:sldChg chg="delSp mod">
        <pc:chgData name="Sarasin, Elise" userId="051ede2b-3008-44c0-bb19-c9bb04b8c5c9" providerId="ADAL" clId="{B615D152-8FAE-470F-95EE-33B7EE740654}" dt="2023-07-28T14:51:14.885" v="390" actId="478"/>
        <pc:sldMkLst>
          <pc:docMk/>
          <pc:sldMk cId="2808878305" sldId="1769"/>
        </pc:sldMkLst>
        <pc:spChg chg="del">
          <ac:chgData name="Sarasin, Elise" userId="051ede2b-3008-44c0-bb19-c9bb04b8c5c9" providerId="ADAL" clId="{B615D152-8FAE-470F-95EE-33B7EE740654}" dt="2023-07-28T14:51:14.885" v="390" actId="478"/>
          <ac:spMkLst>
            <pc:docMk/>
            <pc:sldMk cId="2808878305" sldId="1769"/>
            <ac:spMk id="2" creationId="{24EAF6BD-5C07-227D-0AE9-FB1E72BFA54E}"/>
          </ac:spMkLst>
        </pc:spChg>
      </pc:sldChg>
      <pc:sldChg chg="delSp modSp mod modShow">
        <pc:chgData name="Sarasin, Elise" userId="051ede2b-3008-44c0-bb19-c9bb04b8c5c9" providerId="ADAL" clId="{B615D152-8FAE-470F-95EE-33B7EE740654}" dt="2023-07-28T16:01:56.185" v="1058" actId="729"/>
        <pc:sldMkLst>
          <pc:docMk/>
          <pc:sldMk cId="2657334823" sldId="1773"/>
        </pc:sldMkLst>
        <pc:spChg chg="del mod">
          <ac:chgData name="Sarasin, Elise" userId="051ede2b-3008-44c0-bb19-c9bb04b8c5c9" providerId="ADAL" clId="{B615D152-8FAE-470F-95EE-33B7EE740654}" dt="2023-07-28T15:56:31.709" v="1007" actId="478"/>
          <ac:spMkLst>
            <pc:docMk/>
            <pc:sldMk cId="2657334823" sldId="1773"/>
            <ac:spMk id="7" creationId="{654ED591-7010-D585-E1AA-7899FF1F4157}"/>
          </ac:spMkLst>
        </pc:spChg>
      </pc:sldChg>
      <pc:sldChg chg="delSp modSp mod modShow">
        <pc:chgData name="Sarasin, Elise" userId="051ede2b-3008-44c0-bb19-c9bb04b8c5c9" providerId="ADAL" clId="{B615D152-8FAE-470F-95EE-33B7EE740654}" dt="2023-07-28T15:56:39.252" v="1009" actId="729"/>
        <pc:sldMkLst>
          <pc:docMk/>
          <pc:sldMk cId="1507958349" sldId="1774"/>
        </pc:sldMkLst>
        <pc:spChg chg="del mod">
          <ac:chgData name="Sarasin, Elise" userId="051ede2b-3008-44c0-bb19-c9bb04b8c5c9" providerId="ADAL" clId="{B615D152-8FAE-470F-95EE-33B7EE740654}" dt="2023-07-28T15:56:34.873" v="1008" actId="478"/>
          <ac:spMkLst>
            <pc:docMk/>
            <pc:sldMk cId="1507958349" sldId="1774"/>
            <ac:spMk id="9" creationId="{951C9512-6201-BD6B-38F1-726EFAA754B1}"/>
          </ac:spMkLst>
        </pc:spChg>
      </pc:sldChg>
      <pc:sldChg chg="addSp delSp modSp mod delAnim modAnim">
        <pc:chgData name="Sarasin, Elise" userId="051ede2b-3008-44c0-bb19-c9bb04b8c5c9" providerId="ADAL" clId="{B615D152-8FAE-470F-95EE-33B7EE740654}" dt="2023-08-18T18:36:23.773" v="1678" actId="14100"/>
        <pc:sldMkLst>
          <pc:docMk/>
          <pc:sldMk cId="735039866" sldId="1775"/>
        </pc:sldMkLst>
        <pc:spChg chg="del">
          <ac:chgData name="Sarasin, Elise" userId="051ede2b-3008-44c0-bb19-c9bb04b8c5c9" providerId="ADAL" clId="{B615D152-8FAE-470F-95EE-33B7EE740654}" dt="2023-08-18T18:34:23.879" v="1650" actId="478"/>
          <ac:spMkLst>
            <pc:docMk/>
            <pc:sldMk cId="735039866" sldId="1775"/>
            <ac:spMk id="3" creationId="{A6B90741-B534-F1F0-D150-BA3A318B293C}"/>
          </ac:spMkLst>
        </pc:spChg>
        <pc:picChg chg="mod">
          <ac:chgData name="Sarasin, Elise" userId="051ede2b-3008-44c0-bb19-c9bb04b8c5c9" providerId="ADAL" clId="{B615D152-8FAE-470F-95EE-33B7EE740654}" dt="2023-08-18T18:34:42.953" v="1655" actId="1076"/>
          <ac:picMkLst>
            <pc:docMk/>
            <pc:sldMk cId="735039866" sldId="1775"/>
            <ac:picMk id="5" creationId="{1B486F26-70CF-CDE2-F92D-96E456985ED0}"/>
          </ac:picMkLst>
        </pc:picChg>
        <pc:picChg chg="add mod">
          <ac:chgData name="Sarasin, Elise" userId="051ede2b-3008-44c0-bb19-c9bb04b8c5c9" providerId="ADAL" clId="{B615D152-8FAE-470F-95EE-33B7EE740654}" dt="2023-08-18T18:35:23.569" v="1666" actId="1076"/>
          <ac:picMkLst>
            <pc:docMk/>
            <pc:sldMk cId="735039866" sldId="1775"/>
            <ac:picMk id="6" creationId="{3678F4B1-F088-5584-AF88-0B32329F80DF}"/>
          </ac:picMkLst>
        </pc:picChg>
        <pc:picChg chg="mod">
          <ac:chgData name="Sarasin, Elise" userId="051ede2b-3008-44c0-bb19-c9bb04b8c5c9" providerId="ADAL" clId="{B615D152-8FAE-470F-95EE-33B7EE740654}" dt="2023-08-18T18:35:16.117" v="1662" actId="1076"/>
          <ac:picMkLst>
            <pc:docMk/>
            <pc:sldMk cId="735039866" sldId="1775"/>
            <ac:picMk id="7" creationId="{1B966505-A740-3C77-147F-F6031BBF19E3}"/>
          </ac:picMkLst>
        </pc:picChg>
        <pc:picChg chg="del">
          <ac:chgData name="Sarasin, Elise" userId="051ede2b-3008-44c0-bb19-c9bb04b8c5c9" providerId="ADAL" clId="{B615D152-8FAE-470F-95EE-33B7EE740654}" dt="2023-08-18T18:34:36.179" v="1654" actId="478"/>
          <ac:picMkLst>
            <pc:docMk/>
            <pc:sldMk cId="735039866" sldId="1775"/>
            <ac:picMk id="9" creationId="{E23124CD-D356-0866-9375-04A6E60CBE02}"/>
          </ac:picMkLst>
        </pc:picChg>
        <pc:picChg chg="del">
          <ac:chgData name="Sarasin, Elise" userId="051ede2b-3008-44c0-bb19-c9bb04b8c5c9" providerId="ADAL" clId="{B615D152-8FAE-470F-95EE-33B7EE740654}" dt="2023-08-18T18:34:35.191" v="1653" actId="478"/>
          <ac:picMkLst>
            <pc:docMk/>
            <pc:sldMk cId="735039866" sldId="1775"/>
            <ac:picMk id="10" creationId="{CA64367A-C860-5FA2-502A-5AE68C3B495F}"/>
          </ac:picMkLst>
        </pc:picChg>
        <pc:picChg chg="add mod">
          <ac:chgData name="Sarasin, Elise" userId="051ede2b-3008-44c0-bb19-c9bb04b8c5c9" providerId="ADAL" clId="{B615D152-8FAE-470F-95EE-33B7EE740654}" dt="2023-08-18T18:36:23.773" v="1678" actId="14100"/>
          <ac:picMkLst>
            <pc:docMk/>
            <pc:sldMk cId="735039866" sldId="1775"/>
            <ac:picMk id="11" creationId="{038534E7-6BF1-C6F4-5048-DA7064388673}"/>
          </ac:picMkLst>
        </pc:picChg>
      </pc:sldChg>
      <pc:sldChg chg="addSp delSp modSp mod modAnim modNotesTx">
        <pc:chgData name="Sarasin, Elise" userId="051ede2b-3008-44c0-bb19-c9bb04b8c5c9" providerId="ADAL" clId="{B615D152-8FAE-470F-95EE-33B7EE740654}" dt="2023-07-28T16:46:11.153" v="1572" actId="22"/>
        <pc:sldMkLst>
          <pc:docMk/>
          <pc:sldMk cId="152369568" sldId="1776"/>
        </pc:sldMkLst>
        <pc:spChg chg="del mod">
          <ac:chgData name="Sarasin, Elise" userId="051ede2b-3008-44c0-bb19-c9bb04b8c5c9" providerId="ADAL" clId="{B615D152-8FAE-470F-95EE-33B7EE740654}" dt="2023-07-28T16:02:28.697" v="1062" actId="478"/>
          <ac:spMkLst>
            <pc:docMk/>
            <pc:sldMk cId="152369568" sldId="1776"/>
            <ac:spMk id="2" creationId="{118A6353-24D7-E455-6878-9D7B407AEA50}"/>
          </ac:spMkLst>
        </pc:spChg>
        <pc:spChg chg="add del">
          <ac:chgData name="Sarasin, Elise" userId="051ede2b-3008-44c0-bb19-c9bb04b8c5c9" providerId="ADAL" clId="{B615D152-8FAE-470F-95EE-33B7EE740654}" dt="2023-07-28T16:46:11.153" v="1572" actId="22"/>
          <ac:spMkLst>
            <pc:docMk/>
            <pc:sldMk cId="152369568" sldId="1776"/>
            <ac:spMk id="9" creationId="{AE062ABF-C57B-4FDF-A621-FF50DC8F21D4}"/>
          </ac:spMkLst>
        </pc:spChg>
        <pc:picChg chg="add del mod">
          <ac:chgData name="Sarasin, Elise" userId="051ede2b-3008-44c0-bb19-c9bb04b8c5c9" providerId="ADAL" clId="{B615D152-8FAE-470F-95EE-33B7EE740654}" dt="2023-07-28T16:39:48.294" v="1402" actId="478"/>
          <ac:picMkLst>
            <pc:docMk/>
            <pc:sldMk cId="152369568" sldId="1776"/>
            <ac:picMk id="4" creationId="{50B4A2C3-C9AD-DE90-062A-90CB2B5939BB}"/>
          </ac:picMkLst>
        </pc:picChg>
        <pc:picChg chg="add mod">
          <ac:chgData name="Sarasin, Elise" userId="051ede2b-3008-44c0-bb19-c9bb04b8c5c9" providerId="ADAL" clId="{B615D152-8FAE-470F-95EE-33B7EE740654}" dt="2023-07-28T16:39:55.043" v="1403"/>
          <ac:picMkLst>
            <pc:docMk/>
            <pc:sldMk cId="152369568" sldId="1776"/>
            <ac:picMk id="5" creationId="{E307722C-2FC3-F49C-A840-BC5B3C2364F6}"/>
          </ac:picMkLst>
        </pc:picChg>
        <pc:picChg chg="add mod">
          <ac:chgData name="Sarasin, Elise" userId="051ede2b-3008-44c0-bb19-c9bb04b8c5c9" providerId="ADAL" clId="{B615D152-8FAE-470F-95EE-33B7EE740654}" dt="2023-07-28T16:40:09.285" v="1409" actId="1037"/>
          <ac:picMkLst>
            <pc:docMk/>
            <pc:sldMk cId="152369568" sldId="1776"/>
            <ac:picMk id="6" creationId="{579BB114-E174-D36C-8CF9-9806FB090A95}"/>
          </ac:picMkLst>
        </pc:picChg>
        <pc:picChg chg="add mod">
          <ac:chgData name="Sarasin, Elise" userId="051ede2b-3008-44c0-bb19-c9bb04b8c5c9" providerId="ADAL" clId="{B615D152-8FAE-470F-95EE-33B7EE740654}" dt="2023-07-28T16:41:26.606" v="1415" actId="14100"/>
          <ac:picMkLst>
            <pc:docMk/>
            <pc:sldMk cId="152369568" sldId="1776"/>
            <ac:picMk id="7" creationId="{2B91BDCA-890C-4581-A6CC-3379E5B2135B}"/>
          </ac:picMkLst>
        </pc:picChg>
      </pc:sldChg>
      <pc:sldChg chg="addSp delSp modSp mod">
        <pc:chgData name="Sarasin, Elise" userId="051ede2b-3008-44c0-bb19-c9bb04b8c5c9" providerId="ADAL" clId="{B615D152-8FAE-470F-95EE-33B7EE740654}" dt="2023-07-28T15:06:38.609" v="709" actId="1076"/>
        <pc:sldMkLst>
          <pc:docMk/>
          <pc:sldMk cId="3342193300" sldId="1777"/>
        </pc:sldMkLst>
        <pc:picChg chg="mod">
          <ac:chgData name="Sarasin, Elise" userId="051ede2b-3008-44c0-bb19-c9bb04b8c5c9" providerId="ADAL" clId="{B615D152-8FAE-470F-95EE-33B7EE740654}" dt="2023-07-28T15:06:38.609" v="709" actId="1076"/>
          <ac:picMkLst>
            <pc:docMk/>
            <pc:sldMk cId="3342193300" sldId="1777"/>
            <ac:picMk id="3" creationId="{E02519AB-CC4B-5346-3999-C3F731A11E74}"/>
          </ac:picMkLst>
        </pc:picChg>
        <pc:picChg chg="add del mod">
          <ac:chgData name="Sarasin, Elise" userId="051ede2b-3008-44c0-bb19-c9bb04b8c5c9" providerId="ADAL" clId="{B615D152-8FAE-470F-95EE-33B7EE740654}" dt="2023-07-28T15:05:44.552" v="685" actId="478"/>
          <ac:picMkLst>
            <pc:docMk/>
            <pc:sldMk cId="3342193300" sldId="1777"/>
            <ac:picMk id="6" creationId="{1C29F575-24D9-14E8-BAB7-ECBFA29D8BC2}"/>
          </ac:picMkLst>
        </pc:picChg>
        <pc:picChg chg="add mod">
          <ac:chgData name="Sarasin, Elise" userId="051ede2b-3008-44c0-bb19-c9bb04b8c5c9" providerId="ADAL" clId="{B615D152-8FAE-470F-95EE-33B7EE740654}" dt="2023-07-28T15:06:36.378" v="708" actId="14100"/>
          <ac:picMkLst>
            <pc:docMk/>
            <pc:sldMk cId="3342193300" sldId="1777"/>
            <ac:picMk id="10" creationId="{A1CB25D2-2DB2-3F8E-E3A4-D691F913D2EC}"/>
          </ac:picMkLst>
        </pc:picChg>
      </pc:sldChg>
      <pc:sldChg chg="addSp modSp mod">
        <pc:chgData name="Sarasin, Elise" userId="051ede2b-3008-44c0-bb19-c9bb04b8c5c9" providerId="ADAL" clId="{B615D152-8FAE-470F-95EE-33B7EE740654}" dt="2023-07-28T15:10:52.557" v="753" actId="1076"/>
        <pc:sldMkLst>
          <pc:docMk/>
          <pc:sldMk cId="1175859316" sldId="1778"/>
        </pc:sldMkLst>
        <pc:picChg chg="add mod ord">
          <ac:chgData name="Sarasin, Elise" userId="051ede2b-3008-44c0-bb19-c9bb04b8c5c9" providerId="ADAL" clId="{B615D152-8FAE-470F-95EE-33B7EE740654}" dt="2023-07-28T15:07:21.572" v="716" actId="167"/>
          <ac:picMkLst>
            <pc:docMk/>
            <pc:sldMk cId="1175859316" sldId="1778"/>
            <ac:picMk id="5" creationId="{95987A85-E14F-7C9E-8DFC-E011475CC914}"/>
          </ac:picMkLst>
        </pc:picChg>
        <pc:picChg chg="add mod">
          <ac:chgData name="Sarasin, Elise" userId="051ede2b-3008-44c0-bb19-c9bb04b8c5c9" providerId="ADAL" clId="{B615D152-8FAE-470F-95EE-33B7EE740654}" dt="2023-07-28T15:10:52.557" v="753" actId="1076"/>
          <ac:picMkLst>
            <pc:docMk/>
            <pc:sldMk cId="1175859316" sldId="1778"/>
            <ac:picMk id="7" creationId="{0C577BFB-712F-D6AD-F2D9-F533F7623AB8}"/>
          </ac:picMkLst>
        </pc:picChg>
        <pc:picChg chg="add mod">
          <ac:chgData name="Sarasin, Elise" userId="051ede2b-3008-44c0-bb19-c9bb04b8c5c9" providerId="ADAL" clId="{B615D152-8FAE-470F-95EE-33B7EE740654}" dt="2023-07-28T15:10:38.587" v="747" actId="1076"/>
          <ac:picMkLst>
            <pc:docMk/>
            <pc:sldMk cId="1175859316" sldId="1778"/>
            <ac:picMk id="11" creationId="{09833EAA-9F1D-929B-C1D2-C1DCEDE91C26}"/>
          </ac:picMkLst>
        </pc:picChg>
      </pc:sldChg>
      <pc:sldChg chg="new del modNotesTx">
        <pc:chgData name="Sarasin, Elise" userId="051ede2b-3008-44c0-bb19-c9bb04b8c5c9" providerId="ADAL" clId="{B615D152-8FAE-470F-95EE-33B7EE740654}" dt="2023-07-28T14:45:11.993" v="25" actId="47"/>
        <pc:sldMkLst>
          <pc:docMk/>
          <pc:sldMk cId="3240802813" sldId="1779"/>
        </pc:sldMkLst>
      </pc:sldChg>
      <pc:sldChg chg="addSp delSp modSp add mod ord modClrScheme chgLayout modNotesTx">
        <pc:chgData name="Sarasin, Elise" userId="051ede2b-3008-44c0-bb19-c9bb04b8c5c9" providerId="ADAL" clId="{B615D152-8FAE-470F-95EE-33B7EE740654}" dt="2023-07-28T14:49:39.293" v="385" actId="20577"/>
        <pc:sldMkLst>
          <pc:docMk/>
          <pc:sldMk cId="2641263213" sldId="1780"/>
        </pc:sldMkLst>
        <pc:spChg chg="add mod ord">
          <ac:chgData name="Sarasin, Elise" userId="051ede2b-3008-44c0-bb19-c9bb04b8c5c9" providerId="ADAL" clId="{B615D152-8FAE-470F-95EE-33B7EE740654}" dt="2023-07-28T14:46:02.673" v="42" actId="167"/>
          <ac:spMkLst>
            <pc:docMk/>
            <pc:sldMk cId="2641263213" sldId="1780"/>
            <ac:spMk id="19" creationId="{2CDAE76D-0716-1B48-8382-E61484C312B0}"/>
          </ac:spMkLst>
        </pc:spChg>
        <pc:spChg chg="del mod">
          <ac:chgData name="Sarasin, Elise" userId="051ede2b-3008-44c0-bb19-c9bb04b8c5c9" providerId="ADAL" clId="{B615D152-8FAE-470F-95EE-33B7EE740654}" dt="2023-07-28T14:46:09.628" v="44" actId="478"/>
          <ac:spMkLst>
            <pc:docMk/>
            <pc:sldMk cId="2641263213" sldId="1780"/>
            <ac:spMk id="20" creationId="{A0CD0F56-7F97-9C7F-B631-A7617EC04238}"/>
          </ac:spMkLst>
        </pc:spChg>
        <pc:spChg chg="add mod ord">
          <ac:chgData name="Sarasin, Elise" userId="051ede2b-3008-44c0-bb19-c9bb04b8c5c9" providerId="ADAL" clId="{B615D152-8FAE-470F-95EE-33B7EE740654}" dt="2023-07-28T14:46:17.543" v="47" actId="5793"/>
          <ac:spMkLst>
            <pc:docMk/>
            <pc:sldMk cId="2641263213" sldId="1780"/>
            <ac:spMk id="21" creationId="{36CBA9C3-9A1A-9C93-5FAE-5E31B93B51BD}"/>
          </ac:spMkLst>
        </pc:spChg>
        <pc:picChg chg="mod">
          <ac:chgData name="Sarasin, Elise" userId="051ede2b-3008-44c0-bb19-c9bb04b8c5c9" providerId="ADAL" clId="{B615D152-8FAE-470F-95EE-33B7EE740654}" dt="2023-07-28T14:45:40.924" v="41" actId="1076"/>
          <ac:picMkLst>
            <pc:docMk/>
            <pc:sldMk cId="2641263213" sldId="1780"/>
            <ac:picMk id="1026" creationId="{D78B7F1F-4864-B97E-ACC1-E355A1516278}"/>
          </ac:picMkLst>
        </pc:picChg>
      </pc:sldChg>
      <pc:sldChg chg="addSp delSp modSp new mod modClrScheme chgLayout modNotesTx">
        <pc:chgData name="Sarasin, Elise" userId="051ede2b-3008-44c0-bb19-c9bb04b8c5c9" providerId="ADAL" clId="{B615D152-8FAE-470F-95EE-33B7EE740654}" dt="2023-07-28T15:10:01.806" v="742" actId="1076"/>
        <pc:sldMkLst>
          <pc:docMk/>
          <pc:sldMk cId="2140052444" sldId="1781"/>
        </pc:sldMkLst>
        <pc:spChg chg="add mod">
          <ac:chgData name="Sarasin, Elise" userId="051ede2b-3008-44c0-bb19-c9bb04b8c5c9" providerId="ADAL" clId="{B615D152-8FAE-470F-95EE-33B7EE740654}" dt="2023-07-28T14:57:33.658" v="567" actId="20577"/>
          <ac:spMkLst>
            <pc:docMk/>
            <pc:sldMk cId="2140052444" sldId="1781"/>
            <ac:spMk id="2" creationId="{0249402F-6F10-7125-ACF8-688D7BC55AA3}"/>
          </ac:spMkLst>
        </pc:spChg>
        <pc:spChg chg="add del mod">
          <ac:chgData name="Sarasin, Elise" userId="051ede2b-3008-44c0-bb19-c9bb04b8c5c9" providerId="ADAL" clId="{B615D152-8FAE-470F-95EE-33B7EE740654}" dt="2023-07-28T14:52:13.371" v="391" actId="22"/>
          <ac:spMkLst>
            <pc:docMk/>
            <pc:sldMk cId="2140052444" sldId="1781"/>
            <ac:spMk id="3" creationId="{3AD3AEF1-7A09-E85D-7F29-27E74663DF41}"/>
          </ac:spMkLst>
        </pc:spChg>
        <pc:picChg chg="add mod ord modCrop">
          <ac:chgData name="Sarasin, Elise" userId="051ede2b-3008-44c0-bb19-c9bb04b8c5c9" providerId="ADAL" clId="{B615D152-8FAE-470F-95EE-33B7EE740654}" dt="2023-07-28T15:10:01.806" v="742" actId="1076"/>
          <ac:picMkLst>
            <pc:docMk/>
            <pc:sldMk cId="2140052444" sldId="1781"/>
            <ac:picMk id="5" creationId="{BDF6FC10-229A-FA70-1824-B6A32B194A07}"/>
          </ac:picMkLst>
        </pc:picChg>
        <pc:picChg chg="add mod">
          <ac:chgData name="Sarasin, Elise" userId="051ede2b-3008-44c0-bb19-c9bb04b8c5c9" providerId="ADAL" clId="{B615D152-8FAE-470F-95EE-33B7EE740654}" dt="2023-07-28T15:10:00.112" v="741" actId="1076"/>
          <ac:picMkLst>
            <pc:docMk/>
            <pc:sldMk cId="2140052444" sldId="1781"/>
            <ac:picMk id="2050" creationId="{C377BE34-46B8-8075-6E30-26276D9136A0}"/>
          </ac:picMkLst>
        </pc:picChg>
      </pc:sldChg>
      <pc:sldChg chg="addSp delSp modSp add mod ord">
        <pc:chgData name="Sarasin, Elise" userId="051ede2b-3008-44c0-bb19-c9bb04b8c5c9" providerId="ADAL" clId="{B615D152-8FAE-470F-95EE-33B7EE740654}" dt="2023-07-28T15:09:15.678" v="734" actId="1076"/>
        <pc:sldMkLst>
          <pc:docMk/>
          <pc:sldMk cId="3332237211" sldId="1782"/>
        </pc:sldMkLst>
        <pc:picChg chg="del">
          <ac:chgData name="Sarasin, Elise" userId="051ede2b-3008-44c0-bb19-c9bb04b8c5c9" providerId="ADAL" clId="{B615D152-8FAE-470F-95EE-33B7EE740654}" dt="2023-07-28T15:08:12.771" v="720" actId="478"/>
          <ac:picMkLst>
            <pc:docMk/>
            <pc:sldMk cId="3332237211" sldId="1782"/>
            <ac:picMk id="6" creationId="{9C0BD6AA-815F-540F-445C-26F039E853AE}"/>
          </ac:picMkLst>
        </pc:picChg>
        <pc:picChg chg="del">
          <ac:chgData name="Sarasin, Elise" userId="051ede2b-3008-44c0-bb19-c9bb04b8c5c9" providerId="ADAL" clId="{B615D152-8FAE-470F-95EE-33B7EE740654}" dt="2023-07-28T15:08:10.894" v="719" actId="478"/>
          <ac:picMkLst>
            <pc:docMk/>
            <pc:sldMk cId="3332237211" sldId="1782"/>
            <ac:picMk id="10" creationId="{A3A1EFFE-DA4E-3AF0-48BC-CB5AA91AF70A}"/>
          </ac:picMkLst>
        </pc:picChg>
        <pc:picChg chg="del">
          <ac:chgData name="Sarasin, Elise" userId="051ede2b-3008-44c0-bb19-c9bb04b8c5c9" providerId="ADAL" clId="{B615D152-8FAE-470F-95EE-33B7EE740654}" dt="2023-07-28T15:08:10.273" v="718" actId="478"/>
          <ac:picMkLst>
            <pc:docMk/>
            <pc:sldMk cId="3332237211" sldId="1782"/>
            <ac:picMk id="12" creationId="{68E0B8D8-DA55-A4F5-19D8-E499FCEC60A1}"/>
          </ac:picMkLst>
        </pc:picChg>
        <pc:picChg chg="add mod">
          <ac:chgData name="Sarasin, Elise" userId="051ede2b-3008-44c0-bb19-c9bb04b8c5c9" providerId="ADAL" clId="{B615D152-8FAE-470F-95EE-33B7EE740654}" dt="2023-07-28T15:09:12.548" v="733" actId="1076"/>
          <ac:picMkLst>
            <pc:docMk/>
            <pc:sldMk cId="3332237211" sldId="1782"/>
            <ac:picMk id="1026" creationId="{995BBA9F-A4A1-9FFB-867A-CDAC26995601}"/>
          </ac:picMkLst>
        </pc:picChg>
        <pc:picChg chg="add mod">
          <ac:chgData name="Sarasin, Elise" userId="051ede2b-3008-44c0-bb19-c9bb04b8c5c9" providerId="ADAL" clId="{B615D152-8FAE-470F-95EE-33B7EE740654}" dt="2023-07-28T15:09:15.678" v="734" actId="1076"/>
          <ac:picMkLst>
            <pc:docMk/>
            <pc:sldMk cId="3332237211" sldId="1782"/>
            <ac:picMk id="1028" creationId="{49EEAD7E-94A3-392A-4032-D92746FB96D0}"/>
          </ac:picMkLst>
        </pc:picChg>
      </pc:sldChg>
      <pc:sldChg chg="modSp add mod ord modNotesTx">
        <pc:chgData name="Sarasin, Elise" userId="051ede2b-3008-44c0-bb19-c9bb04b8c5c9" providerId="ADAL" clId="{B615D152-8FAE-470F-95EE-33B7EE740654}" dt="2023-07-28T15:30:09.901" v="859"/>
        <pc:sldMkLst>
          <pc:docMk/>
          <pc:sldMk cId="587681453" sldId="1783"/>
        </pc:sldMkLst>
        <pc:spChg chg="mod">
          <ac:chgData name="Sarasin, Elise" userId="051ede2b-3008-44c0-bb19-c9bb04b8c5c9" providerId="ADAL" clId="{B615D152-8FAE-470F-95EE-33B7EE740654}" dt="2023-07-28T15:13:42.386" v="825" actId="20577"/>
          <ac:spMkLst>
            <pc:docMk/>
            <pc:sldMk cId="587681453" sldId="1783"/>
            <ac:spMk id="21" creationId="{36CBA9C3-9A1A-9C93-5FAE-5E31B93B51BD}"/>
          </ac:spMkLst>
        </pc:spChg>
        <pc:picChg chg="mod">
          <ac:chgData name="Sarasin, Elise" userId="051ede2b-3008-44c0-bb19-c9bb04b8c5c9" providerId="ADAL" clId="{B615D152-8FAE-470F-95EE-33B7EE740654}" dt="2023-07-28T15:13:28.561" v="789" actId="14826"/>
          <ac:picMkLst>
            <pc:docMk/>
            <pc:sldMk cId="587681453" sldId="1783"/>
            <ac:picMk id="1026" creationId="{D78B7F1F-4864-B97E-ACC1-E355A1516278}"/>
          </ac:picMkLst>
        </pc:picChg>
      </pc:sldChg>
      <pc:sldChg chg="addSp delSp modSp add mod delAnim modAnim modNotesTx">
        <pc:chgData name="Sarasin, Elise" userId="051ede2b-3008-44c0-bb19-c9bb04b8c5c9" providerId="ADAL" clId="{B615D152-8FAE-470F-95EE-33B7EE740654}" dt="2023-07-28T16:42:19.923" v="1564" actId="20577"/>
        <pc:sldMkLst>
          <pc:docMk/>
          <pc:sldMk cId="3684208736" sldId="1784"/>
        </pc:sldMkLst>
        <pc:picChg chg="add del mod">
          <ac:chgData name="Sarasin, Elise" userId="051ede2b-3008-44c0-bb19-c9bb04b8c5c9" providerId="ADAL" clId="{B615D152-8FAE-470F-95EE-33B7EE740654}" dt="2023-07-28T16:33:06.494" v="1226" actId="478"/>
          <ac:picMkLst>
            <pc:docMk/>
            <pc:sldMk cId="3684208736" sldId="1784"/>
            <ac:picMk id="4" creationId="{02A69F6F-5FDB-F252-3D3D-FF3844CBF2E4}"/>
          </ac:picMkLst>
        </pc:picChg>
        <pc:picChg chg="del mod">
          <ac:chgData name="Sarasin, Elise" userId="051ede2b-3008-44c0-bb19-c9bb04b8c5c9" providerId="ADAL" clId="{B615D152-8FAE-470F-95EE-33B7EE740654}" dt="2023-07-28T15:42:08.257" v="885" actId="478"/>
          <ac:picMkLst>
            <pc:docMk/>
            <pc:sldMk cId="3684208736" sldId="1784"/>
            <ac:picMk id="6" creationId="{24FF91D6-2BD1-A463-FBF5-691FA97A7257}"/>
          </ac:picMkLst>
        </pc:picChg>
        <pc:picChg chg="add mod modCrop">
          <ac:chgData name="Sarasin, Elise" userId="051ede2b-3008-44c0-bb19-c9bb04b8c5c9" providerId="ADAL" clId="{B615D152-8FAE-470F-95EE-33B7EE740654}" dt="2023-07-28T16:36:15.156" v="1256" actId="208"/>
          <ac:picMkLst>
            <pc:docMk/>
            <pc:sldMk cId="3684208736" sldId="1784"/>
            <ac:picMk id="7" creationId="{2A5C557A-D65E-6762-80CF-75C9A5FB0DFD}"/>
          </ac:picMkLst>
        </pc:picChg>
        <pc:picChg chg="add del mod">
          <ac:chgData name="Sarasin, Elise" userId="051ede2b-3008-44c0-bb19-c9bb04b8c5c9" providerId="ADAL" clId="{B615D152-8FAE-470F-95EE-33B7EE740654}" dt="2023-07-28T16:33:43.274" v="1235" actId="478"/>
          <ac:picMkLst>
            <pc:docMk/>
            <pc:sldMk cId="3684208736" sldId="1784"/>
            <ac:picMk id="6146" creationId="{DFB1D9FF-05CE-7A0E-FCF1-688A1BB305B0}"/>
          </ac:picMkLst>
        </pc:picChg>
        <pc:picChg chg="add del mod">
          <ac:chgData name="Sarasin, Elise" userId="051ede2b-3008-44c0-bb19-c9bb04b8c5c9" providerId="ADAL" clId="{B615D152-8FAE-470F-95EE-33B7EE740654}" dt="2023-07-28T16:34:00.839" v="1240" actId="478"/>
          <ac:picMkLst>
            <pc:docMk/>
            <pc:sldMk cId="3684208736" sldId="1784"/>
            <ac:picMk id="6148" creationId="{9C22AC68-6BA6-DDBF-74F8-65CD79CBDB94}"/>
          </ac:picMkLst>
        </pc:picChg>
      </pc:sldChg>
      <pc:sldChg chg="addSp delSp modSp add mod delAnim modAnim">
        <pc:chgData name="Sarasin, Elise" userId="051ede2b-3008-44c0-bb19-c9bb04b8c5c9" providerId="ADAL" clId="{B615D152-8FAE-470F-95EE-33B7EE740654}" dt="2023-07-28T16:38:24.443" v="1398" actId="1076"/>
        <pc:sldMkLst>
          <pc:docMk/>
          <pc:sldMk cId="1941838161" sldId="1785"/>
        </pc:sldMkLst>
        <pc:picChg chg="add del mod">
          <ac:chgData name="Sarasin, Elise" userId="051ede2b-3008-44c0-bb19-c9bb04b8c5c9" providerId="ADAL" clId="{B615D152-8FAE-470F-95EE-33B7EE740654}" dt="2023-07-28T15:52:11.623" v="894" actId="478"/>
          <ac:picMkLst>
            <pc:docMk/>
            <pc:sldMk cId="1941838161" sldId="1785"/>
            <ac:picMk id="5" creationId="{29DC1578-42EF-BCEA-E67E-6F7064A16603}"/>
          </ac:picMkLst>
        </pc:picChg>
        <pc:picChg chg="add del mod">
          <ac:chgData name="Sarasin, Elise" userId="051ede2b-3008-44c0-bb19-c9bb04b8c5c9" providerId="ADAL" clId="{B615D152-8FAE-470F-95EE-33B7EE740654}" dt="2023-07-28T16:33:09.824" v="1227" actId="478"/>
          <ac:picMkLst>
            <pc:docMk/>
            <pc:sldMk cId="1941838161" sldId="1785"/>
            <ac:picMk id="7" creationId="{214765B4-3C65-1348-9D80-65FEFF4E85B6}"/>
          </ac:picMkLst>
        </pc:picChg>
        <pc:picChg chg="add mod">
          <ac:chgData name="Sarasin, Elise" userId="051ede2b-3008-44c0-bb19-c9bb04b8c5c9" providerId="ADAL" clId="{B615D152-8FAE-470F-95EE-33B7EE740654}" dt="2023-07-28T16:38:24.443" v="1398" actId="1076"/>
          <ac:picMkLst>
            <pc:docMk/>
            <pc:sldMk cId="1941838161" sldId="1785"/>
            <ac:picMk id="8" creationId="{4CE6D9DA-A5DE-A8FF-745E-607ECC901B62}"/>
          </ac:picMkLst>
        </pc:picChg>
      </pc:sldChg>
      <pc:sldChg chg="new del">
        <pc:chgData name="Sarasin, Elise" userId="051ede2b-3008-44c0-bb19-c9bb04b8c5c9" providerId="ADAL" clId="{B615D152-8FAE-470F-95EE-33B7EE740654}" dt="2023-07-28T15:41:54.202" v="883" actId="680"/>
        <pc:sldMkLst>
          <pc:docMk/>
          <pc:sldMk cId="3822214969" sldId="1785"/>
        </pc:sldMkLst>
      </pc:sldChg>
      <pc:sldChg chg="addSp delSp modSp add mod ord delAnim">
        <pc:chgData name="Sarasin, Elise" userId="051ede2b-3008-44c0-bb19-c9bb04b8c5c9" providerId="ADAL" clId="{B615D152-8FAE-470F-95EE-33B7EE740654}" dt="2023-07-28T16:38:41.097" v="1399"/>
        <pc:sldMkLst>
          <pc:docMk/>
          <pc:sldMk cId="2161857026" sldId="1786"/>
        </pc:sldMkLst>
        <pc:picChg chg="add mod">
          <ac:chgData name="Sarasin, Elise" userId="051ede2b-3008-44c0-bb19-c9bb04b8c5c9" providerId="ADAL" clId="{B615D152-8FAE-470F-95EE-33B7EE740654}" dt="2023-07-28T16:38:41.097" v="1399"/>
          <ac:picMkLst>
            <pc:docMk/>
            <pc:sldMk cId="2161857026" sldId="1786"/>
            <ac:picMk id="4" creationId="{6F0CAE7A-6EF1-23CF-E50C-297B6BDE915E}"/>
          </ac:picMkLst>
        </pc:picChg>
        <pc:picChg chg="del">
          <ac:chgData name="Sarasin, Elise" userId="051ede2b-3008-44c0-bb19-c9bb04b8c5c9" providerId="ADAL" clId="{B615D152-8FAE-470F-95EE-33B7EE740654}" dt="2023-07-28T16:33:16.086" v="1229" actId="478"/>
          <ac:picMkLst>
            <pc:docMk/>
            <pc:sldMk cId="2161857026" sldId="1786"/>
            <ac:picMk id="6" creationId="{9FAFD035-993C-05C5-4E30-6CE6C33AA0D1}"/>
          </ac:picMkLst>
        </pc:picChg>
        <pc:picChg chg="del">
          <ac:chgData name="Sarasin, Elise" userId="051ede2b-3008-44c0-bb19-c9bb04b8c5c9" providerId="ADAL" clId="{B615D152-8FAE-470F-95EE-33B7EE740654}" dt="2023-07-28T16:00:03.880" v="1032" actId="478"/>
          <ac:picMkLst>
            <pc:docMk/>
            <pc:sldMk cId="2161857026" sldId="1786"/>
            <ac:picMk id="10" creationId="{6CA2E284-0143-81AD-0532-4726BC37F76F}"/>
          </ac:picMkLst>
        </pc:picChg>
        <pc:picChg chg="del">
          <ac:chgData name="Sarasin, Elise" userId="051ede2b-3008-44c0-bb19-c9bb04b8c5c9" providerId="ADAL" clId="{B615D152-8FAE-470F-95EE-33B7EE740654}" dt="2023-07-28T16:00:03.427" v="1031" actId="478"/>
          <ac:picMkLst>
            <pc:docMk/>
            <pc:sldMk cId="2161857026" sldId="1786"/>
            <ac:picMk id="12" creationId="{88C5AA78-0531-D577-6B98-8E492129FF2F}"/>
          </ac:picMkLst>
        </pc:picChg>
        <pc:picChg chg="del">
          <ac:chgData name="Sarasin, Elise" userId="051ede2b-3008-44c0-bb19-c9bb04b8c5c9" providerId="ADAL" clId="{B615D152-8FAE-470F-95EE-33B7EE740654}" dt="2023-07-28T16:00:02.800" v="1030" actId="478"/>
          <ac:picMkLst>
            <pc:docMk/>
            <pc:sldMk cId="2161857026" sldId="1786"/>
            <ac:picMk id="14" creationId="{9AA8467D-E1A8-AA98-251E-B545AE058715}"/>
          </ac:picMkLst>
        </pc:picChg>
        <pc:picChg chg="add mod">
          <ac:chgData name="Sarasin, Elise" userId="051ede2b-3008-44c0-bb19-c9bb04b8c5c9" providerId="ADAL" clId="{B615D152-8FAE-470F-95EE-33B7EE740654}" dt="2023-07-28T16:00:36.919" v="1036" actId="1076"/>
          <ac:picMkLst>
            <pc:docMk/>
            <pc:sldMk cId="2161857026" sldId="1786"/>
            <ac:picMk id="5122" creationId="{D2349D7C-1EC9-FC5C-D558-A8AAD98E5EA0}"/>
          </ac:picMkLst>
        </pc:picChg>
      </pc:sldChg>
      <pc:sldChg chg="modSp add mod modNotesTx">
        <pc:chgData name="Sarasin, Elise" userId="051ede2b-3008-44c0-bb19-c9bb04b8c5c9" providerId="ADAL" clId="{B615D152-8FAE-470F-95EE-33B7EE740654}" dt="2023-07-28T16:04:33.172" v="1157" actId="14826"/>
        <pc:sldMkLst>
          <pc:docMk/>
          <pc:sldMk cId="3422666782" sldId="1787"/>
        </pc:sldMkLst>
        <pc:spChg chg="mod">
          <ac:chgData name="Sarasin, Elise" userId="051ede2b-3008-44c0-bb19-c9bb04b8c5c9" providerId="ADAL" clId="{B615D152-8FAE-470F-95EE-33B7EE740654}" dt="2023-07-28T16:03:01.066" v="1124" actId="20577"/>
          <ac:spMkLst>
            <pc:docMk/>
            <pc:sldMk cId="3422666782" sldId="1787"/>
            <ac:spMk id="21" creationId="{36CBA9C3-9A1A-9C93-5FAE-5E31B93B51BD}"/>
          </ac:spMkLst>
        </pc:spChg>
        <pc:picChg chg="mod">
          <ac:chgData name="Sarasin, Elise" userId="051ede2b-3008-44c0-bb19-c9bb04b8c5c9" providerId="ADAL" clId="{B615D152-8FAE-470F-95EE-33B7EE740654}" dt="2023-07-28T16:04:33.172" v="1157" actId="14826"/>
          <ac:picMkLst>
            <pc:docMk/>
            <pc:sldMk cId="3422666782" sldId="1787"/>
            <ac:picMk id="1026" creationId="{D78B7F1F-4864-B97E-ACC1-E355A1516278}"/>
          </ac:picMkLst>
        </pc:picChg>
      </pc:sldChg>
      <pc:sldChg chg="modSp add mod ord">
        <pc:chgData name="Sarasin, Elise" userId="051ede2b-3008-44c0-bb19-c9bb04b8c5c9" providerId="ADAL" clId="{B615D152-8FAE-470F-95EE-33B7EE740654}" dt="2023-07-28T16:04:24.523" v="1156" actId="14826"/>
        <pc:sldMkLst>
          <pc:docMk/>
          <pc:sldMk cId="2844414855" sldId="1788"/>
        </pc:sldMkLst>
        <pc:spChg chg="mod">
          <ac:chgData name="Sarasin, Elise" userId="051ede2b-3008-44c0-bb19-c9bb04b8c5c9" providerId="ADAL" clId="{B615D152-8FAE-470F-95EE-33B7EE740654}" dt="2023-07-28T16:03:32.522" v="1155" actId="14100"/>
          <ac:spMkLst>
            <pc:docMk/>
            <pc:sldMk cId="2844414855" sldId="1788"/>
            <ac:spMk id="2" creationId="{80EE573E-7600-6E2F-B66D-F18D9386C32C}"/>
          </ac:spMkLst>
        </pc:spChg>
        <pc:picChg chg="mod">
          <ac:chgData name="Sarasin, Elise" userId="051ede2b-3008-44c0-bb19-c9bb04b8c5c9" providerId="ADAL" clId="{B615D152-8FAE-470F-95EE-33B7EE740654}" dt="2023-07-28T16:04:24.523" v="1156" actId="14826"/>
          <ac:picMkLst>
            <pc:docMk/>
            <pc:sldMk cId="2844414855" sldId="1788"/>
            <ac:picMk id="6" creationId="{5DCED1B1-A46B-7056-FA3C-F49742DD8F55}"/>
          </ac:picMkLst>
        </pc:picChg>
      </pc:sldChg>
      <pc:sldChg chg="addSp delSp modSp add del mod modAnim modNotesTx">
        <pc:chgData name="Sarasin, Elise" userId="051ede2b-3008-44c0-bb19-c9bb04b8c5c9" providerId="ADAL" clId="{B615D152-8FAE-470F-95EE-33B7EE740654}" dt="2023-07-28T16:39:39.995" v="1401" actId="47"/>
        <pc:sldMkLst>
          <pc:docMk/>
          <pc:sldMk cId="2964423830" sldId="1789"/>
        </pc:sldMkLst>
        <pc:spChg chg="add del">
          <ac:chgData name="Sarasin, Elise" userId="051ede2b-3008-44c0-bb19-c9bb04b8c5c9" providerId="ADAL" clId="{B615D152-8FAE-470F-95EE-33B7EE740654}" dt="2023-07-28T16:13:08.199" v="1173" actId="478"/>
          <ac:spMkLst>
            <pc:docMk/>
            <pc:sldMk cId="2964423830" sldId="1789"/>
            <ac:spMk id="4" creationId="{78473A0A-D3DC-0A8F-6D63-9606840D0E3D}"/>
          </ac:spMkLst>
        </pc:spChg>
        <pc:picChg chg="del mod">
          <ac:chgData name="Sarasin, Elise" userId="051ede2b-3008-44c0-bb19-c9bb04b8c5c9" providerId="ADAL" clId="{B615D152-8FAE-470F-95EE-33B7EE740654}" dt="2023-07-28T16:13:15.056" v="1176" actId="478"/>
          <ac:picMkLst>
            <pc:docMk/>
            <pc:sldMk cId="2964423830" sldId="1789"/>
            <ac:picMk id="2" creationId="{BB156B9C-2288-51B9-FA66-57A4FBA5CA51}"/>
          </ac:picMkLst>
        </pc:picChg>
        <pc:picChg chg="mod">
          <ac:chgData name="Sarasin, Elise" userId="051ede2b-3008-44c0-bb19-c9bb04b8c5c9" providerId="ADAL" clId="{B615D152-8FAE-470F-95EE-33B7EE740654}" dt="2023-07-28T16:09:02.841" v="1163" actId="14826"/>
          <ac:picMkLst>
            <pc:docMk/>
            <pc:sldMk cId="2964423830" sldId="1789"/>
            <ac:picMk id="5" creationId="{775B4960-5909-EE54-90F1-7E79A58E8D63}"/>
          </ac:picMkLst>
        </pc:picChg>
        <pc:picChg chg="add mod">
          <ac:chgData name="Sarasin, Elise" userId="051ede2b-3008-44c0-bb19-c9bb04b8c5c9" providerId="ADAL" clId="{B615D152-8FAE-470F-95EE-33B7EE740654}" dt="2023-07-28T16:14:24.882" v="1184" actId="1076"/>
          <ac:picMkLst>
            <pc:docMk/>
            <pc:sldMk cId="2964423830" sldId="1789"/>
            <ac:picMk id="6" creationId="{21FE04E2-EF78-577F-4755-978AEE26725F}"/>
          </ac:picMkLst>
        </pc:picChg>
      </pc:sldChg>
      <pc:sldChg chg="modSp add">
        <pc:chgData name="Sarasin, Elise" userId="051ede2b-3008-44c0-bb19-c9bb04b8c5c9" providerId="ADAL" clId="{B615D152-8FAE-470F-95EE-33B7EE740654}" dt="2023-07-28T16:09:41.294" v="1166" actId="14826"/>
        <pc:sldMkLst>
          <pc:docMk/>
          <pc:sldMk cId="1571249026" sldId="1790"/>
        </pc:sldMkLst>
        <pc:picChg chg="mod">
          <ac:chgData name="Sarasin, Elise" userId="051ede2b-3008-44c0-bb19-c9bb04b8c5c9" providerId="ADAL" clId="{B615D152-8FAE-470F-95EE-33B7EE740654}" dt="2023-07-28T16:09:34.207" v="1165" actId="14826"/>
          <ac:picMkLst>
            <pc:docMk/>
            <pc:sldMk cId="1571249026" sldId="1790"/>
            <ac:picMk id="2" creationId="{BB156B9C-2288-51B9-FA66-57A4FBA5CA51}"/>
          </ac:picMkLst>
        </pc:picChg>
        <pc:picChg chg="mod">
          <ac:chgData name="Sarasin, Elise" userId="051ede2b-3008-44c0-bb19-c9bb04b8c5c9" providerId="ADAL" clId="{B615D152-8FAE-470F-95EE-33B7EE740654}" dt="2023-07-28T16:09:41.294" v="1166" actId="14826"/>
          <ac:picMkLst>
            <pc:docMk/>
            <pc:sldMk cId="1571249026" sldId="1790"/>
            <ac:picMk id="3" creationId="{00D035D8-E8A3-9E86-12FE-298B51A7E398}"/>
          </ac:picMkLst>
        </pc:picChg>
      </pc:sldChg>
      <pc:sldChg chg="modSp add">
        <pc:chgData name="Sarasin, Elise" userId="051ede2b-3008-44c0-bb19-c9bb04b8c5c9" providerId="ADAL" clId="{B615D152-8FAE-470F-95EE-33B7EE740654}" dt="2023-07-28T16:10:28.170" v="1170" actId="14826"/>
        <pc:sldMkLst>
          <pc:docMk/>
          <pc:sldMk cId="2574287815" sldId="1791"/>
        </pc:sldMkLst>
        <pc:picChg chg="mod">
          <ac:chgData name="Sarasin, Elise" userId="051ede2b-3008-44c0-bb19-c9bb04b8c5c9" providerId="ADAL" clId="{B615D152-8FAE-470F-95EE-33B7EE740654}" dt="2023-07-28T16:10:28.170" v="1170" actId="14826"/>
          <ac:picMkLst>
            <pc:docMk/>
            <pc:sldMk cId="2574287815" sldId="1791"/>
            <ac:picMk id="3" creationId="{60345BC9-2F76-C554-97B1-6587FB4DC98A}"/>
          </ac:picMkLst>
        </pc:picChg>
        <pc:picChg chg="mod">
          <ac:chgData name="Sarasin, Elise" userId="051ede2b-3008-44c0-bb19-c9bb04b8c5c9" providerId="ADAL" clId="{B615D152-8FAE-470F-95EE-33B7EE740654}" dt="2023-07-28T16:10:15.877" v="1169" actId="14826"/>
          <ac:picMkLst>
            <pc:docMk/>
            <pc:sldMk cId="2574287815" sldId="1791"/>
            <ac:picMk id="5" creationId="{624500E2-0321-9F23-2CDB-8D2D09DC32B7}"/>
          </ac:picMkLst>
        </pc:picChg>
      </pc:sldChg>
      <pc:sldChg chg="new del">
        <pc:chgData name="Sarasin, Elise" userId="051ede2b-3008-44c0-bb19-c9bb04b8c5c9" providerId="ADAL" clId="{B615D152-8FAE-470F-95EE-33B7EE740654}" dt="2023-07-28T16:13:09.091" v="1174" actId="47"/>
        <pc:sldMkLst>
          <pc:docMk/>
          <pc:sldMk cId="3421678662" sldId="1792"/>
        </pc:sldMkLst>
      </pc:sldChg>
      <pc:sldChg chg="add">
        <pc:chgData name="Sarasin, Elise" userId="051ede2b-3008-44c0-bb19-c9bb04b8c5c9" providerId="ADAL" clId="{B615D152-8FAE-470F-95EE-33B7EE740654}" dt="2023-07-28T16:13:12.267" v="1175"/>
        <pc:sldMkLst>
          <pc:docMk/>
          <pc:sldMk cId="3953234478" sldId="1792"/>
        </pc:sldMkLst>
      </pc:sldChg>
      <pc:sldChg chg="addSp modSp add mod modTransition modAnim modNotesTx">
        <pc:chgData name="Sarasin, Elise" userId="051ede2b-3008-44c0-bb19-c9bb04b8c5c9" providerId="ADAL" clId="{B615D152-8FAE-470F-95EE-33B7EE740654}" dt="2023-07-28T16:55:32.657" v="1634" actId="20577"/>
        <pc:sldMkLst>
          <pc:docMk/>
          <pc:sldMk cId="636489140" sldId="1793"/>
        </pc:sldMkLst>
        <pc:picChg chg="add mod">
          <ac:chgData name="Sarasin, Elise" userId="051ede2b-3008-44c0-bb19-c9bb04b8c5c9" providerId="ADAL" clId="{B615D152-8FAE-470F-95EE-33B7EE740654}" dt="2023-07-28T16:47:18.498" v="1578" actId="931"/>
          <ac:picMkLst>
            <pc:docMk/>
            <pc:sldMk cId="636489140" sldId="1793"/>
            <ac:picMk id="3" creationId="{4C3FA3F1-5459-8BD1-7D01-643AEFB43AA7}"/>
          </ac:picMkLst>
        </pc:picChg>
        <pc:picChg chg="mod">
          <ac:chgData name="Sarasin, Elise" userId="051ede2b-3008-44c0-bb19-c9bb04b8c5c9" providerId="ADAL" clId="{B615D152-8FAE-470F-95EE-33B7EE740654}" dt="2023-07-28T16:46:22.161" v="1575" actId="1076"/>
          <ac:picMkLst>
            <pc:docMk/>
            <pc:sldMk cId="636489140" sldId="1793"/>
            <ac:picMk id="7" creationId="{2B91BDCA-890C-4581-A6CC-3379E5B2135B}"/>
          </ac:picMkLst>
        </pc:picChg>
      </pc:sldChg>
      <pc:sldChg chg="addSp modSp add mod modNotesTx">
        <pc:chgData name="Sarasin, Elise" userId="051ede2b-3008-44c0-bb19-c9bb04b8c5c9" providerId="ADAL" clId="{B615D152-8FAE-470F-95EE-33B7EE740654}" dt="2023-07-28T16:55:37.218" v="1635" actId="20577"/>
        <pc:sldMkLst>
          <pc:docMk/>
          <pc:sldMk cId="3185743783" sldId="1794"/>
        </pc:sldMkLst>
        <pc:picChg chg="mod">
          <ac:chgData name="Sarasin, Elise" userId="051ede2b-3008-44c0-bb19-c9bb04b8c5c9" providerId="ADAL" clId="{B615D152-8FAE-470F-95EE-33B7EE740654}" dt="2023-07-28T16:47:34.801" v="1581" actId="1076"/>
          <ac:picMkLst>
            <pc:docMk/>
            <pc:sldMk cId="3185743783" sldId="1794"/>
            <ac:picMk id="3" creationId="{4C3FA3F1-5459-8BD1-7D01-643AEFB43AA7}"/>
          </ac:picMkLst>
        </pc:picChg>
        <pc:picChg chg="add mod">
          <ac:chgData name="Sarasin, Elise" userId="051ede2b-3008-44c0-bb19-c9bb04b8c5c9" providerId="ADAL" clId="{B615D152-8FAE-470F-95EE-33B7EE740654}" dt="2023-07-28T16:49:20.490" v="1585" actId="1076"/>
          <ac:picMkLst>
            <pc:docMk/>
            <pc:sldMk cId="3185743783" sldId="1794"/>
            <ac:picMk id="4" creationId="{A1794C36-CBAC-40B9-B84F-496F68D24BAF}"/>
          </ac:picMkLst>
        </pc:picChg>
      </pc:sldChg>
      <pc:sldChg chg="addSp delSp modSp add mod modNotesTx">
        <pc:chgData name="Sarasin, Elise" userId="051ede2b-3008-44c0-bb19-c9bb04b8c5c9" providerId="ADAL" clId="{B615D152-8FAE-470F-95EE-33B7EE740654}" dt="2023-07-28T16:55:39.659" v="1636" actId="20577"/>
        <pc:sldMkLst>
          <pc:docMk/>
          <pc:sldMk cId="3504898557" sldId="1795"/>
        </pc:sldMkLst>
        <pc:picChg chg="mod">
          <ac:chgData name="Sarasin, Elise" userId="051ede2b-3008-44c0-bb19-c9bb04b8c5c9" providerId="ADAL" clId="{B615D152-8FAE-470F-95EE-33B7EE740654}" dt="2023-07-28T16:50:55.210" v="1589" actId="14100"/>
          <ac:picMkLst>
            <pc:docMk/>
            <pc:sldMk cId="3504898557" sldId="1795"/>
            <ac:picMk id="4" creationId="{A1794C36-CBAC-40B9-B84F-496F68D24BAF}"/>
          </ac:picMkLst>
        </pc:picChg>
        <pc:picChg chg="add mod">
          <ac:chgData name="Sarasin, Elise" userId="051ede2b-3008-44c0-bb19-c9bb04b8c5c9" providerId="ADAL" clId="{B615D152-8FAE-470F-95EE-33B7EE740654}" dt="2023-07-28T16:54:22.514" v="1610" actId="14100"/>
          <ac:picMkLst>
            <pc:docMk/>
            <pc:sldMk cId="3504898557" sldId="1795"/>
            <ac:picMk id="8" creationId="{55F0D4D4-BE1A-5760-450D-4536F4AE9E7E}"/>
          </ac:picMkLst>
        </pc:picChg>
        <pc:picChg chg="add del mod">
          <ac:chgData name="Sarasin, Elise" userId="051ede2b-3008-44c0-bb19-c9bb04b8c5c9" providerId="ADAL" clId="{B615D152-8FAE-470F-95EE-33B7EE740654}" dt="2023-07-28T16:54:13.354" v="1604" actId="478"/>
          <ac:picMkLst>
            <pc:docMk/>
            <pc:sldMk cId="3504898557" sldId="1795"/>
            <ac:picMk id="10" creationId="{BBF1CEE6-A89F-FA97-4889-01F6CABA2759}"/>
          </ac:picMkLst>
        </pc:picChg>
        <pc:picChg chg="add del mod">
          <ac:chgData name="Sarasin, Elise" userId="051ede2b-3008-44c0-bb19-c9bb04b8c5c9" providerId="ADAL" clId="{B615D152-8FAE-470F-95EE-33B7EE740654}" dt="2023-07-28T16:54:27.965" v="1612" actId="478"/>
          <ac:picMkLst>
            <pc:docMk/>
            <pc:sldMk cId="3504898557" sldId="1795"/>
            <ac:picMk id="11" creationId="{59ABE531-E54E-A78D-AE3F-96A7D2C5A8F7}"/>
          </ac:picMkLst>
        </pc:picChg>
      </pc:sldChg>
      <pc:sldChg chg="addSp modSp add mod modNotesTx">
        <pc:chgData name="Sarasin, Elise" userId="051ede2b-3008-44c0-bb19-c9bb04b8c5c9" providerId="ADAL" clId="{B615D152-8FAE-470F-95EE-33B7EE740654}" dt="2023-07-28T16:55:19.991" v="1633" actId="6549"/>
        <pc:sldMkLst>
          <pc:docMk/>
          <pc:sldMk cId="1571138092" sldId="1796"/>
        </pc:sldMkLst>
        <pc:picChg chg="mod">
          <ac:chgData name="Sarasin, Elise" userId="051ede2b-3008-44c0-bb19-c9bb04b8c5c9" providerId="ADAL" clId="{B615D152-8FAE-470F-95EE-33B7EE740654}" dt="2023-07-28T16:54:36.572" v="1615" actId="1076"/>
          <ac:picMkLst>
            <pc:docMk/>
            <pc:sldMk cId="1571138092" sldId="1796"/>
            <ac:picMk id="8" creationId="{55F0D4D4-BE1A-5760-450D-4536F4AE9E7E}"/>
          </ac:picMkLst>
        </pc:picChg>
        <pc:picChg chg="add mod">
          <ac:chgData name="Sarasin, Elise" userId="051ede2b-3008-44c0-bb19-c9bb04b8c5c9" providerId="ADAL" clId="{B615D152-8FAE-470F-95EE-33B7EE740654}" dt="2023-07-28T16:55:13.155" v="1630" actId="14100"/>
          <ac:picMkLst>
            <pc:docMk/>
            <pc:sldMk cId="1571138092" sldId="1796"/>
            <ac:picMk id="9" creationId="{774E626E-E6C9-15DA-1038-B11EA3784FAC}"/>
          </ac:picMkLst>
        </pc:picChg>
        <pc:picChg chg="add mod">
          <ac:chgData name="Sarasin, Elise" userId="051ede2b-3008-44c0-bb19-c9bb04b8c5c9" providerId="ADAL" clId="{B615D152-8FAE-470F-95EE-33B7EE740654}" dt="2023-07-28T16:55:16.546" v="1632" actId="14100"/>
          <ac:picMkLst>
            <pc:docMk/>
            <pc:sldMk cId="1571138092" sldId="1796"/>
            <ac:picMk id="11" creationId="{6EFC77D9-2E99-A61E-F512-85C53A875A1D}"/>
          </ac:picMkLst>
        </pc:picChg>
      </pc:sldChg>
      <pc:sldChg chg="addSp delSp modSp add mod ord modClrScheme chgLayout">
        <pc:chgData name="Sarasin, Elise" userId="051ede2b-3008-44c0-bb19-c9bb04b8c5c9" providerId="ADAL" clId="{B615D152-8FAE-470F-95EE-33B7EE740654}" dt="2023-07-28T16:57:57.642" v="1647" actId="931"/>
        <pc:sldMkLst>
          <pc:docMk/>
          <pc:sldMk cId="1148786657" sldId="1851"/>
        </pc:sldMkLst>
        <pc:spChg chg="mod ord">
          <ac:chgData name="Sarasin, Elise" userId="051ede2b-3008-44c0-bb19-c9bb04b8c5c9" providerId="ADAL" clId="{B615D152-8FAE-470F-95EE-33B7EE740654}" dt="2023-07-28T16:57:07.091" v="1646" actId="700"/>
          <ac:spMkLst>
            <pc:docMk/>
            <pc:sldMk cId="1148786657" sldId="1851"/>
            <ac:spMk id="2" creationId="{00000000-0000-0000-0000-000000000000}"/>
          </ac:spMkLst>
        </pc:spChg>
        <pc:spChg chg="add del mod ord">
          <ac:chgData name="Sarasin, Elise" userId="051ede2b-3008-44c0-bb19-c9bb04b8c5c9" providerId="ADAL" clId="{B615D152-8FAE-470F-95EE-33B7EE740654}" dt="2023-07-28T16:57:57.642" v="1647" actId="931"/>
          <ac:spMkLst>
            <pc:docMk/>
            <pc:sldMk cId="1148786657" sldId="1851"/>
            <ac:spMk id="3" creationId="{39980653-86EC-5D89-8902-AD1AD4617569}"/>
          </ac:spMkLst>
        </pc:spChg>
        <pc:spChg chg="mod ord">
          <ac:chgData name="Sarasin, Elise" userId="051ede2b-3008-44c0-bb19-c9bb04b8c5c9" providerId="ADAL" clId="{B615D152-8FAE-470F-95EE-33B7EE740654}" dt="2023-07-28T16:57:07.091" v="1646" actId="700"/>
          <ac:spMkLst>
            <pc:docMk/>
            <pc:sldMk cId="1148786657" sldId="1851"/>
            <ac:spMk id="12" creationId="{24DA2361-8793-43E6-431A-0BCFD965B4C7}"/>
          </ac:spMkLst>
        </pc:spChg>
        <pc:spChg chg="del">
          <ac:chgData name="Sarasin, Elise" userId="051ede2b-3008-44c0-bb19-c9bb04b8c5c9" providerId="ADAL" clId="{B615D152-8FAE-470F-95EE-33B7EE740654}" dt="2023-07-28T16:57:02.432" v="1645" actId="478"/>
          <ac:spMkLst>
            <pc:docMk/>
            <pc:sldMk cId="1148786657" sldId="1851"/>
            <ac:spMk id="13" creationId="{00000000-0000-0000-0000-000000000000}"/>
          </ac:spMkLst>
        </pc:spChg>
        <pc:spChg chg="del">
          <ac:chgData name="Sarasin, Elise" userId="051ede2b-3008-44c0-bb19-c9bb04b8c5c9" providerId="ADAL" clId="{B615D152-8FAE-470F-95EE-33B7EE740654}" dt="2023-07-28T16:57:00.968" v="1644" actId="478"/>
          <ac:spMkLst>
            <pc:docMk/>
            <pc:sldMk cId="1148786657" sldId="1851"/>
            <ac:spMk id="14" creationId="{00000000-0000-0000-0000-000000000000}"/>
          </ac:spMkLst>
        </pc:spChg>
        <pc:spChg chg="del">
          <ac:chgData name="Sarasin, Elise" userId="051ede2b-3008-44c0-bb19-c9bb04b8c5c9" providerId="ADAL" clId="{B615D152-8FAE-470F-95EE-33B7EE740654}" dt="2023-07-28T16:57:00.968" v="1644" actId="478"/>
          <ac:spMkLst>
            <pc:docMk/>
            <pc:sldMk cId="1148786657" sldId="1851"/>
            <ac:spMk id="15" creationId="{00000000-0000-0000-0000-000000000000}"/>
          </ac:spMkLst>
        </pc:spChg>
        <pc:spChg chg="del">
          <ac:chgData name="Sarasin, Elise" userId="051ede2b-3008-44c0-bb19-c9bb04b8c5c9" providerId="ADAL" clId="{B615D152-8FAE-470F-95EE-33B7EE740654}" dt="2023-07-28T16:57:00.968" v="1644" actId="478"/>
          <ac:spMkLst>
            <pc:docMk/>
            <pc:sldMk cId="1148786657" sldId="1851"/>
            <ac:spMk id="16" creationId="{00000000-0000-0000-0000-000000000000}"/>
          </ac:spMkLst>
        </pc:spChg>
        <pc:spChg chg="del">
          <ac:chgData name="Sarasin, Elise" userId="051ede2b-3008-44c0-bb19-c9bb04b8c5c9" providerId="ADAL" clId="{B615D152-8FAE-470F-95EE-33B7EE740654}" dt="2023-07-28T16:57:00.968" v="1644" actId="478"/>
          <ac:spMkLst>
            <pc:docMk/>
            <pc:sldMk cId="1148786657" sldId="1851"/>
            <ac:spMk id="21" creationId="{00000000-0000-0000-0000-000000000000}"/>
          </ac:spMkLst>
        </pc:spChg>
        <pc:spChg chg="del">
          <ac:chgData name="Sarasin, Elise" userId="051ede2b-3008-44c0-bb19-c9bb04b8c5c9" providerId="ADAL" clId="{B615D152-8FAE-470F-95EE-33B7EE740654}" dt="2023-07-28T16:57:00.968" v="1644" actId="478"/>
          <ac:spMkLst>
            <pc:docMk/>
            <pc:sldMk cId="1148786657" sldId="1851"/>
            <ac:spMk id="22" creationId="{00000000-0000-0000-0000-000000000000}"/>
          </ac:spMkLst>
        </pc:spChg>
        <pc:spChg chg="del">
          <ac:chgData name="Sarasin, Elise" userId="051ede2b-3008-44c0-bb19-c9bb04b8c5c9" providerId="ADAL" clId="{B615D152-8FAE-470F-95EE-33B7EE740654}" dt="2023-07-28T16:57:00.968" v="1644" actId="478"/>
          <ac:spMkLst>
            <pc:docMk/>
            <pc:sldMk cId="1148786657" sldId="1851"/>
            <ac:spMk id="23" creationId="{00000000-0000-0000-0000-000000000000}"/>
          </ac:spMkLst>
        </pc:spChg>
        <pc:spChg chg="del">
          <ac:chgData name="Sarasin, Elise" userId="051ede2b-3008-44c0-bb19-c9bb04b8c5c9" providerId="ADAL" clId="{B615D152-8FAE-470F-95EE-33B7EE740654}" dt="2023-07-28T16:56:58.768" v="1643" actId="478"/>
          <ac:spMkLst>
            <pc:docMk/>
            <pc:sldMk cId="1148786657" sldId="1851"/>
            <ac:spMk id="26" creationId="{F8278A6A-A0D1-F228-C59E-99D18DC13487}"/>
          </ac:spMkLst>
        </pc:spChg>
        <pc:picChg chg="add mod">
          <ac:chgData name="Sarasin, Elise" userId="051ede2b-3008-44c0-bb19-c9bb04b8c5c9" providerId="ADAL" clId="{B615D152-8FAE-470F-95EE-33B7EE740654}" dt="2023-07-28T16:57:57.642" v="1647" actId="931"/>
          <ac:picMkLst>
            <pc:docMk/>
            <pc:sldMk cId="1148786657" sldId="1851"/>
            <ac:picMk id="5" creationId="{E015E093-5211-D19A-CA96-3E3F826F749E}"/>
          </ac:picMkLst>
        </pc:picChg>
      </pc:sldChg>
    </pc:docChg>
  </pc:docChgLst>
  <pc:docChgLst>
    <pc:chgData name="Sarasin, Elise" userId="051ede2b-3008-44c0-bb19-c9bb04b8c5c9" providerId="ADAL" clId="{CBE60553-AC2B-4C15-8B02-90F55A51B812}"/>
    <pc:docChg chg="undo redo custSel addSld delSld modSld sldOrd delMainMaster modSection">
      <pc:chgData name="Sarasin, Elise" userId="051ede2b-3008-44c0-bb19-c9bb04b8c5c9" providerId="ADAL" clId="{CBE60553-AC2B-4C15-8B02-90F55A51B812}" dt="2022-09-20T14:49:19.105" v="677"/>
      <pc:docMkLst>
        <pc:docMk/>
      </pc:docMkLst>
      <pc:sldChg chg="addSp modSp mod">
        <pc:chgData name="Sarasin, Elise" userId="051ede2b-3008-44c0-bb19-c9bb04b8c5c9" providerId="ADAL" clId="{CBE60553-AC2B-4C15-8B02-90F55A51B812}" dt="2022-09-16T13:11:56.913" v="207" actId="1076"/>
        <pc:sldMkLst>
          <pc:docMk/>
          <pc:sldMk cId="3929194274" sldId="334"/>
        </pc:sldMkLst>
        <pc:spChg chg="add mod">
          <ac:chgData name="Sarasin, Elise" userId="051ede2b-3008-44c0-bb19-c9bb04b8c5c9" providerId="ADAL" clId="{CBE60553-AC2B-4C15-8B02-90F55A51B812}" dt="2022-09-16T13:11:56.913" v="207" actId="1076"/>
          <ac:spMkLst>
            <pc:docMk/>
            <pc:sldMk cId="3929194274" sldId="334"/>
            <ac:spMk id="4" creationId="{5373D881-499E-2CEF-5FDC-D2304C0E290B}"/>
          </ac:spMkLst>
        </pc:spChg>
      </pc:sldChg>
      <pc:sldChg chg="addSp delSp modSp mod">
        <pc:chgData name="Sarasin, Elise" userId="051ede2b-3008-44c0-bb19-c9bb04b8c5c9" providerId="ADAL" clId="{CBE60553-AC2B-4C15-8B02-90F55A51B812}" dt="2022-09-16T14:50:50.202" v="574" actId="1076"/>
        <pc:sldMkLst>
          <pc:docMk/>
          <pc:sldMk cId="3973010838" sldId="342"/>
        </pc:sldMkLst>
        <pc:spChg chg="mod">
          <ac:chgData name="Sarasin, Elise" userId="051ede2b-3008-44c0-bb19-c9bb04b8c5c9" providerId="ADAL" clId="{CBE60553-AC2B-4C15-8B02-90F55A51B812}" dt="2022-09-16T14:50:50.202" v="574" actId="1076"/>
          <ac:spMkLst>
            <pc:docMk/>
            <pc:sldMk cId="3973010838" sldId="342"/>
            <ac:spMk id="2" creationId="{80EE573E-7600-6E2F-B66D-F18D9386C32C}"/>
          </ac:spMkLst>
        </pc:spChg>
        <pc:spChg chg="del">
          <ac:chgData name="Sarasin, Elise" userId="051ede2b-3008-44c0-bb19-c9bb04b8c5c9" providerId="ADAL" clId="{CBE60553-AC2B-4C15-8B02-90F55A51B812}" dt="2022-09-16T14:50:45.828" v="573" actId="478"/>
          <ac:spMkLst>
            <pc:docMk/>
            <pc:sldMk cId="3973010838" sldId="342"/>
            <ac:spMk id="3" creationId="{B5DA4C54-DF55-09DF-8D3A-D537A56720A7}"/>
          </ac:spMkLst>
        </pc:spChg>
        <pc:picChg chg="del">
          <ac:chgData name="Sarasin, Elise" userId="051ede2b-3008-44c0-bb19-c9bb04b8c5c9" providerId="ADAL" clId="{CBE60553-AC2B-4C15-8B02-90F55A51B812}" dt="2022-09-16T14:50:34.562" v="566" actId="478"/>
          <ac:picMkLst>
            <pc:docMk/>
            <pc:sldMk cId="3973010838" sldId="342"/>
            <ac:picMk id="4" creationId="{40F2C992-FB3A-910A-9D9B-B2D8FFDB391C}"/>
          </ac:picMkLst>
        </pc:picChg>
        <pc:picChg chg="add mod">
          <ac:chgData name="Sarasin, Elise" userId="051ede2b-3008-44c0-bb19-c9bb04b8c5c9" providerId="ADAL" clId="{CBE60553-AC2B-4C15-8B02-90F55A51B812}" dt="2022-09-16T14:50:42.286" v="572" actId="1076"/>
          <ac:picMkLst>
            <pc:docMk/>
            <pc:sldMk cId="3973010838" sldId="342"/>
            <ac:picMk id="6" creationId="{BFEF359A-48F0-F234-B339-8AF63E0C556B}"/>
          </ac:picMkLst>
        </pc:picChg>
      </pc:sldChg>
      <pc:sldChg chg="addSp delSp modSp mod">
        <pc:chgData name="Sarasin, Elise" userId="051ede2b-3008-44c0-bb19-c9bb04b8c5c9" providerId="ADAL" clId="{CBE60553-AC2B-4C15-8B02-90F55A51B812}" dt="2022-09-16T14:55:47.716" v="633" actId="14100"/>
        <pc:sldMkLst>
          <pc:docMk/>
          <pc:sldMk cId="1968934533" sldId="343"/>
        </pc:sldMkLst>
        <pc:spChg chg="del">
          <ac:chgData name="Sarasin, Elise" userId="051ede2b-3008-44c0-bb19-c9bb04b8c5c9" providerId="ADAL" clId="{CBE60553-AC2B-4C15-8B02-90F55A51B812}" dt="2022-09-16T14:55:36.074" v="627" actId="478"/>
          <ac:spMkLst>
            <pc:docMk/>
            <pc:sldMk cId="1968934533" sldId="343"/>
            <ac:spMk id="3" creationId="{B5DA4C54-DF55-09DF-8D3A-D537A56720A7}"/>
          </ac:spMkLst>
        </pc:spChg>
        <pc:picChg chg="del">
          <ac:chgData name="Sarasin, Elise" userId="051ede2b-3008-44c0-bb19-c9bb04b8c5c9" providerId="ADAL" clId="{CBE60553-AC2B-4C15-8B02-90F55A51B812}" dt="2022-09-16T14:55:33.321" v="626" actId="478"/>
          <ac:picMkLst>
            <pc:docMk/>
            <pc:sldMk cId="1968934533" sldId="343"/>
            <ac:picMk id="4" creationId="{B3B8CDF8-018A-B6A2-D26F-3011E88E1E4C}"/>
          </ac:picMkLst>
        </pc:picChg>
        <pc:picChg chg="add mod">
          <ac:chgData name="Sarasin, Elise" userId="051ede2b-3008-44c0-bb19-c9bb04b8c5c9" providerId="ADAL" clId="{CBE60553-AC2B-4C15-8B02-90F55A51B812}" dt="2022-09-16T14:55:47.716" v="633" actId="14100"/>
          <ac:picMkLst>
            <pc:docMk/>
            <pc:sldMk cId="1968934533" sldId="343"/>
            <ac:picMk id="6" creationId="{5DCED1B1-A46B-7056-FA3C-F49742DD8F55}"/>
          </ac:picMkLst>
        </pc:picChg>
      </pc:sldChg>
      <pc:sldChg chg="delSp modSp mod modShow">
        <pc:chgData name="Sarasin, Elise" userId="051ede2b-3008-44c0-bb19-c9bb04b8c5c9" providerId="ADAL" clId="{CBE60553-AC2B-4C15-8B02-90F55A51B812}" dt="2022-09-16T14:06:34.147" v="509" actId="478"/>
        <pc:sldMkLst>
          <pc:docMk/>
          <pc:sldMk cId="3731629759" sldId="1098"/>
        </pc:sldMkLst>
        <pc:spChg chg="del mod">
          <ac:chgData name="Sarasin, Elise" userId="051ede2b-3008-44c0-bb19-c9bb04b8c5c9" providerId="ADAL" clId="{CBE60553-AC2B-4C15-8B02-90F55A51B812}" dt="2022-09-16T14:06:32.027" v="508" actId="478"/>
          <ac:spMkLst>
            <pc:docMk/>
            <pc:sldMk cId="3731629759" sldId="1098"/>
            <ac:spMk id="3" creationId="{7DEE8BB6-83E4-F5EB-B66E-A7DFA9773B03}"/>
          </ac:spMkLst>
        </pc:spChg>
        <pc:spChg chg="del">
          <ac:chgData name="Sarasin, Elise" userId="051ede2b-3008-44c0-bb19-c9bb04b8c5c9" providerId="ADAL" clId="{CBE60553-AC2B-4C15-8B02-90F55A51B812}" dt="2022-09-16T14:06:34.147" v="509" actId="478"/>
          <ac:spMkLst>
            <pc:docMk/>
            <pc:sldMk cId="3731629759" sldId="1098"/>
            <ac:spMk id="4" creationId="{39C1D652-FC42-1A16-8E07-A58E68EE3F9A}"/>
          </ac:spMkLst>
        </pc:spChg>
      </pc:sldChg>
      <pc:sldChg chg="delSp mod">
        <pc:chgData name="Sarasin, Elise" userId="051ede2b-3008-44c0-bb19-c9bb04b8c5c9" providerId="ADAL" clId="{CBE60553-AC2B-4C15-8B02-90F55A51B812}" dt="2022-09-16T14:06:14.242" v="505" actId="478"/>
        <pc:sldMkLst>
          <pc:docMk/>
          <pc:sldMk cId="1899304147" sldId="1101"/>
        </pc:sldMkLst>
        <pc:spChg chg="del">
          <ac:chgData name="Sarasin, Elise" userId="051ede2b-3008-44c0-bb19-c9bb04b8c5c9" providerId="ADAL" clId="{CBE60553-AC2B-4C15-8B02-90F55A51B812}" dt="2022-09-16T14:06:12.464" v="504" actId="478"/>
          <ac:spMkLst>
            <pc:docMk/>
            <pc:sldMk cId="1899304147" sldId="1101"/>
            <ac:spMk id="3" creationId="{8DD55A07-C85F-D508-D48B-E0436D4D04E4}"/>
          </ac:spMkLst>
        </pc:spChg>
        <pc:spChg chg="del">
          <ac:chgData name="Sarasin, Elise" userId="051ede2b-3008-44c0-bb19-c9bb04b8c5c9" providerId="ADAL" clId="{CBE60553-AC2B-4C15-8B02-90F55A51B812}" dt="2022-09-16T14:06:14.242" v="505" actId="478"/>
          <ac:spMkLst>
            <pc:docMk/>
            <pc:sldMk cId="1899304147" sldId="1101"/>
            <ac:spMk id="4" creationId="{614785A0-4AD0-04B3-15A0-112D2C8B9915}"/>
          </ac:spMkLst>
        </pc:spChg>
      </pc:sldChg>
      <pc:sldChg chg="delSp modSp mod modShow">
        <pc:chgData name="Sarasin, Elise" userId="051ede2b-3008-44c0-bb19-c9bb04b8c5c9" providerId="ADAL" clId="{CBE60553-AC2B-4C15-8B02-90F55A51B812}" dt="2022-09-16T13:28:14.457" v="234" actId="478"/>
        <pc:sldMkLst>
          <pc:docMk/>
          <pc:sldMk cId="3412130157" sldId="1113"/>
        </pc:sldMkLst>
        <pc:spChg chg="del mod">
          <ac:chgData name="Sarasin, Elise" userId="051ede2b-3008-44c0-bb19-c9bb04b8c5c9" providerId="ADAL" clId="{CBE60553-AC2B-4C15-8B02-90F55A51B812}" dt="2022-09-16T13:28:12.489" v="232" actId="478"/>
          <ac:spMkLst>
            <pc:docMk/>
            <pc:sldMk cId="3412130157" sldId="1113"/>
            <ac:spMk id="13" creationId="{8D56DEA2-1ECE-FD95-A852-1F209E91B67A}"/>
          </ac:spMkLst>
        </pc:spChg>
        <pc:spChg chg="del mod">
          <ac:chgData name="Sarasin, Elise" userId="051ede2b-3008-44c0-bb19-c9bb04b8c5c9" providerId="ADAL" clId="{CBE60553-AC2B-4C15-8B02-90F55A51B812}" dt="2022-09-16T13:28:14.457" v="234" actId="478"/>
          <ac:spMkLst>
            <pc:docMk/>
            <pc:sldMk cId="3412130157" sldId="1113"/>
            <ac:spMk id="14" creationId="{520AF095-3902-02B0-CD0C-D1A1BA3802AB}"/>
          </ac:spMkLst>
        </pc:spChg>
      </pc:sldChg>
      <pc:sldChg chg="del">
        <pc:chgData name="Sarasin, Elise" userId="051ede2b-3008-44c0-bb19-c9bb04b8c5c9" providerId="ADAL" clId="{CBE60553-AC2B-4C15-8B02-90F55A51B812}" dt="2022-09-13T13:41:28.262" v="135" actId="2696"/>
        <pc:sldMkLst>
          <pc:docMk/>
          <pc:sldMk cId="935036317" sldId="1114"/>
        </pc:sldMkLst>
      </pc:sldChg>
      <pc:sldChg chg="ord">
        <pc:chgData name="Sarasin, Elise" userId="051ede2b-3008-44c0-bb19-c9bb04b8c5c9" providerId="ADAL" clId="{CBE60553-AC2B-4C15-8B02-90F55A51B812}" dt="2022-09-16T13:12:36.097" v="209"/>
        <pc:sldMkLst>
          <pc:docMk/>
          <pc:sldMk cId="2937838435" sldId="1316"/>
        </pc:sldMkLst>
      </pc:sldChg>
      <pc:sldChg chg="add del mod modShow">
        <pc:chgData name="Sarasin, Elise" userId="051ede2b-3008-44c0-bb19-c9bb04b8c5c9" providerId="ADAL" clId="{CBE60553-AC2B-4C15-8B02-90F55A51B812}" dt="2022-09-16T14:08:10.159" v="517" actId="729"/>
        <pc:sldMkLst>
          <pc:docMk/>
          <pc:sldMk cId="1993518390" sldId="1317"/>
        </pc:sldMkLst>
      </pc:sldChg>
      <pc:sldChg chg="delSp mod">
        <pc:chgData name="Sarasin, Elise" userId="051ede2b-3008-44c0-bb19-c9bb04b8c5c9" providerId="ADAL" clId="{CBE60553-AC2B-4C15-8B02-90F55A51B812}" dt="2022-09-16T14:06:18.192" v="507" actId="478"/>
        <pc:sldMkLst>
          <pc:docMk/>
          <pc:sldMk cId="931664867" sldId="1439"/>
        </pc:sldMkLst>
        <pc:spChg chg="del">
          <ac:chgData name="Sarasin, Elise" userId="051ede2b-3008-44c0-bb19-c9bb04b8c5c9" providerId="ADAL" clId="{CBE60553-AC2B-4C15-8B02-90F55A51B812}" dt="2022-09-16T14:06:16.372" v="506" actId="478"/>
          <ac:spMkLst>
            <pc:docMk/>
            <pc:sldMk cId="931664867" sldId="1439"/>
            <ac:spMk id="2" creationId="{9D253032-4598-75F4-A028-68F0084E0D97}"/>
          </ac:spMkLst>
        </pc:spChg>
        <pc:spChg chg="del">
          <ac:chgData name="Sarasin, Elise" userId="051ede2b-3008-44c0-bb19-c9bb04b8c5c9" providerId="ADAL" clId="{CBE60553-AC2B-4C15-8B02-90F55A51B812}" dt="2022-09-16T14:06:18.192" v="507" actId="478"/>
          <ac:spMkLst>
            <pc:docMk/>
            <pc:sldMk cId="931664867" sldId="1439"/>
            <ac:spMk id="3" creationId="{11F2D929-7A28-CD4E-F1BE-4099093BD46A}"/>
          </ac:spMkLst>
        </pc:spChg>
      </pc:sldChg>
      <pc:sldChg chg="delSp modSp mod ord modShow">
        <pc:chgData name="Sarasin, Elise" userId="051ede2b-3008-44c0-bb19-c9bb04b8c5c9" providerId="ADAL" clId="{CBE60553-AC2B-4C15-8B02-90F55A51B812}" dt="2022-09-16T13:44:35.995" v="322" actId="478"/>
        <pc:sldMkLst>
          <pc:docMk/>
          <pc:sldMk cId="1991729378" sldId="1487"/>
        </pc:sldMkLst>
        <pc:spChg chg="del mod">
          <ac:chgData name="Sarasin, Elise" userId="051ede2b-3008-44c0-bb19-c9bb04b8c5c9" providerId="ADAL" clId="{CBE60553-AC2B-4C15-8B02-90F55A51B812}" dt="2022-09-16T13:44:34.360" v="321" actId="478"/>
          <ac:spMkLst>
            <pc:docMk/>
            <pc:sldMk cId="1991729378" sldId="1487"/>
            <ac:spMk id="3" creationId="{DCEF8AED-38E0-12BB-2532-FAE2CCACAFCA}"/>
          </ac:spMkLst>
        </pc:spChg>
        <pc:spChg chg="del">
          <ac:chgData name="Sarasin, Elise" userId="051ede2b-3008-44c0-bb19-c9bb04b8c5c9" providerId="ADAL" clId="{CBE60553-AC2B-4C15-8B02-90F55A51B812}" dt="2022-09-16T13:44:35.995" v="322" actId="478"/>
          <ac:spMkLst>
            <pc:docMk/>
            <pc:sldMk cId="1991729378" sldId="1487"/>
            <ac:spMk id="4" creationId="{8A34EC94-4D5C-7F9C-9B12-585955075413}"/>
          </ac:spMkLst>
        </pc:spChg>
      </pc:sldChg>
      <pc:sldChg chg="add">
        <pc:chgData name="Sarasin, Elise" userId="051ede2b-3008-44c0-bb19-c9bb04b8c5c9" providerId="ADAL" clId="{CBE60553-AC2B-4C15-8B02-90F55A51B812}" dt="2022-09-13T13:44:53.661" v="138"/>
        <pc:sldMkLst>
          <pc:docMk/>
          <pc:sldMk cId="2212180674" sldId="1527"/>
        </pc:sldMkLst>
      </pc:sldChg>
      <pc:sldChg chg="add del mod modShow">
        <pc:chgData name="Sarasin, Elise" userId="051ede2b-3008-44c0-bb19-c9bb04b8c5c9" providerId="ADAL" clId="{CBE60553-AC2B-4C15-8B02-90F55A51B812}" dt="2022-09-16T14:07:24.844" v="511" actId="729"/>
        <pc:sldMkLst>
          <pc:docMk/>
          <pc:sldMk cId="1908455751" sldId="1533"/>
        </pc:sldMkLst>
      </pc:sldChg>
      <pc:sldChg chg="mod modShow">
        <pc:chgData name="Sarasin, Elise" userId="051ede2b-3008-44c0-bb19-c9bb04b8c5c9" providerId="ADAL" clId="{CBE60553-AC2B-4C15-8B02-90F55A51B812}" dt="2022-09-16T13:16:36.058" v="213" actId="729"/>
        <pc:sldMkLst>
          <pc:docMk/>
          <pc:sldMk cId="3265982216" sldId="1546"/>
        </pc:sldMkLst>
      </pc:sldChg>
      <pc:sldChg chg="delSp modSp mod">
        <pc:chgData name="Sarasin, Elise" userId="051ede2b-3008-44c0-bb19-c9bb04b8c5c9" providerId="ADAL" clId="{CBE60553-AC2B-4C15-8B02-90F55A51B812}" dt="2022-09-16T13:29:51.986" v="238" actId="478"/>
        <pc:sldMkLst>
          <pc:docMk/>
          <pc:sldMk cId="2107840058" sldId="1552"/>
        </pc:sldMkLst>
        <pc:spChg chg="del">
          <ac:chgData name="Sarasin, Elise" userId="051ede2b-3008-44c0-bb19-c9bb04b8c5c9" providerId="ADAL" clId="{CBE60553-AC2B-4C15-8B02-90F55A51B812}" dt="2022-09-16T13:29:50.439" v="237" actId="478"/>
          <ac:spMkLst>
            <pc:docMk/>
            <pc:sldMk cId="2107840058" sldId="1552"/>
            <ac:spMk id="2" creationId="{6111F953-E276-D71C-503E-4CD1C5FB7C91}"/>
          </ac:spMkLst>
        </pc:spChg>
        <pc:spChg chg="del mod">
          <ac:chgData name="Sarasin, Elise" userId="051ede2b-3008-44c0-bb19-c9bb04b8c5c9" providerId="ADAL" clId="{CBE60553-AC2B-4C15-8B02-90F55A51B812}" dt="2022-09-16T13:29:51.986" v="238" actId="478"/>
          <ac:spMkLst>
            <pc:docMk/>
            <pc:sldMk cId="2107840058" sldId="1552"/>
            <ac:spMk id="7" creationId="{8F29233A-A752-DBB7-A49E-906C392CBF17}"/>
          </ac:spMkLst>
        </pc:spChg>
      </pc:sldChg>
      <pc:sldChg chg="delSp mod modShow">
        <pc:chgData name="Sarasin, Elise" userId="051ede2b-3008-44c0-bb19-c9bb04b8c5c9" providerId="ADAL" clId="{CBE60553-AC2B-4C15-8B02-90F55A51B812}" dt="2022-09-16T14:14:11.401" v="537" actId="478"/>
        <pc:sldMkLst>
          <pc:docMk/>
          <pc:sldMk cId="258691125" sldId="1607"/>
        </pc:sldMkLst>
        <pc:spChg chg="del">
          <ac:chgData name="Sarasin, Elise" userId="051ede2b-3008-44c0-bb19-c9bb04b8c5c9" providerId="ADAL" clId="{CBE60553-AC2B-4C15-8B02-90F55A51B812}" dt="2022-09-16T14:14:05.614" v="536" actId="478"/>
          <ac:spMkLst>
            <pc:docMk/>
            <pc:sldMk cId="258691125" sldId="1607"/>
            <ac:spMk id="2" creationId="{B1B90936-2007-02DC-A1C1-1767C25592D3}"/>
          </ac:spMkLst>
        </pc:spChg>
        <pc:spChg chg="del">
          <ac:chgData name="Sarasin, Elise" userId="051ede2b-3008-44c0-bb19-c9bb04b8c5c9" providerId="ADAL" clId="{CBE60553-AC2B-4C15-8B02-90F55A51B812}" dt="2022-09-16T14:14:11.401" v="537" actId="478"/>
          <ac:spMkLst>
            <pc:docMk/>
            <pc:sldMk cId="258691125" sldId="1607"/>
            <ac:spMk id="7" creationId="{674B101B-6B26-1454-1B5B-2F21EB22D341}"/>
          </ac:spMkLst>
        </pc:spChg>
      </pc:sldChg>
      <pc:sldChg chg="delSp mod">
        <pc:chgData name="Sarasin, Elise" userId="051ede2b-3008-44c0-bb19-c9bb04b8c5c9" providerId="ADAL" clId="{CBE60553-AC2B-4C15-8B02-90F55A51B812}" dt="2022-09-16T14:16:11.733" v="539" actId="478"/>
        <pc:sldMkLst>
          <pc:docMk/>
          <pc:sldMk cId="3191157949" sldId="1608"/>
        </pc:sldMkLst>
        <pc:spChg chg="del">
          <ac:chgData name="Sarasin, Elise" userId="051ede2b-3008-44c0-bb19-c9bb04b8c5c9" providerId="ADAL" clId="{CBE60553-AC2B-4C15-8B02-90F55A51B812}" dt="2022-09-16T14:16:07.681" v="538" actId="478"/>
          <ac:spMkLst>
            <pc:docMk/>
            <pc:sldMk cId="3191157949" sldId="1608"/>
            <ac:spMk id="2" creationId="{C2B77B14-8434-D482-42FC-A83619F9F6AE}"/>
          </ac:spMkLst>
        </pc:spChg>
        <pc:spChg chg="del">
          <ac:chgData name="Sarasin, Elise" userId="051ede2b-3008-44c0-bb19-c9bb04b8c5c9" providerId="ADAL" clId="{CBE60553-AC2B-4C15-8B02-90F55A51B812}" dt="2022-09-16T14:16:11.733" v="539" actId="478"/>
          <ac:spMkLst>
            <pc:docMk/>
            <pc:sldMk cId="3191157949" sldId="1608"/>
            <ac:spMk id="7" creationId="{B354EEB2-328D-0CF6-57C4-8D86CDF83FD5}"/>
          </ac:spMkLst>
        </pc:spChg>
      </pc:sldChg>
      <pc:sldChg chg="mod modShow">
        <pc:chgData name="Sarasin, Elise" userId="051ede2b-3008-44c0-bb19-c9bb04b8c5c9" providerId="ADAL" clId="{CBE60553-AC2B-4C15-8B02-90F55A51B812}" dt="2022-09-16T13:22:09.612" v="221" actId="729"/>
        <pc:sldMkLst>
          <pc:docMk/>
          <pc:sldMk cId="3641902733" sldId="1611"/>
        </pc:sldMkLst>
      </pc:sldChg>
      <pc:sldChg chg="addSp delSp modSp add mod">
        <pc:chgData name="Sarasin, Elise" userId="051ede2b-3008-44c0-bb19-c9bb04b8c5c9" providerId="ADAL" clId="{CBE60553-AC2B-4C15-8B02-90F55A51B812}" dt="2022-09-16T14:10:11.167" v="533" actId="1076"/>
        <pc:sldMkLst>
          <pc:docMk/>
          <pc:sldMk cId="315321018" sldId="1627"/>
        </pc:sldMkLst>
        <pc:spChg chg="mod">
          <ac:chgData name="Sarasin, Elise" userId="051ede2b-3008-44c0-bb19-c9bb04b8c5c9" providerId="ADAL" clId="{CBE60553-AC2B-4C15-8B02-90F55A51B812}" dt="2022-09-16T14:01:07.031" v="490" actId="255"/>
          <ac:spMkLst>
            <pc:docMk/>
            <pc:sldMk cId="315321018" sldId="1627"/>
            <ac:spMk id="2" creationId="{00000000-0000-0000-0000-000000000000}"/>
          </ac:spMkLst>
        </pc:spChg>
        <pc:spChg chg="mod">
          <ac:chgData name="Sarasin, Elise" userId="051ede2b-3008-44c0-bb19-c9bb04b8c5c9" providerId="ADAL" clId="{CBE60553-AC2B-4C15-8B02-90F55A51B812}" dt="2022-09-16T14:09:24.155" v="527" actId="1035"/>
          <ac:spMkLst>
            <pc:docMk/>
            <pc:sldMk cId="315321018" sldId="1627"/>
            <ac:spMk id="5" creationId="{E305FFAE-6811-1D30-2A85-2812F9B3B895}"/>
          </ac:spMkLst>
        </pc:spChg>
        <pc:spChg chg="del">
          <ac:chgData name="Sarasin, Elise" userId="051ede2b-3008-44c0-bb19-c9bb04b8c5c9" providerId="ADAL" clId="{CBE60553-AC2B-4C15-8B02-90F55A51B812}" dt="2022-09-16T14:08:48.410" v="518" actId="478"/>
          <ac:spMkLst>
            <pc:docMk/>
            <pc:sldMk cId="315321018" sldId="1627"/>
            <ac:spMk id="14" creationId="{C0F2D878-DA54-92E1-3277-DE6964D17827}"/>
          </ac:spMkLst>
        </pc:spChg>
        <pc:picChg chg="del">
          <ac:chgData name="Sarasin, Elise" userId="051ede2b-3008-44c0-bb19-c9bb04b8c5c9" providerId="ADAL" clId="{CBE60553-AC2B-4C15-8B02-90F55A51B812}" dt="2022-09-16T14:08:49.536" v="519" actId="478"/>
          <ac:picMkLst>
            <pc:docMk/>
            <pc:sldMk cId="315321018" sldId="1627"/>
            <ac:picMk id="6" creationId="{67F4EC4D-4B78-070F-0D32-CCAC34D3084E}"/>
          </ac:picMkLst>
        </pc:picChg>
        <pc:picChg chg="add mod">
          <ac:chgData name="Sarasin, Elise" userId="051ede2b-3008-44c0-bb19-c9bb04b8c5c9" providerId="ADAL" clId="{CBE60553-AC2B-4C15-8B02-90F55A51B812}" dt="2022-09-16T14:10:11.167" v="533" actId="1076"/>
          <ac:picMkLst>
            <pc:docMk/>
            <pc:sldMk cId="315321018" sldId="1627"/>
            <ac:picMk id="8" creationId="{C947E85A-F2EB-70B0-87C3-132BF7CCD896}"/>
          </ac:picMkLst>
        </pc:picChg>
      </pc:sldChg>
      <pc:sldChg chg="addSp delSp modSp mod">
        <pc:chgData name="Sarasin, Elise" userId="051ede2b-3008-44c0-bb19-c9bb04b8c5c9" providerId="ADAL" clId="{CBE60553-AC2B-4C15-8B02-90F55A51B812}" dt="2022-09-13T13:38:30.522" v="41" actId="1035"/>
        <pc:sldMkLst>
          <pc:docMk/>
          <pc:sldMk cId="581133847" sldId="1634"/>
        </pc:sldMkLst>
        <pc:graphicFrameChg chg="del">
          <ac:chgData name="Sarasin, Elise" userId="051ede2b-3008-44c0-bb19-c9bb04b8c5c9" providerId="ADAL" clId="{CBE60553-AC2B-4C15-8B02-90F55A51B812}" dt="2022-09-13T13:38:06.598" v="35" actId="478"/>
          <ac:graphicFrameMkLst>
            <pc:docMk/>
            <pc:sldMk cId="581133847" sldId="1634"/>
            <ac:graphicFrameMk id="3" creationId="{6E180146-2DC2-841D-BCE1-FAAFCB787294}"/>
          </ac:graphicFrameMkLst>
        </pc:graphicFrameChg>
        <pc:graphicFrameChg chg="add mod ord">
          <ac:chgData name="Sarasin, Elise" userId="051ede2b-3008-44c0-bb19-c9bb04b8c5c9" providerId="ADAL" clId="{CBE60553-AC2B-4C15-8B02-90F55A51B812}" dt="2022-09-13T13:38:30.522" v="41" actId="1035"/>
          <ac:graphicFrameMkLst>
            <pc:docMk/>
            <pc:sldMk cId="581133847" sldId="1634"/>
            <ac:graphicFrameMk id="5" creationId="{02DDD7B7-43F4-CA62-5710-FC6C6952EB0C}"/>
          </ac:graphicFrameMkLst>
        </pc:graphicFrameChg>
      </pc:sldChg>
      <pc:sldChg chg="addSp delSp modSp mod">
        <pc:chgData name="Sarasin, Elise" userId="051ede2b-3008-44c0-bb19-c9bb04b8c5c9" providerId="ADAL" clId="{CBE60553-AC2B-4C15-8B02-90F55A51B812}" dt="2022-09-16T14:03:52.997" v="493" actId="20577"/>
        <pc:sldMkLst>
          <pc:docMk/>
          <pc:sldMk cId="129914492" sldId="1635"/>
        </pc:sldMkLst>
        <pc:spChg chg="mod">
          <ac:chgData name="Sarasin, Elise" userId="051ede2b-3008-44c0-bb19-c9bb04b8c5c9" providerId="ADAL" clId="{CBE60553-AC2B-4C15-8B02-90F55A51B812}" dt="2022-09-16T14:03:52.997" v="493" actId="20577"/>
          <ac:spMkLst>
            <pc:docMk/>
            <pc:sldMk cId="129914492" sldId="1635"/>
            <ac:spMk id="2" creationId="{DB9F0272-D734-FD75-46C2-90E7EFE75D26}"/>
          </ac:spMkLst>
        </pc:spChg>
        <pc:spChg chg="add">
          <ac:chgData name="Sarasin, Elise" userId="051ede2b-3008-44c0-bb19-c9bb04b8c5c9" providerId="ADAL" clId="{CBE60553-AC2B-4C15-8B02-90F55A51B812}" dt="2022-09-13T13:39:06.640" v="46" actId="22"/>
          <ac:spMkLst>
            <pc:docMk/>
            <pc:sldMk cId="129914492" sldId="1635"/>
            <ac:spMk id="4" creationId="{A5FD412D-D85B-CB98-2524-5138CEF4F8E5}"/>
          </ac:spMkLst>
        </pc:spChg>
        <pc:spChg chg="del">
          <ac:chgData name="Sarasin, Elise" userId="051ede2b-3008-44c0-bb19-c9bb04b8c5c9" providerId="ADAL" clId="{CBE60553-AC2B-4C15-8B02-90F55A51B812}" dt="2022-09-13T13:39:03.393" v="44" actId="478"/>
          <ac:spMkLst>
            <pc:docMk/>
            <pc:sldMk cId="129914492" sldId="1635"/>
            <ac:spMk id="5" creationId="{D0256DEC-5E7C-5AF6-2F3B-518D1054D4FA}"/>
          </ac:spMkLst>
        </pc:spChg>
        <pc:spChg chg="del">
          <ac:chgData name="Sarasin, Elise" userId="051ede2b-3008-44c0-bb19-c9bb04b8c5c9" providerId="ADAL" clId="{CBE60553-AC2B-4C15-8B02-90F55A51B812}" dt="2022-09-13T13:39:04.437" v="45" actId="478"/>
          <ac:spMkLst>
            <pc:docMk/>
            <pc:sldMk cId="129914492" sldId="1635"/>
            <ac:spMk id="6" creationId="{61CD7535-7EDF-E8A9-2BC4-D4CEBE3785E1}"/>
          </ac:spMkLst>
        </pc:spChg>
        <pc:spChg chg="add mod">
          <ac:chgData name="Sarasin, Elise" userId="051ede2b-3008-44c0-bb19-c9bb04b8c5c9" providerId="ADAL" clId="{CBE60553-AC2B-4C15-8B02-90F55A51B812}" dt="2022-09-13T13:40:05.904" v="84" actId="1582"/>
          <ac:spMkLst>
            <pc:docMk/>
            <pc:sldMk cId="129914492" sldId="1635"/>
            <ac:spMk id="8" creationId="{766B27DE-BBCF-5BE4-0752-DF6FC9B3477B}"/>
          </ac:spMkLst>
        </pc:spChg>
        <pc:spChg chg="add mod">
          <ac:chgData name="Sarasin, Elise" userId="051ede2b-3008-44c0-bb19-c9bb04b8c5c9" providerId="ADAL" clId="{CBE60553-AC2B-4C15-8B02-90F55A51B812}" dt="2022-09-13T13:40:21.831" v="106" actId="1035"/>
          <ac:spMkLst>
            <pc:docMk/>
            <pc:sldMk cId="129914492" sldId="1635"/>
            <ac:spMk id="11" creationId="{E8D3C0B2-E0EE-DC53-2C22-284DD7754EF7}"/>
          </ac:spMkLst>
        </pc:spChg>
        <pc:picChg chg="del">
          <ac:chgData name="Sarasin, Elise" userId="051ede2b-3008-44c0-bb19-c9bb04b8c5c9" providerId="ADAL" clId="{CBE60553-AC2B-4C15-8B02-90F55A51B812}" dt="2022-09-13T13:39:02.737" v="43" actId="478"/>
          <ac:picMkLst>
            <pc:docMk/>
            <pc:sldMk cId="129914492" sldId="1635"/>
            <ac:picMk id="10" creationId="{DE2202A6-8062-0D5A-F914-34868B1D98C6}"/>
          </ac:picMkLst>
        </pc:picChg>
        <pc:picChg chg="del">
          <ac:chgData name="Sarasin, Elise" userId="051ede2b-3008-44c0-bb19-c9bb04b8c5c9" providerId="ADAL" clId="{CBE60553-AC2B-4C15-8B02-90F55A51B812}" dt="2022-09-13T13:39:02.022" v="42" actId="478"/>
          <ac:picMkLst>
            <pc:docMk/>
            <pc:sldMk cId="129914492" sldId="1635"/>
            <ac:picMk id="12" creationId="{3844E6DB-3577-B8C9-CB44-5E3EF508485D}"/>
          </ac:picMkLst>
        </pc:picChg>
        <pc:picChg chg="add mod ord">
          <ac:chgData name="Sarasin, Elise" userId="051ede2b-3008-44c0-bb19-c9bb04b8c5c9" providerId="ADAL" clId="{CBE60553-AC2B-4C15-8B02-90F55A51B812}" dt="2022-09-13T13:39:48.069" v="70" actId="1076"/>
          <ac:picMkLst>
            <pc:docMk/>
            <pc:sldMk cId="129914492" sldId="1635"/>
            <ac:picMk id="14" creationId="{12B23781-AD09-0AF8-AC5D-F03793C3CA34}"/>
          </ac:picMkLst>
        </pc:picChg>
        <pc:picChg chg="add mod">
          <ac:chgData name="Sarasin, Elise" userId="051ede2b-3008-44c0-bb19-c9bb04b8c5c9" providerId="ADAL" clId="{CBE60553-AC2B-4C15-8B02-90F55A51B812}" dt="2022-09-13T13:40:28.204" v="131" actId="1035"/>
          <ac:picMkLst>
            <pc:docMk/>
            <pc:sldMk cId="129914492" sldId="1635"/>
            <ac:picMk id="16" creationId="{6AF78230-678E-CD13-61DD-B8F5ECFA4049}"/>
          </ac:picMkLst>
        </pc:picChg>
      </pc:sldChg>
      <pc:sldChg chg="add">
        <pc:chgData name="Sarasin, Elise" userId="051ede2b-3008-44c0-bb19-c9bb04b8c5c9" providerId="ADAL" clId="{CBE60553-AC2B-4C15-8B02-90F55A51B812}" dt="2022-09-13T13:41:56.509" v="136"/>
        <pc:sldMkLst>
          <pc:docMk/>
          <pc:sldMk cId="990333800" sldId="1638"/>
        </pc:sldMkLst>
      </pc:sldChg>
      <pc:sldChg chg="addSp delSp modSp mod">
        <pc:chgData name="Sarasin, Elise" userId="051ede2b-3008-44c0-bb19-c9bb04b8c5c9" providerId="ADAL" clId="{CBE60553-AC2B-4C15-8B02-90F55A51B812}" dt="2022-09-13T13:49:23.058" v="199" actId="1037"/>
        <pc:sldMkLst>
          <pc:docMk/>
          <pc:sldMk cId="1080352621" sldId="1678"/>
        </pc:sldMkLst>
        <pc:picChg chg="add del">
          <ac:chgData name="Sarasin, Elise" userId="051ede2b-3008-44c0-bb19-c9bb04b8c5c9" providerId="ADAL" clId="{CBE60553-AC2B-4C15-8B02-90F55A51B812}" dt="2022-09-13T13:48:06.183" v="179" actId="22"/>
          <ac:picMkLst>
            <pc:docMk/>
            <pc:sldMk cId="1080352621" sldId="1678"/>
            <ac:picMk id="4" creationId="{D5C34E7B-72B2-0ED2-F68E-A6442F33CBFD}"/>
          </ac:picMkLst>
        </pc:picChg>
        <pc:picChg chg="add del mod">
          <ac:chgData name="Sarasin, Elise" userId="051ede2b-3008-44c0-bb19-c9bb04b8c5c9" providerId="ADAL" clId="{CBE60553-AC2B-4C15-8B02-90F55A51B812}" dt="2022-09-13T13:48:06.183" v="179" actId="22"/>
          <ac:picMkLst>
            <pc:docMk/>
            <pc:sldMk cId="1080352621" sldId="1678"/>
            <ac:picMk id="6" creationId="{091FD45C-09BC-F558-BF24-7EA106C5A41B}"/>
          </ac:picMkLst>
        </pc:picChg>
        <pc:picChg chg="add del mod modCrop">
          <ac:chgData name="Sarasin, Elise" userId="051ede2b-3008-44c0-bb19-c9bb04b8c5c9" providerId="ADAL" clId="{CBE60553-AC2B-4C15-8B02-90F55A51B812}" dt="2022-09-13T13:49:23.058" v="199" actId="1037"/>
          <ac:picMkLst>
            <pc:docMk/>
            <pc:sldMk cId="1080352621" sldId="1678"/>
            <ac:picMk id="52" creationId="{00963594-871B-9873-8B7B-AC723BE51E2C}"/>
          </ac:picMkLst>
        </pc:picChg>
        <pc:picChg chg="add del mod">
          <ac:chgData name="Sarasin, Elise" userId="051ede2b-3008-44c0-bb19-c9bb04b8c5c9" providerId="ADAL" clId="{CBE60553-AC2B-4C15-8B02-90F55A51B812}" dt="2022-09-13T13:49:09.799" v="192" actId="1076"/>
          <ac:picMkLst>
            <pc:docMk/>
            <pc:sldMk cId="1080352621" sldId="1678"/>
            <ac:picMk id="53" creationId="{E3E98422-3C3A-B312-5FBA-51A1377BD34E}"/>
          </ac:picMkLst>
        </pc:picChg>
      </pc:sldChg>
      <pc:sldChg chg="del">
        <pc:chgData name="Sarasin, Elise" userId="051ede2b-3008-44c0-bb19-c9bb04b8c5c9" providerId="ADAL" clId="{CBE60553-AC2B-4C15-8B02-90F55A51B812}" dt="2022-09-13T13:41:07.283" v="133" actId="2696"/>
        <pc:sldMkLst>
          <pc:docMk/>
          <pc:sldMk cId="4045403122" sldId="1679"/>
        </pc:sldMkLst>
      </pc:sldChg>
      <pc:sldChg chg="addSp delSp modSp mod">
        <pc:chgData name="Sarasin, Elise" userId="051ede2b-3008-44c0-bb19-c9bb04b8c5c9" providerId="ADAL" clId="{CBE60553-AC2B-4C15-8B02-90F55A51B812}" dt="2022-09-16T13:27:19.558" v="229" actId="478"/>
        <pc:sldMkLst>
          <pc:docMk/>
          <pc:sldMk cId="199988419" sldId="1682"/>
        </pc:sldMkLst>
        <pc:spChg chg="del mod">
          <ac:chgData name="Sarasin, Elise" userId="051ede2b-3008-44c0-bb19-c9bb04b8c5c9" providerId="ADAL" clId="{CBE60553-AC2B-4C15-8B02-90F55A51B812}" dt="2022-09-16T13:27:13.155" v="226" actId="478"/>
          <ac:spMkLst>
            <pc:docMk/>
            <pc:sldMk cId="199988419" sldId="1682"/>
            <ac:spMk id="10" creationId="{05CC95FF-5057-D17F-4450-1E8C4EE19732}"/>
          </ac:spMkLst>
        </pc:spChg>
        <pc:spChg chg="del">
          <ac:chgData name="Sarasin, Elise" userId="051ede2b-3008-44c0-bb19-c9bb04b8c5c9" providerId="ADAL" clId="{CBE60553-AC2B-4C15-8B02-90F55A51B812}" dt="2022-09-16T13:27:19.558" v="229" actId="478"/>
          <ac:spMkLst>
            <pc:docMk/>
            <pc:sldMk cId="199988419" sldId="1682"/>
            <ac:spMk id="11" creationId="{AB59A3A7-8897-F5FC-9676-801BF8C59120}"/>
          </ac:spMkLst>
        </pc:spChg>
        <pc:picChg chg="add del">
          <ac:chgData name="Sarasin, Elise" userId="051ede2b-3008-44c0-bb19-c9bb04b8c5c9" providerId="ADAL" clId="{CBE60553-AC2B-4C15-8B02-90F55A51B812}" dt="2022-09-16T13:27:17.363" v="228" actId="478"/>
          <ac:picMkLst>
            <pc:docMk/>
            <pc:sldMk cId="199988419" sldId="1682"/>
            <ac:picMk id="5" creationId="{00000000-0000-0000-0000-000000000000}"/>
          </ac:picMkLst>
        </pc:picChg>
      </pc:sldChg>
      <pc:sldChg chg="addSp delSp modSp mod">
        <pc:chgData name="Sarasin, Elise" userId="051ede2b-3008-44c0-bb19-c9bb04b8c5c9" providerId="ADAL" clId="{CBE60553-AC2B-4C15-8B02-90F55A51B812}" dt="2022-09-13T13:48:10.431" v="183" actId="167"/>
        <pc:sldMkLst>
          <pc:docMk/>
          <pc:sldMk cId="2584455241" sldId="1684"/>
        </pc:sldMkLst>
        <pc:graphicFrameChg chg="del">
          <ac:chgData name="Sarasin, Elise" userId="051ede2b-3008-44c0-bb19-c9bb04b8c5c9" providerId="ADAL" clId="{CBE60553-AC2B-4C15-8B02-90F55A51B812}" dt="2022-09-13T13:46:44.727" v="171" actId="478"/>
          <ac:graphicFrameMkLst>
            <pc:docMk/>
            <pc:sldMk cId="2584455241" sldId="1684"/>
            <ac:graphicFrameMk id="3" creationId="{6E180146-2DC2-841D-BCE1-FAAFCB787294}"/>
          </ac:graphicFrameMkLst>
        </pc:graphicFrameChg>
        <pc:graphicFrameChg chg="add ord">
          <ac:chgData name="Sarasin, Elise" userId="051ede2b-3008-44c0-bb19-c9bb04b8c5c9" providerId="ADAL" clId="{CBE60553-AC2B-4C15-8B02-90F55A51B812}" dt="2022-09-13T13:48:10.431" v="183" actId="167"/>
          <ac:graphicFrameMkLst>
            <pc:docMk/>
            <pc:sldMk cId="2584455241" sldId="1684"/>
            <ac:graphicFrameMk id="5" creationId="{48C1ADCB-E6B3-39CE-8F81-54A746668BD2}"/>
          </ac:graphicFrameMkLst>
        </pc:graphicFrameChg>
      </pc:sldChg>
      <pc:sldChg chg="addSp delSp modSp mod modShow">
        <pc:chgData name="Sarasin, Elise" userId="051ede2b-3008-44c0-bb19-c9bb04b8c5c9" providerId="ADAL" clId="{CBE60553-AC2B-4C15-8B02-90F55A51B812}" dt="2022-09-16T13:52:55.741" v="408" actId="478"/>
        <pc:sldMkLst>
          <pc:docMk/>
          <pc:sldMk cId="2011831154" sldId="1686"/>
        </pc:sldMkLst>
        <pc:spChg chg="add del mod">
          <ac:chgData name="Sarasin, Elise" userId="051ede2b-3008-44c0-bb19-c9bb04b8c5c9" providerId="ADAL" clId="{CBE60553-AC2B-4C15-8B02-90F55A51B812}" dt="2022-09-16T13:52:55.741" v="408" actId="478"/>
          <ac:spMkLst>
            <pc:docMk/>
            <pc:sldMk cId="2011831154" sldId="1686"/>
            <ac:spMk id="4" creationId="{D4202FC5-2BCE-02FE-1F10-B9E26B2AB830}"/>
          </ac:spMkLst>
        </pc:spChg>
      </pc:sldChg>
      <pc:sldChg chg="add del mod ord modShow">
        <pc:chgData name="Sarasin, Elise" userId="051ede2b-3008-44c0-bb19-c9bb04b8c5c9" providerId="ADAL" clId="{CBE60553-AC2B-4C15-8B02-90F55A51B812}" dt="2022-09-16T14:05:46.480" v="503" actId="729"/>
        <pc:sldMkLst>
          <pc:docMk/>
          <pc:sldMk cId="2630518223" sldId="1687"/>
        </pc:sldMkLst>
      </pc:sldChg>
      <pc:sldChg chg="add">
        <pc:chgData name="Sarasin, Elise" userId="051ede2b-3008-44c0-bb19-c9bb04b8c5c9" providerId="ADAL" clId="{CBE60553-AC2B-4C15-8B02-90F55A51B812}" dt="2022-09-16T13:22:04.492" v="220"/>
        <pc:sldMkLst>
          <pc:docMk/>
          <pc:sldMk cId="3444354989" sldId="1688"/>
        </pc:sldMkLst>
      </pc:sldChg>
      <pc:sldChg chg="delSp modSp mod modShow">
        <pc:chgData name="Sarasin, Elise" userId="051ede2b-3008-44c0-bb19-c9bb04b8c5c9" providerId="ADAL" clId="{CBE60553-AC2B-4C15-8B02-90F55A51B812}" dt="2022-09-16T13:39:33.442" v="262" actId="478"/>
        <pc:sldMkLst>
          <pc:docMk/>
          <pc:sldMk cId="4175130931" sldId="1689"/>
        </pc:sldMkLst>
        <pc:spChg chg="del mod">
          <ac:chgData name="Sarasin, Elise" userId="051ede2b-3008-44c0-bb19-c9bb04b8c5c9" providerId="ADAL" clId="{CBE60553-AC2B-4C15-8B02-90F55A51B812}" dt="2022-09-16T13:39:30.007" v="261" actId="478"/>
          <ac:spMkLst>
            <pc:docMk/>
            <pc:sldMk cId="4175130931" sldId="1689"/>
            <ac:spMk id="3" creationId="{8518EB3A-0FB9-911A-F8FF-26699DF974D8}"/>
          </ac:spMkLst>
        </pc:spChg>
        <pc:spChg chg="del">
          <ac:chgData name="Sarasin, Elise" userId="051ede2b-3008-44c0-bb19-c9bb04b8c5c9" providerId="ADAL" clId="{CBE60553-AC2B-4C15-8B02-90F55A51B812}" dt="2022-09-16T13:39:33.442" v="262" actId="478"/>
          <ac:spMkLst>
            <pc:docMk/>
            <pc:sldMk cId="4175130931" sldId="1689"/>
            <ac:spMk id="4" creationId="{F149E493-8209-1A07-F1E5-7C8B3C9FDC5C}"/>
          </ac:spMkLst>
        </pc:spChg>
      </pc:sldChg>
      <pc:sldChg chg="delSp modSp mod modShow">
        <pc:chgData name="Sarasin, Elise" userId="051ede2b-3008-44c0-bb19-c9bb04b8c5c9" providerId="ADAL" clId="{CBE60553-AC2B-4C15-8B02-90F55A51B812}" dt="2022-09-16T13:49:34.545" v="389" actId="478"/>
        <pc:sldMkLst>
          <pc:docMk/>
          <pc:sldMk cId="3636089810" sldId="1691"/>
        </pc:sldMkLst>
        <pc:spChg chg="del mod">
          <ac:chgData name="Sarasin, Elise" userId="051ede2b-3008-44c0-bb19-c9bb04b8c5c9" providerId="ADAL" clId="{CBE60553-AC2B-4C15-8B02-90F55A51B812}" dt="2022-09-16T13:49:31.713" v="388" actId="478"/>
          <ac:spMkLst>
            <pc:docMk/>
            <pc:sldMk cId="3636089810" sldId="1691"/>
            <ac:spMk id="3" creationId="{4EADB042-12C9-D5B8-4F2C-1C16AC8DC7A2}"/>
          </ac:spMkLst>
        </pc:spChg>
        <pc:spChg chg="del">
          <ac:chgData name="Sarasin, Elise" userId="051ede2b-3008-44c0-bb19-c9bb04b8c5c9" providerId="ADAL" clId="{CBE60553-AC2B-4C15-8B02-90F55A51B812}" dt="2022-09-16T13:49:34.545" v="389" actId="478"/>
          <ac:spMkLst>
            <pc:docMk/>
            <pc:sldMk cId="3636089810" sldId="1691"/>
            <ac:spMk id="4" creationId="{6DBA8025-15AE-A64D-6C07-8D6EE3EFA37D}"/>
          </ac:spMkLst>
        </pc:spChg>
      </pc:sldChg>
      <pc:sldChg chg="add">
        <pc:chgData name="Sarasin, Elise" userId="051ede2b-3008-44c0-bb19-c9bb04b8c5c9" providerId="ADAL" clId="{CBE60553-AC2B-4C15-8B02-90F55A51B812}" dt="2022-09-13T13:41:01.130" v="132"/>
        <pc:sldMkLst>
          <pc:docMk/>
          <pc:sldMk cId="1032606886" sldId="1692"/>
        </pc:sldMkLst>
      </pc:sldChg>
      <pc:sldChg chg="add">
        <pc:chgData name="Sarasin, Elise" userId="051ede2b-3008-44c0-bb19-c9bb04b8c5c9" providerId="ADAL" clId="{CBE60553-AC2B-4C15-8B02-90F55A51B812}" dt="2022-09-13T13:41:21.723" v="134"/>
        <pc:sldMkLst>
          <pc:docMk/>
          <pc:sldMk cId="3192795967" sldId="1693"/>
        </pc:sldMkLst>
      </pc:sldChg>
      <pc:sldChg chg="delSp add mod delAnim">
        <pc:chgData name="Sarasin, Elise" userId="051ede2b-3008-44c0-bb19-c9bb04b8c5c9" providerId="ADAL" clId="{CBE60553-AC2B-4C15-8B02-90F55A51B812}" dt="2022-09-16T13:29:28.357" v="236" actId="478"/>
        <pc:sldMkLst>
          <pc:docMk/>
          <pc:sldMk cId="1266600611" sldId="1714"/>
        </pc:sldMkLst>
        <pc:grpChg chg="del">
          <ac:chgData name="Sarasin, Elise" userId="051ede2b-3008-44c0-bb19-c9bb04b8c5c9" providerId="ADAL" clId="{CBE60553-AC2B-4C15-8B02-90F55A51B812}" dt="2022-09-16T13:29:28.357" v="236" actId="478"/>
          <ac:grpSpMkLst>
            <pc:docMk/>
            <pc:sldMk cId="1266600611" sldId="1714"/>
            <ac:grpSpMk id="11" creationId="{C8BD14D3-1994-5F0A-CF19-1379A8BF3087}"/>
          </ac:grpSpMkLst>
        </pc:grpChg>
      </pc:sldChg>
      <pc:sldChg chg="add">
        <pc:chgData name="Sarasin, Elise" userId="051ede2b-3008-44c0-bb19-c9bb04b8c5c9" providerId="ADAL" clId="{CBE60553-AC2B-4C15-8B02-90F55A51B812}" dt="2022-09-16T13:28:04.516" v="230"/>
        <pc:sldMkLst>
          <pc:docMk/>
          <pc:sldMk cId="1988410428" sldId="1723"/>
        </pc:sldMkLst>
      </pc:sldChg>
      <pc:sldChg chg="delSp modSp add mod modTransition">
        <pc:chgData name="Sarasin, Elise" userId="051ede2b-3008-44c0-bb19-c9bb04b8c5c9" providerId="ADAL" clId="{CBE60553-AC2B-4C15-8B02-90F55A51B812}" dt="2022-09-16T14:11:39.810" v="534"/>
        <pc:sldMkLst>
          <pc:docMk/>
          <pc:sldMk cId="1516278848" sldId="1724"/>
        </pc:sldMkLst>
        <pc:spChg chg="mod">
          <ac:chgData name="Sarasin, Elise" userId="051ede2b-3008-44c0-bb19-c9bb04b8c5c9" providerId="ADAL" clId="{CBE60553-AC2B-4C15-8B02-90F55A51B812}" dt="2022-09-16T13:37:01.165" v="258" actId="1076"/>
          <ac:spMkLst>
            <pc:docMk/>
            <pc:sldMk cId="1516278848" sldId="1724"/>
            <ac:spMk id="4" creationId="{0DFD0B6C-31F8-FEEB-1A9A-C40294646221}"/>
          </ac:spMkLst>
        </pc:spChg>
        <pc:spChg chg="del">
          <ac:chgData name="Sarasin, Elise" userId="051ede2b-3008-44c0-bb19-c9bb04b8c5c9" providerId="ADAL" clId="{CBE60553-AC2B-4C15-8B02-90F55A51B812}" dt="2022-09-16T13:36:37.021" v="246" actId="478"/>
          <ac:spMkLst>
            <pc:docMk/>
            <pc:sldMk cId="1516278848" sldId="1724"/>
            <ac:spMk id="10" creationId="{A4AC4A3D-E5E0-38DF-0D09-936BDE0AF0FF}"/>
          </ac:spMkLst>
        </pc:spChg>
        <pc:grpChg chg="del">
          <ac:chgData name="Sarasin, Elise" userId="051ede2b-3008-44c0-bb19-c9bb04b8c5c9" providerId="ADAL" clId="{CBE60553-AC2B-4C15-8B02-90F55A51B812}" dt="2022-09-16T13:36:34.041" v="245" actId="478"/>
          <ac:grpSpMkLst>
            <pc:docMk/>
            <pc:sldMk cId="1516278848" sldId="1724"/>
            <ac:grpSpMk id="7" creationId="{CD26C893-6183-C9AB-7A69-45F2DCCF16CA}"/>
          </ac:grpSpMkLst>
        </pc:grpChg>
        <pc:picChg chg="mod">
          <ac:chgData name="Sarasin, Elise" userId="051ede2b-3008-44c0-bb19-c9bb04b8c5c9" providerId="ADAL" clId="{CBE60553-AC2B-4C15-8B02-90F55A51B812}" dt="2022-09-16T13:36:53.879" v="255" actId="1076"/>
          <ac:picMkLst>
            <pc:docMk/>
            <pc:sldMk cId="1516278848" sldId="1724"/>
            <ac:picMk id="3" creationId="{D2F6D0BC-0702-0BBF-B323-66C3AA36A549}"/>
          </ac:picMkLst>
        </pc:picChg>
      </pc:sldChg>
      <pc:sldChg chg="addSp modSp new mod modAnim">
        <pc:chgData name="Sarasin, Elise" userId="051ede2b-3008-44c0-bb19-c9bb04b8c5c9" providerId="ADAL" clId="{CBE60553-AC2B-4C15-8B02-90F55A51B812}" dt="2022-09-16T13:42:25.776" v="314" actId="1076"/>
        <pc:sldMkLst>
          <pc:docMk/>
          <pc:sldMk cId="3900890862" sldId="1726"/>
        </pc:sldMkLst>
        <pc:spChg chg="add mod">
          <ac:chgData name="Sarasin, Elise" userId="051ede2b-3008-44c0-bb19-c9bb04b8c5c9" providerId="ADAL" clId="{CBE60553-AC2B-4C15-8B02-90F55A51B812}" dt="2022-09-16T13:42:25.776" v="314" actId="1076"/>
          <ac:spMkLst>
            <pc:docMk/>
            <pc:sldMk cId="3900890862" sldId="1726"/>
            <ac:spMk id="20" creationId="{A0CD0F56-7F97-9C7F-B631-A7617EC04238}"/>
          </ac:spMkLst>
        </pc:spChg>
        <pc:picChg chg="add mod">
          <ac:chgData name="Sarasin, Elise" userId="051ede2b-3008-44c0-bb19-c9bb04b8c5c9" providerId="ADAL" clId="{CBE60553-AC2B-4C15-8B02-90F55A51B812}" dt="2022-09-16T13:40:44.482" v="301" actId="1038"/>
          <ac:picMkLst>
            <pc:docMk/>
            <pc:sldMk cId="3900890862" sldId="1726"/>
            <ac:picMk id="2" creationId="{92AC541F-3D28-19B7-7F05-8F30E6867B0C}"/>
          </ac:picMkLst>
        </pc:picChg>
        <pc:picChg chg="add mod">
          <ac:chgData name="Sarasin, Elise" userId="051ede2b-3008-44c0-bb19-c9bb04b8c5c9" providerId="ADAL" clId="{CBE60553-AC2B-4C15-8B02-90F55A51B812}" dt="2022-09-16T13:40:44.482" v="301" actId="1038"/>
          <ac:picMkLst>
            <pc:docMk/>
            <pc:sldMk cId="3900890862" sldId="1726"/>
            <ac:picMk id="3" creationId="{9F79D1A8-F56D-0032-D46A-8C696C6F6500}"/>
          </ac:picMkLst>
        </pc:picChg>
        <pc:picChg chg="add mod">
          <ac:chgData name="Sarasin, Elise" userId="051ede2b-3008-44c0-bb19-c9bb04b8c5c9" providerId="ADAL" clId="{CBE60553-AC2B-4C15-8B02-90F55A51B812}" dt="2022-09-16T13:40:44.482" v="301" actId="1038"/>
          <ac:picMkLst>
            <pc:docMk/>
            <pc:sldMk cId="3900890862" sldId="1726"/>
            <ac:picMk id="4" creationId="{442FBA28-BC8A-A475-6CE9-F06E601BB93A}"/>
          </ac:picMkLst>
        </pc:picChg>
        <pc:picChg chg="add mod">
          <ac:chgData name="Sarasin, Elise" userId="051ede2b-3008-44c0-bb19-c9bb04b8c5c9" providerId="ADAL" clId="{CBE60553-AC2B-4C15-8B02-90F55A51B812}" dt="2022-09-16T13:40:44.482" v="301" actId="1038"/>
          <ac:picMkLst>
            <pc:docMk/>
            <pc:sldMk cId="3900890862" sldId="1726"/>
            <ac:picMk id="5" creationId="{378797AF-A5F2-9D62-5489-35593686DAB3}"/>
          </ac:picMkLst>
        </pc:picChg>
        <pc:picChg chg="add mod">
          <ac:chgData name="Sarasin, Elise" userId="051ede2b-3008-44c0-bb19-c9bb04b8c5c9" providerId="ADAL" clId="{CBE60553-AC2B-4C15-8B02-90F55A51B812}" dt="2022-09-16T13:40:44.482" v="301" actId="1038"/>
          <ac:picMkLst>
            <pc:docMk/>
            <pc:sldMk cId="3900890862" sldId="1726"/>
            <ac:picMk id="6" creationId="{96FC01A5-EA93-D991-4B70-7B18BA301F41}"/>
          </ac:picMkLst>
        </pc:picChg>
        <pc:picChg chg="add mod">
          <ac:chgData name="Sarasin, Elise" userId="051ede2b-3008-44c0-bb19-c9bb04b8c5c9" providerId="ADAL" clId="{CBE60553-AC2B-4C15-8B02-90F55A51B812}" dt="2022-09-16T13:40:44.482" v="301" actId="1038"/>
          <ac:picMkLst>
            <pc:docMk/>
            <pc:sldMk cId="3900890862" sldId="1726"/>
            <ac:picMk id="7" creationId="{E8B87FBA-49BA-7A12-9E38-97B9F3EEBDC2}"/>
          </ac:picMkLst>
        </pc:picChg>
        <pc:picChg chg="add mod">
          <ac:chgData name="Sarasin, Elise" userId="051ede2b-3008-44c0-bb19-c9bb04b8c5c9" providerId="ADAL" clId="{CBE60553-AC2B-4C15-8B02-90F55A51B812}" dt="2022-09-16T13:40:44.482" v="301" actId="1038"/>
          <ac:picMkLst>
            <pc:docMk/>
            <pc:sldMk cId="3900890862" sldId="1726"/>
            <ac:picMk id="8" creationId="{C66AF7EF-96A2-C013-2778-9DF69A5F4E88}"/>
          </ac:picMkLst>
        </pc:picChg>
        <pc:picChg chg="add mod">
          <ac:chgData name="Sarasin, Elise" userId="051ede2b-3008-44c0-bb19-c9bb04b8c5c9" providerId="ADAL" clId="{CBE60553-AC2B-4C15-8B02-90F55A51B812}" dt="2022-09-16T13:40:44.482" v="301" actId="1038"/>
          <ac:picMkLst>
            <pc:docMk/>
            <pc:sldMk cId="3900890862" sldId="1726"/>
            <ac:picMk id="9" creationId="{22AA7F9E-2E6B-B2BF-230E-2C12A213B9B7}"/>
          </ac:picMkLst>
        </pc:picChg>
        <pc:picChg chg="add mod">
          <ac:chgData name="Sarasin, Elise" userId="051ede2b-3008-44c0-bb19-c9bb04b8c5c9" providerId="ADAL" clId="{CBE60553-AC2B-4C15-8B02-90F55A51B812}" dt="2022-09-16T13:40:44.482" v="301" actId="1038"/>
          <ac:picMkLst>
            <pc:docMk/>
            <pc:sldMk cId="3900890862" sldId="1726"/>
            <ac:picMk id="10" creationId="{D9F6819B-A442-460B-8E21-0AA79EE9207F}"/>
          </ac:picMkLst>
        </pc:picChg>
        <pc:picChg chg="add mod">
          <ac:chgData name="Sarasin, Elise" userId="051ede2b-3008-44c0-bb19-c9bb04b8c5c9" providerId="ADAL" clId="{CBE60553-AC2B-4C15-8B02-90F55A51B812}" dt="2022-09-16T13:40:44.482" v="301" actId="1038"/>
          <ac:picMkLst>
            <pc:docMk/>
            <pc:sldMk cId="3900890862" sldId="1726"/>
            <ac:picMk id="11" creationId="{EF509FBF-2B0A-AF20-C484-1939143A358E}"/>
          </ac:picMkLst>
        </pc:picChg>
        <pc:picChg chg="add mod">
          <ac:chgData name="Sarasin, Elise" userId="051ede2b-3008-44c0-bb19-c9bb04b8c5c9" providerId="ADAL" clId="{CBE60553-AC2B-4C15-8B02-90F55A51B812}" dt="2022-09-16T13:40:44.482" v="301" actId="1038"/>
          <ac:picMkLst>
            <pc:docMk/>
            <pc:sldMk cId="3900890862" sldId="1726"/>
            <ac:picMk id="12" creationId="{EFD13398-D631-6FE2-CB01-C715BCBA3E8E}"/>
          </ac:picMkLst>
        </pc:picChg>
        <pc:picChg chg="add mod">
          <ac:chgData name="Sarasin, Elise" userId="051ede2b-3008-44c0-bb19-c9bb04b8c5c9" providerId="ADAL" clId="{CBE60553-AC2B-4C15-8B02-90F55A51B812}" dt="2022-09-16T13:40:44.482" v="301" actId="1038"/>
          <ac:picMkLst>
            <pc:docMk/>
            <pc:sldMk cId="3900890862" sldId="1726"/>
            <ac:picMk id="13" creationId="{32A65666-E2D1-20D0-BA81-EAF57FF6C127}"/>
          </ac:picMkLst>
        </pc:picChg>
        <pc:picChg chg="add mod">
          <ac:chgData name="Sarasin, Elise" userId="051ede2b-3008-44c0-bb19-c9bb04b8c5c9" providerId="ADAL" clId="{CBE60553-AC2B-4C15-8B02-90F55A51B812}" dt="2022-09-16T13:40:44.482" v="301" actId="1038"/>
          <ac:picMkLst>
            <pc:docMk/>
            <pc:sldMk cId="3900890862" sldId="1726"/>
            <ac:picMk id="14" creationId="{B5A24909-ABF5-BF95-BF98-F2BD6D088434}"/>
          </ac:picMkLst>
        </pc:picChg>
        <pc:picChg chg="add mod">
          <ac:chgData name="Sarasin, Elise" userId="051ede2b-3008-44c0-bb19-c9bb04b8c5c9" providerId="ADAL" clId="{CBE60553-AC2B-4C15-8B02-90F55A51B812}" dt="2022-09-16T13:40:44.482" v="301" actId="1038"/>
          <ac:picMkLst>
            <pc:docMk/>
            <pc:sldMk cId="3900890862" sldId="1726"/>
            <ac:picMk id="15" creationId="{86B69F9F-196F-68E8-1C0A-8CBBEF1F9A79}"/>
          </ac:picMkLst>
        </pc:picChg>
        <pc:picChg chg="add mod">
          <ac:chgData name="Sarasin, Elise" userId="051ede2b-3008-44c0-bb19-c9bb04b8c5c9" providerId="ADAL" clId="{CBE60553-AC2B-4C15-8B02-90F55A51B812}" dt="2022-09-16T13:40:44.482" v="301" actId="1038"/>
          <ac:picMkLst>
            <pc:docMk/>
            <pc:sldMk cId="3900890862" sldId="1726"/>
            <ac:picMk id="16" creationId="{7266EF0C-2AD8-2436-2B74-9DC8F22D0746}"/>
          </ac:picMkLst>
        </pc:picChg>
        <pc:picChg chg="add mod">
          <ac:chgData name="Sarasin, Elise" userId="051ede2b-3008-44c0-bb19-c9bb04b8c5c9" providerId="ADAL" clId="{CBE60553-AC2B-4C15-8B02-90F55A51B812}" dt="2022-09-16T13:40:44.482" v="301" actId="1038"/>
          <ac:picMkLst>
            <pc:docMk/>
            <pc:sldMk cId="3900890862" sldId="1726"/>
            <ac:picMk id="17" creationId="{2D8ED1C6-1782-F918-2E19-1AD0D110E6DA}"/>
          </ac:picMkLst>
        </pc:picChg>
        <pc:picChg chg="add mod">
          <ac:chgData name="Sarasin, Elise" userId="051ede2b-3008-44c0-bb19-c9bb04b8c5c9" providerId="ADAL" clId="{CBE60553-AC2B-4C15-8B02-90F55A51B812}" dt="2022-09-16T13:40:44.482" v="301" actId="1038"/>
          <ac:picMkLst>
            <pc:docMk/>
            <pc:sldMk cId="3900890862" sldId="1726"/>
            <ac:picMk id="18" creationId="{B8B693E1-76F2-775D-4CE9-C3E172AC8E86}"/>
          </ac:picMkLst>
        </pc:picChg>
        <pc:picChg chg="add mod">
          <ac:chgData name="Sarasin, Elise" userId="051ede2b-3008-44c0-bb19-c9bb04b8c5c9" providerId="ADAL" clId="{CBE60553-AC2B-4C15-8B02-90F55A51B812}" dt="2022-09-16T13:40:47.450" v="302" actId="1076"/>
          <ac:picMkLst>
            <pc:docMk/>
            <pc:sldMk cId="3900890862" sldId="1726"/>
            <ac:picMk id="1026" creationId="{D78B7F1F-4864-B97E-ACC1-E355A1516278}"/>
          </ac:picMkLst>
        </pc:picChg>
      </pc:sldChg>
      <pc:sldChg chg="delSp">
        <pc:chgData name="Sarasin, Elise" userId="051ede2b-3008-44c0-bb19-c9bb04b8c5c9" providerId="ADAL" clId="{CBE60553-AC2B-4C15-8B02-90F55A51B812}" dt="2022-09-16T14:37:11.280" v="559" actId="478"/>
        <pc:sldMkLst>
          <pc:docMk/>
          <pc:sldMk cId="1929956033" sldId="1727"/>
        </pc:sldMkLst>
        <pc:picChg chg="del">
          <ac:chgData name="Sarasin, Elise" userId="051ede2b-3008-44c0-bb19-c9bb04b8c5c9" providerId="ADAL" clId="{CBE60553-AC2B-4C15-8B02-90F55A51B812}" dt="2022-09-16T14:37:11.280" v="559" actId="478"/>
          <ac:picMkLst>
            <pc:docMk/>
            <pc:sldMk cId="1929956033" sldId="1727"/>
            <ac:picMk id="5" creationId="{EDF0E6D3-9A77-CE0D-5C0F-936E7468A147}"/>
          </ac:picMkLst>
        </pc:picChg>
      </pc:sldChg>
      <pc:sldChg chg="addSp modSp new mod modAnim">
        <pc:chgData name="Sarasin, Elise" userId="051ede2b-3008-44c0-bb19-c9bb04b8c5c9" providerId="ADAL" clId="{CBE60553-AC2B-4C15-8B02-90F55A51B812}" dt="2022-09-16T13:48:45.376" v="385" actId="1037"/>
        <pc:sldMkLst>
          <pc:docMk/>
          <pc:sldMk cId="4242509348" sldId="1729"/>
        </pc:sldMkLst>
        <pc:spChg chg="add mod">
          <ac:chgData name="Sarasin, Elise" userId="051ede2b-3008-44c0-bb19-c9bb04b8c5c9" providerId="ADAL" clId="{CBE60553-AC2B-4C15-8B02-90F55A51B812}" dt="2022-09-16T13:47:42.457" v="331" actId="255"/>
          <ac:spMkLst>
            <pc:docMk/>
            <pc:sldMk cId="4242509348" sldId="1729"/>
            <ac:spMk id="5" creationId="{0219DEBF-DC50-F73D-387B-064D35DB6D00}"/>
          </ac:spMkLst>
        </pc:spChg>
        <pc:picChg chg="add mod">
          <ac:chgData name="Sarasin, Elise" userId="051ede2b-3008-44c0-bb19-c9bb04b8c5c9" providerId="ADAL" clId="{CBE60553-AC2B-4C15-8B02-90F55A51B812}" dt="2022-09-16T13:45:28.171" v="323" actId="1076"/>
          <ac:picMkLst>
            <pc:docMk/>
            <pc:sldMk cId="4242509348" sldId="1729"/>
            <ac:picMk id="3" creationId="{B04CCFB9-313C-3B74-D68D-7A6B90779B67}"/>
          </ac:picMkLst>
        </pc:picChg>
        <pc:picChg chg="add mod">
          <ac:chgData name="Sarasin, Elise" userId="051ede2b-3008-44c0-bb19-c9bb04b8c5c9" providerId="ADAL" clId="{CBE60553-AC2B-4C15-8B02-90F55A51B812}" dt="2022-09-16T13:48:45.376" v="385" actId="1037"/>
          <ac:picMkLst>
            <pc:docMk/>
            <pc:sldMk cId="4242509348" sldId="1729"/>
            <ac:picMk id="6" creationId="{7184AA92-AC50-C878-B911-1122712DFA95}"/>
          </ac:picMkLst>
        </pc:picChg>
        <pc:picChg chg="add mod">
          <ac:chgData name="Sarasin, Elise" userId="051ede2b-3008-44c0-bb19-c9bb04b8c5c9" providerId="ADAL" clId="{CBE60553-AC2B-4C15-8B02-90F55A51B812}" dt="2022-09-16T13:48:45.376" v="385" actId="1037"/>
          <ac:picMkLst>
            <pc:docMk/>
            <pc:sldMk cId="4242509348" sldId="1729"/>
            <ac:picMk id="7" creationId="{D6556C98-63B2-CFA5-5836-D2839D3E7CC5}"/>
          </ac:picMkLst>
        </pc:picChg>
        <pc:picChg chg="add mod">
          <ac:chgData name="Sarasin, Elise" userId="051ede2b-3008-44c0-bb19-c9bb04b8c5c9" providerId="ADAL" clId="{CBE60553-AC2B-4C15-8B02-90F55A51B812}" dt="2022-09-16T13:48:45.376" v="385" actId="1037"/>
          <ac:picMkLst>
            <pc:docMk/>
            <pc:sldMk cId="4242509348" sldId="1729"/>
            <ac:picMk id="8" creationId="{A55D27AE-9503-7623-D88D-D6042D2AB10F}"/>
          </ac:picMkLst>
        </pc:picChg>
        <pc:picChg chg="add mod">
          <ac:chgData name="Sarasin, Elise" userId="051ede2b-3008-44c0-bb19-c9bb04b8c5c9" providerId="ADAL" clId="{CBE60553-AC2B-4C15-8B02-90F55A51B812}" dt="2022-09-16T13:48:45.376" v="385" actId="1037"/>
          <ac:picMkLst>
            <pc:docMk/>
            <pc:sldMk cId="4242509348" sldId="1729"/>
            <ac:picMk id="9" creationId="{09A81582-08A9-E3B6-5039-A44B616B485D}"/>
          </ac:picMkLst>
        </pc:picChg>
        <pc:picChg chg="add mod">
          <ac:chgData name="Sarasin, Elise" userId="051ede2b-3008-44c0-bb19-c9bb04b8c5c9" providerId="ADAL" clId="{CBE60553-AC2B-4C15-8B02-90F55A51B812}" dt="2022-09-16T13:48:45.376" v="385" actId="1037"/>
          <ac:picMkLst>
            <pc:docMk/>
            <pc:sldMk cId="4242509348" sldId="1729"/>
            <ac:picMk id="10" creationId="{62A0DD0D-7C2A-4946-5DC7-DF656CE99ECA}"/>
          </ac:picMkLst>
        </pc:picChg>
        <pc:picChg chg="add mod">
          <ac:chgData name="Sarasin, Elise" userId="051ede2b-3008-44c0-bb19-c9bb04b8c5c9" providerId="ADAL" clId="{CBE60553-AC2B-4C15-8B02-90F55A51B812}" dt="2022-09-16T13:48:45.376" v="385" actId="1037"/>
          <ac:picMkLst>
            <pc:docMk/>
            <pc:sldMk cId="4242509348" sldId="1729"/>
            <ac:picMk id="11" creationId="{8FAC0790-3751-8110-1087-08B2FDAEFB53}"/>
          </ac:picMkLst>
        </pc:picChg>
        <pc:picChg chg="add mod">
          <ac:chgData name="Sarasin, Elise" userId="051ede2b-3008-44c0-bb19-c9bb04b8c5c9" providerId="ADAL" clId="{CBE60553-AC2B-4C15-8B02-90F55A51B812}" dt="2022-09-16T13:48:45.376" v="385" actId="1037"/>
          <ac:picMkLst>
            <pc:docMk/>
            <pc:sldMk cId="4242509348" sldId="1729"/>
            <ac:picMk id="12" creationId="{0F6D80F5-B680-3B00-C58E-74BBFEE26A7E}"/>
          </ac:picMkLst>
        </pc:picChg>
        <pc:picChg chg="add mod">
          <ac:chgData name="Sarasin, Elise" userId="051ede2b-3008-44c0-bb19-c9bb04b8c5c9" providerId="ADAL" clId="{CBE60553-AC2B-4C15-8B02-90F55A51B812}" dt="2022-09-16T13:48:45.376" v="385" actId="1037"/>
          <ac:picMkLst>
            <pc:docMk/>
            <pc:sldMk cId="4242509348" sldId="1729"/>
            <ac:picMk id="13" creationId="{E4BEE8EA-7EF9-1806-95AA-70A08755481D}"/>
          </ac:picMkLst>
        </pc:picChg>
        <pc:picChg chg="add mod">
          <ac:chgData name="Sarasin, Elise" userId="051ede2b-3008-44c0-bb19-c9bb04b8c5c9" providerId="ADAL" clId="{CBE60553-AC2B-4C15-8B02-90F55A51B812}" dt="2022-09-16T13:48:45.376" v="385" actId="1037"/>
          <ac:picMkLst>
            <pc:docMk/>
            <pc:sldMk cId="4242509348" sldId="1729"/>
            <ac:picMk id="14" creationId="{870EFB36-8F0A-24D5-C437-0A996914B06E}"/>
          </ac:picMkLst>
        </pc:picChg>
        <pc:picChg chg="add mod">
          <ac:chgData name="Sarasin, Elise" userId="051ede2b-3008-44c0-bb19-c9bb04b8c5c9" providerId="ADAL" clId="{CBE60553-AC2B-4C15-8B02-90F55A51B812}" dt="2022-09-16T13:48:45.376" v="385" actId="1037"/>
          <ac:picMkLst>
            <pc:docMk/>
            <pc:sldMk cId="4242509348" sldId="1729"/>
            <ac:picMk id="15" creationId="{BA9B7D3D-733F-C15D-7C27-9BB4488F8FA4}"/>
          </ac:picMkLst>
        </pc:picChg>
        <pc:picChg chg="add mod">
          <ac:chgData name="Sarasin, Elise" userId="051ede2b-3008-44c0-bb19-c9bb04b8c5c9" providerId="ADAL" clId="{CBE60553-AC2B-4C15-8B02-90F55A51B812}" dt="2022-09-16T13:48:45.376" v="385" actId="1037"/>
          <ac:picMkLst>
            <pc:docMk/>
            <pc:sldMk cId="4242509348" sldId="1729"/>
            <ac:picMk id="16" creationId="{AC958258-D308-2B53-729D-6C68BBDB1735}"/>
          </ac:picMkLst>
        </pc:picChg>
        <pc:picChg chg="add mod">
          <ac:chgData name="Sarasin, Elise" userId="051ede2b-3008-44c0-bb19-c9bb04b8c5c9" providerId="ADAL" clId="{CBE60553-AC2B-4C15-8B02-90F55A51B812}" dt="2022-09-16T13:48:45.376" v="385" actId="1037"/>
          <ac:picMkLst>
            <pc:docMk/>
            <pc:sldMk cId="4242509348" sldId="1729"/>
            <ac:picMk id="17" creationId="{8781585C-32B4-64BB-452D-03E746E0D730}"/>
          </ac:picMkLst>
        </pc:picChg>
        <pc:picChg chg="add mod">
          <ac:chgData name="Sarasin, Elise" userId="051ede2b-3008-44c0-bb19-c9bb04b8c5c9" providerId="ADAL" clId="{CBE60553-AC2B-4C15-8B02-90F55A51B812}" dt="2022-09-16T13:48:45.376" v="385" actId="1037"/>
          <ac:picMkLst>
            <pc:docMk/>
            <pc:sldMk cId="4242509348" sldId="1729"/>
            <ac:picMk id="18" creationId="{2910E7A3-71D5-F318-D058-C4B254D2F553}"/>
          </ac:picMkLst>
        </pc:picChg>
        <pc:picChg chg="add mod">
          <ac:chgData name="Sarasin, Elise" userId="051ede2b-3008-44c0-bb19-c9bb04b8c5c9" providerId="ADAL" clId="{CBE60553-AC2B-4C15-8B02-90F55A51B812}" dt="2022-09-16T13:48:45.376" v="385" actId="1037"/>
          <ac:picMkLst>
            <pc:docMk/>
            <pc:sldMk cId="4242509348" sldId="1729"/>
            <ac:picMk id="19" creationId="{1F596193-9BF8-E4D8-F3B2-2C8A42C884FF}"/>
          </ac:picMkLst>
        </pc:picChg>
        <pc:picChg chg="add mod">
          <ac:chgData name="Sarasin, Elise" userId="051ede2b-3008-44c0-bb19-c9bb04b8c5c9" providerId="ADAL" clId="{CBE60553-AC2B-4C15-8B02-90F55A51B812}" dt="2022-09-16T13:48:45.376" v="385" actId="1037"/>
          <ac:picMkLst>
            <pc:docMk/>
            <pc:sldMk cId="4242509348" sldId="1729"/>
            <ac:picMk id="20" creationId="{048D8E31-263B-1282-067B-9551F0791C45}"/>
          </ac:picMkLst>
        </pc:picChg>
        <pc:picChg chg="add mod">
          <ac:chgData name="Sarasin, Elise" userId="051ede2b-3008-44c0-bb19-c9bb04b8c5c9" providerId="ADAL" clId="{CBE60553-AC2B-4C15-8B02-90F55A51B812}" dt="2022-09-16T13:48:45.376" v="385" actId="1037"/>
          <ac:picMkLst>
            <pc:docMk/>
            <pc:sldMk cId="4242509348" sldId="1729"/>
            <ac:picMk id="21" creationId="{E8404AA8-2901-991A-ADBE-1BF649E766AC}"/>
          </ac:picMkLst>
        </pc:picChg>
        <pc:picChg chg="add mod">
          <ac:chgData name="Sarasin, Elise" userId="051ede2b-3008-44c0-bb19-c9bb04b8c5c9" providerId="ADAL" clId="{CBE60553-AC2B-4C15-8B02-90F55A51B812}" dt="2022-09-16T13:48:45.376" v="385" actId="1037"/>
          <ac:picMkLst>
            <pc:docMk/>
            <pc:sldMk cId="4242509348" sldId="1729"/>
            <ac:picMk id="22" creationId="{E13DA3F7-D4CA-713D-9F7B-ADFFFACDF65E}"/>
          </ac:picMkLst>
        </pc:picChg>
      </pc:sldChg>
      <pc:sldChg chg="addSp delSp modSp">
        <pc:chgData name="Sarasin, Elise" userId="051ede2b-3008-44c0-bb19-c9bb04b8c5c9" providerId="ADAL" clId="{CBE60553-AC2B-4C15-8B02-90F55A51B812}" dt="2022-09-20T14:47:42.138" v="635"/>
        <pc:sldMkLst>
          <pc:docMk/>
          <pc:sldMk cId="4179587102" sldId="1731"/>
        </pc:sldMkLst>
        <pc:picChg chg="del">
          <ac:chgData name="Sarasin, Elise" userId="051ede2b-3008-44c0-bb19-c9bb04b8c5c9" providerId="ADAL" clId="{CBE60553-AC2B-4C15-8B02-90F55A51B812}" dt="2022-09-20T14:47:41.684" v="634" actId="478"/>
          <ac:picMkLst>
            <pc:docMk/>
            <pc:sldMk cId="4179587102" sldId="1731"/>
            <ac:picMk id="2" creationId="{DB039323-533D-1AB0-2BEA-7E9B130B5463}"/>
          </ac:picMkLst>
        </pc:picChg>
        <pc:picChg chg="add mod">
          <ac:chgData name="Sarasin, Elise" userId="051ede2b-3008-44c0-bb19-c9bb04b8c5c9" providerId="ADAL" clId="{CBE60553-AC2B-4C15-8B02-90F55A51B812}" dt="2022-09-20T14:47:42.138" v="635"/>
          <ac:picMkLst>
            <pc:docMk/>
            <pc:sldMk cId="4179587102" sldId="1731"/>
            <ac:picMk id="4" creationId="{30C85A0B-CE97-8A10-1E01-74C36A68455F}"/>
          </ac:picMkLst>
        </pc:picChg>
      </pc:sldChg>
      <pc:sldChg chg="add del">
        <pc:chgData name="Sarasin, Elise" userId="051ede2b-3008-44c0-bb19-c9bb04b8c5c9" providerId="ADAL" clId="{CBE60553-AC2B-4C15-8B02-90F55A51B812}" dt="2022-09-16T13:48:27.340" v="333" actId="47"/>
        <pc:sldMkLst>
          <pc:docMk/>
          <pc:sldMk cId="1149009184" sldId="1734"/>
        </pc:sldMkLst>
      </pc:sldChg>
      <pc:sldChg chg="addSp delSp modSp new mod modClrScheme modAnim chgLayout">
        <pc:chgData name="Sarasin, Elise" userId="051ede2b-3008-44c0-bb19-c9bb04b8c5c9" providerId="ADAL" clId="{CBE60553-AC2B-4C15-8B02-90F55A51B812}" dt="2022-09-16T14:12:31.201" v="535"/>
        <pc:sldMkLst>
          <pc:docMk/>
          <pc:sldMk cId="760187553" sldId="1735"/>
        </pc:sldMkLst>
        <pc:spChg chg="del">
          <ac:chgData name="Sarasin, Elise" userId="051ede2b-3008-44c0-bb19-c9bb04b8c5c9" providerId="ADAL" clId="{CBE60553-AC2B-4C15-8B02-90F55A51B812}" dt="2022-09-16T13:50:22.929" v="391" actId="700"/>
          <ac:spMkLst>
            <pc:docMk/>
            <pc:sldMk cId="760187553" sldId="1735"/>
            <ac:spMk id="2" creationId="{CD784B8D-39C1-1166-F5DF-9CE52F546E2C}"/>
          </ac:spMkLst>
        </pc:spChg>
        <pc:spChg chg="add mod">
          <ac:chgData name="Sarasin, Elise" userId="051ede2b-3008-44c0-bb19-c9bb04b8c5c9" providerId="ADAL" clId="{CBE60553-AC2B-4C15-8B02-90F55A51B812}" dt="2022-09-16T13:51:23.284" v="405" actId="255"/>
          <ac:spMkLst>
            <pc:docMk/>
            <pc:sldMk cId="760187553" sldId="1735"/>
            <ac:spMk id="5" creationId="{99700898-9173-49A1-030D-4D55D48A3542}"/>
          </ac:spMkLst>
        </pc:spChg>
        <pc:picChg chg="add mod">
          <ac:chgData name="Sarasin, Elise" userId="051ede2b-3008-44c0-bb19-c9bb04b8c5c9" providerId="ADAL" clId="{CBE60553-AC2B-4C15-8B02-90F55A51B812}" dt="2022-09-16T13:51:26.634" v="406" actId="1076"/>
          <ac:picMkLst>
            <pc:docMk/>
            <pc:sldMk cId="760187553" sldId="1735"/>
            <ac:picMk id="3" creationId="{6B7837B5-0353-2D63-E73A-4B8D25185535}"/>
          </ac:picMkLst>
        </pc:picChg>
      </pc:sldChg>
      <pc:sldChg chg="addSp delSp modSp modTransition">
        <pc:chgData name="Sarasin, Elise" userId="051ede2b-3008-44c0-bb19-c9bb04b8c5c9" providerId="ADAL" clId="{CBE60553-AC2B-4C15-8B02-90F55A51B812}" dt="2022-09-20T14:48:12.953" v="645"/>
        <pc:sldMkLst>
          <pc:docMk/>
          <pc:sldMk cId="3354080018" sldId="1737"/>
        </pc:sldMkLst>
        <pc:picChg chg="del">
          <ac:chgData name="Sarasin, Elise" userId="051ede2b-3008-44c0-bb19-c9bb04b8c5c9" providerId="ADAL" clId="{CBE60553-AC2B-4C15-8B02-90F55A51B812}" dt="2022-09-20T14:47:55.218" v="638" actId="478"/>
          <ac:picMkLst>
            <pc:docMk/>
            <pc:sldMk cId="3354080018" sldId="1737"/>
            <ac:picMk id="2" creationId="{DB039323-533D-1AB0-2BEA-7E9B130B5463}"/>
          </ac:picMkLst>
        </pc:picChg>
        <pc:picChg chg="add mod">
          <ac:chgData name="Sarasin, Elise" userId="051ede2b-3008-44c0-bb19-c9bb04b8c5c9" providerId="ADAL" clId="{CBE60553-AC2B-4C15-8B02-90F55A51B812}" dt="2022-09-20T14:47:55.957" v="639"/>
          <ac:picMkLst>
            <pc:docMk/>
            <pc:sldMk cId="3354080018" sldId="1737"/>
            <ac:picMk id="3" creationId="{AFC548B1-CB19-C9C8-DDC4-4FE73FDF2BE2}"/>
          </ac:picMkLst>
        </pc:picChg>
      </pc:sldChg>
      <pc:sldChg chg="addSp modSp new mod modAnim">
        <pc:chgData name="Sarasin, Elise" userId="051ede2b-3008-44c0-bb19-c9bb04b8c5c9" providerId="ADAL" clId="{CBE60553-AC2B-4C15-8B02-90F55A51B812}" dt="2022-09-16T13:58:06.979" v="458"/>
        <pc:sldMkLst>
          <pc:docMk/>
          <pc:sldMk cId="1748278664" sldId="1738"/>
        </pc:sldMkLst>
        <pc:spChg chg="mod">
          <ac:chgData name="Sarasin, Elise" userId="051ede2b-3008-44c0-bb19-c9bb04b8c5c9" providerId="ADAL" clId="{CBE60553-AC2B-4C15-8B02-90F55A51B812}" dt="2022-09-16T13:53:11.198" v="409"/>
          <ac:spMkLst>
            <pc:docMk/>
            <pc:sldMk cId="1748278664" sldId="1738"/>
            <ac:spMk id="4" creationId="{AE393599-35BC-3BBB-0793-080FADF35A5C}"/>
          </ac:spMkLst>
        </pc:spChg>
        <pc:spChg chg="add mod ord">
          <ac:chgData name="Sarasin, Elise" userId="051ede2b-3008-44c0-bb19-c9bb04b8c5c9" providerId="ADAL" clId="{CBE60553-AC2B-4C15-8B02-90F55A51B812}" dt="2022-09-16T13:56:28.063" v="436" actId="1076"/>
          <ac:spMkLst>
            <pc:docMk/>
            <pc:sldMk cId="1748278664" sldId="1738"/>
            <ac:spMk id="6" creationId="{9B36F00C-F4A1-CAE9-8258-11D4A2986105}"/>
          </ac:spMkLst>
        </pc:spChg>
        <pc:grpChg chg="add mod">
          <ac:chgData name="Sarasin, Elise" userId="051ede2b-3008-44c0-bb19-c9bb04b8c5c9" providerId="ADAL" clId="{CBE60553-AC2B-4C15-8B02-90F55A51B812}" dt="2022-09-16T13:53:11.198" v="409"/>
          <ac:grpSpMkLst>
            <pc:docMk/>
            <pc:sldMk cId="1748278664" sldId="1738"/>
            <ac:grpSpMk id="2" creationId="{CBB6858F-2770-6D28-AE14-1675FF11238D}"/>
          </ac:grpSpMkLst>
        </pc:grpChg>
        <pc:picChg chg="mod">
          <ac:chgData name="Sarasin, Elise" userId="051ede2b-3008-44c0-bb19-c9bb04b8c5c9" providerId="ADAL" clId="{CBE60553-AC2B-4C15-8B02-90F55A51B812}" dt="2022-09-16T13:53:11.198" v="409"/>
          <ac:picMkLst>
            <pc:docMk/>
            <pc:sldMk cId="1748278664" sldId="1738"/>
            <ac:picMk id="3" creationId="{027F2350-1E78-6F5D-E7C6-29D7421711C6}"/>
          </ac:picMkLst>
        </pc:picChg>
        <pc:picChg chg="add mod ord">
          <ac:chgData name="Sarasin, Elise" userId="051ede2b-3008-44c0-bb19-c9bb04b8c5c9" providerId="ADAL" clId="{CBE60553-AC2B-4C15-8B02-90F55A51B812}" dt="2022-09-16T13:57:18.738" v="449" actId="1076"/>
          <ac:picMkLst>
            <pc:docMk/>
            <pc:sldMk cId="1748278664" sldId="1738"/>
            <ac:picMk id="7" creationId="{A0419E54-A2D7-95DD-8CF6-B85498986B5F}"/>
          </ac:picMkLst>
        </pc:picChg>
        <pc:picChg chg="add mod ord">
          <ac:chgData name="Sarasin, Elise" userId="051ede2b-3008-44c0-bb19-c9bb04b8c5c9" providerId="ADAL" clId="{CBE60553-AC2B-4C15-8B02-90F55A51B812}" dt="2022-09-16T13:57:35.371" v="455" actId="1076"/>
          <ac:picMkLst>
            <pc:docMk/>
            <pc:sldMk cId="1748278664" sldId="1738"/>
            <ac:picMk id="8" creationId="{E26A3869-B667-95FD-773B-7D7BFDD9FE7E}"/>
          </ac:picMkLst>
        </pc:picChg>
        <pc:picChg chg="add mod">
          <ac:chgData name="Sarasin, Elise" userId="051ede2b-3008-44c0-bb19-c9bb04b8c5c9" providerId="ADAL" clId="{CBE60553-AC2B-4C15-8B02-90F55A51B812}" dt="2022-09-16T13:56:38.934" v="440" actId="1076"/>
          <ac:picMkLst>
            <pc:docMk/>
            <pc:sldMk cId="1748278664" sldId="1738"/>
            <ac:picMk id="10" creationId="{64DA30DF-963E-0635-67F5-3BB9D750D177}"/>
          </ac:picMkLst>
        </pc:picChg>
        <pc:picChg chg="add mod">
          <ac:chgData name="Sarasin, Elise" userId="051ede2b-3008-44c0-bb19-c9bb04b8c5c9" providerId="ADAL" clId="{CBE60553-AC2B-4C15-8B02-90F55A51B812}" dt="2022-09-16T13:56:36.785" v="439" actId="1076"/>
          <ac:picMkLst>
            <pc:docMk/>
            <pc:sldMk cId="1748278664" sldId="1738"/>
            <ac:picMk id="12" creationId="{FD9E7BAF-3F64-8443-4376-4638739C277E}"/>
          </ac:picMkLst>
        </pc:picChg>
      </pc:sldChg>
      <pc:sldChg chg="addSp delSp modSp modTransition">
        <pc:chgData name="Sarasin, Elise" userId="051ede2b-3008-44c0-bb19-c9bb04b8c5c9" providerId="ADAL" clId="{CBE60553-AC2B-4C15-8B02-90F55A51B812}" dt="2022-09-20T14:48:53.707" v="667"/>
        <pc:sldMkLst>
          <pc:docMk/>
          <pc:sldMk cId="1189720303" sldId="1740"/>
        </pc:sldMkLst>
        <pc:picChg chg="del">
          <ac:chgData name="Sarasin, Elise" userId="051ede2b-3008-44c0-bb19-c9bb04b8c5c9" providerId="ADAL" clId="{CBE60553-AC2B-4C15-8B02-90F55A51B812}" dt="2022-09-20T14:48:41.470" v="658" actId="478"/>
          <ac:picMkLst>
            <pc:docMk/>
            <pc:sldMk cId="1189720303" sldId="1740"/>
            <ac:picMk id="2" creationId="{DB039323-533D-1AB0-2BEA-7E9B130B5463}"/>
          </ac:picMkLst>
        </pc:picChg>
        <pc:picChg chg="add mod">
          <ac:chgData name="Sarasin, Elise" userId="051ede2b-3008-44c0-bb19-c9bb04b8c5c9" providerId="ADAL" clId="{CBE60553-AC2B-4C15-8B02-90F55A51B812}" dt="2022-09-20T14:48:44.183" v="660"/>
          <ac:picMkLst>
            <pc:docMk/>
            <pc:sldMk cId="1189720303" sldId="1740"/>
            <ac:picMk id="4" creationId="{339F1616-0C2F-24B0-4752-74F1AECEBE49}"/>
          </ac:picMkLst>
        </pc:picChg>
        <pc:picChg chg="add mod">
          <ac:chgData name="Sarasin, Elise" userId="051ede2b-3008-44c0-bb19-c9bb04b8c5c9" providerId="ADAL" clId="{CBE60553-AC2B-4C15-8B02-90F55A51B812}" dt="2022-09-20T14:48:44.183" v="660"/>
          <ac:picMkLst>
            <pc:docMk/>
            <pc:sldMk cId="1189720303" sldId="1740"/>
            <ac:picMk id="5" creationId="{1A2E2AA4-FDDD-4568-617F-A6178A441129}"/>
          </ac:picMkLst>
        </pc:picChg>
        <pc:picChg chg="del">
          <ac:chgData name="Sarasin, Elise" userId="051ede2b-3008-44c0-bb19-c9bb04b8c5c9" providerId="ADAL" clId="{CBE60553-AC2B-4C15-8B02-90F55A51B812}" dt="2022-09-20T14:48:43.630" v="659" actId="478"/>
          <ac:picMkLst>
            <pc:docMk/>
            <pc:sldMk cId="1189720303" sldId="1740"/>
            <ac:picMk id="8194" creationId="{85CB2790-EEC7-74C8-A893-4DEFFBA6D01A}"/>
          </ac:picMkLst>
        </pc:picChg>
        <pc:picChg chg="mod">
          <ac:chgData name="Sarasin, Elise" userId="051ede2b-3008-44c0-bb19-c9bb04b8c5c9" providerId="ADAL" clId="{CBE60553-AC2B-4C15-8B02-90F55A51B812}" dt="2022-09-20T14:48:51.387" v="663" actId="1076"/>
          <ac:picMkLst>
            <pc:docMk/>
            <pc:sldMk cId="1189720303" sldId="1740"/>
            <ac:picMk id="8196" creationId="{56776357-7552-D650-C91D-8A7C061BA713}"/>
          </ac:picMkLst>
        </pc:picChg>
      </pc:sldChg>
      <pc:sldChg chg="addSp delSp modSp modTransition">
        <pc:chgData name="Sarasin, Elise" userId="051ede2b-3008-44c0-bb19-c9bb04b8c5c9" providerId="ADAL" clId="{CBE60553-AC2B-4C15-8B02-90F55A51B812}" dt="2022-09-20T14:49:19.105" v="677"/>
        <pc:sldMkLst>
          <pc:docMk/>
          <pc:sldMk cId="1901929224" sldId="1741"/>
        </pc:sldMkLst>
        <pc:picChg chg="del">
          <ac:chgData name="Sarasin, Elise" userId="051ede2b-3008-44c0-bb19-c9bb04b8c5c9" providerId="ADAL" clId="{CBE60553-AC2B-4C15-8B02-90F55A51B812}" dt="2022-09-20T14:49:04.240" v="668" actId="478"/>
          <ac:picMkLst>
            <pc:docMk/>
            <pc:sldMk cId="1901929224" sldId="1741"/>
            <ac:picMk id="2" creationId="{DB039323-533D-1AB0-2BEA-7E9B130B5463}"/>
          </ac:picMkLst>
        </pc:picChg>
        <pc:picChg chg="add mod">
          <ac:chgData name="Sarasin, Elise" userId="051ede2b-3008-44c0-bb19-c9bb04b8c5c9" providerId="ADAL" clId="{CBE60553-AC2B-4C15-8B02-90F55A51B812}" dt="2022-09-20T14:49:07.439" v="671"/>
          <ac:picMkLst>
            <pc:docMk/>
            <pc:sldMk cId="1901929224" sldId="1741"/>
            <ac:picMk id="4" creationId="{73D7942A-296E-7F6A-BEA9-06BFA745486F}"/>
          </ac:picMkLst>
        </pc:picChg>
        <pc:picChg chg="add mod">
          <ac:chgData name="Sarasin, Elise" userId="051ede2b-3008-44c0-bb19-c9bb04b8c5c9" providerId="ADAL" clId="{CBE60553-AC2B-4C15-8B02-90F55A51B812}" dt="2022-09-20T14:49:07.439" v="671"/>
          <ac:picMkLst>
            <pc:docMk/>
            <pc:sldMk cId="1901929224" sldId="1741"/>
            <ac:picMk id="5" creationId="{70FE1D8E-070B-0C63-42F3-E5B104C6E0C8}"/>
          </ac:picMkLst>
        </pc:picChg>
        <pc:picChg chg="add mod">
          <ac:chgData name="Sarasin, Elise" userId="051ede2b-3008-44c0-bb19-c9bb04b8c5c9" providerId="ADAL" clId="{CBE60553-AC2B-4C15-8B02-90F55A51B812}" dt="2022-09-20T14:49:07.439" v="671"/>
          <ac:picMkLst>
            <pc:docMk/>
            <pc:sldMk cId="1901929224" sldId="1741"/>
            <ac:picMk id="6" creationId="{BDF9591A-F4FB-E3D4-61B8-BC4E7157A8A2}"/>
          </ac:picMkLst>
        </pc:picChg>
        <pc:picChg chg="del">
          <ac:chgData name="Sarasin, Elise" userId="051ede2b-3008-44c0-bb19-c9bb04b8c5c9" providerId="ADAL" clId="{CBE60553-AC2B-4C15-8B02-90F55A51B812}" dt="2022-09-20T14:49:05.110" v="669" actId="478"/>
          <ac:picMkLst>
            <pc:docMk/>
            <pc:sldMk cId="1901929224" sldId="1741"/>
            <ac:picMk id="8194" creationId="{85CB2790-EEC7-74C8-A893-4DEFFBA6D01A}"/>
          </ac:picMkLst>
        </pc:picChg>
        <pc:picChg chg="del">
          <ac:chgData name="Sarasin, Elise" userId="051ede2b-3008-44c0-bb19-c9bb04b8c5c9" providerId="ADAL" clId="{CBE60553-AC2B-4C15-8B02-90F55A51B812}" dt="2022-09-20T14:49:05.995" v="670" actId="478"/>
          <ac:picMkLst>
            <pc:docMk/>
            <pc:sldMk cId="1901929224" sldId="1741"/>
            <ac:picMk id="8196" creationId="{56776357-7552-D650-C91D-8A7C061BA713}"/>
          </ac:picMkLst>
        </pc:picChg>
        <pc:picChg chg="mod">
          <ac:chgData name="Sarasin, Elise" userId="051ede2b-3008-44c0-bb19-c9bb04b8c5c9" providerId="ADAL" clId="{CBE60553-AC2B-4C15-8B02-90F55A51B812}" dt="2022-09-20T14:49:12.428" v="673" actId="14100"/>
          <ac:picMkLst>
            <pc:docMk/>
            <pc:sldMk cId="1901929224" sldId="1741"/>
            <ac:picMk id="9218" creationId="{13CD65DD-8C36-CAA5-5350-F9BC1A912A21}"/>
          </ac:picMkLst>
        </pc:picChg>
      </pc:sldChg>
      <pc:sldChg chg="addSp delSp modSp modTransition">
        <pc:chgData name="Sarasin, Elise" userId="051ede2b-3008-44c0-bb19-c9bb04b8c5c9" providerId="ADAL" clId="{CBE60553-AC2B-4C15-8B02-90F55A51B812}" dt="2022-09-20T14:48:31.980" v="657"/>
        <pc:sldMkLst>
          <pc:docMk/>
          <pc:sldMk cId="2517346971" sldId="1742"/>
        </pc:sldMkLst>
        <pc:picChg chg="del">
          <ac:chgData name="Sarasin, Elise" userId="051ede2b-3008-44c0-bb19-c9bb04b8c5c9" providerId="ADAL" clId="{CBE60553-AC2B-4C15-8B02-90F55A51B812}" dt="2022-09-20T14:48:20.584" v="650" actId="478"/>
          <ac:picMkLst>
            <pc:docMk/>
            <pc:sldMk cId="2517346971" sldId="1742"/>
            <ac:picMk id="2" creationId="{DB039323-533D-1AB0-2BEA-7E9B130B5463}"/>
          </ac:picMkLst>
        </pc:picChg>
        <pc:picChg chg="add mod">
          <ac:chgData name="Sarasin, Elise" userId="051ede2b-3008-44c0-bb19-c9bb04b8c5c9" providerId="ADAL" clId="{CBE60553-AC2B-4C15-8B02-90F55A51B812}" dt="2022-09-20T14:48:20.982" v="651"/>
          <ac:picMkLst>
            <pc:docMk/>
            <pc:sldMk cId="2517346971" sldId="1742"/>
            <ac:picMk id="4" creationId="{E124B973-DE01-C87D-2B19-402A193857E7}"/>
          </ac:picMkLst>
        </pc:picChg>
        <pc:picChg chg="mod">
          <ac:chgData name="Sarasin, Elise" userId="051ede2b-3008-44c0-bb19-c9bb04b8c5c9" providerId="ADAL" clId="{CBE60553-AC2B-4C15-8B02-90F55A51B812}" dt="2022-09-20T14:48:26.775" v="653" actId="14100"/>
          <ac:picMkLst>
            <pc:docMk/>
            <pc:sldMk cId="2517346971" sldId="1742"/>
            <ac:picMk id="8194" creationId="{85CB2790-EEC7-74C8-A893-4DEFFBA6D01A}"/>
          </ac:picMkLst>
        </pc:picChg>
      </pc:sldChg>
      <pc:sldChg chg="addSp delSp modSp modTransition">
        <pc:chgData name="Sarasin, Elise" userId="051ede2b-3008-44c0-bb19-c9bb04b8c5c9" providerId="ADAL" clId="{CBE60553-AC2B-4C15-8B02-90F55A51B812}" dt="2022-09-20T14:48:16.086" v="649"/>
        <pc:sldMkLst>
          <pc:docMk/>
          <pc:sldMk cId="101634738" sldId="1743"/>
        </pc:sldMkLst>
        <pc:picChg chg="del">
          <ac:chgData name="Sarasin, Elise" userId="051ede2b-3008-44c0-bb19-c9bb04b8c5c9" providerId="ADAL" clId="{CBE60553-AC2B-4C15-8B02-90F55A51B812}" dt="2022-09-20T14:47:58.956" v="640" actId="478"/>
          <ac:picMkLst>
            <pc:docMk/>
            <pc:sldMk cId="101634738" sldId="1743"/>
            <ac:picMk id="2" creationId="{DB039323-533D-1AB0-2BEA-7E9B130B5463}"/>
          </ac:picMkLst>
        </pc:picChg>
        <pc:picChg chg="add mod">
          <ac:chgData name="Sarasin, Elise" userId="051ede2b-3008-44c0-bb19-c9bb04b8c5c9" providerId="ADAL" clId="{CBE60553-AC2B-4C15-8B02-90F55A51B812}" dt="2022-09-20T14:47:59.233" v="641"/>
          <ac:picMkLst>
            <pc:docMk/>
            <pc:sldMk cId="101634738" sldId="1743"/>
            <ac:picMk id="3" creationId="{E875BE7B-7CD3-04BB-CE14-3650790B2D7D}"/>
          </ac:picMkLst>
        </pc:picChg>
      </pc:sldChg>
      <pc:sldChg chg="add mod modShow">
        <pc:chgData name="Sarasin, Elise" userId="051ede2b-3008-44c0-bb19-c9bb04b8c5c9" providerId="ADAL" clId="{CBE60553-AC2B-4C15-8B02-90F55A51B812}" dt="2022-09-16T14:04:36.581" v="495" actId="729"/>
        <pc:sldMkLst>
          <pc:docMk/>
          <pc:sldMk cId="1302419241" sldId="1745"/>
        </pc:sldMkLst>
      </pc:sldChg>
      <pc:sldChg chg="add mod modShow">
        <pc:chgData name="Sarasin, Elise" userId="051ede2b-3008-44c0-bb19-c9bb04b8c5c9" providerId="ADAL" clId="{CBE60553-AC2B-4C15-8B02-90F55A51B812}" dt="2022-09-16T14:04:52.906" v="497" actId="729"/>
        <pc:sldMkLst>
          <pc:docMk/>
          <pc:sldMk cId="701936525" sldId="1746"/>
        </pc:sldMkLst>
      </pc:sldChg>
      <pc:sldChg chg="add mod modShow">
        <pc:chgData name="Sarasin, Elise" userId="051ede2b-3008-44c0-bb19-c9bb04b8c5c9" providerId="ADAL" clId="{CBE60553-AC2B-4C15-8B02-90F55A51B812}" dt="2022-09-16T14:05:00.279" v="499" actId="729"/>
        <pc:sldMkLst>
          <pc:docMk/>
          <pc:sldMk cId="2472251514" sldId="1747"/>
        </pc:sldMkLst>
      </pc:sldChg>
      <pc:sldChg chg="add mod ord modShow">
        <pc:chgData name="Sarasin, Elise" userId="051ede2b-3008-44c0-bb19-c9bb04b8c5c9" providerId="ADAL" clId="{CBE60553-AC2B-4C15-8B02-90F55A51B812}" dt="2022-09-16T14:07:49.264" v="515" actId="729"/>
        <pc:sldMkLst>
          <pc:docMk/>
          <pc:sldMk cId="2586707977" sldId="1749"/>
        </pc:sldMkLst>
      </pc:sldChg>
      <pc:sldChg chg="del">
        <pc:chgData name="Sarasin, Elise" userId="051ede2b-3008-44c0-bb19-c9bb04b8c5c9" providerId="ADAL" clId="{CBE60553-AC2B-4C15-8B02-90F55A51B812}" dt="2022-09-16T14:54:57.248" v="625" actId="47"/>
        <pc:sldMkLst>
          <pc:docMk/>
          <pc:sldMk cId="2667829513" sldId="1750"/>
        </pc:sldMkLst>
      </pc:sldChg>
      <pc:sldChg chg="addSp delSp modSp">
        <pc:chgData name="Sarasin, Elise" userId="051ede2b-3008-44c0-bb19-c9bb04b8c5c9" providerId="ADAL" clId="{CBE60553-AC2B-4C15-8B02-90F55A51B812}" dt="2022-09-20T14:47:45.564" v="637"/>
        <pc:sldMkLst>
          <pc:docMk/>
          <pc:sldMk cId="3660282496" sldId="1763"/>
        </pc:sldMkLst>
        <pc:picChg chg="del">
          <ac:chgData name="Sarasin, Elise" userId="051ede2b-3008-44c0-bb19-c9bb04b8c5c9" providerId="ADAL" clId="{CBE60553-AC2B-4C15-8B02-90F55A51B812}" dt="2022-09-20T14:47:45.261" v="636" actId="478"/>
          <ac:picMkLst>
            <pc:docMk/>
            <pc:sldMk cId="3660282496" sldId="1763"/>
            <ac:picMk id="2" creationId="{E6142B0E-E594-A74A-358F-5EFFA5374542}"/>
          </ac:picMkLst>
        </pc:picChg>
        <pc:picChg chg="add mod">
          <ac:chgData name="Sarasin, Elise" userId="051ede2b-3008-44c0-bb19-c9bb04b8c5c9" providerId="ADAL" clId="{CBE60553-AC2B-4C15-8B02-90F55A51B812}" dt="2022-09-20T14:47:45.564" v="637"/>
          <ac:picMkLst>
            <pc:docMk/>
            <pc:sldMk cId="3660282496" sldId="1763"/>
            <ac:picMk id="4" creationId="{0D512202-4223-1ADB-B028-62C83B29A4EF}"/>
          </ac:picMkLst>
        </pc:picChg>
      </pc:sldChg>
      <pc:sldChg chg="modSp add del">
        <pc:chgData name="Sarasin, Elise" userId="051ede2b-3008-44c0-bb19-c9bb04b8c5c9" providerId="ADAL" clId="{CBE60553-AC2B-4C15-8B02-90F55A51B812}" dt="2022-09-16T14:35:57.202" v="558" actId="47"/>
        <pc:sldMkLst>
          <pc:docMk/>
          <pc:sldMk cId="2379991557" sldId="1764"/>
        </pc:sldMkLst>
        <pc:picChg chg="mod">
          <ac:chgData name="Sarasin, Elise" userId="051ede2b-3008-44c0-bb19-c9bb04b8c5c9" providerId="ADAL" clId="{CBE60553-AC2B-4C15-8B02-90F55A51B812}" dt="2022-09-16T14:35:30.823" v="557" actId="1076"/>
          <ac:picMkLst>
            <pc:docMk/>
            <pc:sldMk cId="2379991557" sldId="1764"/>
            <ac:picMk id="4" creationId="{515CBCC2-B4FE-70B6-8D98-121DC999694D}"/>
          </ac:picMkLst>
        </pc:picChg>
      </pc:sldChg>
      <pc:sldChg chg="addSp modSp new mod">
        <pc:chgData name="Sarasin, Elise" userId="051ede2b-3008-44c0-bb19-c9bb04b8c5c9" providerId="ADAL" clId="{CBE60553-AC2B-4C15-8B02-90F55A51B812}" dt="2022-09-16T14:50:31.273" v="565" actId="1076"/>
        <pc:sldMkLst>
          <pc:docMk/>
          <pc:sldMk cId="2580936379" sldId="1764"/>
        </pc:sldMkLst>
        <pc:picChg chg="add mod">
          <ac:chgData name="Sarasin, Elise" userId="051ede2b-3008-44c0-bb19-c9bb04b8c5c9" providerId="ADAL" clId="{CBE60553-AC2B-4C15-8B02-90F55A51B812}" dt="2022-09-16T14:50:31.273" v="565" actId="1076"/>
          <ac:picMkLst>
            <pc:docMk/>
            <pc:sldMk cId="2580936379" sldId="1764"/>
            <ac:picMk id="3" creationId="{705393B2-F7C0-07C7-8048-5A741744E6D9}"/>
          </ac:picMkLst>
        </pc:picChg>
        <pc:picChg chg="add">
          <ac:chgData name="Sarasin, Elise" userId="051ede2b-3008-44c0-bb19-c9bb04b8c5c9" providerId="ADAL" clId="{CBE60553-AC2B-4C15-8B02-90F55A51B812}" dt="2022-09-16T14:50:08.259" v="561"/>
          <ac:picMkLst>
            <pc:docMk/>
            <pc:sldMk cId="2580936379" sldId="1764"/>
            <ac:picMk id="1026" creationId="{87718D29-DDF2-311A-233A-67040CCE7DE5}"/>
          </ac:picMkLst>
        </pc:picChg>
      </pc:sldChg>
      <pc:sldChg chg="addSp delSp modSp new mod modTransition">
        <pc:chgData name="Sarasin, Elise" userId="051ede2b-3008-44c0-bb19-c9bb04b8c5c9" providerId="ADAL" clId="{CBE60553-AC2B-4C15-8B02-90F55A51B812}" dt="2022-09-16T14:52:55.763" v="609"/>
        <pc:sldMkLst>
          <pc:docMk/>
          <pc:sldMk cId="3921916331" sldId="1765"/>
        </pc:sldMkLst>
        <pc:picChg chg="add del">
          <ac:chgData name="Sarasin, Elise" userId="051ede2b-3008-44c0-bb19-c9bb04b8c5c9" providerId="ADAL" clId="{CBE60553-AC2B-4C15-8B02-90F55A51B812}" dt="2022-09-16T14:51:06.206" v="576" actId="22"/>
          <ac:picMkLst>
            <pc:docMk/>
            <pc:sldMk cId="3921916331" sldId="1765"/>
            <ac:picMk id="3" creationId="{4B73102D-6C58-E59F-5EBF-D4E2A8B7EEF6}"/>
          </ac:picMkLst>
        </pc:picChg>
        <pc:picChg chg="add mod">
          <ac:chgData name="Sarasin, Elise" userId="051ede2b-3008-44c0-bb19-c9bb04b8c5c9" providerId="ADAL" clId="{CBE60553-AC2B-4C15-8B02-90F55A51B812}" dt="2022-09-16T14:51:44.776" v="585" actId="1076"/>
          <ac:picMkLst>
            <pc:docMk/>
            <pc:sldMk cId="3921916331" sldId="1765"/>
            <ac:picMk id="5" creationId="{0310959A-36C4-D698-AFC3-EFE7A0B85838}"/>
          </ac:picMkLst>
        </pc:picChg>
        <pc:picChg chg="add">
          <ac:chgData name="Sarasin, Elise" userId="051ede2b-3008-44c0-bb19-c9bb04b8c5c9" providerId="ADAL" clId="{CBE60553-AC2B-4C15-8B02-90F55A51B812}" dt="2022-09-16T14:51:23.484" v="581" actId="22"/>
          <ac:picMkLst>
            <pc:docMk/>
            <pc:sldMk cId="3921916331" sldId="1765"/>
            <ac:picMk id="7" creationId="{70EF5159-FC4B-6BED-B2D7-4E2F73D7B8CF}"/>
          </ac:picMkLst>
        </pc:picChg>
        <pc:picChg chg="add">
          <ac:chgData name="Sarasin, Elise" userId="051ede2b-3008-44c0-bb19-c9bb04b8c5c9" providerId="ADAL" clId="{CBE60553-AC2B-4C15-8B02-90F55A51B812}" dt="2022-09-16T14:50:20.945" v="563"/>
          <ac:picMkLst>
            <pc:docMk/>
            <pc:sldMk cId="3921916331" sldId="1765"/>
            <ac:picMk id="2050" creationId="{6348BE41-464F-AA88-6E1E-F219AF7F40DB}"/>
          </ac:picMkLst>
        </pc:picChg>
      </pc:sldChg>
      <pc:sldChg chg="delSp modSp add modTransition">
        <pc:chgData name="Sarasin, Elise" userId="051ede2b-3008-44c0-bb19-c9bb04b8c5c9" providerId="ADAL" clId="{CBE60553-AC2B-4C15-8B02-90F55A51B812}" dt="2022-09-16T14:53:00.913" v="610"/>
        <pc:sldMkLst>
          <pc:docMk/>
          <pc:sldMk cId="84512809" sldId="1766"/>
        </pc:sldMkLst>
        <pc:picChg chg="del">
          <ac:chgData name="Sarasin, Elise" userId="051ede2b-3008-44c0-bb19-c9bb04b8c5c9" providerId="ADAL" clId="{CBE60553-AC2B-4C15-8B02-90F55A51B812}" dt="2022-09-16T14:51:52.963" v="587" actId="478"/>
          <ac:picMkLst>
            <pc:docMk/>
            <pc:sldMk cId="84512809" sldId="1766"/>
            <ac:picMk id="5" creationId="{0310959A-36C4-D698-AFC3-EFE7A0B85838}"/>
          </ac:picMkLst>
        </pc:picChg>
        <pc:picChg chg="del">
          <ac:chgData name="Sarasin, Elise" userId="051ede2b-3008-44c0-bb19-c9bb04b8c5c9" providerId="ADAL" clId="{CBE60553-AC2B-4C15-8B02-90F55A51B812}" dt="2022-09-16T14:51:54.864" v="588" actId="478"/>
          <ac:picMkLst>
            <pc:docMk/>
            <pc:sldMk cId="84512809" sldId="1766"/>
            <ac:picMk id="7" creationId="{70EF5159-FC4B-6BED-B2D7-4E2F73D7B8CF}"/>
          </ac:picMkLst>
        </pc:picChg>
        <pc:picChg chg="mod">
          <ac:chgData name="Sarasin, Elise" userId="051ede2b-3008-44c0-bb19-c9bb04b8c5c9" providerId="ADAL" clId="{CBE60553-AC2B-4C15-8B02-90F55A51B812}" dt="2022-09-16T14:52:39.846" v="605" actId="1076"/>
          <ac:picMkLst>
            <pc:docMk/>
            <pc:sldMk cId="84512809" sldId="1766"/>
            <ac:picMk id="2050" creationId="{6348BE41-464F-AA88-6E1E-F219AF7F40DB}"/>
          </ac:picMkLst>
        </pc:picChg>
      </pc:sldChg>
      <pc:sldChg chg="delSp modSp">
        <pc:chgData name="Sarasin, Elise" userId="051ede2b-3008-44c0-bb19-c9bb04b8c5c9" providerId="ADAL" clId="{CBE60553-AC2B-4C15-8B02-90F55A51B812}" dt="2022-09-16T14:54:10.451" v="620" actId="1076"/>
        <pc:sldMkLst>
          <pc:docMk/>
          <pc:sldMk cId="4219220588" sldId="1767"/>
        </pc:sldMkLst>
        <pc:picChg chg="del">
          <ac:chgData name="Sarasin, Elise" userId="051ede2b-3008-44c0-bb19-c9bb04b8c5c9" providerId="ADAL" clId="{CBE60553-AC2B-4C15-8B02-90F55A51B812}" dt="2022-09-16T14:53:38.136" v="612" actId="478"/>
          <ac:picMkLst>
            <pc:docMk/>
            <pc:sldMk cId="4219220588" sldId="1767"/>
            <ac:picMk id="3" creationId="{705393B2-F7C0-07C7-8048-5A741744E6D9}"/>
          </ac:picMkLst>
        </pc:picChg>
        <pc:picChg chg="mod">
          <ac:chgData name="Sarasin, Elise" userId="051ede2b-3008-44c0-bb19-c9bb04b8c5c9" providerId="ADAL" clId="{CBE60553-AC2B-4C15-8B02-90F55A51B812}" dt="2022-09-16T14:54:10.451" v="620" actId="1076"/>
          <ac:picMkLst>
            <pc:docMk/>
            <pc:sldMk cId="4219220588" sldId="1767"/>
            <ac:picMk id="1026" creationId="{87718D29-DDF2-311A-233A-67040CCE7DE5}"/>
          </ac:picMkLst>
        </pc:picChg>
      </pc:sldChg>
      <pc:sldChg chg="modSp add modTransition">
        <pc:chgData name="Sarasin, Elise" userId="051ede2b-3008-44c0-bb19-c9bb04b8c5c9" providerId="ADAL" clId="{CBE60553-AC2B-4C15-8B02-90F55A51B812}" dt="2022-09-16T14:53:04.549" v="611"/>
        <pc:sldMkLst>
          <pc:docMk/>
          <pc:sldMk cId="1002057046" sldId="1768"/>
        </pc:sldMkLst>
        <pc:picChg chg="mod">
          <ac:chgData name="Sarasin, Elise" userId="051ede2b-3008-44c0-bb19-c9bb04b8c5c9" providerId="ADAL" clId="{CBE60553-AC2B-4C15-8B02-90F55A51B812}" dt="2022-09-16T14:52:50.201" v="608" actId="1076"/>
          <ac:picMkLst>
            <pc:docMk/>
            <pc:sldMk cId="1002057046" sldId="1768"/>
            <ac:picMk id="2050" creationId="{6348BE41-464F-AA88-6E1E-F219AF7F40DB}"/>
          </ac:picMkLst>
        </pc:picChg>
      </pc:sldChg>
      <pc:sldChg chg="modSp add">
        <pc:chgData name="Sarasin, Elise" userId="051ede2b-3008-44c0-bb19-c9bb04b8c5c9" providerId="ADAL" clId="{CBE60553-AC2B-4C15-8B02-90F55A51B812}" dt="2022-09-16T14:54:20.867" v="624" actId="1076"/>
        <pc:sldMkLst>
          <pc:docMk/>
          <pc:sldMk cId="2808878305" sldId="1769"/>
        </pc:sldMkLst>
        <pc:picChg chg="mod">
          <ac:chgData name="Sarasin, Elise" userId="051ede2b-3008-44c0-bb19-c9bb04b8c5c9" providerId="ADAL" clId="{CBE60553-AC2B-4C15-8B02-90F55A51B812}" dt="2022-09-16T14:54:20.867" v="624" actId="1076"/>
          <ac:picMkLst>
            <pc:docMk/>
            <pc:sldMk cId="2808878305" sldId="1769"/>
            <ac:picMk id="1026" creationId="{87718D29-DDF2-311A-233A-67040CCE7DE5}"/>
          </ac:picMkLst>
        </pc:picChg>
      </pc:sldChg>
      <pc:sldMasterChg chg="del delSldLayout">
        <pc:chgData name="Sarasin, Elise" userId="051ede2b-3008-44c0-bb19-c9bb04b8c5c9" providerId="ADAL" clId="{CBE60553-AC2B-4C15-8B02-90F55A51B812}" dt="2022-09-13T13:41:07.283" v="133" actId="2696"/>
        <pc:sldMasterMkLst>
          <pc:docMk/>
          <pc:sldMasterMk cId="2089150207" sldId="2147483695"/>
        </pc:sldMasterMkLst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3319004086" sldId="2147483696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892989564" sldId="2147483697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760639875" sldId="2147483698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4151225091" sldId="2147483699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543691898" sldId="2147483700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3116120513" sldId="2147483701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2928338087" sldId="2147483702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952724062" sldId="2147483703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4188252592" sldId="2147483704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3689196050" sldId="2147483705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726786194" sldId="2147483706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2868362780" sldId="2147483707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235020819" sldId="2147483708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2834147894" sldId="2147483709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3057572664" sldId="2147483710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3035698039" sldId="2147483711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1962459356" sldId="2147483712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352126017" sldId="2147483713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2811427484" sldId="2147483714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3633411929" sldId="2147483715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3177602018" sldId="2147483716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2733551849" sldId="2147483717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71924632" sldId="2147483718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4250460480" sldId="2147483719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313661253" sldId="2147483720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2559020660" sldId="2147483721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1154349164" sldId="2147483722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4005891257" sldId="2147483723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3606086495" sldId="2147483724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2376216612" sldId="2147483725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743747191" sldId="2147483726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3881703807" sldId="2147483727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2986345848" sldId="2147483728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1673334158" sldId="2147483729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1159687354" sldId="2147483730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2595485615" sldId="2147483731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1354293429" sldId="2147483732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2038175326" sldId="2147483733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534460119" sldId="2147483734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2375289657" sldId="2147483735"/>
          </pc:sldLayoutMkLst>
        </pc:sldLayoutChg>
        <pc:sldLayoutChg chg="del">
          <pc:chgData name="Sarasin, Elise" userId="051ede2b-3008-44c0-bb19-c9bb04b8c5c9" providerId="ADAL" clId="{CBE60553-AC2B-4C15-8B02-90F55A51B812}" dt="2022-09-13T13:41:07.283" v="133" actId="2696"/>
          <pc:sldLayoutMkLst>
            <pc:docMk/>
            <pc:sldMasterMk cId="2089150207" sldId="2147483695"/>
            <pc:sldLayoutMk cId="389304064" sldId="2147483736"/>
          </pc:sldLayoutMkLst>
        </pc:sldLayoutChg>
      </pc:sldMasterChg>
    </pc:docChg>
  </pc:docChgLst>
  <pc:docChgLst>
    <pc:chgData name="Sarasin, Elise" userId="051ede2b-3008-44c0-bb19-c9bb04b8c5c9" providerId="ADAL" clId="{251554BD-ABBF-401D-AC06-55266580CBAE}"/>
    <pc:docChg chg="undo custSel addSld delSld modSld sldOrd modSection">
      <pc:chgData name="Sarasin, Elise" userId="051ede2b-3008-44c0-bb19-c9bb04b8c5c9" providerId="ADAL" clId="{251554BD-ABBF-401D-AC06-55266580CBAE}" dt="2023-07-27T15:42:57.616" v="551" actId="20577"/>
      <pc:docMkLst>
        <pc:docMk/>
      </pc:docMkLst>
      <pc:sldChg chg="addSp delSp modSp mod">
        <pc:chgData name="Sarasin, Elise" userId="051ede2b-3008-44c0-bb19-c9bb04b8c5c9" providerId="ADAL" clId="{251554BD-ABBF-401D-AC06-55266580CBAE}" dt="2023-07-26T20:41:43.036" v="396" actId="20577"/>
        <pc:sldMkLst>
          <pc:docMk/>
          <pc:sldMk cId="3973010838" sldId="342"/>
        </pc:sldMkLst>
        <pc:spChg chg="mod">
          <ac:chgData name="Sarasin, Elise" userId="051ede2b-3008-44c0-bb19-c9bb04b8c5c9" providerId="ADAL" clId="{251554BD-ABBF-401D-AC06-55266580CBAE}" dt="2023-07-26T20:31:32.314" v="226" actId="14100"/>
          <ac:spMkLst>
            <pc:docMk/>
            <pc:sldMk cId="3973010838" sldId="342"/>
            <ac:spMk id="2" creationId="{80EE573E-7600-6E2F-B66D-F18D9386C32C}"/>
          </ac:spMkLst>
        </pc:spChg>
        <pc:spChg chg="del">
          <ac:chgData name="Sarasin, Elise" userId="051ede2b-3008-44c0-bb19-c9bb04b8c5c9" providerId="ADAL" clId="{251554BD-ABBF-401D-AC06-55266580CBAE}" dt="2023-07-26T20:29:47.658" v="202" actId="478"/>
          <ac:spMkLst>
            <pc:docMk/>
            <pc:sldMk cId="3973010838" sldId="342"/>
            <ac:spMk id="3" creationId="{A007FDA0-207A-A972-3174-D04C1A1E9BFF}"/>
          </ac:spMkLst>
        </pc:spChg>
        <pc:spChg chg="add mod">
          <ac:chgData name="Sarasin, Elise" userId="051ede2b-3008-44c0-bb19-c9bb04b8c5c9" providerId="ADAL" clId="{251554BD-ABBF-401D-AC06-55266580CBAE}" dt="2023-07-26T20:41:43.036" v="396" actId="20577"/>
          <ac:spMkLst>
            <pc:docMk/>
            <pc:sldMk cId="3973010838" sldId="342"/>
            <ac:spMk id="4" creationId="{A97DAB67-A105-EFE1-A85C-AA63A2CBDC20}"/>
          </ac:spMkLst>
        </pc:spChg>
        <pc:picChg chg="mod">
          <ac:chgData name="Sarasin, Elise" userId="051ede2b-3008-44c0-bb19-c9bb04b8c5c9" providerId="ADAL" clId="{251554BD-ABBF-401D-AC06-55266580CBAE}" dt="2023-07-26T20:31:33.714" v="229" actId="1076"/>
          <ac:picMkLst>
            <pc:docMk/>
            <pc:sldMk cId="3973010838" sldId="342"/>
            <ac:picMk id="6" creationId="{BFEF359A-48F0-F234-B339-8AF63E0C556B}"/>
          </ac:picMkLst>
        </pc:picChg>
      </pc:sldChg>
      <pc:sldChg chg="modSp mod">
        <pc:chgData name="Sarasin, Elise" userId="051ede2b-3008-44c0-bb19-c9bb04b8c5c9" providerId="ADAL" clId="{251554BD-ABBF-401D-AC06-55266580CBAE}" dt="2023-07-27T15:42:21.448" v="533" actId="20577"/>
        <pc:sldMkLst>
          <pc:docMk/>
          <pc:sldMk cId="1968934533" sldId="343"/>
        </pc:sldMkLst>
        <pc:spChg chg="mod">
          <ac:chgData name="Sarasin, Elise" userId="051ede2b-3008-44c0-bb19-c9bb04b8c5c9" providerId="ADAL" clId="{251554BD-ABBF-401D-AC06-55266580CBAE}" dt="2023-07-27T15:42:21.448" v="533" actId="20577"/>
          <ac:spMkLst>
            <pc:docMk/>
            <pc:sldMk cId="1968934533" sldId="343"/>
            <ac:spMk id="3" creationId="{0C039C00-E653-CFAD-908E-9217582FF6A8}"/>
          </ac:spMkLst>
        </pc:spChg>
      </pc:sldChg>
      <pc:sldChg chg="mod ord modShow">
        <pc:chgData name="Sarasin, Elise" userId="051ede2b-3008-44c0-bb19-c9bb04b8c5c9" providerId="ADAL" clId="{251554BD-ABBF-401D-AC06-55266580CBAE}" dt="2023-07-26T20:23:33.208" v="105"/>
        <pc:sldMkLst>
          <pc:docMk/>
          <pc:sldMk cId="990333800" sldId="1638"/>
        </pc:sldMkLst>
      </pc:sldChg>
      <pc:sldChg chg="mod modShow">
        <pc:chgData name="Sarasin, Elise" userId="051ede2b-3008-44c0-bb19-c9bb04b8c5c9" providerId="ADAL" clId="{251554BD-ABBF-401D-AC06-55266580CBAE}" dt="2023-07-26T20:22:09.690" v="100" actId="729"/>
        <pc:sldMkLst>
          <pc:docMk/>
          <pc:sldMk cId="1088011275" sldId="1680"/>
        </pc:sldMkLst>
      </pc:sldChg>
      <pc:sldChg chg="modAnim">
        <pc:chgData name="Sarasin, Elise" userId="051ede2b-3008-44c0-bb19-c9bb04b8c5c9" providerId="ADAL" clId="{251554BD-ABBF-401D-AC06-55266580CBAE}" dt="2023-07-26T20:22:54.063" v="101"/>
        <pc:sldMkLst>
          <pc:docMk/>
          <pc:sldMk cId="2122212806" sldId="1681"/>
        </pc:sldMkLst>
      </pc:sldChg>
      <pc:sldChg chg="addSp modSp mod">
        <pc:chgData name="Sarasin, Elise" userId="051ede2b-3008-44c0-bb19-c9bb04b8c5c9" providerId="ADAL" clId="{251554BD-ABBF-401D-AC06-55266580CBAE}" dt="2023-07-18T16:37:31.300" v="98" actId="20577"/>
        <pc:sldMkLst>
          <pc:docMk/>
          <pc:sldMk cId="3444354989" sldId="1688"/>
        </pc:sldMkLst>
        <pc:spChg chg="add mod">
          <ac:chgData name="Sarasin, Elise" userId="051ede2b-3008-44c0-bb19-c9bb04b8c5c9" providerId="ADAL" clId="{251554BD-ABBF-401D-AC06-55266580CBAE}" dt="2023-07-18T16:37:31.300" v="98" actId="20577"/>
          <ac:spMkLst>
            <pc:docMk/>
            <pc:sldMk cId="3444354989" sldId="1688"/>
            <ac:spMk id="2" creationId="{027F2BAC-B10B-04DA-E4E2-0759B338D9FD}"/>
          </ac:spMkLst>
        </pc:spChg>
      </pc:sldChg>
      <pc:sldChg chg="del ord">
        <pc:chgData name="Sarasin, Elise" userId="051ede2b-3008-44c0-bb19-c9bb04b8c5c9" providerId="ADAL" clId="{251554BD-ABBF-401D-AC06-55266580CBAE}" dt="2023-07-26T20:22:08.045" v="99" actId="47"/>
        <pc:sldMkLst>
          <pc:docMk/>
          <pc:sldMk cId="1032606886" sldId="1692"/>
        </pc:sldMkLst>
      </pc:sldChg>
      <pc:sldChg chg="add">
        <pc:chgData name="Sarasin, Elise" userId="051ede2b-3008-44c0-bb19-c9bb04b8c5c9" providerId="ADAL" clId="{251554BD-ABBF-401D-AC06-55266580CBAE}" dt="2023-07-26T20:23:29.246" v="102"/>
        <pc:sldMkLst>
          <pc:docMk/>
          <pc:sldMk cId="3858363801" sldId="1696"/>
        </pc:sldMkLst>
      </pc:sldChg>
      <pc:sldChg chg="delSp modSp mod">
        <pc:chgData name="Sarasin, Elise" userId="051ede2b-3008-44c0-bb19-c9bb04b8c5c9" providerId="ADAL" clId="{251554BD-ABBF-401D-AC06-55266580CBAE}" dt="2023-07-26T20:28:01.763" v="197" actId="478"/>
        <pc:sldMkLst>
          <pc:docMk/>
          <pc:sldMk cId="1266600611" sldId="1714"/>
        </pc:sldMkLst>
        <pc:spChg chg="del">
          <ac:chgData name="Sarasin, Elise" userId="051ede2b-3008-44c0-bb19-c9bb04b8c5c9" providerId="ADAL" clId="{251554BD-ABBF-401D-AC06-55266580CBAE}" dt="2023-07-26T20:28:01.763" v="197" actId="478"/>
          <ac:spMkLst>
            <pc:docMk/>
            <pc:sldMk cId="1266600611" sldId="1714"/>
            <ac:spMk id="4" creationId="{0DFD0B6C-31F8-FEEB-1A9A-C40294646221}"/>
          </ac:spMkLst>
        </pc:spChg>
        <pc:spChg chg="del mod">
          <ac:chgData name="Sarasin, Elise" userId="051ede2b-3008-44c0-bb19-c9bb04b8c5c9" providerId="ADAL" clId="{251554BD-ABBF-401D-AC06-55266580CBAE}" dt="2023-07-26T20:27:49.512" v="196" actId="478"/>
          <ac:spMkLst>
            <pc:docMk/>
            <pc:sldMk cId="1266600611" sldId="1714"/>
            <ac:spMk id="5" creationId="{A444288E-7DA2-35A9-8CF0-0C4250598C87}"/>
          </ac:spMkLst>
        </pc:spChg>
      </pc:sldChg>
      <pc:sldChg chg="delSp modSp mod delAnim modAnim">
        <pc:chgData name="Sarasin, Elise" userId="051ede2b-3008-44c0-bb19-c9bb04b8c5c9" providerId="ADAL" clId="{251554BD-ABBF-401D-AC06-55266580CBAE}" dt="2023-07-26T20:27:28.931" v="194" actId="208"/>
        <pc:sldMkLst>
          <pc:docMk/>
          <pc:sldMk cId="1988410428" sldId="1723"/>
        </pc:sldMkLst>
        <pc:spChg chg="del mod">
          <ac:chgData name="Sarasin, Elise" userId="051ede2b-3008-44c0-bb19-c9bb04b8c5c9" providerId="ADAL" clId="{251554BD-ABBF-401D-AC06-55266580CBAE}" dt="2023-07-26T20:24:50.675" v="183" actId="478"/>
          <ac:spMkLst>
            <pc:docMk/>
            <pc:sldMk cId="1988410428" sldId="1723"/>
            <ac:spMk id="7" creationId="{AB0431AC-32DE-39E4-5F90-59F331363449}"/>
          </ac:spMkLst>
        </pc:spChg>
        <pc:spChg chg="mod">
          <ac:chgData name="Sarasin, Elise" userId="051ede2b-3008-44c0-bb19-c9bb04b8c5c9" providerId="ADAL" clId="{251554BD-ABBF-401D-AC06-55266580CBAE}" dt="2023-07-26T20:27:04.839" v="191" actId="14100"/>
          <ac:spMkLst>
            <pc:docMk/>
            <pc:sldMk cId="1988410428" sldId="1723"/>
            <ac:spMk id="12" creationId="{212967E6-D19C-2248-9F3D-5F6F72EC562C}"/>
          </ac:spMkLst>
        </pc:spChg>
        <pc:spChg chg="del topLvl">
          <ac:chgData name="Sarasin, Elise" userId="051ede2b-3008-44c0-bb19-c9bb04b8c5c9" providerId="ADAL" clId="{251554BD-ABBF-401D-AC06-55266580CBAE}" dt="2023-07-26T20:25:32.244" v="187" actId="478"/>
          <ac:spMkLst>
            <pc:docMk/>
            <pc:sldMk cId="1988410428" sldId="1723"/>
            <ac:spMk id="13" creationId="{C8DDE0F7-4732-696B-CFAC-EC022CB96DFD}"/>
          </ac:spMkLst>
        </pc:spChg>
        <pc:grpChg chg="del">
          <ac:chgData name="Sarasin, Elise" userId="051ede2b-3008-44c0-bb19-c9bb04b8c5c9" providerId="ADAL" clId="{251554BD-ABBF-401D-AC06-55266580CBAE}" dt="2023-07-26T20:25:27.246" v="185" actId="478"/>
          <ac:grpSpMkLst>
            <pc:docMk/>
            <pc:sldMk cId="1988410428" sldId="1723"/>
            <ac:grpSpMk id="2" creationId="{28A5D769-46ED-DE3C-7968-A705DADFED93}"/>
          </ac:grpSpMkLst>
        </pc:grpChg>
        <pc:grpChg chg="del mod">
          <ac:chgData name="Sarasin, Elise" userId="051ede2b-3008-44c0-bb19-c9bb04b8c5c9" providerId="ADAL" clId="{251554BD-ABBF-401D-AC06-55266580CBAE}" dt="2023-07-26T20:25:32.244" v="187" actId="478"/>
          <ac:grpSpMkLst>
            <pc:docMk/>
            <pc:sldMk cId="1988410428" sldId="1723"/>
            <ac:grpSpMk id="14" creationId="{16CB5937-4FBA-6147-955E-5CBEE3ADBE71}"/>
          </ac:grpSpMkLst>
        </pc:grpChg>
        <pc:picChg chg="del">
          <ac:chgData name="Sarasin, Elise" userId="051ede2b-3008-44c0-bb19-c9bb04b8c5c9" providerId="ADAL" clId="{251554BD-ABBF-401D-AC06-55266580CBAE}" dt="2023-07-26T20:26:54.484" v="188" actId="478"/>
          <ac:picMkLst>
            <pc:docMk/>
            <pc:sldMk cId="1988410428" sldId="1723"/>
            <ac:picMk id="3" creationId="{0270C888-911D-4C66-B394-44EB4AC075EA}"/>
          </ac:picMkLst>
        </pc:picChg>
        <pc:picChg chg="mod topLvl">
          <ac:chgData name="Sarasin, Elise" userId="051ede2b-3008-44c0-bb19-c9bb04b8c5c9" providerId="ADAL" clId="{251554BD-ABBF-401D-AC06-55266580CBAE}" dt="2023-07-26T20:27:28.931" v="194" actId="208"/>
          <ac:picMkLst>
            <pc:docMk/>
            <pc:sldMk cId="1988410428" sldId="1723"/>
            <ac:picMk id="9" creationId="{69385FEE-021F-C757-CA40-5EE23CEA8E10}"/>
          </ac:picMkLst>
        </pc:picChg>
        <pc:picChg chg="mod">
          <ac:chgData name="Sarasin, Elise" userId="051ede2b-3008-44c0-bb19-c9bb04b8c5c9" providerId="ADAL" clId="{251554BD-ABBF-401D-AC06-55266580CBAE}" dt="2023-07-26T20:26:58.132" v="189" actId="1076"/>
          <ac:picMkLst>
            <pc:docMk/>
            <pc:sldMk cId="1988410428" sldId="1723"/>
            <ac:picMk id="11" creationId="{3C6E50BF-84C1-7E42-9663-942095B957C3}"/>
          </ac:picMkLst>
        </pc:picChg>
      </pc:sldChg>
      <pc:sldChg chg="delSp modSp mod modShow">
        <pc:chgData name="Sarasin, Elise" userId="051ede2b-3008-44c0-bb19-c9bb04b8c5c9" providerId="ADAL" clId="{251554BD-ABBF-401D-AC06-55266580CBAE}" dt="2023-07-26T20:29:38.880" v="201" actId="729"/>
        <pc:sldMkLst>
          <pc:docMk/>
          <pc:sldMk cId="1516278848" sldId="1724"/>
        </pc:sldMkLst>
        <pc:spChg chg="del mod">
          <ac:chgData name="Sarasin, Elise" userId="051ede2b-3008-44c0-bb19-c9bb04b8c5c9" providerId="ADAL" clId="{251554BD-ABBF-401D-AC06-55266580CBAE}" dt="2023-07-26T20:29:36.719" v="200" actId="478"/>
          <ac:spMkLst>
            <pc:docMk/>
            <pc:sldMk cId="1516278848" sldId="1724"/>
            <ac:spMk id="5" creationId="{86C3DB7F-997C-26C4-387A-629280477281}"/>
          </ac:spMkLst>
        </pc:spChg>
      </pc:sldChg>
      <pc:sldChg chg="delSp modSp mod">
        <pc:chgData name="Sarasin, Elise" userId="051ede2b-3008-44c0-bb19-c9bb04b8c5c9" providerId="ADAL" clId="{251554BD-ABBF-401D-AC06-55266580CBAE}" dt="2023-07-26T20:41:15.857" v="312" actId="313"/>
        <pc:sldMkLst>
          <pc:docMk/>
          <pc:sldMk cId="3900890862" sldId="1726"/>
        </pc:sldMkLst>
        <pc:spChg chg="del mod">
          <ac:chgData name="Sarasin, Elise" userId="051ede2b-3008-44c0-bb19-c9bb04b8c5c9" providerId="ADAL" clId="{251554BD-ABBF-401D-AC06-55266580CBAE}" dt="2023-07-26T20:40:57.222" v="284" actId="478"/>
          <ac:spMkLst>
            <pc:docMk/>
            <pc:sldMk cId="3900890862" sldId="1726"/>
            <ac:spMk id="19" creationId="{A2994F8D-0088-10E1-3D71-122AD0541CA7}"/>
          </ac:spMkLst>
        </pc:spChg>
        <pc:spChg chg="mod">
          <ac:chgData name="Sarasin, Elise" userId="051ede2b-3008-44c0-bb19-c9bb04b8c5c9" providerId="ADAL" clId="{251554BD-ABBF-401D-AC06-55266580CBAE}" dt="2023-07-26T20:41:15.857" v="312" actId="313"/>
          <ac:spMkLst>
            <pc:docMk/>
            <pc:sldMk cId="3900890862" sldId="1726"/>
            <ac:spMk id="20" creationId="{A0CD0F56-7F97-9C7F-B631-A7617EC04238}"/>
          </ac:spMkLst>
        </pc:spChg>
        <pc:picChg chg="mod">
          <ac:chgData name="Sarasin, Elise" userId="051ede2b-3008-44c0-bb19-c9bb04b8c5c9" providerId="ADAL" clId="{251554BD-ABBF-401D-AC06-55266580CBAE}" dt="2023-07-26T20:40:55.632" v="283" actId="14826"/>
          <ac:picMkLst>
            <pc:docMk/>
            <pc:sldMk cId="3900890862" sldId="1726"/>
            <ac:picMk id="1026" creationId="{D78B7F1F-4864-B97E-ACC1-E355A1516278}"/>
          </ac:picMkLst>
        </pc:picChg>
      </pc:sldChg>
      <pc:sldChg chg="addSp delSp modSp del mod">
        <pc:chgData name="Sarasin, Elise" userId="051ede2b-3008-44c0-bb19-c9bb04b8c5c9" providerId="ADAL" clId="{251554BD-ABBF-401D-AC06-55266580CBAE}" dt="2023-07-26T20:47:14.902" v="408" actId="47"/>
        <pc:sldMkLst>
          <pc:docMk/>
          <pc:sldMk cId="2916920488" sldId="1753"/>
        </pc:sldMkLst>
        <pc:spChg chg="del mod">
          <ac:chgData name="Sarasin, Elise" userId="051ede2b-3008-44c0-bb19-c9bb04b8c5c9" providerId="ADAL" clId="{251554BD-ABBF-401D-AC06-55266580CBAE}" dt="2023-07-26T20:46:44.668" v="397" actId="478"/>
          <ac:spMkLst>
            <pc:docMk/>
            <pc:sldMk cId="2916920488" sldId="1753"/>
            <ac:spMk id="3" creationId="{0B6DC81B-FC03-A3FF-8205-BD8CEE292345}"/>
          </ac:spMkLst>
        </pc:spChg>
        <pc:picChg chg="del">
          <ac:chgData name="Sarasin, Elise" userId="051ede2b-3008-44c0-bb19-c9bb04b8c5c9" providerId="ADAL" clId="{251554BD-ABBF-401D-AC06-55266580CBAE}" dt="2023-07-26T20:46:47.269" v="399" actId="478"/>
          <ac:picMkLst>
            <pc:docMk/>
            <pc:sldMk cId="2916920488" sldId="1753"/>
            <ac:picMk id="2" creationId="{936E528B-03E2-DBEE-AD69-1D686DA49EBE}"/>
          </ac:picMkLst>
        </pc:picChg>
        <pc:picChg chg="add del">
          <ac:chgData name="Sarasin, Elise" userId="051ede2b-3008-44c0-bb19-c9bb04b8c5c9" providerId="ADAL" clId="{251554BD-ABBF-401D-AC06-55266580CBAE}" dt="2023-07-26T20:47:05.976" v="403" actId="21"/>
          <ac:picMkLst>
            <pc:docMk/>
            <pc:sldMk cId="2916920488" sldId="1753"/>
            <ac:picMk id="6" creationId="{4D7F4083-1693-3B7F-2EDE-A946FD613A20}"/>
          </ac:picMkLst>
        </pc:picChg>
      </pc:sldChg>
      <pc:sldChg chg="addSp delSp modSp mod">
        <pc:chgData name="Sarasin, Elise" userId="051ede2b-3008-44c0-bb19-c9bb04b8c5c9" providerId="ADAL" clId="{251554BD-ABBF-401D-AC06-55266580CBAE}" dt="2023-07-26T20:39:06.422" v="273" actId="1076"/>
        <pc:sldMkLst>
          <pc:docMk/>
          <pc:sldMk cId="697329077" sldId="1757"/>
        </pc:sldMkLst>
        <pc:spChg chg="del">
          <ac:chgData name="Sarasin, Elise" userId="051ede2b-3008-44c0-bb19-c9bb04b8c5c9" providerId="ADAL" clId="{251554BD-ABBF-401D-AC06-55266580CBAE}" dt="2023-07-26T20:38:32.850" v="265" actId="478"/>
          <ac:spMkLst>
            <pc:docMk/>
            <pc:sldMk cId="697329077" sldId="1757"/>
            <ac:spMk id="3" creationId="{43057E66-36E0-1E0D-A198-C88BAB16D16B}"/>
          </ac:spMkLst>
        </pc:spChg>
        <pc:spChg chg="del mod">
          <ac:chgData name="Sarasin, Elise" userId="051ede2b-3008-44c0-bb19-c9bb04b8c5c9" providerId="ADAL" clId="{251554BD-ABBF-401D-AC06-55266580CBAE}" dt="2023-07-26T20:35:28.790" v="256" actId="478"/>
          <ac:spMkLst>
            <pc:docMk/>
            <pc:sldMk cId="697329077" sldId="1757"/>
            <ac:spMk id="6" creationId="{CD9AECD2-B399-9559-1744-96907D998B40}"/>
          </ac:spMkLst>
        </pc:spChg>
        <pc:picChg chg="mod">
          <ac:chgData name="Sarasin, Elise" userId="051ede2b-3008-44c0-bb19-c9bb04b8c5c9" providerId="ADAL" clId="{251554BD-ABBF-401D-AC06-55266580CBAE}" dt="2023-07-26T20:39:06.422" v="273" actId="1076"/>
          <ac:picMkLst>
            <pc:docMk/>
            <pc:sldMk cId="697329077" sldId="1757"/>
            <ac:picMk id="2" creationId="{BC1C4F22-34FE-1232-C540-67864238CD58}"/>
          </ac:picMkLst>
        </pc:picChg>
        <pc:picChg chg="mod">
          <ac:chgData name="Sarasin, Elise" userId="051ede2b-3008-44c0-bb19-c9bb04b8c5c9" providerId="ADAL" clId="{251554BD-ABBF-401D-AC06-55266580CBAE}" dt="2023-07-26T20:34:48.332" v="250" actId="14826"/>
          <ac:picMkLst>
            <pc:docMk/>
            <pc:sldMk cId="697329077" sldId="1757"/>
            <ac:picMk id="4" creationId="{D6F8678C-A60D-61C0-51D4-8F68393C713C}"/>
          </ac:picMkLst>
        </pc:picChg>
        <pc:picChg chg="del">
          <ac:chgData name="Sarasin, Elise" userId="051ede2b-3008-44c0-bb19-c9bb04b8c5c9" providerId="ADAL" clId="{251554BD-ABBF-401D-AC06-55266580CBAE}" dt="2023-07-26T20:38:15.861" v="259" actId="478"/>
          <ac:picMkLst>
            <pc:docMk/>
            <pc:sldMk cId="697329077" sldId="1757"/>
            <ac:picMk id="5" creationId="{B1F16343-813D-523E-4B6A-E229ABABD249}"/>
          </ac:picMkLst>
        </pc:picChg>
        <pc:picChg chg="add mod">
          <ac:chgData name="Sarasin, Elise" userId="051ede2b-3008-44c0-bb19-c9bb04b8c5c9" providerId="ADAL" clId="{251554BD-ABBF-401D-AC06-55266580CBAE}" dt="2023-07-26T20:38:38.678" v="268" actId="1076"/>
          <ac:picMkLst>
            <pc:docMk/>
            <pc:sldMk cId="697329077" sldId="1757"/>
            <ac:picMk id="8" creationId="{3EE31F0D-C30A-56ED-CAF9-F43DBC1C11E2}"/>
          </ac:picMkLst>
        </pc:picChg>
        <pc:picChg chg="mod">
          <ac:chgData name="Sarasin, Elise" userId="051ede2b-3008-44c0-bb19-c9bb04b8c5c9" providerId="ADAL" clId="{251554BD-ABBF-401D-AC06-55266580CBAE}" dt="2023-07-26T20:39:04.736" v="272" actId="1076"/>
          <ac:picMkLst>
            <pc:docMk/>
            <pc:sldMk cId="697329077" sldId="1757"/>
            <ac:picMk id="9" creationId="{CAB34361-6AB3-9899-773F-C1563003F640}"/>
          </ac:picMkLst>
        </pc:picChg>
      </pc:sldChg>
      <pc:sldChg chg="modSp del mod">
        <pc:chgData name="Sarasin, Elise" userId="051ede2b-3008-44c0-bb19-c9bb04b8c5c9" providerId="ADAL" clId="{251554BD-ABBF-401D-AC06-55266580CBAE}" dt="2023-07-26T20:38:45.521" v="270" actId="47"/>
        <pc:sldMkLst>
          <pc:docMk/>
          <pc:sldMk cId="1237178274" sldId="1758"/>
        </pc:sldMkLst>
        <pc:spChg chg="mod">
          <ac:chgData name="Sarasin, Elise" userId="051ede2b-3008-44c0-bb19-c9bb04b8c5c9" providerId="ADAL" clId="{251554BD-ABBF-401D-AC06-55266580CBAE}" dt="2023-07-26T20:38:43.939" v="269" actId="1076"/>
          <ac:spMkLst>
            <pc:docMk/>
            <pc:sldMk cId="1237178274" sldId="1758"/>
            <ac:spMk id="4" creationId="{0E50549B-0B2E-1D1A-0CDC-6F16E78C4AC3}"/>
          </ac:spMkLst>
        </pc:spChg>
      </pc:sldChg>
      <pc:sldChg chg="delSp modSp mod">
        <pc:chgData name="Sarasin, Elise" userId="051ede2b-3008-44c0-bb19-c9bb04b8c5c9" providerId="ADAL" clId="{251554BD-ABBF-401D-AC06-55266580CBAE}" dt="2023-07-26T20:32:53.301" v="230" actId="14826"/>
        <pc:sldMkLst>
          <pc:docMk/>
          <pc:sldMk cId="2580936379" sldId="1764"/>
        </pc:sldMkLst>
        <pc:spChg chg="del">
          <ac:chgData name="Sarasin, Elise" userId="051ede2b-3008-44c0-bb19-c9bb04b8c5c9" providerId="ADAL" clId="{251554BD-ABBF-401D-AC06-55266580CBAE}" dt="2023-07-26T20:31:01.798" v="220" actId="478"/>
          <ac:spMkLst>
            <pc:docMk/>
            <pc:sldMk cId="2580936379" sldId="1764"/>
            <ac:spMk id="3" creationId="{1CB3F241-8398-9690-67DE-EB196C119732}"/>
          </ac:spMkLst>
        </pc:spChg>
        <pc:picChg chg="mod">
          <ac:chgData name="Sarasin, Elise" userId="051ede2b-3008-44c0-bb19-c9bb04b8c5c9" providerId="ADAL" clId="{251554BD-ABBF-401D-AC06-55266580CBAE}" dt="2023-07-26T20:31:10.981" v="221" actId="14826"/>
          <ac:picMkLst>
            <pc:docMk/>
            <pc:sldMk cId="2580936379" sldId="1764"/>
            <ac:picMk id="2" creationId="{2CDDB11D-1A67-E8A9-5C8F-BBB01EBBEC72}"/>
          </ac:picMkLst>
        </pc:picChg>
        <pc:picChg chg="mod">
          <ac:chgData name="Sarasin, Elise" userId="051ede2b-3008-44c0-bb19-c9bb04b8c5c9" providerId="ADAL" clId="{251554BD-ABBF-401D-AC06-55266580CBAE}" dt="2023-07-26T20:32:53.301" v="230" actId="14826"/>
          <ac:picMkLst>
            <pc:docMk/>
            <pc:sldMk cId="2580936379" sldId="1764"/>
            <ac:picMk id="1026" creationId="{87718D29-DDF2-311A-233A-67040CCE7DE5}"/>
          </ac:picMkLst>
        </pc:picChg>
      </pc:sldChg>
      <pc:sldChg chg="addSp delSp modSp mod">
        <pc:chgData name="Sarasin, Elise" userId="051ede2b-3008-44c0-bb19-c9bb04b8c5c9" providerId="ADAL" clId="{251554BD-ABBF-401D-AC06-55266580CBAE}" dt="2023-07-26T20:39:30.158" v="277"/>
        <pc:sldMkLst>
          <pc:docMk/>
          <pc:sldMk cId="3921916331" sldId="1765"/>
        </pc:sldMkLst>
        <pc:spChg chg="del">
          <ac:chgData name="Sarasin, Elise" userId="051ede2b-3008-44c0-bb19-c9bb04b8c5c9" providerId="ADAL" clId="{251554BD-ABBF-401D-AC06-55266580CBAE}" dt="2023-07-26T20:33:24.294" v="235" actId="478"/>
          <ac:spMkLst>
            <pc:docMk/>
            <pc:sldMk cId="3921916331" sldId="1765"/>
            <ac:spMk id="2" creationId="{EDC556FD-2183-7213-CDCE-1B2EBAF1C61D}"/>
          </ac:spMkLst>
        </pc:spChg>
        <pc:picChg chg="del mod">
          <ac:chgData name="Sarasin, Elise" userId="051ede2b-3008-44c0-bb19-c9bb04b8c5c9" providerId="ADAL" clId="{251554BD-ABBF-401D-AC06-55266580CBAE}" dt="2023-07-26T20:39:28.564" v="275" actId="478"/>
          <ac:picMkLst>
            <pc:docMk/>
            <pc:sldMk cId="3921916331" sldId="1765"/>
            <ac:picMk id="3" creationId="{D345BFC9-687E-FF59-6BDF-269D2D99043B}"/>
          </ac:picMkLst>
        </pc:picChg>
        <pc:picChg chg="add mod">
          <ac:chgData name="Sarasin, Elise" userId="051ede2b-3008-44c0-bb19-c9bb04b8c5c9" providerId="ADAL" clId="{251554BD-ABBF-401D-AC06-55266580CBAE}" dt="2023-07-26T20:39:30.158" v="277"/>
          <ac:picMkLst>
            <pc:docMk/>
            <pc:sldMk cId="3921916331" sldId="1765"/>
            <ac:picMk id="4" creationId="{AA929AD1-E8FF-A95A-285A-5AFB3CDBD4F1}"/>
          </ac:picMkLst>
        </pc:picChg>
        <pc:picChg chg="del mod">
          <ac:chgData name="Sarasin, Elise" userId="051ede2b-3008-44c0-bb19-c9bb04b8c5c9" providerId="ADAL" clId="{251554BD-ABBF-401D-AC06-55266580CBAE}" dt="2023-07-26T20:39:28.991" v="276" actId="478"/>
          <ac:picMkLst>
            <pc:docMk/>
            <pc:sldMk cId="3921916331" sldId="1765"/>
            <ac:picMk id="5" creationId="{0310959A-36C4-D698-AFC3-EFE7A0B85838}"/>
          </ac:picMkLst>
        </pc:picChg>
        <pc:picChg chg="add mod">
          <ac:chgData name="Sarasin, Elise" userId="051ede2b-3008-44c0-bb19-c9bb04b8c5c9" providerId="ADAL" clId="{251554BD-ABBF-401D-AC06-55266580CBAE}" dt="2023-07-26T20:39:30.158" v="277"/>
          <ac:picMkLst>
            <pc:docMk/>
            <pc:sldMk cId="3921916331" sldId="1765"/>
            <ac:picMk id="6" creationId="{F0FD52CA-71B0-6B78-91AC-A15C07589978}"/>
          </ac:picMkLst>
        </pc:picChg>
        <pc:picChg chg="mod">
          <ac:chgData name="Sarasin, Elise" userId="051ede2b-3008-44c0-bb19-c9bb04b8c5c9" providerId="ADAL" clId="{251554BD-ABBF-401D-AC06-55266580CBAE}" dt="2023-07-26T20:34:17.044" v="246" actId="1076"/>
          <ac:picMkLst>
            <pc:docMk/>
            <pc:sldMk cId="3921916331" sldId="1765"/>
            <ac:picMk id="2050" creationId="{6348BE41-464F-AA88-6E1E-F219AF7F40DB}"/>
          </ac:picMkLst>
        </pc:picChg>
      </pc:sldChg>
      <pc:sldChg chg="del">
        <pc:chgData name="Sarasin, Elise" userId="051ede2b-3008-44c0-bb19-c9bb04b8c5c9" providerId="ADAL" clId="{251554BD-ABBF-401D-AC06-55266580CBAE}" dt="2023-07-26T20:34:28.370" v="247" actId="47"/>
        <pc:sldMkLst>
          <pc:docMk/>
          <pc:sldMk cId="84512809" sldId="1766"/>
        </pc:sldMkLst>
      </pc:sldChg>
      <pc:sldChg chg="delSp modSp mod">
        <pc:chgData name="Sarasin, Elise" userId="051ede2b-3008-44c0-bb19-c9bb04b8c5c9" providerId="ADAL" clId="{251554BD-ABBF-401D-AC06-55266580CBAE}" dt="2023-07-26T20:33:36.220" v="237" actId="478"/>
        <pc:sldMkLst>
          <pc:docMk/>
          <pc:sldMk cId="4219220588" sldId="1767"/>
        </pc:sldMkLst>
        <pc:spChg chg="del">
          <ac:chgData name="Sarasin, Elise" userId="051ede2b-3008-44c0-bb19-c9bb04b8c5c9" providerId="ADAL" clId="{251554BD-ABBF-401D-AC06-55266580CBAE}" dt="2023-07-26T20:32:58.255" v="231" actId="478"/>
          <ac:spMkLst>
            <pc:docMk/>
            <pc:sldMk cId="4219220588" sldId="1767"/>
            <ac:spMk id="2" creationId="{164428B9-6D13-8EA5-889B-87C85B7E7046}"/>
          </ac:spMkLst>
        </pc:spChg>
        <pc:picChg chg="del">
          <ac:chgData name="Sarasin, Elise" userId="051ede2b-3008-44c0-bb19-c9bb04b8c5c9" providerId="ADAL" clId="{251554BD-ABBF-401D-AC06-55266580CBAE}" dt="2023-07-26T20:33:36.220" v="237" actId="478"/>
          <ac:picMkLst>
            <pc:docMk/>
            <pc:sldMk cId="4219220588" sldId="1767"/>
            <ac:picMk id="3" creationId="{935FAE98-4B8E-BCC1-E6E2-913BD0D19A3F}"/>
          </ac:picMkLst>
        </pc:picChg>
        <pc:picChg chg="mod">
          <ac:chgData name="Sarasin, Elise" userId="051ede2b-3008-44c0-bb19-c9bb04b8c5c9" providerId="ADAL" clId="{251554BD-ABBF-401D-AC06-55266580CBAE}" dt="2023-07-26T20:33:06.250" v="232" actId="14826"/>
          <ac:picMkLst>
            <pc:docMk/>
            <pc:sldMk cId="4219220588" sldId="1767"/>
            <ac:picMk id="1026" creationId="{87718D29-DDF2-311A-233A-67040CCE7DE5}"/>
          </ac:picMkLst>
        </pc:picChg>
      </pc:sldChg>
      <pc:sldChg chg="del">
        <pc:chgData name="Sarasin, Elise" userId="051ede2b-3008-44c0-bb19-c9bb04b8c5c9" providerId="ADAL" clId="{251554BD-ABBF-401D-AC06-55266580CBAE}" dt="2023-07-26T20:34:29.332" v="248" actId="47"/>
        <pc:sldMkLst>
          <pc:docMk/>
          <pc:sldMk cId="1002057046" sldId="1768"/>
        </pc:sldMkLst>
      </pc:sldChg>
      <pc:sldChg chg="addSp delSp modSp mod">
        <pc:chgData name="Sarasin, Elise" userId="051ede2b-3008-44c0-bb19-c9bb04b8c5c9" providerId="ADAL" clId="{251554BD-ABBF-401D-AC06-55266580CBAE}" dt="2023-07-27T15:40:43.066" v="499" actId="20577"/>
        <pc:sldMkLst>
          <pc:docMk/>
          <pc:sldMk cId="2808878305" sldId="1769"/>
        </pc:sldMkLst>
        <pc:spChg chg="add mod">
          <ac:chgData name="Sarasin, Elise" userId="051ede2b-3008-44c0-bb19-c9bb04b8c5c9" providerId="ADAL" clId="{251554BD-ABBF-401D-AC06-55266580CBAE}" dt="2023-07-27T15:40:43.066" v="499" actId="20577"/>
          <ac:spMkLst>
            <pc:docMk/>
            <pc:sldMk cId="2808878305" sldId="1769"/>
            <ac:spMk id="2" creationId="{24EAF6BD-5C07-227D-0AE9-FB1E72BFA54E}"/>
          </ac:spMkLst>
        </pc:spChg>
        <pc:spChg chg="del">
          <ac:chgData name="Sarasin, Elise" userId="051ede2b-3008-44c0-bb19-c9bb04b8c5c9" providerId="ADAL" clId="{251554BD-ABBF-401D-AC06-55266580CBAE}" dt="2023-07-26T20:33:11.019" v="233" actId="478"/>
          <ac:spMkLst>
            <pc:docMk/>
            <pc:sldMk cId="2808878305" sldId="1769"/>
            <ac:spMk id="3" creationId="{72273825-7EA3-CD01-2460-0D028CD1F176}"/>
          </ac:spMkLst>
        </pc:spChg>
        <pc:picChg chg="del">
          <ac:chgData name="Sarasin, Elise" userId="051ede2b-3008-44c0-bb19-c9bb04b8c5c9" providerId="ADAL" clId="{251554BD-ABBF-401D-AC06-55266580CBAE}" dt="2023-07-26T20:33:38.684" v="238" actId="478"/>
          <ac:picMkLst>
            <pc:docMk/>
            <pc:sldMk cId="2808878305" sldId="1769"/>
            <ac:picMk id="2" creationId="{77291BD1-8FB3-F3AC-6DE6-B3F7C14C3EF6}"/>
          </ac:picMkLst>
        </pc:picChg>
        <pc:picChg chg="mod">
          <ac:chgData name="Sarasin, Elise" userId="051ede2b-3008-44c0-bb19-c9bb04b8c5c9" providerId="ADAL" clId="{251554BD-ABBF-401D-AC06-55266580CBAE}" dt="2023-07-26T20:33:19.167" v="234" actId="14826"/>
          <ac:picMkLst>
            <pc:docMk/>
            <pc:sldMk cId="2808878305" sldId="1769"/>
            <ac:picMk id="1026" creationId="{87718D29-DDF2-311A-233A-67040CCE7DE5}"/>
          </ac:picMkLst>
        </pc:picChg>
      </pc:sldChg>
      <pc:sldChg chg="modSp del mod">
        <pc:chgData name="Sarasin, Elise" userId="051ede2b-3008-44c0-bb19-c9bb04b8c5c9" providerId="ADAL" clId="{251554BD-ABBF-401D-AC06-55266580CBAE}" dt="2023-07-26T20:48:11.691" v="414" actId="47"/>
        <pc:sldMkLst>
          <pc:docMk/>
          <pc:sldMk cId="2062560052" sldId="1770"/>
        </pc:sldMkLst>
        <pc:spChg chg="mod">
          <ac:chgData name="Sarasin, Elise" userId="051ede2b-3008-44c0-bb19-c9bb04b8c5c9" providerId="ADAL" clId="{251554BD-ABBF-401D-AC06-55266580CBAE}" dt="2023-07-26T20:40:28.804" v="280" actId="1076"/>
          <ac:spMkLst>
            <pc:docMk/>
            <pc:sldMk cId="2062560052" sldId="1770"/>
            <ac:spMk id="3" creationId="{77549B17-74E3-70B4-B8EB-296F9D011812}"/>
          </ac:spMkLst>
        </pc:spChg>
      </pc:sldChg>
      <pc:sldChg chg="modSp del mod">
        <pc:chgData name="Sarasin, Elise" userId="051ede2b-3008-44c0-bb19-c9bb04b8c5c9" providerId="ADAL" clId="{251554BD-ABBF-401D-AC06-55266580CBAE}" dt="2023-07-26T20:48:13.405" v="415" actId="47"/>
        <pc:sldMkLst>
          <pc:docMk/>
          <pc:sldMk cId="2906511468" sldId="1772"/>
        </pc:sldMkLst>
        <pc:spChg chg="mod">
          <ac:chgData name="Sarasin, Elise" userId="051ede2b-3008-44c0-bb19-c9bb04b8c5c9" providerId="ADAL" clId="{251554BD-ABBF-401D-AC06-55266580CBAE}" dt="2023-07-26T20:40:43.905" v="281" actId="1076"/>
          <ac:spMkLst>
            <pc:docMk/>
            <pc:sldMk cId="2906511468" sldId="1772"/>
            <ac:spMk id="3" creationId="{1E3CA1C4-0B1C-BC8D-36C7-4EDBA8B07F62}"/>
          </ac:spMkLst>
        </pc:spChg>
      </pc:sldChg>
      <pc:sldChg chg="modSp mod">
        <pc:chgData name="Sarasin, Elise" userId="051ede2b-3008-44c0-bb19-c9bb04b8c5c9" providerId="ADAL" clId="{251554BD-ABBF-401D-AC06-55266580CBAE}" dt="2023-07-26T20:24:47.307" v="182" actId="1076"/>
        <pc:sldMkLst>
          <pc:docMk/>
          <pc:sldMk cId="735039866" sldId="1775"/>
        </pc:sldMkLst>
        <pc:spChg chg="mod">
          <ac:chgData name="Sarasin, Elise" userId="051ede2b-3008-44c0-bb19-c9bb04b8c5c9" providerId="ADAL" clId="{251554BD-ABBF-401D-AC06-55266580CBAE}" dt="2023-07-26T20:24:47.307" v="182" actId="1076"/>
          <ac:spMkLst>
            <pc:docMk/>
            <pc:sldMk cId="735039866" sldId="1775"/>
            <ac:spMk id="3" creationId="{A6B90741-B534-F1F0-D150-BA3A318B293C}"/>
          </ac:spMkLst>
        </pc:spChg>
      </pc:sldChg>
      <pc:sldChg chg="modSp mod">
        <pc:chgData name="Sarasin, Elise" userId="051ede2b-3008-44c0-bb19-c9bb04b8c5c9" providerId="ADAL" clId="{251554BD-ABBF-401D-AC06-55266580CBAE}" dt="2023-07-27T15:42:57.616" v="551" actId="20577"/>
        <pc:sldMkLst>
          <pc:docMk/>
          <pc:sldMk cId="152369568" sldId="1776"/>
        </pc:sldMkLst>
        <pc:spChg chg="mod">
          <ac:chgData name="Sarasin, Elise" userId="051ede2b-3008-44c0-bb19-c9bb04b8c5c9" providerId="ADAL" clId="{251554BD-ABBF-401D-AC06-55266580CBAE}" dt="2023-07-27T15:42:57.616" v="551" actId="20577"/>
          <ac:spMkLst>
            <pc:docMk/>
            <pc:sldMk cId="152369568" sldId="1776"/>
            <ac:spMk id="2" creationId="{118A6353-24D7-E455-6878-9D7B407AEA50}"/>
          </ac:spMkLst>
        </pc:spChg>
      </pc:sldChg>
      <pc:sldChg chg="addSp modSp add mod">
        <pc:chgData name="Sarasin, Elise" userId="051ede2b-3008-44c0-bb19-c9bb04b8c5c9" providerId="ADAL" clId="{251554BD-ABBF-401D-AC06-55266580CBAE}" dt="2023-07-26T20:47:26.500" v="413" actId="1076"/>
        <pc:sldMkLst>
          <pc:docMk/>
          <pc:sldMk cId="3342193300" sldId="1777"/>
        </pc:sldMkLst>
        <pc:picChg chg="add mod">
          <ac:chgData name="Sarasin, Elise" userId="051ede2b-3008-44c0-bb19-c9bb04b8c5c9" providerId="ADAL" clId="{251554BD-ABBF-401D-AC06-55266580CBAE}" dt="2023-07-26T20:47:26.500" v="413" actId="1076"/>
          <ac:picMkLst>
            <pc:docMk/>
            <pc:sldMk cId="3342193300" sldId="1777"/>
            <ac:picMk id="3" creationId="{E02519AB-CC4B-5346-3999-C3F731A11E74}"/>
          </ac:picMkLst>
        </pc:picChg>
        <pc:picChg chg="mod">
          <ac:chgData name="Sarasin, Elise" userId="051ede2b-3008-44c0-bb19-c9bb04b8c5c9" providerId="ADAL" clId="{251554BD-ABBF-401D-AC06-55266580CBAE}" dt="2023-07-26T20:47:02.917" v="402" actId="1076"/>
          <ac:picMkLst>
            <pc:docMk/>
            <pc:sldMk cId="3342193300" sldId="1777"/>
            <ac:picMk id="8" creationId="{3EE31F0D-C30A-56ED-CAF9-F43DBC1C11E2}"/>
          </ac:picMkLst>
        </pc:picChg>
      </pc:sldChg>
      <pc:sldChg chg="addSp modSp add mod">
        <pc:chgData name="Sarasin, Elise" userId="051ede2b-3008-44c0-bb19-c9bb04b8c5c9" providerId="ADAL" clId="{251554BD-ABBF-401D-AC06-55266580CBAE}" dt="2023-07-26T20:49:57.886" v="445" actId="1076"/>
        <pc:sldMkLst>
          <pc:docMk/>
          <pc:sldMk cId="1175859316" sldId="1778"/>
        </pc:sldMkLst>
        <pc:picChg chg="mod">
          <ac:chgData name="Sarasin, Elise" userId="051ede2b-3008-44c0-bb19-c9bb04b8c5c9" providerId="ADAL" clId="{251554BD-ABBF-401D-AC06-55266580CBAE}" dt="2023-07-26T20:48:40.574" v="422" actId="1076"/>
          <ac:picMkLst>
            <pc:docMk/>
            <pc:sldMk cId="1175859316" sldId="1778"/>
            <ac:picMk id="3" creationId="{E02519AB-CC4B-5346-3999-C3F731A11E74}"/>
          </ac:picMkLst>
        </pc:picChg>
        <pc:picChg chg="add mod ord">
          <ac:chgData name="Sarasin, Elise" userId="051ede2b-3008-44c0-bb19-c9bb04b8c5c9" providerId="ADAL" clId="{251554BD-ABBF-401D-AC06-55266580CBAE}" dt="2023-07-26T20:49:57.886" v="445" actId="1076"/>
          <ac:picMkLst>
            <pc:docMk/>
            <pc:sldMk cId="1175859316" sldId="1778"/>
            <ac:picMk id="6" creationId="{9C0BD6AA-815F-540F-445C-26F039E853AE}"/>
          </ac:picMkLst>
        </pc:picChg>
        <pc:picChg chg="add mod">
          <ac:chgData name="Sarasin, Elise" userId="051ede2b-3008-44c0-bb19-c9bb04b8c5c9" providerId="ADAL" clId="{251554BD-ABBF-401D-AC06-55266580CBAE}" dt="2023-07-26T20:49:48.445" v="440" actId="1076"/>
          <ac:picMkLst>
            <pc:docMk/>
            <pc:sldMk cId="1175859316" sldId="1778"/>
            <ac:picMk id="10" creationId="{A3A1EFFE-DA4E-3AF0-48BC-CB5AA91AF70A}"/>
          </ac:picMkLst>
        </pc:picChg>
        <pc:picChg chg="add mod">
          <ac:chgData name="Sarasin, Elise" userId="051ede2b-3008-44c0-bb19-c9bb04b8c5c9" providerId="ADAL" clId="{251554BD-ABBF-401D-AC06-55266580CBAE}" dt="2023-07-26T20:49:43.524" v="437" actId="1076"/>
          <ac:picMkLst>
            <pc:docMk/>
            <pc:sldMk cId="1175859316" sldId="1778"/>
            <ac:picMk id="12" creationId="{68E0B8D8-DA55-A4F5-19D8-E499FCEC60A1}"/>
          </ac:picMkLst>
        </pc:picChg>
      </pc:sldChg>
    </pc:docChg>
  </pc:docChgLst>
  <pc:docChgLst>
    <pc:chgData name="Bernard, Allison M" userId="7cd67125-3436-42b8-b83a-bbe37ba15a4e" providerId="ADAL" clId="{6D5EA678-5AC0-4922-A73A-2B67269C2D32}"/>
    <pc:docChg chg="custSel modSld">
      <pc:chgData name="Bernard, Allison M" userId="7cd67125-3436-42b8-b83a-bbe37ba15a4e" providerId="ADAL" clId="{6D5EA678-5AC0-4922-A73A-2B67269C2D32}" dt="2023-07-03T13:29:02.224" v="96"/>
      <pc:docMkLst>
        <pc:docMk/>
      </pc:docMkLst>
      <pc:sldChg chg="modSp mod">
        <pc:chgData name="Bernard, Allison M" userId="7cd67125-3436-42b8-b83a-bbe37ba15a4e" providerId="ADAL" clId="{6D5EA678-5AC0-4922-A73A-2B67269C2D32}" dt="2023-07-03T13:27:35.963" v="23" actId="20577"/>
        <pc:sldMkLst>
          <pc:docMk/>
          <pc:sldMk cId="3929194274" sldId="334"/>
        </pc:sldMkLst>
        <pc:spChg chg="mod">
          <ac:chgData name="Bernard, Allison M" userId="7cd67125-3436-42b8-b83a-bbe37ba15a4e" providerId="ADAL" clId="{6D5EA678-5AC0-4922-A73A-2B67269C2D32}" dt="2023-07-03T13:27:35.963" v="23" actId="20577"/>
          <ac:spMkLst>
            <pc:docMk/>
            <pc:sldMk cId="3929194274" sldId="334"/>
            <ac:spMk id="2" creationId="{57BCB212-66F0-4C3B-B653-2843DDCD3BEE}"/>
          </ac:spMkLst>
        </pc:spChg>
      </pc:sldChg>
      <pc:sldChg chg="modSp mod">
        <pc:chgData name="Bernard, Allison M" userId="7cd67125-3436-42b8-b83a-bbe37ba15a4e" providerId="ADAL" clId="{6D5EA678-5AC0-4922-A73A-2B67269C2D32}" dt="2023-07-03T13:28:25.565" v="92" actId="20577"/>
        <pc:sldMkLst>
          <pc:docMk/>
          <pc:sldMk cId="707342084" sldId="335"/>
        </pc:sldMkLst>
        <pc:spChg chg="mod">
          <ac:chgData name="Bernard, Allison M" userId="7cd67125-3436-42b8-b83a-bbe37ba15a4e" providerId="ADAL" clId="{6D5EA678-5AC0-4922-A73A-2B67269C2D32}" dt="2023-07-03T13:28:25.565" v="92" actId="20577"/>
          <ac:spMkLst>
            <pc:docMk/>
            <pc:sldMk cId="707342084" sldId="335"/>
            <ac:spMk id="3" creationId="{9DC641B4-A69A-4435-8372-61C4912866FD}"/>
          </ac:spMkLst>
        </pc:spChg>
      </pc:sldChg>
      <pc:sldChg chg="modSp mod">
        <pc:chgData name="Bernard, Allison M" userId="7cd67125-3436-42b8-b83a-bbe37ba15a4e" providerId="ADAL" clId="{6D5EA678-5AC0-4922-A73A-2B67269C2D32}" dt="2023-07-03T13:27:53.343" v="24" actId="313"/>
        <pc:sldMkLst>
          <pc:docMk/>
          <pc:sldMk cId="129914492" sldId="1635"/>
        </pc:sldMkLst>
        <pc:spChg chg="mod">
          <ac:chgData name="Bernard, Allison M" userId="7cd67125-3436-42b8-b83a-bbe37ba15a4e" providerId="ADAL" clId="{6D5EA678-5AC0-4922-A73A-2B67269C2D32}" dt="2023-07-03T13:27:53.343" v="24" actId="313"/>
          <ac:spMkLst>
            <pc:docMk/>
            <pc:sldMk cId="129914492" sldId="1635"/>
            <ac:spMk id="11" creationId="{E8D3C0B2-E0EE-DC53-2C22-284DD7754EF7}"/>
          </ac:spMkLst>
        </pc:spChg>
      </pc:sldChg>
      <pc:sldChg chg="addSp modSp mod">
        <pc:chgData name="Bernard, Allison M" userId="7cd67125-3436-42b8-b83a-bbe37ba15a4e" providerId="ADAL" clId="{6D5EA678-5AC0-4922-A73A-2B67269C2D32}" dt="2023-07-03T13:28:48.081" v="95" actId="13822"/>
        <pc:sldMkLst>
          <pc:docMk/>
          <pc:sldMk cId="990333800" sldId="1638"/>
        </pc:sldMkLst>
        <pc:spChg chg="add mod">
          <ac:chgData name="Bernard, Allison M" userId="7cd67125-3436-42b8-b83a-bbe37ba15a4e" providerId="ADAL" clId="{6D5EA678-5AC0-4922-A73A-2B67269C2D32}" dt="2023-07-03T13:28:48.081" v="95" actId="13822"/>
          <ac:spMkLst>
            <pc:docMk/>
            <pc:sldMk cId="990333800" sldId="1638"/>
            <ac:spMk id="2" creationId="{D12A608F-4EE3-B5EB-E23E-E002283A55A3}"/>
          </ac:spMkLst>
        </pc:spChg>
      </pc:sldChg>
      <pc:sldChg chg="modSp mod">
        <pc:chgData name="Bernard, Allison M" userId="7cd67125-3436-42b8-b83a-bbe37ba15a4e" providerId="ADAL" clId="{6D5EA678-5AC0-4922-A73A-2B67269C2D32}" dt="2023-07-03T13:28:35.345" v="93" actId="313"/>
        <pc:sldMkLst>
          <pc:docMk/>
          <pc:sldMk cId="1032606886" sldId="1692"/>
        </pc:sldMkLst>
        <pc:spChg chg="mod">
          <ac:chgData name="Bernard, Allison M" userId="7cd67125-3436-42b8-b83a-bbe37ba15a4e" providerId="ADAL" clId="{6D5EA678-5AC0-4922-A73A-2B67269C2D32}" dt="2023-07-03T13:28:35.345" v="93" actId="313"/>
          <ac:spMkLst>
            <pc:docMk/>
            <pc:sldMk cId="1032606886" sldId="1692"/>
            <ac:spMk id="11" creationId="{E8D3C0B2-E0EE-DC53-2C22-284DD7754EF7}"/>
          </ac:spMkLst>
        </pc:spChg>
      </pc:sldChg>
      <pc:sldChg chg="addSp modSp">
        <pc:chgData name="Bernard, Allison M" userId="7cd67125-3436-42b8-b83a-bbe37ba15a4e" providerId="ADAL" clId="{6D5EA678-5AC0-4922-A73A-2B67269C2D32}" dt="2023-07-03T13:29:02.224" v="96"/>
        <pc:sldMkLst>
          <pc:docMk/>
          <pc:sldMk cId="735039866" sldId="1775"/>
        </pc:sldMkLst>
        <pc:spChg chg="add mod">
          <ac:chgData name="Bernard, Allison M" userId="7cd67125-3436-42b8-b83a-bbe37ba15a4e" providerId="ADAL" clId="{6D5EA678-5AC0-4922-A73A-2B67269C2D32}" dt="2023-07-03T13:29:02.224" v="96"/>
          <ac:spMkLst>
            <pc:docMk/>
            <pc:sldMk cId="735039866" sldId="1775"/>
            <ac:spMk id="3" creationId="{A6B90741-B534-F1F0-D150-BA3A318B293C}"/>
          </ac:spMkLst>
        </pc:spChg>
      </pc:sldChg>
    </pc:docChg>
  </pc:docChgLst>
  <pc:docChgLst>
    <pc:chgData name="Williams, Stacie Nicole" userId="557e7285-5eed-4251-8df7-94b561a4ad8f" providerId="ADAL" clId="{04A43A8B-A31A-4F5B-9DD1-18CF2F30D904}"/>
    <pc:docChg chg="custSel addSld delSld modSld sldOrd modSection">
      <pc:chgData name="Williams, Stacie Nicole" userId="557e7285-5eed-4251-8df7-94b561a4ad8f" providerId="ADAL" clId="{04A43A8B-A31A-4F5B-9DD1-18CF2F30D904}" dt="2022-09-16T15:03:01.818" v="415" actId="1076"/>
      <pc:docMkLst>
        <pc:docMk/>
      </pc:docMkLst>
      <pc:sldChg chg="addSp delSp modSp mod">
        <pc:chgData name="Williams, Stacie Nicole" userId="557e7285-5eed-4251-8df7-94b561a4ad8f" providerId="ADAL" clId="{04A43A8B-A31A-4F5B-9DD1-18CF2F30D904}" dt="2022-09-16T14:10:30.565" v="161" actId="1076"/>
        <pc:sldMkLst>
          <pc:docMk/>
          <pc:sldMk cId="258691125" sldId="1607"/>
        </pc:sldMkLst>
        <pc:spChg chg="mod">
          <ac:chgData name="Williams, Stacie Nicole" userId="557e7285-5eed-4251-8df7-94b561a4ad8f" providerId="ADAL" clId="{04A43A8B-A31A-4F5B-9DD1-18CF2F30D904}" dt="2022-09-16T14:10:30.565" v="161" actId="1076"/>
          <ac:spMkLst>
            <pc:docMk/>
            <pc:sldMk cId="258691125" sldId="1607"/>
            <ac:spMk id="2" creationId="{B1B90936-2007-02DC-A1C1-1767C25592D3}"/>
          </ac:spMkLst>
        </pc:spChg>
        <pc:spChg chg="mod">
          <ac:chgData name="Williams, Stacie Nicole" userId="557e7285-5eed-4251-8df7-94b561a4ad8f" providerId="ADAL" clId="{04A43A8B-A31A-4F5B-9DD1-18CF2F30D904}" dt="2022-09-16T13:45:15.603" v="23" actId="1076"/>
          <ac:spMkLst>
            <pc:docMk/>
            <pc:sldMk cId="258691125" sldId="1607"/>
            <ac:spMk id="7" creationId="{674B101B-6B26-1454-1B5B-2F21EB22D341}"/>
          </ac:spMkLst>
        </pc:spChg>
        <pc:picChg chg="add del mod">
          <ac:chgData name="Williams, Stacie Nicole" userId="557e7285-5eed-4251-8df7-94b561a4ad8f" providerId="ADAL" clId="{04A43A8B-A31A-4F5B-9DD1-18CF2F30D904}" dt="2022-09-16T13:45:03.735" v="21" actId="478"/>
          <ac:picMkLst>
            <pc:docMk/>
            <pc:sldMk cId="258691125" sldId="1607"/>
            <ac:picMk id="10" creationId="{147FF24F-D684-6F1F-FE69-27DA6D751C3D}"/>
          </ac:picMkLst>
        </pc:picChg>
      </pc:sldChg>
      <pc:sldChg chg="delSp modSp mod">
        <pc:chgData name="Williams, Stacie Nicole" userId="557e7285-5eed-4251-8df7-94b561a4ad8f" providerId="ADAL" clId="{04A43A8B-A31A-4F5B-9DD1-18CF2F30D904}" dt="2022-09-16T15:00:04.473" v="406" actId="478"/>
        <pc:sldMkLst>
          <pc:docMk/>
          <pc:sldMk cId="1929956033" sldId="1727"/>
        </pc:sldMkLst>
        <pc:spChg chg="del mod">
          <ac:chgData name="Williams, Stacie Nicole" userId="557e7285-5eed-4251-8df7-94b561a4ad8f" providerId="ADAL" clId="{04A43A8B-A31A-4F5B-9DD1-18CF2F30D904}" dt="2022-09-16T15:00:04.473" v="406" actId="478"/>
          <ac:spMkLst>
            <pc:docMk/>
            <pc:sldMk cId="1929956033" sldId="1727"/>
            <ac:spMk id="4" creationId="{0AF158BD-2FD0-661F-21A1-70ED367AF055}"/>
          </ac:spMkLst>
        </pc:spChg>
      </pc:sldChg>
      <pc:sldChg chg="addSp delSp modSp new mod ord modAnim modShow">
        <pc:chgData name="Williams, Stacie Nicole" userId="557e7285-5eed-4251-8df7-94b561a4ad8f" providerId="ADAL" clId="{04A43A8B-A31A-4F5B-9DD1-18CF2F30D904}" dt="2022-09-16T14:44:01.039" v="377" actId="729"/>
        <pc:sldMkLst>
          <pc:docMk/>
          <pc:sldMk cId="745381402" sldId="1732"/>
        </pc:sldMkLst>
        <pc:spChg chg="add del mod">
          <ac:chgData name="Williams, Stacie Nicole" userId="557e7285-5eed-4251-8df7-94b561a4ad8f" providerId="ADAL" clId="{04A43A8B-A31A-4F5B-9DD1-18CF2F30D904}" dt="2022-09-16T13:47:14.130" v="31"/>
          <ac:spMkLst>
            <pc:docMk/>
            <pc:sldMk cId="745381402" sldId="1732"/>
            <ac:spMk id="2" creationId="{022AED07-A6C6-1B61-7550-C4CA1E39AB04}"/>
          </ac:spMkLst>
        </pc:spChg>
        <pc:spChg chg="add del mod">
          <ac:chgData name="Williams, Stacie Nicole" userId="557e7285-5eed-4251-8df7-94b561a4ad8f" providerId="ADAL" clId="{04A43A8B-A31A-4F5B-9DD1-18CF2F30D904}" dt="2022-09-16T13:55:56.084" v="100" actId="478"/>
          <ac:spMkLst>
            <pc:docMk/>
            <pc:sldMk cId="745381402" sldId="1732"/>
            <ac:spMk id="5" creationId="{563B90EB-99D8-4CD0-5EBC-5F1BDF268095}"/>
          </ac:spMkLst>
        </pc:spChg>
        <pc:picChg chg="add mod">
          <ac:chgData name="Williams, Stacie Nicole" userId="557e7285-5eed-4251-8df7-94b561a4ad8f" providerId="ADAL" clId="{04A43A8B-A31A-4F5B-9DD1-18CF2F30D904}" dt="2022-09-16T14:04:02.352" v="143" actId="1076"/>
          <ac:picMkLst>
            <pc:docMk/>
            <pc:sldMk cId="745381402" sldId="1732"/>
            <ac:picMk id="3" creationId="{17B819FB-74B3-7E35-641A-7C3CEBE0BDF3}"/>
          </ac:picMkLst>
        </pc:picChg>
        <pc:picChg chg="add del mod">
          <ac:chgData name="Williams, Stacie Nicole" userId="557e7285-5eed-4251-8df7-94b561a4ad8f" providerId="ADAL" clId="{04A43A8B-A31A-4F5B-9DD1-18CF2F30D904}" dt="2022-09-16T13:56:24.965" v="101" actId="478"/>
          <ac:picMkLst>
            <pc:docMk/>
            <pc:sldMk cId="745381402" sldId="1732"/>
            <ac:picMk id="4" creationId="{2CCE14EA-760D-6167-EBF0-2247B8EF5312}"/>
          </ac:picMkLst>
        </pc:picChg>
        <pc:picChg chg="add del mod">
          <ac:chgData name="Williams, Stacie Nicole" userId="557e7285-5eed-4251-8df7-94b561a4ad8f" providerId="ADAL" clId="{04A43A8B-A31A-4F5B-9DD1-18CF2F30D904}" dt="2022-09-16T14:02:32.675" v="133" actId="478"/>
          <ac:picMkLst>
            <pc:docMk/>
            <pc:sldMk cId="745381402" sldId="1732"/>
            <ac:picMk id="7" creationId="{3B1D556C-D669-F182-CF31-6C34E02A3A42}"/>
          </ac:picMkLst>
        </pc:picChg>
        <pc:picChg chg="add del mod">
          <ac:chgData name="Williams, Stacie Nicole" userId="557e7285-5eed-4251-8df7-94b561a4ad8f" providerId="ADAL" clId="{04A43A8B-A31A-4F5B-9DD1-18CF2F30D904}" dt="2022-09-16T14:01:10.568" v="119" actId="478"/>
          <ac:picMkLst>
            <pc:docMk/>
            <pc:sldMk cId="745381402" sldId="1732"/>
            <ac:picMk id="9" creationId="{316CE771-61DE-0521-72CB-EBD305AFBAF8}"/>
          </ac:picMkLst>
        </pc:picChg>
        <pc:picChg chg="add del mod">
          <ac:chgData name="Williams, Stacie Nicole" userId="557e7285-5eed-4251-8df7-94b561a4ad8f" providerId="ADAL" clId="{04A43A8B-A31A-4F5B-9DD1-18CF2F30D904}" dt="2022-09-16T14:01:11.350" v="120" actId="478"/>
          <ac:picMkLst>
            <pc:docMk/>
            <pc:sldMk cId="745381402" sldId="1732"/>
            <ac:picMk id="11" creationId="{CF7CB10E-4629-D8B7-6451-F1BA8F6D74CA}"/>
          </ac:picMkLst>
        </pc:picChg>
        <pc:picChg chg="add mod">
          <ac:chgData name="Williams, Stacie Nicole" userId="557e7285-5eed-4251-8df7-94b561a4ad8f" providerId="ADAL" clId="{04A43A8B-A31A-4F5B-9DD1-18CF2F30D904}" dt="2022-09-16T14:04:07.932" v="145" actId="1076"/>
          <ac:picMkLst>
            <pc:docMk/>
            <pc:sldMk cId="745381402" sldId="1732"/>
            <ac:picMk id="13" creationId="{F07F8581-04CF-0FD1-19B8-7AFA998BE3BC}"/>
          </ac:picMkLst>
        </pc:picChg>
        <pc:picChg chg="add mod">
          <ac:chgData name="Williams, Stacie Nicole" userId="557e7285-5eed-4251-8df7-94b561a4ad8f" providerId="ADAL" clId="{04A43A8B-A31A-4F5B-9DD1-18CF2F30D904}" dt="2022-09-16T14:03:48.590" v="141" actId="1076"/>
          <ac:picMkLst>
            <pc:docMk/>
            <pc:sldMk cId="745381402" sldId="1732"/>
            <ac:picMk id="15" creationId="{4458DE3C-76BD-AC49-CB23-F83DC6C67DF7}"/>
          </ac:picMkLst>
        </pc:picChg>
      </pc:sldChg>
      <pc:sldChg chg="new del">
        <pc:chgData name="Williams, Stacie Nicole" userId="557e7285-5eed-4251-8df7-94b561a4ad8f" providerId="ADAL" clId="{04A43A8B-A31A-4F5B-9DD1-18CF2F30D904}" dt="2022-09-16T13:46:44.897" v="25" actId="47"/>
        <pc:sldMkLst>
          <pc:docMk/>
          <pc:sldMk cId="845614652" sldId="1732"/>
        </pc:sldMkLst>
      </pc:sldChg>
      <pc:sldChg chg="modSp mod">
        <pc:chgData name="Williams, Stacie Nicole" userId="557e7285-5eed-4251-8df7-94b561a4ad8f" providerId="ADAL" clId="{04A43A8B-A31A-4F5B-9DD1-18CF2F30D904}" dt="2022-09-16T15:03:01.818" v="415" actId="1076"/>
        <pc:sldMkLst>
          <pc:docMk/>
          <pc:sldMk cId="1748278664" sldId="1738"/>
        </pc:sldMkLst>
        <pc:picChg chg="mod">
          <ac:chgData name="Williams, Stacie Nicole" userId="557e7285-5eed-4251-8df7-94b561a4ad8f" providerId="ADAL" clId="{04A43A8B-A31A-4F5B-9DD1-18CF2F30D904}" dt="2022-09-16T15:03:01.818" v="415" actId="1076"/>
          <ac:picMkLst>
            <pc:docMk/>
            <pc:sldMk cId="1748278664" sldId="1738"/>
            <ac:picMk id="10" creationId="{64DA30DF-963E-0635-67F5-3BB9D750D177}"/>
          </ac:picMkLst>
        </pc:picChg>
      </pc:sldChg>
      <pc:sldChg chg="addSp modSp new mod ord modAnim">
        <pc:chgData name="Williams, Stacie Nicole" userId="557e7285-5eed-4251-8df7-94b561a4ad8f" providerId="ADAL" clId="{04A43A8B-A31A-4F5B-9DD1-18CF2F30D904}" dt="2022-09-16T14:38:08.854" v="344"/>
        <pc:sldMkLst>
          <pc:docMk/>
          <pc:sldMk cId="2667829513" sldId="1750"/>
        </pc:sldMkLst>
        <pc:picChg chg="add mod">
          <ac:chgData name="Williams, Stacie Nicole" userId="557e7285-5eed-4251-8df7-94b561a4ad8f" providerId="ADAL" clId="{04A43A8B-A31A-4F5B-9DD1-18CF2F30D904}" dt="2022-09-16T14:10:04.256" v="160" actId="1076"/>
          <ac:picMkLst>
            <pc:docMk/>
            <pc:sldMk cId="2667829513" sldId="1750"/>
            <ac:picMk id="2" creationId="{5227DAC5-25F9-6346-EBBB-B946A28C99B4}"/>
          </ac:picMkLst>
        </pc:picChg>
        <pc:picChg chg="add mod">
          <ac:chgData name="Williams, Stacie Nicole" userId="557e7285-5eed-4251-8df7-94b561a4ad8f" providerId="ADAL" clId="{04A43A8B-A31A-4F5B-9DD1-18CF2F30D904}" dt="2022-09-16T14:09:52.991" v="158" actId="1076"/>
          <ac:picMkLst>
            <pc:docMk/>
            <pc:sldMk cId="2667829513" sldId="1750"/>
            <ac:picMk id="3" creationId="{C6D2F0E7-E4A1-817B-F8C9-16C8E63BA9FF}"/>
          </ac:picMkLst>
        </pc:picChg>
        <pc:picChg chg="add mod">
          <ac:chgData name="Williams, Stacie Nicole" userId="557e7285-5eed-4251-8df7-94b561a4ad8f" providerId="ADAL" clId="{04A43A8B-A31A-4F5B-9DD1-18CF2F30D904}" dt="2022-09-16T14:11:47.314" v="166" actId="1076"/>
          <ac:picMkLst>
            <pc:docMk/>
            <pc:sldMk cId="2667829513" sldId="1750"/>
            <ac:picMk id="4" creationId="{920B22FF-DCB1-AA33-11B3-860ACC88C2C2}"/>
          </ac:picMkLst>
        </pc:picChg>
      </pc:sldChg>
      <pc:sldChg chg="delSp mod">
        <pc:chgData name="Williams, Stacie Nicole" userId="557e7285-5eed-4251-8df7-94b561a4ad8f" providerId="ADAL" clId="{04A43A8B-A31A-4F5B-9DD1-18CF2F30D904}" dt="2022-09-16T15:00:27.531" v="408" actId="478"/>
        <pc:sldMkLst>
          <pc:docMk/>
          <pc:sldMk cId="2301550117" sldId="1751"/>
        </pc:sldMkLst>
        <pc:spChg chg="del">
          <ac:chgData name="Williams, Stacie Nicole" userId="557e7285-5eed-4251-8df7-94b561a4ad8f" providerId="ADAL" clId="{04A43A8B-A31A-4F5B-9DD1-18CF2F30D904}" dt="2022-09-16T15:00:27.531" v="408" actId="478"/>
          <ac:spMkLst>
            <pc:docMk/>
            <pc:sldMk cId="2301550117" sldId="1751"/>
            <ac:spMk id="4" creationId="{0AF158BD-2FD0-661F-21A1-70ED367AF055}"/>
          </ac:spMkLst>
        </pc:spChg>
      </pc:sldChg>
      <pc:sldChg chg="addSp delSp modSp new mod ord modTransition modAnim">
        <pc:chgData name="Williams, Stacie Nicole" userId="557e7285-5eed-4251-8df7-94b561a4ad8f" providerId="ADAL" clId="{04A43A8B-A31A-4F5B-9DD1-18CF2F30D904}" dt="2022-09-16T14:58:45.286" v="404"/>
        <pc:sldMkLst>
          <pc:docMk/>
          <pc:sldMk cId="2916920488" sldId="1753"/>
        </pc:sldMkLst>
        <pc:spChg chg="add del mod">
          <ac:chgData name="Williams, Stacie Nicole" userId="557e7285-5eed-4251-8df7-94b561a4ad8f" providerId="ADAL" clId="{04A43A8B-A31A-4F5B-9DD1-18CF2F30D904}" dt="2022-09-16T14:25:44.062" v="186"/>
          <ac:spMkLst>
            <pc:docMk/>
            <pc:sldMk cId="2916920488" sldId="1753"/>
            <ac:spMk id="3" creationId="{EAFCDDAA-0830-97DF-5C33-5A3CBF564DB1}"/>
          </ac:spMkLst>
        </pc:spChg>
        <pc:spChg chg="add mod">
          <ac:chgData name="Williams, Stacie Nicole" userId="557e7285-5eed-4251-8df7-94b561a4ad8f" providerId="ADAL" clId="{04A43A8B-A31A-4F5B-9DD1-18CF2F30D904}" dt="2022-09-16T14:42:41.031" v="376" actId="1076"/>
          <ac:spMkLst>
            <pc:docMk/>
            <pc:sldMk cId="2916920488" sldId="1753"/>
            <ac:spMk id="4" creationId="{71530ED3-0BF2-6FC8-7FF2-A210F294C643}"/>
          </ac:spMkLst>
        </pc:spChg>
        <pc:picChg chg="add mod">
          <ac:chgData name="Williams, Stacie Nicole" userId="557e7285-5eed-4251-8df7-94b561a4ad8f" providerId="ADAL" clId="{04A43A8B-A31A-4F5B-9DD1-18CF2F30D904}" dt="2022-09-16T14:42:37.246" v="375" actId="1076"/>
          <ac:picMkLst>
            <pc:docMk/>
            <pc:sldMk cId="2916920488" sldId="1753"/>
            <ac:picMk id="2" creationId="{936E528B-03E2-DBEE-AD69-1D686DA49EBE}"/>
          </ac:picMkLst>
        </pc:picChg>
        <pc:picChg chg="add mod">
          <ac:chgData name="Williams, Stacie Nicole" userId="557e7285-5eed-4251-8df7-94b561a4ad8f" providerId="ADAL" clId="{04A43A8B-A31A-4F5B-9DD1-18CF2F30D904}" dt="2022-09-16T14:45:42.137" v="395" actId="1076"/>
          <ac:picMkLst>
            <pc:docMk/>
            <pc:sldMk cId="2916920488" sldId="1753"/>
            <ac:picMk id="5" creationId="{620C5891-6019-0462-B481-660138E3A2F0}"/>
          </ac:picMkLst>
        </pc:picChg>
        <pc:picChg chg="add mod">
          <ac:chgData name="Williams, Stacie Nicole" userId="557e7285-5eed-4251-8df7-94b561a4ad8f" providerId="ADAL" clId="{04A43A8B-A31A-4F5B-9DD1-18CF2F30D904}" dt="2022-09-16T14:45:43.300" v="396" actId="1076"/>
          <ac:picMkLst>
            <pc:docMk/>
            <pc:sldMk cId="2916920488" sldId="1753"/>
            <ac:picMk id="6" creationId="{7222D733-32E6-EC1A-05E1-F2180EFCE462}"/>
          </ac:picMkLst>
        </pc:picChg>
        <pc:picChg chg="add mod">
          <ac:chgData name="Williams, Stacie Nicole" userId="557e7285-5eed-4251-8df7-94b561a4ad8f" providerId="ADAL" clId="{04A43A8B-A31A-4F5B-9DD1-18CF2F30D904}" dt="2022-09-16T14:45:40.841" v="394" actId="1076"/>
          <ac:picMkLst>
            <pc:docMk/>
            <pc:sldMk cId="2916920488" sldId="1753"/>
            <ac:picMk id="7" creationId="{F60EFCC5-65FC-00D2-6070-64F1E22C11E3}"/>
          </ac:picMkLst>
        </pc:picChg>
      </pc:sldChg>
      <pc:sldChg chg="delSp mod">
        <pc:chgData name="Williams, Stacie Nicole" userId="557e7285-5eed-4251-8df7-94b561a4ad8f" providerId="ADAL" clId="{04A43A8B-A31A-4F5B-9DD1-18CF2F30D904}" dt="2022-09-16T15:00:08.812" v="407" actId="478"/>
        <pc:sldMkLst>
          <pc:docMk/>
          <pc:sldMk cId="990814127" sldId="1754"/>
        </pc:sldMkLst>
        <pc:spChg chg="del">
          <ac:chgData name="Williams, Stacie Nicole" userId="557e7285-5eed-4251-8df7-94b561a4ad8f" providerId="ADAL" clId="{04A43A8B-A31A-4F5B-9DD1-18CF2F30D904}" dt="2022-09-16T15:00:08.812" v="407" actId="478"/>
          <ac:spMkLst>
            <pc:docMk/>
            <pc:sldMk cId="990814127" sldId="1754"/>
            <ac:spMk id="4" creationId="{0AF158BD-2FD0-661F-21A1-70ED367AF055}"/>
          </ac:spMkLst>
        </pc:spChg>
      </pc:sldChg>
      <pc:sldChg chg="delSp modSp mod">
        <pc:chgData name="Williams, Stacie Nicole" userId="557e7285-5eed-4251-8df7-94b561a4ad8f" providerId="ADAL" clId="{04A43A8B-A31A-4F5B-9DD1-18CF2F30D904}" dt="2022-09-16T15:00:56.671" v="411" actId="1076"/>
        <pc:sldMkLst>
          <pc:docMk/>
          <pc:sldMk cId="823696585" sldId="1755"/>
        </pc:sldMkLst>
        <pc:spChg chg="del">
          <ac:chgData name="Williams, Stacie Nicole" userId="557e7285-5eed-4251-8df7-94b561a4ad8f" providerId="ADAL" clId="{04A43A8B-A31A-4F5B-9DD1-18CF2F30D904}" dt="2022-09-16T15:00:52.642" v="410" actId="478"/>
          <ac:spMkLst>
            <pc:docMk/>
            <pc:sldMk cId="823696585" sldId="1755"/>
            <ac:spMk id="4" creationId="{0AF158BD-2FD0-661F-21A1-70ED367AF055}"/>
          </ac:spMkLst>
        </pc:spChg>
        <pc:picChg chg="mod">
          <ac:chgData name="Williams, Stacie Nicole" userId="557e7285-5eed-4251-8df7-94b561a4ad8f" providerId="ADAL" clId="{04A43A8B-A31A-4F5B-9DD1-18CF2F30D904}" dt="2022-09-16T15:00:56.671" v="411" actId="1076"/>
          <ac:picMkLst>
            <pc:docMk/>
            <pc:sldMk cId="823696585" sldId="1755"/>
            <ac:picMk id="2" creationId="{BB156B9C-2288-51B9-FA66-57A4FBA5CA51}"/>
          </ac:picMkLst>
        </pc:picChg>
      </pc:sldChg>
      <pc:sldChg chg="addSp delSp modSp new mod ord modTransition modAnim">
        <pc:chgData name="Williams, Stacie Nicole" userId="557e7285-5eed-4251-8df7-94b561a4ad8f" providerId="ADAL" clId="{04A43A8B-A31A-4F5B-9DD1-18CF2F30D904}" dt="2022-09-16T14:58:36.728" v="402"/>
        <pc:sldMkLst>
          <pc:docMk/>
          <pc:sldMk cId="697329077" sldId="1757"/>
        </pc:sldMkLst>
        <pc:spChg chg="add del mod">
          <ac:chgData name="Williams, Stacie Nicole" userId="557e7285-5eed-4251-8df7-94b561a4ad8f" providerId="ADAL" clId="{04A43A8B-A31A-4F5B-9DD1-18CF2F30D904}" dt="2022-09-16T14:29:14.072" v="292"/>
          <ac:spMkLst>
            <pc:docMk/>
            <pc:sldMk cId="697329077" sldId="1757"/>
            <ac:spMk id="2" creationId="{DEBC8F09-5364-28A0-FB0C-CB024C1AD61F}"/>
          </ac:spMkLst>
        </pc:spChg>
        <pc:spChg chg="add mod">
          <ac:chgData name="Williams, Stacie Nicole" userId="557e7285-5eed-4251-8df7-94b561a4ad8f" providerId="ADAL" clId="{04A43A8B-A31A-4F5B-9DD1-18CF2F30D904}" dt="2022-09-16T14:32:08.578" v="316" actId="1076"/>
          <ac:spMkLst>
            <pc:docMk/>
            <pc:sldMk cId="697329077" sldId="1757"/>
            <ac:spMk id="3" creationId="{43057E66-36E0-1E0D-A198-C88BAB16D16B}"/>
          </ac:spMkLst>
        </pc:spChg>
        <pc:picChg chg="add mod">
          <ac:chgData name="Williams, Stacie Nicole" userId="557e7285-5eed-4251-8df7-94b561a4ad8f" providerId="ADAL" clId="{04A43A8B-A31A-4F5B-9DD1-18CF2F30D904}" dt="2022-09-16T14:31:40.423" v="313" actId="1076"/>
          <ac:picMkLst>
            <pc:docMk/>
            <pc:sldMk cId="697329077" sldId="1757"/>
            <ac:picMk id="5" creationId="{B1F16343-813D-523E-4B6A-E229ABABD249}"/>
          </ac:picMkLst>
        </pc:picChg>
        <pc:picChg chg="add del mod">
          <ac:chgData name="Williams, Stacie Nicole" userId="557e7285-5eed-4251-8df7-94b561a4ad8f" providerId="ADAL" clId="{04A43A8B-A31A-4F5B-9DD1-18CF2F30D904}" dt="2022-09-16T14:30:44.104" v="303" actId="478"/>
          <ac:picMkLst>
            <pc:docMk/>
            <pc:sldMk cId="697329077" sldId="1757"/>
            <ac:picMk id="7" creationId="{43467613-4FD4-2B08-B803-CAA1F5D242D9}"/>
          </ac:picMkLst>
        </pc:picChg>
        <pc:picChg chg="add mod">
          <ac:chgData name="Williams, Stacie Nicole" userId="557e7285-5eed-4251-8df7-94b561a4ad8f" providerId="ADAL" clId="{04A43A8B-A31A-4F5B-9DD1-18CF2F30D904}" dt="2022-09-16T14:44:40.119" v="384" actId="14100"/>
          <ac:picMkLst>
            <pc:docMk/>
            <pc:sldMk cId="697329077" sldId="1757"/>
            <ac:picMk id="8" creationId="{39A694B4-1250-5836-B189-D79D5E40EA3D}"/>
          </ac:picMkLst>
        </pc:picChg>
      </pc:sldChg>
      <pc:sldChg chg="addSp modSp new mod modTransition">
        <pc:chgData name="Williams, Stacie Nicole" userId="557e7285-5eed-4251-8df7-94b561a4ad8f" providerId="ADAL" clId="{04A43A8B-A31A-4F5B-9DD1-18CF2F30D904}" dt="2022-09-16T14:58:41.243" v="403"/>
        <pc:sldMkLst>
          <pc:docMk/>
          <pc:sldMk cId="1237178274" sldId="1758"/>
        </pc:sldMkLst>
        <pc:spChg chg="add mod">
          <ac:chgData name="Williams, Stacie Nicole" userId="557e7285-5eed-4251-8df7-94b561a4ad8f" providerId="ADAL" clId="{04A43A8B-A31A-4F5B-9DD1-18CF2F30D904}" dt="2022-09-16T14:31:11.347" v="310" actId="1076"/>
          <ac:spMkLst>
            <pc:docMk/>
            <pc:sldMk cId="1237178274" sldId="1758"/>
            <ac:spMk id="3" creationId="{42CCC22B-226A-D3B6-B3EA-8D03F180A4EB}"/>
          </ac:spMkLst>
        </pc:spChg>
        <pc:picChg chg="add mod">
          <ac:chgData name="Williams, Stacie Nicole" userId="557e7285-5eed-4251-8df7-94b561a4ad8f" providerId="ADAL" clId="{04A43A8B-A31A-4F5B-9DD1-18CF2F30D904}" dt="2022-09-16T14:35:45.960" v="331" actId="1076"/>
          <ac:picMkLst>
            <pc:docMk/>
            <pc:sldMk cId="1237178274" sldId="1758"/>
            <ac:picMk id="2" creationId="{C051B8D4-F97E-8100-89BE-A4964CB593CA}"/>
          </ac:picMkLst>
        </pc:picChg>
        <pc:picChg chg="add mod">
          <ac:chgData name="Williams, Stacie Nicole" userId="557e7285-5eed-4251-8df7-94b561a4ad8f" providerId="ADAL" clId="{04A43A8B-A31A-4F5B-9DD1-18CF2F30D904}" dt="2022-09-16T14:45:15.887" v="389" actId="14100"/>
          <ac:picMkLst>
            <pc:docMk/>
            <pc:sldMk cId="1237178274" sldId="1758"/>
            <ac:picMk id="4" creationId="{0E31037A-E006-804E-F89F-3C2BCCC600E3}"/>
          </ac:picMkLst>
        </pc:picChg>
        <pc:picChg chg="add mod">
          <ac:chgData name="Williams, Stacie Nicole" userId="557e7285-5eed-4251-8df7-94b561a4ad8f" providerId="ADAL" clId="{04A43A8B-A31A-4F5B-9DD1-18CF2F30D904}" dt="2022-09-16T14:45:13.533" v="388" actId="1076"/>
          <ac:picMkLst>
            <pc:docMk/>
            <pc:sldMk cId="1237178274" sldId="1758"/>
            <ac:picMk id="5" creationId="{77A4F88D-C2CF-E173-BF08-0E24759AF8DC}"/>
          </ac:picMkLst>
        </pc:picChg>
      </pc:sldChg>
      <pc:sldChg chg="delSp mod">
        <pc:chgData name="Williams, Stacie Nicole" userId="557e7285-5eed-4251-8df7-94b561a4ad8f" providerId="ADAL" clId="{04A43A8B-A31A-4F5B-9DD1-18CF2F30D904}" dt="2022-09-16T15:01:23.435" v="412" actId="478"/>
        <pc:sldMkLst>
          <pc:docMk/>
          <pc:sldMk cId="3207648917" sldId="1760"/>
        </pc:sldMkLst>
        <pc:spChg chg="del">
          <ac:chgData name="Williams, Stacie Nicole" userId="557e7285-5eed-4251-8df7-94b561a4ad8f" providerId="ADAL" clId="{04A43A8B-A31A-4F5B-9DD1-18CF2F30D904}" dt="2022-09-16T15:01:23.435" v="412" actId="478"/>
          <ac:spMkLst>
            <pc:docMk/>
            <pc:sldMk cId="3207648917" sldId="1760"/>
            <ac:spMk id="4" creationId="{523288EB-49F0-019F-5F4A-DF823B40B757}"/>
          </ac:spMkLst>
        </pc:spChg>
      </pc:sldChg>
      <pc:sldChg chg="modSp">
        <pc:chgData name="Williams, Stacie Nicole" userId="557e7285-5eed-4251-8df7-94b561a4ad8f" providerId="ADAL" clId="{04A43A8B-A31A-4F5B-9DD1-18CF2F30D904}" dt="2022-09-16T15:01:33.129" v="413" actId="1076"/>
        <pc:sldMkLst>
          <pc:docMk/>
          <pc:sldMk cId="3774119308" sldId="1762"/>
        </pc:sldMkLst>
        <pc:picChg chg="mod">
          <ac:chgData name="Williams, Stacie Nicole" userId="557e7285-5eed-4251-8df7-94b561a4ad8f" providerId="ADAL" clId="{04A43A8B-A31A-4F5B-9DD1-18CF2F30D904}" dt="2022-09-16T15:01:33.129" v="413" actId="1076"/>
          <ac:picMkLst>
            <pc:docMk/>
            <pc:sldMk cId="3774119308" sldId="1762"/>
            <ac:picMk id="5" creationId="{DCD987F2-1963-3BFD-8160-F7AB0E671CB9}"/>
          </ac:picMkLst>
        </pc:picChg>
      </pc:sldChg>
      <pc:sldChg chg="modSp">
        <pc:chgData name="Williams, Stacie Nicole" userId="557e7285-5eed-4251-8df7-94b561a4ad8f" providerId="ADAL" clId="{04A43A8B-A31A-4F5B-9DD1-18CF2F30D904}" dt="2022-09-16T14:52:35.203" v="399" actId="14100"/>
        <pc:sldMkLst>
          <pc:docMk/>
          <pc:sldMk cId="2580936379" sldId="1764"/>
        </pc:sldMkLst>
        <pc:picChg chg="mod">
          <ac:chgData name="Williams, Stacie Nicole" userId="557e7285-5eed-4251-8df7-94b561a4ad8f" providerId="ADAL" clId="{04A43A8B-A31A-4F5B-9DD1-18CF2F30D904}" dt="2022-09-16T14:52:35.203" v="399" actId="14100"/>
          <ac:picMkLst>
            <pc:docMk/>
            <pc:sldMk cId="2580936379" sldId="1764"/>
            <ac:picMk id="1026" creationId="{87718D29-DDF2-311A-233A-67040CCE7DE5}"/>
          </ac:picMkLst>
        </pc:picChg>
      </pc:sldChg>
      <pc:sldChg chg="add modTransition">
        <pc:chgData name="Williams, Stacie Nicole" userId="557e7285-5eed-4251-8df7-94b561a4ad8f" providerId="ADAL" clId="{04A43A8B-A31A-4F5B-9DD1-18CF2F30D904}" dt="2022-09-16T14:54:52.431" v="400"/>
        <pc:sldMkLst>
          <pc:docMk/>
          <pc:sldMk cId="4219220588" sldId="1767"/>
        </pc:sldMkLst>
      </pc:sldChg>
      <pc:sldChg chg="modTransition">
        <pc:chgData name="Williams, Stacie Nicole" userId="557e7285-5eed-4251-8df7-94b561a4ad8f" providerId="ADAL" clId="{04A43A8B-A31A-4F5B-9DD1-18CF2F30D904}" dt="2022-09-16T14:54:56.457" v="401"/>
        <pc:sldMkLst>
          <pc:docMk/>
          <pc:sldMk cId="2808878305" sldId="1769"/>
        </pc:sldMkLst>
      </pc:sldChg>
    </pc:docChg>
  </pc:docChgLst>
  <pc:docChgLst>
    <pc:chgData name="Sarasin, Elise" userId="051ede2b-3008-44c0-bb19-c9bb04b8c5c9" providerId="ADAL" clId="{EC185FBE-7A36-4712-8579-AB4BBBDF0EEB}"/>
    <pc:docChg chg="modSld">
      <pc:chgData name="Sarasin, Elise" userId="051ede2b-3008-44c0-bb19-c9bb04b8c5c9" providerId="ADAL" clId="{EC185FBE-7A36-4712-8579-AB4BBBDF0EEB}" dt="2023-10-25T20:11:28.478" v="33" actId="20577"/>
      <pc:docMkLst>
        <pc:docMk/>
      </pc:docMkLst>
      <pc:sldChg chg="modSp mod">
        <pc:chgData name="Sarasin, Elise" userId="051ede2b-3008-44c0-bb19-c9bb04b8c5c9" providerId="ADAL" clId="{EC185FBE-7A36-4712-8579-AB4BBBDF0EEB}" dt="2023-10-25T20:11:15.552" v="17" actId="20577"/>
        <pc:sldMkLst>
          <pc:docMk/>
          <pc:sldMk cId="2212180674" sldId="1527"/>
        </pc:sldMkLst>
        <pc:graphicFrameChg chg="modGraphic">
          <ac:chgData name="Sarasin, Elise" userId="051ede2b-3008-44c0-bb19-c9bb04b8c5c9" providerId="ADAL" clId="{EC185FBE-7A36-4712-8579-AB4BBBDF0EEB}" dt="2023-10-25T20:11:15.552" v="17" actId="20577"/>
          <ac:graphicFrameMkLst>
            <pc:docMk/>
            <pc:sldMk cId="2212180674" sldId="1527"/>
            <ac:graphicFrameMk id="7" creationId="{F4F62808-A30F-DF08-ED5B-32EDE2695C7B}"/>
          </ac:graphicFrameMkLst>
        </pc:graphicFrameChg>
      </pc:sldChg>
      <pc:sldChg chg="modSp mod">
        <pc:chgData name="Sarasin, Elise" userId="051ede2b-3008-44c0-bb19-c9bb04b8c5c9" providerId="ADAL" clId="{EC185FBE-7A36-4712-8579-AB4BBBDF0EEB}" dt="2023-10-25T20:11:28.478" v="33" actId="20577"/>
        <pc:sldMkLst>
          <pc:docMk/>
          <pc:sldMk cId="1080352621" sldId="1678"/>
        </pc:sldMkLst>
        <pc:spChg chg="mod">
          <ac:chgData name="Sarasin, Elise" userId="051ede2b-3008-44c0-bb19-c9bb04b8c5c9" providerId="ADAL" clId="{EC185FBE-7A36-4712-8579-AB4BBBDF0EEB}" dt="2023-10-25T20:11:28.478" v="33" actId="20577"/>
          <ac:spMkLst>
            <pc:docMk/>
            <pc:sldMk cId="1080352621" sldId="1678"/>
            <ac:spMk id="14" creationId="{00000000-0000-0000-0000-000000000000}"/>
          </ac:spMkLst>
        </pc:spChg>
      </pc:sldChg>
    </pc:docChg>
  </pc:docChgLst>
  <pc:docChgLst>
    <pc:chgData name="Buckman, Mark" userId="143108ed-1948-4344-b71d-df851b3c54dd" providerId="ADAL" clId="{3D92CD64-B703-4F8C-97A1-23B45C293FC7}"/>
    <pc:docChg chg="undo redo custSel addSld delSld modSld sldOrd modSection">
      <pc:chgData name="Buckman, Mark" userId="143108ed-1948-4344-b71d-df851b3c54dd" providerId="ADAL" clId="{3D92CD64-B703-4F8C-97A1-23B45C293FC7}" dt="2022-09-22T20:11:42.056" v="522" actId="20577"/>
      <pc:docMkLst>
        <pc:docMk/>
      </pc:docMkLst>
      <pc:sldChg chg="del">
        <pc:chgData name="Buckman, Mark" userId="143108ed-1948-4344-b71d-df851b3c54dd" providerId="ADAL" clId="{3D92CD64-B703-4F8C-97A1-23B45C293FC7}" dt="2022-09-22T19:18:05.660" v="301" actId="47"/>
        <pc:sldMkLst>
          <pc:docMk/>
          <pc:sldMk cId="3412130157" sldId="1113"/>
        </pc:sldMkLst>
      </pc:sldChg>
      <pc:sldChg chg="del">
        <pc:chgData name="Buckman, Mark" userId="143108ed-1948-4344-b71d-df851b3c54dd" providerId="ADAL" clId="{3D92CD64-B703-4F8C-97A1-23B45C293FC7}" dt="2022-09-22T19:34:09.986" v="396" actId="47"/>
        <pc:sldMkLst>
          <pc:docMk/>
          <pc:sldMk cId="1993518390" sldId="1317"/>
        </pc:sldMkLst>
      </pc:sldChg>
      <pc:sldChg chg="addSp delSp modSp mod delAnim modAnim">
        <pc:chgData name="Buckman, Mark" userId="143108ed-1948-4344-b71d-df851b3c54dd" providerId="ADAL" clId="{3D92CD64-B703-4F8C-97A1-23B45C293FC7}" dt="2022-09-22T19:22:37.246" v="330"/>
        <pc:sldMkLst>
          <pc:docMk/>
          <pc:sldMk cId="3069959999" sldId="1436"/>
        </pc:sldMkLst>
        <pc:spChg chg="add mod">
          <ac:chgData name="Buckman, Mark" userId="143108ed-1948-4344-b71d-df851b3c54dd" providerId="ADAL" clId="{3D92CD64-B703-4F8C-97A1-23B45C293FC7}" dt="2022-09-22T19:22:15.893" v="326" actId="1076"/>
          <ac:spMkLst>
            <pc:docMk/>
            <pc:sldMk cId="3069959999" sldId="1436"/>
            <ac:spMk id="2" creationId="{DA16A5E2-ADCB-036A-EA62-7FB316BC76E2}"/>
          </ac:spMkLst>
        </pc:spChg>
        <pc:spChg chg="add mod">
          <ac:chgData name="Buckman, Mark" userId="143108ed-1948-4344-b71d-df851b3c54dd" providerId="ADAL" clId="{3D92CD64-B703-4F8C-97A1-23B45C293FC7}" dt="2022-09-22T19:22:22.633" v="328" actId="1076"/>
          <ac:spMkLst>
            <pc:docMk/>
            <pc:sldMk cId="3069959999" sldId="1436"/>
            <ac:spMk id="3" creationId="{6AF80788-68D5-EF32-C756-722E75DCAE95}"/>
          </ac:spMkLst>
        </pc:spChg>
        <pc:spChg chg="del">
          <ac:chgData name="Buckman, Mark" userId="143108ed-1948-4344-b71d-df851b3c54dd" providerId="ADAL" clId="{3D92CD64-B703-4F8C-97A1-23B45C293FC7}" dt="2022-09-22T19:21:39.944" v="313" actId="478"/>
          <ac:spMkLst>
            <pc:docMk/>
            <pc:sldMk cId="3069959999" sldId="1436"/>
            <ac:spMk id="4" creationId="{00000000-0000-0000-0000-000000000000}"/>
          </ac:spMkLst>
        </pc:spChg>
        <pc:spChg chg="del">
          <ac:chgData name="Buckman, Mark" userId="143108ed-1948-4344-b71d-df851b3c54dd" providerId="ADAL" clId="{3D92CD64-B703-4F8C-97A1-23B45C293FC7}" dt="2022-09-22T19:21:40.482" v="314" actId="478"/>
          <ac:spMkLst>
            <pc:docMk/>
            <pc:sldMk cId="3069959999" sldId="1436"/>
            <ac:spMk id="6" creationId="{00000000-0000-0000-0000-000000000000}"/>
          </ac:spMkLst>
        </pc:spChg>
        <pc:spChg chg="del">
          <ac:chgData name="Buckman, Mark" userId="143108ed-1948-4344-b71d-df851b3c54dd" providerId="ADAL" clId="{3D92CD64-B703-4F8C-97A1-23B45C293FC7}" dt="2022-09-22T19:21:41.091" v="315" actId="478"/>
          <ac:spMkLst>
            <pc:docMk/>
            <pc:sldMk cId="3069959999" sldId="1436"/>
            <ac:spMk id="7" creationId="{00000000-0000-0000-0000-000000000000}"/>
          </ac:spMkLst>
        </pc:spChg>
        <pc:spChg chg="del">
          <ac:chgData name="Buckman, Mark" userId="143108ed-1948-4344-b71d-df851b3c54dd" providerId="ADAL" clId="{3D92CD64-B703-4F8C-97A1-23B45C293FC7}" dt="2022-09-22T19:21:42.149" v="317" actId="478"/>
          <ac:spMkLst>
            <pc:docMk/>
            <pc:sldMk cId="3069959999" sldId="1436"/>
            <ac:spMk id="11" creationId="{00000000-0000-0000-0000-000000000000}"/>
          </ac:spMkLst>
        </pc:spChg>
        <pc:spChg chg="mod">
          <ac:chgData name="Buckman, Mark" userId="143108ed-1948-4344-b71d-df851b3c54dd" providerId="ADAL" clId="{3D92CD64-B703-4F8C-97A1-23B45C293FC7}" dt="2022-09-22T19:21:55.272" v="319" actId="207"/>
          <ac:spMkLst>
            <pc:docMk/>
            <pc:sldMk cId="3069959999" sldId="1436"/>
            <ac:spMk id="12" creationId="{00000000-0000-0000-0000-000000000000}"/>
          </ac:spMkLst>
        </pc:spChg>
        <pc:spChg chg="del">
          <ac:chgData name="Buckman, Mark" userId="143108ed-1948-4344-b71d-df851b3c54dd" providerId="ADAL" clId="{3D92CD64-B703-4F8C-97A1-23B45C293FC7}" dt="2022-09-22T19:21:41.746" v="316" actId="478"/>
          <ac:spMkLst>
            <pc:docMk/>
            <pc:sldMk cId="3069959999" sldId="1436"/>
            <ac:spMk id="13" creationId="{00000000-0000-0000-0000-000000000000}"/>
          </ac:spMkLst>
        </pc:spChg>
        <pc:spChg chg="mod">
          <ac:chgData name="Buckman, Mark" userId="143108ed-1948-4344-b71d-df851b3c54dd" providerId="ADAL" clId="{3D92CD64-B703-4F8C-97A1-23B45C293FC7}" dt="2022-09-22T19:22:04.796" v="323" actId="1076"/>
          <ac:spMkLst>
            <pc:docMk/>
            <pc:sldMk cId="3069959999" sldId="1436"/>
            <ac:spMk id="14" creationId="{00000000-0000-0000-0000-000000000000}"/>
          </ac:spMkLst>
        </pc:spChg>
        <pc:picChg chg="mod">
          <ac:chgData name="Buckman, Mark" userId="143108ed-1948-4344-b71d-df851b3c54dd" providerId="ADAL" clId="{3D92CD64-B703-4F8C-97A1-23B45C293FC7}" dt="2022-09-22T19:21:35.676" v="312" actId="14100"/>
          <ac:picMkLst>
            <pc:docMk/>
            <pc:sldMk cId="3069959999" sldId="1436"/>
            <ac:picMk id="9221" creationId="{00000000-0000-0000-0000-000000000000}"/>
          </ac:picMkLst>
        </pc:picChg>
      </pc:sldChg>
      <pc:sldChg chg="del">
        <pc:chgData name="Buckman, Mark" userId="143108ed-1948-4344-b71d-df851b3c54dd" providerId="ADAL" clId="{3D92CD64-B703-4F8C-97A1-23B45C293FC7}" dt="2022-09-22T19:34:17.439" v="399" actId="47"/>
        <pc:sldMkLst>
          <pc:docMk/>
          <pc:sldMk cId="1908455751" sldId="1533"/>
        </pc:sldMkLst>
      </pc:sldChg>
      <pc:sldChg chg="add del">
        <pc:chgData name="Buckman, Mark" userId="143108ed-1948-4344-b71d-df851b3c54dd" providerId="ADAL" clId="{3D92CD64-B703-4F8C-97A1-23B45C293FC7}" dt="2022-09-22T19:24:38.020" v="339" actId="47"/>
        <pc:sldMkLst>
          <pc:docMk/>
          <pc:sldMk cId="2107840058" sldId="1552"/>
        </pc:sldMkLst>
      </pc:sldChg>
      <pc:sldChg chg="addSp modSp mod modAnim">
        <pc:chgData name="Buckman, Mark" userId="143108ed-1948-4344-b71d-df851b3c54dd" providerId="ADAL" clId="{3D92CD64-B703-4F8C-97A1-23B45C293FC7}" dt="2022-09-22T19:31:31.957" v="383" actId="1076"/>
        <pc:sldMkLst>
          <pc:docMk/>
          <pc:sldMk cId="3141104082" sldId="1609"/>
        </pc:sldMkLst>
        <pc:spChg chg="add mod">
          <ac:chgData name="Buckman, Mark" userId="143108ed-1948-4344-b71d-df851b3c54dd" providerId="ADAL" clId="{3D92CD64-B703-4F8C-97A1-23B45C293FC7}" dt="2022-09-22T19:31:11.604" v="379" actId="207"/>
          <ac:spMkLst>
            <pc:docMk/>
            <pc:sldMk cId="3141104082" sldId="1609"/>
            <ac:spMk id="2" creationId="{C73618BE-33F7-74EA-6EE5-38589B3C3800}"/>
          </ac:spMkLst>
        </pc:spChg>
        <pc:spChg chg="add mod">
          <ac:chgData name="Buckman, Mark" userId="143108ed-1948-4344-b71d-df851b3c54dd" providerId="ADAL" clId="{3D92CD64-B703-4F8C-97A1-23B45C293FC7}" dt="2022-09-22T19:31:31.957" v="383" actId="1076"/>
          <ac:spMkLst>
            <pc:docMk/>
            <pc:sldMk cId="3141104082" sldId="1609"/>
            <ac:spMk id="3" creationId="{068C6558-0A90-B42C-F3C5-CBC76AB03BFA}"/>
          </ac:spMkLst>
        </pc:spChg>
      </pc:sldChg>
      <pc:sldChg chg="del">
        <pc:chgData name="Buckman, Mark" userId="143108ed-1948-4344-b71d-df851b3c54dd" providerId="ADAL" clId="{3D92CD64-B703-4F8C-97A1-23B45C293FC7}" dt="2022-09-22T19:34:19.755" v="400" actId="47"/>
        <pc:sldMkLst>
          <pc:docMk/>
          <pc:sldMk cId="3641902733" sldId="1611"/>
        </pc:sldMkLst>
      </pc:sldChg>
      <pc:sldChg chg="modSp mod">
        <pc:chgData name="Buckman, Mark" userId="143108ed-1948-4344-b71d-df851b3c54dd" providerId="ADAL" clId="{3D92CD64-B703-4F8C-97A1-23B45C293FC7}" dt="2022-09-22T19:33:45.927" v="395" actId="1076"/>
        <pc:sldMkLst>
          <pc:docMk/>
          <pc:sldMk cId="1080352621" sldId="1678"/>
        </pc:sldMkLst>
        <pc:picChg chg="mod">
          <ac:chgData name="Buckman, Mark" userId="143108ed-1948-4344-b71d-df851b3c54dd" providerId="ADAL" clId="{3D92CD64-B703-4F8C-97A1-23B45C293FC7}" dt="2022-09-22T19:33:45.927" v="395" actId="1076"/>
          <ac:picMkLst>
            <pc:docMk/>
            <pc:sldMk cId="1080352621" sldId="1678"/>
            <ac:picMk id="52" creationId="{00963594-871B-9873-8B7B-AC723BE51E2C}"/>
          </ac:picMkLst>
        </pc:picChg>
      </pc:sldChg>
      <pc:sldChg chg="addSp delSp modSp mod addAnim delAnim modShow">
        <pc:chgData name="Buckman, Mark" userId="143108ed-1948-4344-b71d-df851b3c54dd" providerId="ADAL" clId="{3D92CD64-B703-4F8C-97A1-23B45C293FC7}" dt="2022-09-22T19:26:49.977" v="373" actId="729"/>
        <pc:sldMkLst>
          <pc:docMk/>
          <pc:sldMk cId="199988419" sldId="1682"/>
        </pc:sldMkLst>
        <pc:spChg chg="add del">
          <ac:chgData name="Buckman, Mark" userId="143108ed-1948-4344-b71d-df851b3c54dd" providerId="ADAL" clId="{3D92CD64-B703-4F8C-97A1-23B45C293FC7}" dt="2022-09-22T19:24:35.510" v="337" actId="478"/>
          <ac:spMkLst>
            <pc:docMk/>
            <pc:sldMk cId="199988419" sldId="1682"/>
            <ac:spMk id="4" creationId="{27D306E4-B568-99AB-5163-BA08E380FA72}"/>
          </ac:spMkLst>
        </pc:spChg>
        <pc:spChg chg="add del">
          <ac:chgData name="Buckman, Mark" userId="143108ed-1948-4344-b71d-df851b3c54dd" providerId="ADAL" clId="{3D92CD64-B703-4F8C-97A1-23B45C293FC7}" dt="2022-09-22T19:24:35.510" v="337" actId="478"/>
          <ac:spMkLst>
            <pc:docMk/>
            <pc:sldMk cId="199988419" sldId="1682"/>
            <ac:spMk id="6" creationId="{00000000-0000-0000-0000-000000000000}"/>
          </ac:spMkLst>
        </pc:spChg>
        <pc:spChg chg="add del">
          <ac:chgData name="Buckman, Mark" userId="143108ed-1948-4344-b71d-df851b3c54dd" providerId="ADAL" clId="{3D92CD64-B703-4F8C-97A1-23B45C293FC7}" dt="2022-09-22T19:24:35.510" v="337" actId="478"/>
          <ac:spMkLst>
            <pc:docMk/>
            <pc:sldMk cId="199988419" sldId="1682"/>
            <ac:spMk id="7" creationId="{00000000-0000-0000-0000-000000000000}"/>
          </ac:spMkLst>
        </pc:spChg>
        <pc:spChg chg="add del">
          <ac:chgData name="Buckman, Mark" userId="143108ed-1948-4344-b71d-df851b3c54dd" providerId="ADAL" clId="{3D92CD64-B703-4F8C-97A1-23B45C293FC7}" dt="2022-09-22T19:24:35.510" v="337" actId="478"/>
          <ac:spMkLst>
            <pc:docMk/>
            <pc:sldMk cId="199988419" sldId="1682"/>
            <ac:spMk id="8" creationId="{00000000-0000-0000-0000-000000000000}"/>
          </ac:spMkLst>
        </pc:spChg>
        <pc:spChg chg="add del">
          <ac:chgData name="Buckman, Mark" userId="143108ed-1948-4344-b71d-df851b3c54dd" providerId="ADAL" clId="{3D92CD64-B703-4F8C-97A1-23B45C293FC7}" dt="2022-09-22T19:24:35.510" v="337" actId="478"/>
          <ac:spMkLst>
            <pc:docMk/>
            <pc:sldMk cId="199988419" sldId="1682"/>
            <ac:spMk id="9" creationId="{00000000-0000-0000-0000-000000000000}"/>
          </ac:spMkLst>
        </pc:spChg>
        <pc:picChg chg="add del">
          <ac:chgData name="Buckman, Mark" userId="143108ed-1948-4344-b71d-df851b3c54dd" providerId="ADAL" clId="{3D92CD64-B703-4F8C-97A1-23B45C293FC7}" dt="2022-09-22T19:24:35.510" v="337" actId="478"/>
          <ac:picMkLst>
            <pc:docMk/>
            <pc:sldMk cId="199988419" sldId="1682"/>
            <ac:picMk id="3" creationId="{00000000-0000-0000-0000-000000000000}"/>
          </ac:picMkLst>
        </pc:picChg>
        <pc:picChg chg="add del">
          <ac:chgData name="Buckman, Mark" userId="143108ed-1948-4344-b71d-df851b3c54dd" providerId="ADAL" clId="{3D92CD64-B703-4F8C-97A1-23B45C293FC7}" dt="2022-09-22T19:24:35.510" v="337" actId="478"/>
          <ac:picMkLst>
            <pc:docMk/>
            <pc:sldMk cId="199988419" sldId="1682"/>
            <ac:picMk id="5" creationId="{00000000-0000-0000-0000-000000000000}"/>
          </ac:picMkLst>
        </pc:picChg>
        <pc:picChg chg="add del mod">
          <ac:chgData name="Buckman, Mark" userId="143108ed-1948-4344-b71d-df851b3c54dd" providerId="ADAL" clId="{3D92CD64-B703-4F8C-97A1-23B45C293FC7}" dt="2022-09-22T19:24:35.141" v="336" actId="22"/>
          <ac:picMkLst>
            <pc:docMk/>
            <pc:sldMk cId="199988419" sldId="1682"/>
            <ac:picMk id="11" creationId="{5E51E1EC-E33A-0D7B-B6A2-3261A07AE9AE}"/>
          </ac:picMkLst>
        </pc:picChg>
      </pc:sldChg>
      <pc:sldChg chg="addSp modSp mod">
        <pc:chgData name="Buckman, Mark" userId="143108ed-1948-4344-b71d-df851b3c54dd" providerId="ADAL" clId="{3D92CD64-B703-4F8C-97A1-23B45C293FC7}" dt="2022-09-22T19:33:13.652" v="394" actId="167"/>
        <pc:sldMkLst>
          <pc:docMk/>
          <pc:sldMk cId="2584455241" sldId="1684"/>
        </pc:sldMkLst>
        <pc:picChg chg="add mod ord">
          <ac:chgData name="Buckman, Mark" userId="143108ed-1948-4344-b71d-df851b3c54dd" providerId="ADAL" clId="{3D92CD64-B703-4F8C-97A1-23B45C293FC7}" dt="2022-09-22T19:32:59.899" v="389" actId="167"/>
          <ac:picMkLst>
            <pc:docMk/>
            <pc:sldMk cId="2584455241" sldId="1684"/>
            <ac:picMk id="3" creationId="{B2B4E78A-9C34-EA51-DCFF-893A1CFA2B04}"/>
          </ac:picMkLst>
        </pc:picChg>
        <pc:picChg chg="add mod ord">
          <ac:chgData name="Buckman, Mark" userId="143108ed-1948-4344-b71d-df851b3c54dd" providerId="ADAL" clId="{3D92CD64-B703-4F8C-97A1-23B45C293FC7}" dt="2022-09-22T19:33:13.652" v="394" actId="167"/>
          <ac:picMkLst>
            <pc:docMk/>
            <pc:sldMk cId="2584455241" sldId="1684"/>
            <ac:picMk id="4" creationId="{D392D32D-B9F0-DEF2-ADDD-E7DC496B64D1}"/>
          </ac:picMkLst>
        </pc:picChg>
      </pc:sldChg>
      <pc:sldChg chg="del">
        <pc:chgData name="Buckman, Mark" userId="143108ed-1948-4344-b71d-df851b3c54dd" providerId="ADAL" clId="{3D92CD64-B703-4F8C-97A1-23B45C293FC7}" dt="2022-09-22T19:34:15.262" v="398" actId="47"/>
        <pc:sldMkLst>
          <pc:docMk/>
          <pc:sldMk cId="2011831154" sldId="1686"/>
        </pc:sldMkLst>
      </pc:sldChg>
      <pc:sldChg chg="del">
        <pc:chgData name="Buckman, Mark" userId="143108ed-1948-4344-b71d-df851b3c54dd" providerId="ADAL" clId="{3D92CD64-B703-4F8C-97A1-23B45C293FC7}" dt="2022-09-22T19:17:16.783" v="300" actId="47"/>
        <pc:sldMkLst>
          <pc:docMk/>
          <pc:sldMk cId="2630518223" sldId="1687"/>
        </pc:sldMkLst>
      </pc:sldChg>
      <pc:sldChg chg="addSp delSp modSp">
        <pc:chgData name="Buckman, Mark" userId="143108ed-1948-4344-b71d-df851b3c54dd" providerId="ADAL" clId="{3D92CD64-B703-4F8C-97A1-23B45C293FC7}" dt="2022-09-22T18:26:42.399" v="127"/>
        <pc:sldMkLst>
          <pc:docMk/>
          <pc:sldMk cId="1929956033" sldId="1727"/>
        </pc:sldMkLst>
        <pc:picChg chg="del mod">
          <ac:chgData name="Buckman, Mark" userId="143108ed-1948-4344-b71d-df851b3c54dd" providerId="ADAL" clId="{3D92CD64-B703-4F8C-97A1-23B45C293FC7}" dt="2022-09-22T18:26:38.546" v="125" actId="21"/>
          <ac:picMkLst>
            <pc:docMk/>
            <pc:sldMk cId="1929956033" sldId="1727"/>
            <ac:picMk id="3" creationId="{CA038198-C990-E41D-6494-FEAA1651F405}"/>
          </ac:picMkLst>
        </pc:picChg>
        <pc:picChg chg="add del mod">
          <ac:chgData name="Buckman, Mark" userId="143108ed-1948-4344-b71d-df851b3c54dd" providerId="ADAL" clId="{3D92CD64-B703-4F8C-97A1-23B45C293FC7}" dt="2022-09-22T18:26:40.045" v="126" actId="478"/>
          <ac:picMkLst>
            <pc:docMk/>
            <pc:sldMk cId="1929956033" sldId="1727"/>
            <ac:picMk id="4" creationId="{6B515B85-F64D-19D1-443C-70DD4C798E95}"/>
          </ac:picMkLst>
        </pc:picChg>
        <pc:picChg chg="add mod">
          <ac:chgData name="Buckman, Mark" userId="143108ed-1948-4344-b71d-df851b3c54dd" providerId="ADAL" clId="{3D92CD64-B703-4F8C-97A1-23B45C293FC7}" dt="2022-09-22T18:26:42.399" v="127"/>
          <ac:picMkLst>
            <pc:docMk/>
            <pc:sldMk cId="1929956033" sldId="1727"/>
            <ac:picMk id="5" creationId="{775B4960-5909-EE54-90F1-7E79A58E8D63}"/>
          </ac:picMkLst>
        </pc:picChg>
      </pc:sldChg>
      <pc:sldChg chg="del">
        <pc:chgData name="Buckman, Mark" userId="143108ed-1948-4344-b71d-df851b3c54dd" providerId="ADAL" clId="{3D92CD64-B703-4F8C-97A1-23B45C293FC7}" dt="2022-09-22T19:09:12.186" v="277" actId="47"/>
        <pc:sldMkLst>
          <pc:docMk/>
          <pc:sldMk cId="4179587102" sldId="1731"/>
        </pc:sldMkLst>
      </pc:sldChg>
      <pc:sldChg chg="addSp delSp modSp del mod delAnim modAnim modShow">
        <pc:chgData name="Buckman, Mark" userId="143108ed-1948-4344-b71d-df851b3c54dd" providerId="ADAL" clId="{3D92CD64-B703-4F8C-97A1-23B45C293FC7}" dt="2022-09-22T18:22:07.460" v="102" actId="47"/>
        <pc:sldMkLst>
          <pc:docMk/>
          <pc:sldMk cId="745381402" sldId="1732"/>
        </pc:sldMkLst>
        <pc:picChg chg="add mod">
          <ac:chgData name="Buckman, Mark" userId="143108ed-1948-4344-b71d-df851b3c54dd" providerId="ADAL" clId="{3D92CD64-B703-4F8C-97A1-23B45C293FC7}" dt="2022-09-22T18:20:38.854" v="84"/>
          <ac:picMkLst>
            <pc:docMk/>
            <pc:sldMk cId="745381402" sldId="1732"/>
            <ac:picMk id="2" creationId="{DDEA5D64-3849-7F23-E0F1-101D4B7E6956}"/>
          </ac:picMkLst>
        </pc:picChg>
        <pc:picChg chg="del">
          <ac:chgData name="Buckman, Mark" userId="143108ed-1948-4344-b71d-df851b3c54dd" providerId="ADAL" clId="{3D92CD64-B703-4F8C-97A1-23B45C293FC7}" dt="2022-09-22T18:20:41.201" v="85" actId="478"/>
          <ac:picMkLst>
            <pc:docMk/>
            <pc:sldMk cId="745381402" sldId="1732"/>
            <ac:picMk id="3" creationId="{17B819FB-74B3-7E35-641A-7C3CEBE0BDF3}"/>
          </ac:picMkLst>
        </pc:picChg>
        <pc:picChg chg="add mod">
          <ac:chgData name="Buckman, Mark" userId="143108ed-1948-4344-b71d-df851b3c54dd" providerId="ADAL" clId="{3D92CD64-B703-4F8C-97A1-23B45C293FC7}" dt="2022-09-22T18:20:38.854" v="84"/>
          <ac:picMkLst>
            <pc:docMk/>
            <pc:sldMk cId="745381402" sldId="1732"/>
            <ac:picMk id="4" creationId="{65B8877F-1D81-78D7-D544-CDC117BA9CFB}"/>
          </ac:picMkLst>
        </pc:picChg>
        <pc:picChg chg="mod">
          <ac:chgData name="Buckman, Mark" userId="143108ed-1948-4344-b71d-df851b3c54dd" providerId="ADAL" clId="{3D92CD64-B703-4F8C-97A1-23B45C293FC7}" dt="2022-09-22T18:20:52.307" v="90" actId="208"/>
          <ac:picMkLst>
            <pc:docMk/>
            <pc:sldMk cId="745381402" sldId="1732"/>
            <ac:picMk id="13" creationId="{F07F8581-04CF-0FD1-19B8-7AFA998BE3BC}"/>
          </ac:picMkLst>
        </pc:picChg>
        <pc:picChg chg="del">
          <ac:chgData name="Buckman, Mark" userId="143108ed-1948-4344-b71d-df851b3c54dd" providerId="ADAL" clId="{3D92CD64-B703-4F8C-97A1-23B45C293FC7}" dt="2022-09-22T18:20:43.005" v="86" actId="478"/>
          <ac:picMkLst>
            <pc:docMk/>
            <pc:sldMk cId="745381402" sldId="1732"/>
            <ac:picMk id="15" creationId="{4458DE3C-76BD-AC49-CB23-F83DC6C67DF7}"/>
          </ac:picMkLst>
        </pc:picChg>
      </pc:sldChg>
      <pc:sldChg chg="del">
        <pc:chgData name="Buckman, Mark" userId="143108ed-1948-4344-b71d-df851b3c54dd" providerId="ADAL" clId="{3D92CD64-B703-4F8C-97A1-23B45C293FC7}" dt="2022-09-22T19:09:25.910" v="279" actId="47"/>
        <pc:sldMkLst>
          <pc:docMk/>
          <pc:sldMk cId="3893979066" sldId="1734"/>
        </pc:sldMkLst>
      </pc:sldChg>
      <pc:sldChg chg="del">
        <pc:chgData name="Buckman, Mark" userId="143108ed-1948-4344-b71d-df851b3c54dd" providerId="ADAL" clId="{3D92CD64-B703-4F8C-97A1-23B45C293FC7}" dt="2022-09-22T19:09:12.186" v="277" actId="47"/>
        <pc:sldMkLst>
          <pc:docMk/>
          <pc:sldMk cId="1639632904" sldId="1736"/>
        </pc:sldMkLst>
      </pc:sldChg>
      <pc:sldChg chg="del">
        <pc:chgData name="Buckman, Mark" userId="143108ed-1948-4344-b71d-df851b3c54dd" providerId="ADAL" clId="{3D92CD64-B703-4F8C-97A1-23B45C293FC7}" dt="2022-09-22T19:09:21.501" v="278" actId="47"/>
        <pc:sldMkLst>
          <pc:docMk/>
          <pc:sldMk cId="3354080018" sldId="1737"/>
        </pc:sldMkLst>
      </pc:sldChg>
      <pc:sldChg chg="del">
        <pc:chgData name="Buckman, Mark" userId="143108ed-1948-4344-b71d-df851b3c54dd" providerId="ADAL" clId="{3D92CD64-B703-4F8C-97A1-23B45C293FC7}" dt="2022-09-22T19:09:21.501" v="278" actId="47"/>
        <pc:sldMkLst>
          <pc:docMk/>
          <pc:sldMk cId="1189720303" sldId="1740"/>
        </pc:sldMkLst>
      </pc:sldChg>
      <pc:sldChg chg="del">
        <pc:chgData name="Buckman, Mark" userId="143108ed-1948-4344-b71d-df851b3c54dd" providerId="ADAL" clId="{3D92CD64-B703-4F8C-97A1-23B45C293FC7}" dt="2022-09-22T19:09:21.501" v="278" actId="47"/>
        <pc:sldMkLst>
          <pc:docMk/>
          <pc:sldMk cId="1901929224" sldId="1741"/>
        </pc:sldMkLst>
      </pc:sldChg>
      <pc:sldChg chg="del">
        <pc:chgData name="Buckman, Mark" userId="143108ed-1948-4344-b71d-df851b3c54dd" providerId="ADAL" clId="{3D92CD64-B703-4F8C-97A1-23B45C293FC7}" dt="2022-09-22T19:09:21.501" v="278" actId="47"/>
        <pc:sldMkLst>
          <pc:docMk/>
          <pc:sldMk cId="2517346971" sldId="1742"/>
        </pc:sldMkLst>
      </pc:sldChg>
      <pc:sldChg chg="del">
        <pc:chgData name="Buckman, Mark" userId="143108ed-1948-4344-b71d-df851b3c54dd" providerId="ADAL" clId="{3D92CD64-B703-4F8C-97A1-23B45C293FC7}" dt="2022-09-22T19:09:21.501" v="278" actId="47"/>
        <pc:sldMkLst>
          <pc:docMk/>
          <pc:sldMk cId="101634738" sldId="1743"/>
        </pc:sldMkLst>
      </pc:sldChg>
      <pc:sldChg chg="del">
        <pc:chgData name="Buckman, Mark" userId="143108ed-1948-4344-b71d-df851b3c54dd" providerId="ADAL" clId="{3D92CD64-B703-4F8C-97A1-23B45C293FC7}" dt="2022-09-22T19:16:22.875" v="297" actId="47"/>
        <pc:sldMkLst>
          <pc:docMk/>
          <pc:sldMk cId="1302419241" sldId="1745"/>
        </pc:sldMkLst>
      </pc:sldChg>
      <pc:sldChg chg="del">
        <pc:chgData name="Buckman, Mark" userId="143108ed-1948-4344-b71d-df851b3c54dd" providerId="ADAL" clId="{3D92CD64-B703-4F8C-97A1-23B45C293FC7}" dt="2022-09-22T19:16:26.120" v="298" actId="47"/>
        <pc:sldMkLst>
          <pc:docMk/>
          <pc:sldMk cId="701936525" sldId="1746"/>
        </pc:sldMkLst>
      </pc:sldChg>
      <pc:sldChg chg="del">
        <pc:chgData name="Buckman, Mark" userId="143108ed-1948-4344-b71d-df851b3c54dd" providerId="ADAL" clId="{3D92CD64-B703-4F8C-97A1-23B45C293FC7}" dt="2022-09-22T19:16:30.551" v="299" actId="47"/>
        <pc:sldMkLst>
          <pc:docMk/>
          <pc:sldMk cId="2472251514" sldId="1747"/>
        </pc:sldMkLst>
      </pc:sldChg>
      <pc:sldChg chg="addSp delSp modSp mod">
        <pc:chgData name="Buckman, Mark" userId="143108ed-1948-4344-b71d-df851b3c54dd" providerId="ADAL" clId="{3D92CD64-B703-4F8C-97A1-23B45C293FC7}" dt="2022-09-22T18:35:53.863" v="237" actId="14100"/>
        <pc:sldMkLst>
          <pc:docMk/>
          <pc:sldMk cId="3961002127" sldId="1748"/>
        </pc:sldMkLst>
        <pc:spChg chg="del">
          <ac:chgData name="Buckman, Mark" userId="143108ed-1948-4344-b71d-df851b3c54dd" providerId="ADAL" clId="{3D92CD64-B703-4F8C-97A1-23B45C293FC7}" dt="2022-09-22T18:29:49.086" v="205" actId="478"/>
          <ac:spMkLst>
            <pc:docMk/>
            <pc:sldMk cId="3961002127" sldId="1748"/>
            <ac:spMk id="3" creationId="{49FF5A01-6CA6-F5F8-4496-6ABC37B0B47B}"/>
          </ac:spMkLst>
        </pc:spChg>
        <pc:spChg chg="add mod">
          <ac:chgData name="Buckman, Mark" userId="143108ed-1948-4344-b71d-df851b3c54dd" providerId="ADAL" clId="{3D92CD64-B703-4F8C-97A1-23B45C293FC7}" dt="2022-09-22T18:35:53.863" v="237" actId="14100"/>
          <ac:spMkLst>
            <pc:docMk/>
            <pc:sldMk cId="3961002127" sldId="1748"/>
            <ac:spMk id="12" creationId="{02541C25-2B4A-E700-C920-951E42CEA480}"/>
          </ac:spMkLst>
        </pc:spChg>
        <pc:grpChg chg="add del mod">
          <ac:chgData name="Buckman, Mark" userId="143108ed-1948-4344-b71d-df851b3c54dd" providerId="ADAL" clId="{3D92CD64-B703-4F8C-97A1-23B45C293FC7}" dt="2022-09-22T18:32:53.281" v="223" actId="478"/>
          <ac:grpSpMkLst>
            <pc:docMk/>
            <pc:sldMk cId="3961002127" sldId="1748"/>
            <ac:grpSpMk id="9" creationId="{3094939C-1D21-F5DA-9992-AD83EDBEFB4F}"/>
          </ac:grpSpMkLst>
        </pc:grpChg>
        <pc:picChg chg="add mod">
          <ac:chgData name="Buckman, Mark" userId="143108ed-1948-4344-b71d-df851b3c54dd" providerId="ADAL" clId="{3D92CD64-B703-4F8C-97A1-23B45C293FC7}" dt="2022-09-22T18:29:46.856" v="204"/>
          <ac:picMkLst>
            <pc:docMk/>
            <pc:sldMk cId="3961002127" sldId="1748"/>
            <ac:picMk id="2" creationId="{D94FD2E6-4658-9163-C196-E082D805D5E4}"/>
          </ac:picMkLst>
        </pc:picChg>
        <pc:picChg chg="add mod">
          <ac:chgData name="Buckman, Mark" userId="143108ed-1948-4344-b71d-df851b3c54dd" providerId="ADAL" clId="{3D92CD64-B703-4F8C-97A1-23B45C293FC7}" dt="2022-09-22T18:32:36.383" v="222" actId="164"/>
          <ac:picMkLst>
            <pc:docMk/>
            <pc:sldMk cId="3961002127" sldId="1748"/>
            <ac:picMk id="5" creationId="{E92D151F-D450-911B-4A8C-20897940A014}"/>
          </ac:picMkLst>
        </pc:picChg>
        <pc:picChg chg="del">
          <ac:chgData name="Buckman, Mark" userId="143108ed-1948-4344-b71d-df851b3c54dd" providerId="ADAL" clId="{3D92CD64-B703-4F8C-97A1-23B45C293FC7}" dt="2022-09-22T18:29:46.607" v="203" actId="478"/>
          <ac:picMkLst>
            <pc:docMk/>
            <pc:sldMk cId="3961002127" sldId="1748"/>
            <ac:picMk id="6" creationId="{CC7B17C5-60C3-87AF-73C2-4C7116F99BD5}"/>
          </ac:picMkLst>
        </pc:picChg>
        <pc:picChg chg="add del mod modCrop">
          <ac:chgData name="Buckman, Mark" userId="143108ed-1948-4344-b71d-df851b3c54dd" providerId="ADAL" clId="{3D92CD64-B703-4F8C-97A1-23B45C293FC7}" dt="2022-09-22T18:32:36.383" v="222" actId="164"/>
          <ac:picMkLst>
            <pc:docMk/>
            <pc:sldMk cId="3961002127" sldId="1748"/>
            <ac:picMk id="8" creationId="{22982439-9B5F-D97E-D17A-DA0134A495F2}"/>
          </ac:picMkLst>
        </pc:picChg>
        <pc:picChg chg="add mod">
          <ac:chgData name="Buckman, Mark" userId="143108ed-1948-4344-b71d-df851b3c54dd" providerId="ADAL" clId="{3D92CD64-B703-4F8C-97A1-23B45C293FC7}" dt="2022-09-22T18:33:06.238" v="229" actId="1076"/>
          <ac:picMkLst>
            <pc:docMk/>
            <pc:sldMk cId="3961002127" sldId="1748"/>
            <ac:picMk id="11" creationId="{4E61B4F4-E710-AD6F-8461-EC7B156A236D}"/>
          </ac:picMkLst>
        </pc:picChg>
      </pc:sldChg>
      <pc:sldChg chg="del">
        <pc:chgData name="Buckman, Mark" userId="143108ed-1948-4344-b71d-df851b3c54dd" providerId="ADAL" clId="{3D92CD64-B703-4F8C-97A1-23B45C293FC7}" dt="2022-09-22T19:34:12.737" v="397" actId="47"/>
        <pc:sldMkLst>
          <pc:docMk/>
          <pc:sldMk cId="2586707977" sldId="1749"/>
        </pc:sldMkLst>
      </pc:sldChg>
      <pc:sldChg chg="addSp delSp modSp">
        <pc:chgData name="Buckman, Mark" userId="143108ed-1948-4344-b71d-df851b3c54dd" providerId="ADAL" clId="{3D92CD64-B703-4F8C-97A1-23B45C293FC7}" dt="2022-09-22T18:27:47.139" v="135" actId="1076"/>
        <pc:sldMkLst>
          <pc:docMk/>
          <pc:sldMk cId="2301550117" sldId="1751"/>
        </pc:sldMkLst>
        <pc:picChg chg="mod">
          <ac:chgData name="Buckman, Mark" userId="143108ed-1948-4344-b71d-df851b3c54dd" providerId="ADAL" clId="{3D92CD64-B703-4F8C-97A1-23B45C293FC7}" dt="2022-09-22T18:27:47.139" v="135" actId="1076"/>
          <ac:picMkLst>
            <pc:docMk/>
            <pc:sldMk cId="2301550117" sldId="1751"/>
            <ac:picMk id="2" creationId="{BB156B9C-2288-51B9-FA66-57A4FBA5CA51}"/>
          </ac:picMkLst>
        </pc:picChg>
        <pc:picChg chg="add mod">
          <ac:chgData name="Buckman, Mark" userId="143108ed-1948-4344-b71d-df851b3c54dd" providerId="ADAL" clId="{3D92CD64-B703-4F8C-97A1-23B45C293FC7}" dt="2022-09-22T18:27:42.521" v="132"/>
          <ac:picMkLst>
            <pc:docMk/>
            <pc:sldMk cId="2301550117" sldId="1751"/>
            <ac:picMk id="3" creationId="{60E06B3B-96D6-4F26-23B5-7D193C9A4B0E}"/>
          </ac:picMkLst>
        </pc:picChg>
        <pc:picChg chg="del">
          <ac:chgData name="Buckman, Mark" userId="143108ed-1948-4344-b71d-df851b3c54dd" providerId="ADAL" clId="{3D92CD64-B703-4F8C-97A1-23B45C293FC7}" dt="2022-09-22T18:27:42.319" v="131" actId="478"/>
          <ac:picMkLst>
            <pc:docMk/>
            <pc:sldMk cId="2301550117" sldId="1751"/>
            <ac:picMk id="4" creationId="{030ACC6B-A5C2-FE61-DBB2-2E3DD8EFAE56}"/>
          </ac:picMkLst>
        </pc:picChg>
      </pc:sldChg>
      <pc:sldChg chg="addSp delSp modSp mod">
        <pc:chgData name="Buckman, Mark" userId="143108ed-1948-4344-b71d-df851b3c54dd" providerId="ADAL" clId="{3D92CD64-B703-4F8C-97A1-23B45C293FC7}" dt="2022-09-22T19:11:00.699" v="289" actId="1076"/>
        <pc:sldMkLst>
          <pc:docMk/>
          <pc:sldMk cId="2916920488" sldId="1753"/>
        </pc:sldMkLst>
        <pc:spChg chg="del">
          <ac:chgData name="Buckman, Mark" userId="143108ed-1948-4344-b71d-df851b3c54dd" providerId="ADAL" clId="{3D92CD64-B703-4F8C-97A1-23B45C293FC7}" dt="2022-09-22T18:23:22.829" v="115" actId="478"/>
          <ac:spMkLst>
            <pc:docMk/>
            <pc:sldMk cId="2916920488" sldId="1753"/>
            <ac:spMk id="4" creationId="{71530ED3-0BF2-6FC8-7FF2-A210F294C643}"/>
          </ac:spMkLst>
        </pc:spChg>
        <pc:picChg chg="mod">
          <ac:chgData name="Buckman, Mark" userId="143108ed-1948-4344-b71d-df851b3c54dd" providerId="ADAL" clId="{3D92CD64-B703-4F8C-97A1-23B45C293FC7}" dt="2022-09-22T18:23:31.579" v="119" actId="208"/>
          <ac:picMkLst>
            <pc:docMk/>
            <pc:sldMk cId="2916920488" sldId="1753"/>
            <ac:picMk id="2" creationId="{936E528B-03E2-DBEE-AD69-1D686DA49EBE}"/>
          </ac:picMkLst>
        </pc:picChg>
        <pc:picChg chg="del">
          <ac:chgData name="Buckman, Mark" userId="143108ed-1948-4344-b71d-df851b3c54dd" providerId="ADAL" clId="{3D92CD64-B703-4F8C-97A1-23B45C293FC7}" dt="2022-09-22T18:22:31.084" v="106" actId="478"/>
          <ac:picMkLst>
            <pc:docMk/>
            <pc:sldMk cId="2916920488" sldId="1753"/>
            <ac:picMk id="3" creationId="{C2836742-7FF2-C19A-A890-354502117F32}"/>
          </ac:picMkLst>
        </pc:picChg>
        <pc:picChg chg="add mod">
          <ac:chgData name="Buckman, Mark" userId="143108ed-1948-4344-b71d-df851b3c54dd" providerId="ADAL" clId="{3D92CD64-B703-4F8C-97A1-23B45C293FC7}" dt="2022-09-22T18:22:31.302" v="107"/>
          <ac:picMkLst>
            <pc:docMk/>
            <pc:sldMk cId="2916920488" sldId="1753"/>
            <ac:picMk id="5" creationId="{56373120-6F10-C037-310A-0CF2EE4E6424}"/>
          </ac:picMkLst>
        </pc:picChg>
        <pc:picChg chg="del">
          <ac:chgData name="Buckman, Mark" userId="143108ed-1948-4344-b71d-df851b3c54dd" providerId="ADAL" clId="{3D92CD64-B703-4F8C-97A1-23B45C293FC7}" dt="2022-09-22T18:22:31.084" v="106" actId="478"/>
          <ac:picMkLst>
            <pc:docMk/>
            <pc:sldMk cId="2916920488" sldId="1753"/>
            <ac:picMk id="6" creationId="{7222D733-32E6-EC1A-05E1-F2180EFCE462}"/>
          </ac:picMkLst>
        </pc:picChg>
        <pc:picChg chg="add mod">
          <ac:chgData name="Buckman, Mark" userId="143108ed-1948-4344-b71d-df851b3c54dd" providerId="ADAL" clId="{3D92CD64-B703-4F8C-97A1-23B45C293FC7}" dt="2022-09-22T18:22:31.302" v="107"/>
          <ac:picMkLst>
            <pc:docMk/>
            <pc:sldMk cId="2916920488" sldId="1753"/>
            <ac:picMk id="7" creationId="{0F50A69E-1263-CFCC-7C99-C055BF781122}"/>
          </ac:picMkLst>
        </pc:picChg>
        <pc:picChg chg="del">
          <ac:chgData name="Buckman, Mark" userId="143108ed-1948-4344-b71d-df851b3c54dd" providerId="ADAL" clId="{3D92CD64-B703-4F8C-97A1-23B45C293FC7}" dt="2022-09-22T18:22:31.084" v="106" actId="478"/>
          <ac:picMkLst>
            <pc:docMk/>
            <pc:sldMk cId="2916920488" sldId="1753"/>
            <ac:picMk id="8" creationId="{0045AF55-BFEC-7179-67EB-AE29C6600FA5}"/>
          </ac:picMkLst>
        </pc:picChg>
        <pc:picChg chg="add mod">
          <ac:chgData name="Buckman, Mark" userId="143108ed-1948-4344-b71d-df851b3c54dd" providerId="ADAL" clId="{3D92CD64-B703-4F8C-97A1-23B45C293FC7}" dt="2022-09-22T19:11:00.699" v="289" actId="1076"/>
          <ac:picMkLst>
            <pc:docMk/>
            <pc:sldMk cId="2916920488" sldId="1753"/>
            <ac:picMk id="9" creationId="{17BBC3FD-0FA7-0E6B-E368-853449F2CDC5}"/>
          </ac:picMkLst>
        </pc:picChg>
        <pc:picChg chg="add mod">
          <ac:chgData name="Buckman, Mark" userId="143108ed-1948-4344-b71d-df851b3c54dd" providerId="ADAL" clId="{3D92CD64-B703-4F8C-97A1-23B45C293FC7}" dt="2022-09-22T19:10:57.161" v="288"/>
          <ac:picMkLst>
            <pc:docMk/>
            <pc:sldMk cId="2916920488" sldId="1753"/>
            <ac:picMk id="10" creationId="{E3B014D5-1C36-0A8F-4B4B-DFF5D6DBE3A7}"/>
          </ac:picMkLst>
        </pc:picChg>
      </pc:sldChg>
      <pc:sldChg chg="addSp delSp modSp">
        <pc:chgData name="Buckman, Mark" userId="143108ed-1948-4344-b71d-df851b3c54dd" providerId="ADAL" clId="{3D92CD64-B703-4F8C-97A1-23B45C293FC7}" dt="2022-09-22T18:27:34.155" v="129"/>
        <pc:sldMkLst>
          <pc:docMk/>
          <pc:sldMk cId="990814127" sldId="1754"/>
        </pc:sldMkLst>
        <pc:picChg chg="add mod">
          <ac:chgData name="Buckman, Mark" userId="143108ed-1948-4344-b71d-df851b3c54dd" providerId="ADAL" clId="{3D92CD64-B703-4F8C-97A1-23B45C293FC7}" dt="2022-09-22T18:27:34.155" v="129"/>
          <ac:picMkLst>
            <pc:docMk/>
            <pc:sldMk cId="990814127" sldId="1754"/>
            <ac:picMk id="3" creationId="{00D035D8-E8A3-9E86-12FE-298B51A7E398}"/>
          </ac:picMkLst>
        </pc:picChg>
        <pc:picChg chg="del">
          <ac:chgData name="Buckman, Mark" userId="143108ed-1948-4344-b71d-df851b3c54dd" providerId="ADAL" clId="{3D92CD64-B703-4F8C-97A1-23B45C293FC7}" dt="2022-09-22T18:27:33.165" v="128" actId="478"/>
          <ac:picMkLst>
            <pc:docMk/>
            <pc:sldMk cId="990814127" sldId="1754"/>
            <ac:picMk id="4" creationId="{BEA4199D-A6A2-1AA6-5BE4-C3F03845AF9A}"/>
          </ac:picMkLst>
        </pc:picChg>
      </pc:sldChg>
      <pc:sldChg chg="addSp delSp modSp">
        <pc:chgData name="Buckman, Mark" userId="143108ed-1948-4344-b71d-df851b3c54dd" providerId="ADAL" clId="{3D92CD64-B703-4F8C-97A1-23B45C293FC7}" dt="2022-09-22T18:28:18.137" v="188"/>
        <pc:sldMkLst>
          <pc:docMk/>
          <pc:sldMk cId="823696585" sldId="1755"/>
        </pc:sldMkLst>
        <pc:picChg chg="del">
          <ac:chgData name="Buckman, Mark" userId="143108ed-1948-4344-b71d-df851b3c54dd" providerId="ADAL" clId="{3D92CD64-B703-4F8C-97A1-23B45C293FC7}" dt="2022-09-22T18:28:10.239" v="136" actId="478"/>
          <ac:picMkLst>
            <pc:docMk/>
            <pc:sldMk cId="823696585" sldId="1755"/>
            <ac:picMk id="2" creationId="{BB156B9C-2288-51B9-FA66-57A4FBA5CA51}"/>
          </ac:picMkLst>
        </pc:picChg>
        <pc:picChg chg="add mod">
          <ac:chgData name="Buckman, Mark" userId="143108ed-1948-4344-b71d-df851b3c54dd" providerId="ADAL" clId="{3D92CD64-B703-4F8C-97A1-23B45C293FC7}" dt="2022-09-22T18:28:14.295" v="187" actId="1035"/>
          <ac:picMkLst>
            <pc:docMk/>
            <pc:sldMk cId="823696585" sldId="1755"/>
            <ac:picMk id="3" creationId="{60345BC9-2F76-C554-97B1-6587FB4DC98A}"/>
          </ac:picMkLst>
        </pc:picChg>
        <pc:picChg chg="del">
          <ac:chgData name="Buckman, Mark" userId="143108ed-1948-4344-b71d-df851b3c54dd" providerId="ADAL" clId="{3D92CD64-B703-4F8C-97A1-23B45C293FC7}" dt="2022-09-22T18:27:37.998" v="130" actId="478"/>
          <ac:picMkLst>
            <pc:docMk/>
            <pc:sldMk cId="823696585" sldId="1755"/>
            <ac:picMk id="4" creationId="{5FCDD63E-446D-78D5-E84B-2A6391CCCF5C}"/>
          </ac:picMkLst>
        </pc:picChg>
        <pc:picChg chg="add mod">
          <ac:chgData name="Buckman, Mark" userId="143108ed-1948-4344-b71d-df851b3c54dd" providerId="ADAL" clId="{3D92CD64-B703-4F8C-97A1-23B45C293FC7}" dt="2022-09-22T18:28:18.137" v="188"/>
          <ac:picMkLst>
            <pc:docMk/>
            <pc:sldMk cId="823696585" sldId="1755"/>
            <ac:picMk id="5" creationId="{624500E2-0321-9F23-2CDB-8D2D09DC32B7}"/>
          </ac:picMkLst>
        </pc:picChg>
      </pc:sldChg>
      <pc:sldChg chg="addSp delSp modSp">
        <pc:chgData name="Buckman, Mark" userId="143108ed-1948-4344-b71d-df851b3c54dd" providerId="ADAL" clId="{3D92CD64-B703-4F8C-97A1-23B45C293FC7}" dt="2022-09-22T18:29:07.290" v="196"/>
        <pc:sldMkLst>
          <pc:docMk/>
          <pc:sldMk cId="3381740128" sldId="1756"/>
        </pc:sldMkLst>
        <pc:picChg chg="add mod">
          <ac:chgData name="Buckman, Mark" userId="143108ed-1948-4344-b71d-df851b3c54dd" providerId="ADAL" clId="{3D92CD64-B703-4F8C-97A1-23B45C293FC7}" dt="2022-09-22T18:29:07.290" v="196"/>
          <ac:picMkLst>
            <pc:docMk/>
            <pc:sldMk cId="3381740128" sldId="1756"/>
            <ac:picMk id="2" creationId="{719D0EC3-B7F5-C005-1646-2C60BC76A2CD}"/>
          </ac:picMkLst>
        </pc:picChg>
        <pc:picChg chg="add mod">
          <ac:chgData name="Buckman, Mark" userId="143108ed-1948-4344-b71d-df851b3c54dd" providerId="ADAL" clId="{3D92CD64-B703-4F8C-97A1-23B45C293FC7}" dt="2022-09-22T18:29:07.290" v="196"/>
          <ac:picMkLst>
            <pc:docMk/>
            <pc:sldMk cId="3381740128" sldId="1756"/>
            <ac:picMk id="3" creationId="{0CF6047F-2415-447C-2B94-2847F376B078}"/>
          </ac:picMkLst>
        </pc:picChg>
        <pc:picChg chg="del">
          <ac:chgData name="Buckman, Mark" userId="143108ed-1948-4344-b71d-df851b3c54dd" providerId="ADAL" clId="{3D92CD64-B703-4F8C-97A1-23B45C293FC7}" dt="2022-09-22T18:29:06.990" v="195" actId="478"/>
          <ac:picMkLst>
            <pc:docMk/>
            <pc:sldMk cId="3381740128" sldId="1756"/>
            <ac:picMk id="4" creationId="{4B0BB9AB-C927-48CB-AAE0-D1E38FC6427C}"/>
          </ac:picMkLst>
        </pc:picChg>
        <pc:picChg chg="del">
          <ac:chgData name="Buckman, Mark" userId="143108ed-1948-4344-b71d-df851b3c54dd" providerId="ADAL" clId="{3D92CD64-B703-4F8C-97A1-23B45C293FC7}" dt="2022-09-22T18:29:06.990" v="195" actId="478"/>
          <ac:picMkLst>
            <pc:docMk/>
            <pc:sldMk cId="3381740128" sldId="1756"/>
            <ac:picMk id="5" creationId="{3188BF61-1E89-53C1-8BA1-03BE4D05E155}"/>
          </ac:picMkLst>
        </pc:picChg>
      </pc:sldChg>
      <pc:sldChg chg="addSp delSp modSp mod modTransition delAnim modAnim">
        <pc:chgData name="Buckman, Mark" userId="143108ed-1948-4344-b71d-df851b3c54dd" providerId="ADAL" clId="{3D92CD64-B703-4F8C-97A1-23B45C293FC7}" dt="2022-09-22T19:12:02.945" v="295"/>
        <pc:sldMkLst>
          <pc:docMk/>
          <pc:sldMk cId="697329077" sldId="1757"/>
        </pc:sldMkLst>
        <pc:spChg chg="mod">
          <ac:chgData name="Buckman, Mark" userId="143108ed-1948-4344-b71d-df851b3c54dd" providerId="ADAL" clId="{3D92CD64-B703-4F8C-97A1-23B45C293FC7}" dt="2022-09-22T18:21:41.142" v="101" actId="1076"/>
          <ac:spMkLst>
            <pc:docMk/>
            <pc:sldMk cId="697329077" sldId="1757"/>
            <ac:spMk id="3" creationId="{43057E66-36E0-1E0D-A198-C88BAB16D16B}"/>
          </ac:spMkLst>
        </pc:spChg>
        <pc:picChg chg="add mod">
          <ac:chgData name="Buckman, Mark" userId="143108ed-1948-4344-b71d-df851b3c54dd" providerId="ADAL" clId="{3D92CD64-B703-4F8C-97A1-23B45C293FC7}" dt="2022-09-22T18:21:08.422" v="92"/>
          <ac:picMkLst>
            <pc:docMk/>
            <pc:sldMk cId="697329077" sldId="1757"/>
            <ac:picMk id="2" creationId="{BC1C4F22-34FE-1232-C540-67864238CD58}"/>
          </ac:picMkLst>
        </pc:picChg>
        <pc:picChg chg="add mod">
          <ac:chgData name="Buckman, Mark" userId="143108ed-1948-4344-b71d-df851b3c54dd" providerId="ADAL" clId="{3D92CD64-B703-4F8C-97A1-23B45C293FC7}" dt="2022-09-22T18:21:08.422" v="92"/>
          <ac:picMkLst>
            <pc:docMk/>
            <pc:sldMk cId="697329077" sldId="1757"/>
            <ac:picMk id="4" creationId="{D6F8678C-A60D-61C0-51D4-8F68393C713C}"/>
          </ac:picMkLst>
        </pc:picChg>
        <pc:picChg chg="mod">
          <ac:chgData name="Buckman, Mark" userId="143108ed-1948-4344-b71d-df851b3c54dd" providerId="ADAL" clId="{3D92CD64-B703-4F8C-97A1-23B45C293FC7}" dt="2022-09-22T18:21:41.142" v="101" actId="1076"/>
          <ac:picMkLst>
            <pc:docMk/>
            <pc:sldMk cId="697329077" sldId="1757"/>
            <ac:picMk id="5" creationId="{B1F16343-813D-523E-4B6A-E229ABABD249}"/>
          </ac:picMkLst>
        </pc:picChg>
        <pc:picChg chg="add del mod">
          <ac:chgData name="Buckman, Mark" userId="143108ed-1948-4344-b71d-df851b3c54dd" providerId="ADAL" clId="{3D92CD64-B703-4F8C-97A1-23B45C293FC7}" dt="2022-09-22T18:22:14.142" v="103" actId="478"/>
          <ac:picMkLst>
            <pc:docMk/>
            <pc:sldMk cId="697329077" sldId="1757"/>
            <ac:picMk id="6" creationId="{0BF8AE88-7F07-F7CC-0024-53A80F0C0972}"/>
          </ac:picMkLst>
        </pc:picChg>
        <pc:picChg chg="add del mod">
          <ac:chgData name="Buckman, Mark" userId="143108ed-1948-4344-b71d-df851b3c54dd" providerId="ADAL" clId="{3D92CD64-B703-4F8C-97A1-23B45C293FC7}" dt="2022-09-22T19:10:16.608" v="283"/>
          <ac:picMkLst>
            <pc:docMk/>
            <pc:sldMk cId="697329077" sldId="1757"/>
            <ac:picMk id="7" creationId="{F34EAB94-0F02-81B0-7244-B5A8BE728887}"/>
          </ac:picMkLst>
        </pc:picChg>
        <pc:picChg chg="del">
          <ac:chgData name="Buckman, Mark" userId="143108ed-1948-4344-b71d-df851b3c54dd" providerId="ADAL" clId="{3D92CD64-B703-4F8C-97A1-23B45C293FC7}" dt="2022-09-22T18:21:08.204" v="91" actId="478"/>
          <ac:picMkLst>
            <pc:docMk/>
            <pc:sldMk cId="697329077" sldId="1757"/>
            <ac:picMk id="8" creationId="{39A694B4-1250-5836-B189-D79D5E40EA3D}"/>
          </ac:picMkLst>
        </pc:picChg>
        <pc:picChg chg="add mod">
          <ac:chgData name="Buckman, Mark" userId="143108ed-1948-4344-b71d-df851b3c54dd" providerId="ADAL" clId="{3D92CD64-B703-4F8C-97A1-23B45C293FC7}" dt="2022-09-22T19:10:43.268" v="286" actId="14100"/>
          <ac:picMkLst>
            <pc:docMk/>
            <pc:sldMk cId="697329077" sldId="1757"/>
            <ac:picMk id="9" creationId="{CAB34361-6AB3-9899-773F-C1563003F640}"/>
          </ac:picMkLst>
        </pc:picChg>
      </pc:sldChg>
      <pc:sldChg chg="addSp delSp modSp mod">
        <pc:chgData name="Buckman, Mark" userId="143108ed-1948-4344-b71d-df851b3c54dd" providerId="ADAL" clId="{3D92CD64-B703-4F8C-97A1-23B45C293FC7}" dt="2022-09-22T19:10:54.377" v="287"/>
        <pc:sldMkLst>
          <pc:docMk/>
          <pc:sldMk cId="1237178274" sldId="1758"/>
        </pc:sldMkLst>
        <pc:spChg chg="mod">
          <ac:chgData name="Buckman, Mark" userId="143108ed-1948-4344-b71d-df851b3c54dd" providerId="ADAL" clId="{3D92CD64-B703-4F8C-97A1-23B45C293FC7}" dt="2022-09-22T18:22:58.616" v="111" actId="1076"/>
          <ac:spMkLst>
            <pc:docMk/>
            <pc:sldMk cId="1237178274" sldId="1758"/>
            <ac:spMk id="3" creationId="{42CCC22B-226A-D3B6-B3EA-8D03F180A4EB}"/>
          </ac:spMkLst>
        </pc:spChg>
        <pc:picChg chg="mod">
          <ac:chgData name="Buckman, Mark" userId="143108ed-1948-4344-b71d-df851b3c54dd" providerId="ADAL" clId="{3D92CD64-B703-4F8C-97A1-23B45C293FC7}" dt="2022-09-22T18:22:58.616" v="111" actId="1076"/>
          <ac:picMkLst>
            <pc:docMk/>
            <pc:sldMk cId="1237178274" sldId="1758"/>
            <ac:picMk id="2" creationId="{C051B8D4-F97E-8100-89BE-A4964CB593CA}"/>
          </ac:picMkLst>
        </pc:picChg>
        <pc:picChg chg="del">
          <ac:chgData name="Buckman, Mark" userId="143108ed-1948-4344-b71d-df851b3c54dd" providerId="ADAL" clId="{3D92CD64-B703-4F8C-97A1-23B45C293FC7}" dt="2022-09-22T18:22:23.325" v="104" actId="478"/>
          <ac:picMkLst>
            <pc:docMk/>
            <pc:sldMk cId="1237178274" sldId="1758"/>
            <ac:picMk id="4" creationId="{0E31037A-E006-804E-F89F-3C2BCCC600E3}"/>
          </ac:picMkLst>
        </pc:picChg>
        <pc:picChg chg="add mod">
          <ac:chgData name="Buckman, Mark" userId="143108ed-1948-4344-b71d-df851b3c54dd" providerId="ADAL" clId="{3D92CD64-B703-4F8C-97A1-23B45C293FC7}" dt="2022-09-22T18:22:23.580" v="105"/>
          <ac:picMkLst>
            <pc:docMk/>
            <pc:sldMk cId="1237178274" sldId="1758"/>
            <ac:picMk id="5" creationId="{69DDACCF-97F6-4694-0180-4DDE1ACDE066}"/>
          </ac:picMkLst>
        </pc:picChg>
        <pc:picChg chg="del">
          <ac:chgData name="Buckman, Mark" userId="143108ed-1948-4344-b71d-df851b3c54dd" providerId="ADAL" clId="{3D92CD64-B703-4F8C-97A1-23B45C293FC7}" dt="2022-09-22T18:22:23.325" v="104" actId="478"/>
          <ac:picMkLst>
            <pc:docMk/>
            <pc:sldMk cId="1237178274" sldId="1758"/>
            <ac:picMk id="6" creationId="{0452BDF4-626E-6D1A-06EC-414C2C9B24C1}"/>
          </ac:picMkLst>
        </pc:picChg>
        <pc:picChg chg="add mod">
          <ac:chgData name="Buckman, Mark" userId="143108ed-1948-4344-b71d-df851b3c54dd" providerId="ADAL" clId="{3D92CD64-B703-4F8C-97A1-23B45C293FC7}" dt="2022-09-22T18:22:23.580" v="105"/>
          <ac:picMkLst>
            <pc:docMk/>
            <pc:sldMk cId="1237178274" sldId="1758"/>
            <ac:picMk id="7" creationId="{7046403A-A1CF-18F2-1AFC-5E0648A52703}"/>
          </ac:picMkLst>
        </pc:picChg>
        <pc:picChg chg="add mod">
          <ac:chgData name="Buckman, Mark" userId="143108ed-1948-4344-b71d-df851b3c54dd" providerId="ADAL" clId="{3D92CD64-B703-4F8C-97A1-23B45C293FC7}" dt="2022-09-22T19:10:54.377" v="287"/>
          <ac:picMkLst>
            <pc:docMk/>
            <pc:sldMk cId="1237178274" sldId="1758"/>
            <ac:picMk id="8" creationId="{EABF0C7A-D555-408D-7B96-E0881D53EDAB}"/>
          </ac:picMkLst>
        </pc:picChg>
      </pc:sldChg>
      <pc:sldChg chg="addSp delSp modSp">
        <pc:chgData name="Buckman, Mark" userId="143108ed-1948-4344-b71d-df851b3c54dd" providerId="ADAL" clId="{3D92CD64-B703-4F8C-97A1-23B45C293FC7}" dt="2022-09-22T18:29:12.074" v="198"/>
        <pc:sldMkLst>
          <pc:docMk/>
          <pc:sldMk cId="3551049312" sldId="1759"/>
        </pc:sldMkLst>
        <pc:picChg chg="add mod">
          <ac:chgData name="Buckman, Mark" userId="143108ed-1948-4344-b71d-df851b3c54dd" providerId="ADAL" clId="{3D92CD64-B703-4F8C-97A1-23B45C293FC7}" dt="2022-09-22T18:29:12.074" v="198"/>
          <ac:picMkLst>
            <pc:docMk/>
            <pc:sldMk cId="3551049312" sldId="1759"/>
            <ac:picMk id="2" creationId="{231AC1F5-FC30-B38D-0EA4-FE2D0923C326}"/>
          </ac:picMkLst>
        </pc:picChg>
        <pc:picChg chg="add mod">
          <ac:chgData name="Buckman, Mark" userId="143108ed-1948-4344-b71d-df851b3c54dd" providerId="ADAL" clId="{3D92CD64-B703-4F8C-97A1-23B45C293FC7}" dt="2022-09-22T18:29:12.074" v="198"/>
          <ac:picMkLst>
            <pc:docMk/>
            <pc:sldMk cId="3551049312" sldId="1759"/>
            <ac:picMk id="3" creationId="{3388EB28-668F-C093-3179-47F01CE49C2A}"/>
          </ac:picMkLst>
        </pc:picChg>
        <pc:picChg chg="del">
          <ac:chgData name="Buckman, Mark" userId="143108ed-1948-4344-b71d-df851b3c54dd" providerId="ADAL" clId="{3D92CD64-B703-4F8C-97A1-23B45C293FC7}" dt="2022-09-22T18:29:11.758" v="197" actId="478"/>
          <ac:picMkLst>
            <pc:docMk/>
            <pc:sldMk cId="3551049312" sldId="1759"/>
            <ac:picMk id="4" creationId="{B5B6B31D-6AA3-73A8-E799-2948D29EBCE2}"/>
          </ac:picMkLst>
        </pc:picChg>
        <pc:picChg chg="del">
          <ac:chgData name="Buckman, Mark" userId="143108ed-1948-4344-b71d-df851b3c54dd" providerId="ADAL" clId="{3D92CD64-B703-4F8C-97A1-23B45C293FC7}" dt="2022-09-22T18:29:11.758" v="197" actId="478"/>
          <ac:picMkLst>
            <pc:docMk/>
            <pc:sldMk cId="3551049312" sldId="1759"/>
            <ac:picMk id="5" creationId="{D78D25AA-5F7B-DC0D-C504-E29D202537A2}"/>
          </ac:picMkLst>
        </pc:picChg>
      </pc:sldChg>
      <pc:sldChg chg="addSp delSp modSp">
        <pc:chgData name="Buckman, Mark" userId="143108ed-1948-4344-b71d-df851b3c54dd" providerId="ADAL" clId="{3D92CD64-B703-4F8C-97A1-23B45C293FC7}" dt="2022-09-22T18:29:21.630" v="202" actId="14100"/>
        <pc:sldMkLst>
          <pc:docMk/>
          <pc:sldMk cId="3207648917" sldId="1760"/>
        </pc:sldMkLst>
        <pc:picChg chg="add mod">
          <ac:chgData name="Buckman, Mark" userId="143108ed-1948-4344-b71d-df851b3c54dd" providerId="ADAL" clId="{3D92CD64-B703-4F8C-97A1-23B45C293FC7}" dt="2022-09-22T18:29:15.211" v="200"/>
          <ac:picMkLst>
            <pc:docMk/>
            <pc:sldMk cId="3207648917" sldId="1760"/>
            <ac:picMk id="2" creationId="{291AAE6B-1162-C9E5-835E-564CC988841E}"/>
          </ac:picMkLst>
        </pc:picChg>
        <pc:picChg chg="add mod">
          <ac:chgData name="Buckman, Mark" userId="143108ed-1948-4344-b71d-df851b3c54dd" providerId="ADAL" clId="{3D92CD64-B703-4F8C-97A1-23B45C293FC7}" dt="2022-09-22T18:29:15.211" v="200"/>
          <ac:picMkLst>
            <pc:docMk/>
            <pc:sldMk cId="3207648917" sldId="1760"/>
            <ac:picMk id="3" creationId="{208EAEBE-C921-E3DE-382F-45D667563803}"/>
          </ac:picMkLst>
        </pc:picChg>
        <pc:picChg chg="del">
          <ac:chgData name="Buckman, Mark" userId="143108ed-1948-4344-b71d-df851b3c54dd" providerId="ADAL" clId="{3D92CD64-B703-4F8C-97A1-23B45C293FC7}" dt="2022-09-22T18:29:14.910" v="199" actId="478"/>
          <ac:picMkLst>
            <pc:docMk/>
            <pc:sldMk cId="3207648917" sldId="1760"/>
            <ac:picMk id="4" creationId="{8147A579-7B0E-F83B-1B4F-55BB986EE350}"/>
          </ac:picMkLst>
        </pc:picChg>
        <pc:picChg chg="del">
          <ac:chgData name="Buckman, Mark" userId="143108ed-1948-4344-b71d-df851b3c54dd" providerId="ADAL" clId="{3D92CD64-B703-4F8C-97A1-23B45C293FC7}" dt="2022-09-22T18:29:14.910" v="199" actId="478"/>
          <ac:picMkLst>
            <pc:docMk/>
            <pc:sldMk cId="3207648917" sldId="1760"/>
            <ac:picMk id="6" creationId="{21505CD6-29C6-B563-6185-1293A157C974}"/>
          </ac:picMkLst>
        </pc:picChg>
        <pc:picChg chg="mod">
          <ac:chgData name="Buckman, Mark" userId="143108ed-1948-4344-b71d-df851b3c54dd" providerId="ADAL" clId="{3D92CD64-B703-4F8C-97A1-23B45C293FC7}" dt="2022-09-22T18:29:21.630" v="202" actId="14100"/>
          <ac:picMkLst>
            <pc:docMk/>
            <pc:sldMk cId="3207648917" sldId="1760"/>
            <ac:picMk id="7" creationId="{B4B265DE-D825-3B56-BC53-DF39817221B8}"/>
          </ac:picMkLst>
        </pc:picChg>
      </pc:sldChg>
      <pc:sldChg chg="del">
        <pc:chgData name="Buckman, Mark" userId="143108ed-1948-4344-b71d-df851b3c54dd" providerId="ADAL" clId="{3D92CD64-B703-4F8C-97A1-23B45C293FC7}" dt="2022-09-22T19:09:21.501" v="278" actId="47"/>
        <pc:sldMkLst>
          <pc:docMk/>
          <pc:sldMk cId="3660282496" sldId="1763"/>
        </pc:sldMkLst>
      </pc:sldChg>
      <pc:sldChg chg="addSp delSp modSp">
        <pc:chgData name="Buckman, Mark" userId="143108ed-1948-4344-b71d-df851b3c54dd" providerId="ADAL" clId="{3D92CD64-B703-4F8C-97A1-23B45C293FC7}" dt="2022-09-22T18:19:41.144" v="72"/>
        <pc:sldMkLst>
          <pc:docMk/>
          <pc:sldMk cId="2580936379" sldId="1764"/>
        </pc:sldMkLst>
        <pc:picChg chg="add mod">
          <ac:chgData name="Buckman, Mark" userId="143108ed-1948-4344-b71d-df851b3c54dd" providerId="ADAL" clId="{3D92CD64-B703-4F8C-97A1-23B45C293FC7}" dt="2022-09-22T18:19:41.144" v="72"/>
          <ac:picMkLst>
            <pc:docMk/>
            <pc:sldMk cId="2580936379" sldId="1764"/>
            <ac:picMk id="2" creationId="{2CDDB11D-1A67-E8A9-5C8F-BBB01EBBEC72}"/>
          </ac:picMkLst>
        </pc:picChg>
        <pc:picChg chg="add del">
          <ac:chgData name="Buckman, Mark" userId="143108ed-1948-4344-b71d-df851b3c54dd" providerId="ADAL" clId="{3D92CD64-B703-4F8C-97A1-23B45C293FC7}" dt="2022-09-22T18:19:40.859" v="71" actId="478"/>
          <ac:picMkLst>
            <pc:docMk/>
            <pc:sldMk cId="2580936379" sldId="1764"/>
            <ac:picMk id="3" creationId="{705393B2-F7C0-07C7-8048-5A741744E6D9}"/>
          </ac:picMkLst>
        </pc:picChg>
        <pc:picChg chg="add del">
          <ac:chgData name="Buckman, Mark" userId="143108ed-1948-4344-b71d-df851b3c54dd" providerId="ADAL" clId="{3D92CD64-B703-4F8C-97A1-23B45C293FC7}" dt="2022-09-22T18:18:12.476" v="58" actId="478"/>
          <ac:picMkLst>
            <pc:docMk/>
            <pc:sldMk cId="2580936379" sldId="1764"/>
            <ac:picMk id="1026" creationId="{87718D29-DDF2-311A-233A-67040CCE7DE5}"/>
          </ac:picMkLst>
        </pc:picChg>
      </pc:sldChg>
      <pc:sldChg chg="addSp delSp modSp">
        <pc:chgData name="Buckman, Mark" userId="143108ed-1948-4344-b71d-df851b3c54dd" providerId="ADAL" clId="{3D92CD64-B703-4F8C-97A1-23B45C293FC7}" dt="2022-09-22T18:19:59.769" v="79" actId="1076"/>
        <pc:sldMkLst>
          <pc:docMk/>
          <pc:sldMk cId="3921916331" sldId="1765"/>
        </pc:sldMkLst>
        <pc:picChg chg="del">
          <ac:chgData name="Buckman, Mark" userId="143108ed-1948-4344-b71d-df851b3c54dd" providerId="ADAL" clId="{3D92CD64-B703-4F8C-97A1-23B45C293FC7}" dt="2022-09-22T18:19:52.576" v="75" actId="478"/>
          <ac:picMkLst>
            <pc:docMk/>
            <pc:sldMk cId="3921916331" sldId="1765"/>
            <ac:picMk id="2" creationId="{40110F26-C19B-204A-E3F9-464148D7F37D}"/>
          </ac:picMkLst>
        </pc:picChg>
        <pc:picChg chg="add mod">
          <ac:chgData name="Buckman, Mark" userId="143108ed-1948-4344-b71d-df851b3c54dd" providerId="ADAL" clId="{3D92CD64-B703-4F8C-97A1-23B45C293FC7}" dt="2022-09-22T18:19:52.789" v="76"/>
          <ac:picMkLst>
            <pc:docMk/>
            <pc:sldMk cId="3921916331" sldId="1765"/>
            <ac:picMk id="3" creationId="{D345BFC9-687E-FF59-6BDF-269D2D99043B}"/>
          </ac:picMkLst>
        </pc:picChg>
        <pc:picChg chg="mod">
          <ac:chgData name="Buckman, Mark" userId="143108ed-1948-4344-b71d-df851b3c54dd" providerId="ADAL" clId="{3D92CD64-B703-4F8C-97A1-23B45C293FC7}" dt="2022-09-22T18:19:59.769" v="79" actId="1076"/>
          <ac:picMkLst>
            <pc:docMk/>
            <pc:sldMk cId="3921916331" sldId="1765"/>
            <ac:picMk id="5" creationId="{0310959A-36C4-D698-AFC3-EFE7A0B85838}"/>
          </ac:picMkLst>
        </pc:picChg>
      </pc:sldChg>
      <pc:sldChg chg="addSp delSp modSp modTransition">
        <pc:chgData name="Buckman, Mark" userId="143108ed-1948-4344-b71d-df851b3c54dd" providerId="ADAL" clId="{3D92CD64-B703-4F8C-97A1-23B45C293FC7}" dt="2022-09-22T19:11:58.690" v="292"/>
        <pc:sldMkLst>
          <pc:docMk/>
          <pc:sldMk cId="84512809" sldId="1766"/>
        </pc:sldMkLst>
        <pc:picChg chg="add del mod">
          <ac:chgData name="Buckman, Mark" userId="143108ed-1948-4344-b71d-df851b3c54dd" providerId="ADAL" clId="{3D92CD64-B703-4F8C-97A1-23B45C293FC7}" dt="2022-09-22T18:20:08.822" v="81"/>
          <ac:picMkLst>
            <pc:docMk/>
            <pc:sldMk cId="84512809" sldId="1766"/>
            <ac:picMk id="2" creationId="{24FC8541-469F-E5E2-D2EB-EBF83E281FD4}"/>
          </ac:picMkLst>
        </pc:picChg>
        <pc:picChg chg="add mod">
          <ac:chgData name="Buckman, Mark" userId="143108ed-1948-4344-b71d-df851b3c54dd" providerId="ADAL" clId="{3D92CD64-B703-4F8C-97A1-23B45C293FC7}" dt="2022-09-22T18:28:37.710" v="193"/>
          <ac:picMkLst>
            <pc:docMk/>
            <pc:sldMk cId="84512809" sldId="1766"/>
            <ac:picMk id="3" creationId="{6CB3121B-6B3E-E6C5-D9AC-6BDB5EDA841C}"/>
          </ac:picMkLst>
        </pc:picChg>
        <pc:picChg chg="add mod">
          <ac:chgData name="Buckman, Mark" userId="143108ed-1948-4344-b71d-df851b3c54dd" providerId="ADAL" clId="{3D92CD64-B703-4F8C-97A1-23B45C293FC7}" dt="2022-09-22T19:10:11.353" v="280"/>
          <ac:picMkLst>
            <pc:docMk/>
            <pc:sldMk cId="84512809" sldId="1766"/>
            <ac:picMk id="4" creationId="{A3B63359-0ABE-6018-38AB-BD32816B08D6}"/>
          </ac:picMkLst>
        </pc:picChg>
      </pc:sldChg>
      <pc:sldChg chg="addSp delSp modSp modTransition">
        <pc:chgData name="Buckman, Mark" userId="143108ed-1948-4344-b71d-df851b3c54dd" providerId="ADAL" clId="{3D92CD64-B703-4F8C-97A1-23B45C293FC7}" dt="2022-09-22T19:11:51.443" v="290"/>
        <pc:sldMkLst>
          <pc:docMk/>
          <pc:sldMk cId="4219220588" sldId="1767"/>
        </pc:sldMkLst>
        <pc:picChg chg="add del mod">
          <ac:chgData name="Buckman, Mark" userId="143108ed-1948-4344-b71d-df851b3c54dd" providerId="ADAL" clId="{3D92CD64-B703-4F8C-97A1-23B45C293FC7}" dt="2022-09-22T18:20:11.787" v="82" actId="478"/>
          <ac:picMkLst>
            <pc:docMk/>
            <pc:sldMk cId="4219220588" sldId="1767"/>
            <ac:picMk id="2" creationId="{ABC4D561-3F63-8FE9-8A81-3799CD91C716}"/>
          </ac:picMkLst>
        </pc:picChg>
        <pc:picChg chg="add mod">
          <ac:chgData name="Buckman, Mark" userId="143108ed-1948-4344-b71d-df851b3c54dd" providerId="ADAL" clId="{3D92CD64-B703-4F8C-97A1-23B45C293FC7}" dt="2022-09-22T18:28:27.320" v="190" actId="167"/>
          <ac:picMkLst>
            <pc:docMk/>
            <pc:sldMk cId="4219220588" sldId="1767"/>
            <ac:picMk id="3" creationId="{935FAE98-4B8E-BCC1-E6E2-913BD0D19A3F}"/>
          </ac:picMkLst>
        </pc:picChg>
      </pc:sldChg>
      <pc:sldChg chg="addSp modSp modTransition">
        <pc:chgData name="Buckman, Mark" userId="143108ed-1948-4344-b71d-df851b3c54dd" providerId="ADAL" clId="{3D92CD64-B703-4F8C-97A1-23B45C293FC7}" dt="2022-09-22T19:12:00.627" v="293"/>
        <pc:sldMkLst>
          <pc:docMk/>
          <pc:sldMk cId="1002057046" sldId="1768"/>
        </pc:sldMkLst>
        <pc:picChg chg="add mod">
          <ac:chgData name="Buckman, Mark" userId="143108ed-1948-4344-b71d-df851b3c54dd" providerId="ADAL" clId="{3D92CD64-B703-4F8C-97A1-23B45C293FC7}" dt="2022-09-22T18:28:39.114" v="194"/>
          <ac:picMkLst>
            <pc:docMk/>
            <pc:sldMk cId="1002057046" sldId="1768"/>
            <ac:picMk id="2" creationId="{C3C8D6CA-2840-57E2-72B8-EBAD687428AB}"/>
          </ac:picMkLst>
        </pc:picChg>
        <pc:picChg chg="add mod">
          <ac:chgData name="Buckman, Mark" userId="143108ed-1948-4344-b71d-df851b3c54dd" providerId="ADAL" clId="{3D92CD64-B703-4F8C-97A1-23B45C293FC7}" dt="2022-09-22T19:10:12.440" v="281"/>
          <ac:picMkLst>
            <pc:docMk/>
            <pc:sldMk cId="1002057046" sldId="1768"/>
            <ac:picMk id="3" creationId="{B286D81E-0416-48B9-4A21-F59A7F66B201}"/>
          </ac:picMkLst>
        </pc:picChg>
      </pc:sldChg>
      <pc:sldChg chg="addSp modSp modTransition">
        <pc:chgData name="Buckman, Mark" userId="143108ed-1948-4344-b71d-df851b3c54dd" providerId="ADAL" clId="{3D92CD64-B703-4F8C-97A1-23B45C293FC7}" dt="2022-09-22T19:11:55.047" v="291"/>
        <pc:sldMkLst>
          <pc:docMk/>
          <pc:sldMk cId="2808878305" sldId="1769"/>
        </pc:sldMkLst>
        <pc:picChg chg="add mod">
          <ac:chgData name="Buckman, Mark" userId="143108ed-1948-4344-b71d-df851b3c54dd" providerId="ADAL" clId="{3D92CD64-B703-4F8C-97A1-23B45C293FC7}" dt="2022-09-22T18:28:31.261" v="192" actId="167"/>
          <ac:picMkLst>
            <pc:docMk/>
            <pc:sldMk cId="2808878305" sldId="1769"/>
            <ac:picMk id="2" creationId="{77291BD1-8FB3-F3AC-6DE6-B3F7C14C3EF6}"/>
          </ac:picMkLst>
        </pc:picChg>
      </pc:sldChg>
      <pc:sldChg chg="addSp delSp modSp new mod ord modTransition addAnim delAnim modAnim modNotesTx">
        <pc:chgData name="Buckman, Mark" userId="143108ed-1948-4344-b71d-df851b3c54dd" providerId="ADAL" clId="{3D92CD64-B703-4F8C-97A1-23B45C293FC7}" dt="2022-09-22T20:11:42.056" v="522" actId="20577"/>
        <pc:sldMkLst>
          <pc:docMk/>
          <pc:sldMk cId="2062560052" sldId="1770"/>
        </pc:sldMkLst>
        <pc:spChg chg="add mod">
          <ac:chgData name="Buckman, Mark" userId="143108ed-1948-4344-b71d-df851b3c54dd" providerId="ADAL" clId="{3D92CD64-B703-4F8C-97A1-23B45C293FC7}" dt="2022-09-22T18:13:44.916" v="31" actId="14100"/>
          <ac:spMkLst>
            <pc:docMk/>
            <pc:sldMk cId="2062560052" sldId="1770"/>
            <ac:spMk id="10" creationId="{D745E6DE-0A3A-7259-43DF-38AA8ECAFA25}"/>
          </ac:spMkLst>
        </pc:spChg>
        <pc:spChg chg="add mod">
          <ac:chgData name="Buckman, Mark" userId="143108ed-1948-4344-b71d-df851b3c54dd" providerId="ADAL" clId="{3D92CD64-B703-4F8C-97A1-23B45C293FC7}" dt="2022-09-22T18:13:59.516" v="34" actId="14100"/>
          <ac:spMkLst>
            <pc:docMk/>
            <pc:sldMk cId="2062560052" sldId="1770"/>
            <ac:spMk id="11" creationId="{41E0655D-C27B-10C1-2F9F-F71526DD1A12}"/>
          </ac:spMkLst>
        </pc:spChg>
        <pc:grpChg chg="add del mod">
          <ac:chgData name="Buckman, Mark" userId="143108ed-1948-4344-b71d-df851b3c54dd" providerId="ADAL" clId="{3D92CD64-B703-4F8C-97A1-23B45C293FC7}" dt="2022-09-22T18:12:54.762" v="12" actId="478"/>
          <ac:grpSpMkLst>
            <pc:docMk/>
            <pc:sldMk cId="2062560052" sldId="1770"/>
            <ac:grpSpMk id="7" creationId="{95385E82-4A34-CEF4-4C35-D7C2A1807A9B}"/>
          </ac:grpSpMkLst>
        </pc:grpChg>
        <pc:picChg chg="add mod">
          <ac:chgData name="Buckman, Mark" userId="143108ed-1948-4344-b71d-df851b3c54dd" providerId="ADAL" clId="{3D92CD64-B703-4F8C-97A1-23B45C293FC7}" dt="2022-09-22T18:17:10.792" v="44" actId="14100"/>
          <ac:picMkLst>
            <pc:docMk/>
            <pc:sldMk cId="2062560052" sldId="1770"/>
            <ac:picMk id="2" creationId="{3B6376E1-5E07-47A4-892D-BA53517535ED}"/>
          </ac:picMkLst>
        </pc:picChg>
        <pc:picChg chg="add mod">
          <ac:chgData name="Buckman, Mark" userId="143108ed-1948-4344-b71d-df851b3c54dd" providerId="ADAL" clId="{3D92CD64-B703-4F8C-97A1-23B45C293FC7}" dt="2022-09-22T18:12:32.376" v="11" actId="164"/>
          <ac:picMkLst>
            <pc:docMk/>
            <pc:sldMk cId="2062560052" sldId="1770"/>
            <ac:picMk id="4" creationId="{147DAE5A-D971-7675-BD31-24C919B2269A}"/>
          </ac:picMkLst>
        </pc:picChg>
        <pc:picChg chg="add mod">
          <ac:chgData name="Buckman, Mark" userId="143108ed-1948-4344-b71d-df851b3c54dd" providerId="ADAL" clId="{3D92CD64-B703-4F8C-97A1-23B45C293FC7}" dt="2022-09-22T18:12:32.376" v="11" actId="164"/>
          <ac:picMkLst>
            <pc:docMk/>
            <pc:sldMk cId="2062560052" sldId="1770"/>
            <ac:picMk id="6" creationId="{5FBB990B-C3F3-3D25-56D9-567296E6B1F2}"/>
          </ac:picMkLst>
        </pc:picChg>
        <pc:picChg chg="add mod">
          <ac:chgData name="Buckman, Mark" userId="143108ed-1948-4344-b71d-df851b3c54dd" providerId="ADAL" clId="{3D92CD64-B703-4F8C-97A1-23B45C293FC7}" dt="2022-09-22T18:13:18.936" v="26" actId="1036"/>
          <ac:picMkLst>
            <pc:docMk/>
            <pc:sldMk cId="2062560052" sldId="1770"/>
            <ac:picMk id="9" creationId="{032F210A-2F8E-4D3D-FE4C-A02FA7288712}"/>
          </ac:picMkLst>
        </pc:picChg>
        <pc:picChg chg="add del mod modVis">
          <ac:chgData name="Buckman, Mark" userId="143108ed-1948-4344-b71d-df851b3c54dd" providerId="ADAL" clId="{3D92CD64-B703-4F8C-97A1-23B45C293FC7}" dt="2022-09-22T18:35:19.938" v="233" actId="14429"/>
          <ac:picMkLst>
            <pc:docMk/>
            <pc:sldMk cId="2062560052" sldId="1770"/>
            <ac:picMk id="12" creationId="{733EF23B-5390-67B4-B39E-07424DE7E5C8}"/>
          </ac:picMkLst>
        </pc:picChg>
      </pc:sldChg>
      <pc:sldChg chg="addSp delSp modSp add del mod">
        <pc:chgData name="Buckman, Mark" userId="143108ed-1948-4344-b71d-df851b3c54dd" providerId="ADAL" clId="{3D92CD64-B703-4F8C-97A1-23B45C293FC7}" dt="2022-09-22T18:18:06.077" v="56" actId="47"/>
        <pc:sldMkLst>
          <pc:docMk/>
          <pc:sldMk cId="1430191776" sldId="1771"/>
        </pc:sldMkLst>
        <pc:picChg chg="add del mod">
          <ac:chgData name="Buckman, Mark" userId="143108ed-1948-4344-b71d-df851b3c54dd" providerId="ADAL" clId="{3D92CD64-B703-4F8C-97A1-23B45C293FC7}" dt="2022-09-22T18:16:59.215" v="39" actId="21"/>
          <ac:picMkLst>
            <pc:docMk/>
            <pc:sldMk cId="1430191776" sldId="1771"/>
            <ac:picMk id="4" creationId="{6DA82461-D3E7-B5D9-67FF-F57CBCEE72EE}"/>
          </ac:picMkLst>
        </pc:picChg>
      </pc:sldChg>
      <pc:sldChg chg="addSp delSp modSp add mod ord delAnim modAnim">
        <pc:chgData name="Buckman, Mark" userId="143108ed-1948-4344-b71d-df851b3c54dd" providerId="ADAL" clId="{3D92CD64-B703-4F8C-97A1-23B45C293FC7}" dt="2022-09-22T18:24:13.379" v="121"/>
        <pc:sldMkLst>
          <pc:docMk/>
          <pc:sldMk cId="2906511468" sldId="1772"/>
        </pc:sldMkLst>
        <pc:spChg chg="del">
          <ac:chgData name="Buckman, Mark" userId="143108ed-1948-4344-b71d-df851b3c54dd" providerId="ADAL" clId="{3D92CD64-B703-4F8C-97A1-23B45C293FC7}" dt="2022-09-22T18:18:31.164" v="61" actId="478"/>
          <ac:spMkLst>
            <pc:docMk/>
            <pc:sldMk cId="2906511468" sldId="1772"/>
            <ac:spMk id="10" creationId="{D745E6DE-0A3A-7259-43DF-38AA8ECAFA25}"/>
          </ac:spMkLst>
        </pc:spChg>
        <pc:spChg chg="del">
          <ac:chgData name="Buckman, Mark" userId="143108ed-1948-4344-b71d-df851b3c54dd" providerId="ADAL" clId="{3D92CD64-B703-4F8C-97A1-23B45C293FC7}" dt="2022-09-22T18:18:31.164" v="61" actId="478"/>
          <ac:spMkLst>
            <pc:docMk/>
            <pc:sldMk cId="2906511468" sldId="1772"/>
            <ac:spMk id="11" creationId="{41E0655D-C27B-10C1-2F9F-F71526DD1A12}"/>
          </ac:spMkLst>
        </pc:spChg>
        <pc:picChg chg="add del mod">
          <ac:chgData name="Buckman, Mark" userId="143108ed-1948-4344-b71d-df851b3c54dd" providerId="ADAL" clId="{3D92CD64-B703-4F8C-97A1-23B45C293FC7}" dt="2022-09-22T18:19:23.603" v="68" actId="21"/>
          <ac:picMkLst>
            <pc:docMk/>
            <pc:sldMk cId="2906511468" sldId="1772"/>
            <ac:picMk id="4" creationId="{AE3F815C-9D40-5C0B-EB56-CD53B32FA638}"/>
          </ac:picMkLst>
        </pc:picChg>
        <pc:picChg chg="add del mod ord">
          <ac:chgData name="Buckman, Mark" userId="143108ed-1948-4344-b71d-df851b3c54dd" providerId="ADAL" clId="{3D92CD64-B703-4F8C-97A1-23B45C293FC7}" dt="2022-09-22T18:19:25.004" v="69" actId="478"/>
          <ac:picMkLst>
            <pc:docMk/>
            <pc:sldMk cId="2906511468" sldId="1772"/>
            <ac:picMk id="5" creationId="{7F310678-7120-F58E-A0DF-37446C9F6935}"/>
          </ac:picMkLst>
        </pc:picChg>
        <pc:picChg chg="add mod">
          <ac:chgData name="Buckman, Mark" userId="143108ed-1948-4344-b71d-df851b3c54dd" providerId="ADAL" clId="{3D92CD64-B703-4F8C-97A1-23B45C293FC7}" dt="2022-09-22T18:19:25.542" v="70"/>
          <ac:picMkLst>
            <pc:docMk/>
            <pc:sldMk cId="2906511468" sldId="1772"/>
            <ac:picMk id="6" creationId="{8F9517A3-3D97-62DD-5126-A115FB55D5B5}"/>
          </ac:picMkLst>
        </pc:picChg>
        <pc:picChg chg="del">
          <ac:chgData name="Buckman, Mark" userId="143108ed-1948-4344-b71d-df851b3c54dd" providerId="ADAL" clId="{3D92CD64-B703-4F8C-97A1-23B45C293FC7}" dt="2022-09-22T18:18:27.227" v="60" actId="478"/>
          <ac:picMkLst>
            <pc:docMk/>
            <pc:sldMk cId="2906511468" sldId="1772"/>
            <ac:picMk id="9" creationId="{032F210A-2F8E-4D3D-FE4C-A02FA7288712}"/>
          </ac:picMkLst>
        </pc:picChg>
        <pc:picChg chg="del">
          <ac:chgData name="Buckman, Mark" userId="143108ed-1948-4344-b71d-df851b3c54dd" providerId="ADAL" clId="{3D92CD64-B703-4F8C-97A1-23B45C293FC7}" dt="2022-09-22T18:18:25.424" v="59" actId="478"/>
          <ac:picMkLst>
            <pc:docMk/>
            <pc:sldMk cId="2906511468" sldId="1772"/>
            <ac:picMk id="12" creationId="{733EF23B-5390-67B4-B39E-07424DE7E5C8}"/>
          </ac:picMkLst>
        </pc:picChg>
      </pc:sldChg>
      <pc:sldChg chg="addSp modSp add mod">
        <pc:chgData name="Buckman, Mark" userId="143108ed-1948-4344-b71d-df851b3c54dd" providerId="ADAL" clId="{3D92CD64-B703-4F8C-97A1-23B45C293FC7}" dt="2022-09-22T19:00:54.083" v="260" actId="1076"/>
        <pc:sldMkLst>
          <pc:docMk/>
          <pc:sldMk cId="2657334823" sldId="1773"/>
        </pc:sldMkLst>
        <pc:spChg chg="add mod">
          <ac:chgData name="Buckman, Mark" userId="143108ed-1948-4344-b71d-df851b3c54dd" providerId="ADAL" clId="{3D92CD64-B703-4F8C-97A1-23B45C293FC7}" dt="2022-09-22T19:00:54.083" v="260" actId="1076"/>
          <ac:spMkLst>
            <pc:docMk/>
            <pc:sldMk cId="2657334823" sldId="1773"/>
            <ac:spMk id="3" creationId="{ECBE6AF4-4547-21A1-6D1C-8AF26E8BE2B9}"/>
          </ac:spMkLst>
        </pc:spChg>
        <pc:picChg chg="add mod">
          <ac:chgData name="Buckman, Mark" userId="143108ed-1948-4344-b71d-df851b3c54dd" providerId="ADAL" clId="{3D92CD64-B703-4F8C-97A1-23B45C293FC7}" dt="2022-09-22T19:00:54.083" v="260" actId="1076"/>
          <ac:picMkLst>
            <pc:docMk/>
            <pc:sldMk cId="2657334823" sldId="1773"/>
            <ac:picMk id="2" creationId="{876CED9D-1BDC-17DF-E1D9-5DB3954D2A08}"/>
          </ac:picMkLst>
        </pc:picChg>
        <pc:picChg chg="mod">
          <ac:chgData name="Buckman, Mark" userId="143108ed-1948-4344-b71d-df851b3c54dd" providerId="ADAL" clId="{3D92CD64-B703-4F8C-97A1-23B45C293FC7}" dt="2022-09-22T18:59:54.151" v="241" actId="14100"/>
          <ac:picMkLst>
            <pc:docMk/>
            <pc:sldMk cId="2657334823" sldId="1773"/>
            <ac:picMk id="5" creationId="{DCD987F2-1963-3BFD-8160-F7AB0E671CB9}"/>
          </ac:picMkLst>
        </pc:picChg>
      </pc:sldChg>
      <pc:sldChg chg="addSp modSp add">
        <pc:chgData name="Buckman, Mark" userId="143108ed-1948-4344-b71d-df851b3c54dd" providerId="ADAL" clId="{3D92CD64-B703-4F8C-97A1-23B45C293FC7}" dt="2022-09-22T19:08:58.330" v="276" actId="12788"/>
        <pc:sldMkLst>
          <pc:docMk/>
          <pc:sldMk cId="1507958349" sldId="1774"/>
        </pc:sldMkLst>
        <pc:spChg chg="mod">
          <ac:chgData name="Buckman, Mark" userId="143108ed-1948-4344-b71d-df851b3c54dd" providerId="ADAL" clId="{3D92CD64-B703-4F8C-97A1-23B45C293FC7}" dt="2022-09-22T19:08:58.330" v="276" actId="12788"/>
          <ac:spMkLst>
            <pc:docMk/>
            <pc:sldMk cId="1507958349" sldId="1774"/>
            <ac:spMk id="3" creationId="{ECBE6AF4-4547-21A1-6D1C-8AF26E8BE2B9}"/>
          </ac:spMkLst>
        </pc:spChg>
        <pc:picChg chg="mod">
          <ac:chgData name="Buckman, Mark" userId="143108ed-1948-4344-b71d-df851b3c54dd" providerId="ADAL" clId="{3D92CD64-B703-4F8C-97A1-23B45C293FC7}" dt="2022-09-22T19:08:44.074" v="273" actId="14100"/>
          <ac:picMkLst>
            <pc:docMk/>
            <pc:sldMk cId="1507958349" sldId="1774"/>
            <ac:picMk id="2" creationId="{876CED9D-1BDC-17DF-E1D9-5DB3954D2A08}"/>
          </ac:picMkLst>
        </pc:picChg>
        <pc:picChg chg="add mod">
          <ac:chgData name="Buckman, Mark" userId="143108ed-1948-4344-b71d-df851b3c54dd" providerId="ADAL" clId="{3D92CD64-B703-4F8C-97A1-23B45C293FC7}" dt="2022-09-22T19:08:58.330" v="276" actId="12788"/>
          <ac:picMkLst>
            <pc:docMk/>
            <pc:sldMk cId="1507958349" sldId="1774"/>
            <ac:picMk id="7" creationId="{16D9EB3C-DF98-4F56-8D9C-D9A91C3FC51C}"/>
          </ac:picMkLst>
        </pc:picChg>
      </pc:sldChg>
      <pc:sldChg chg="addSp delSp modSp new mod ord modAnim">
        <pc:chgData name="Buckman, Mark" userId="143108ed-1948-4344-b71d-df851b3c54dd" providerId="ADAL" clId="{3D92CD64-B703-4F8C-97A1-23B45C293FC7}" dt="2022-09-22T19:26:45.130" v="372"/>
        <pc:sldMkLst>
          <pc:docMk/>
          <pc:sldMk cId="735039866" sldId="1775"/>
        </pc:sldMkLst>
        <pc:spChg chg="mod">
          <ac:chgData name="Buckman, Mark" userId="143108ed-1948-4344-b71d-df851b3c54dd" providerId="ADAL" clId="{3D92CD64-B703-4F8C-97A1-23B45C293FC7}" dt="2022-09-22T19:24:54.073" v="343"/>
          <ac:spMkLst>
            <pc:docMk/>
            <pc:sldMk cId="735039866" sldId="1775"/>
            <ac:spMk id="2" creationId="{4423307E-E11D-8AEB-1851-B98B49EB5B6D}"/>
          </ac:spMkLst>
        </pc:spChg>
        <pc:spChg chg="del">
          <ac:chgData name="Buckman, Mark" userId="143108ed-1948-4344-b71d-df851b3c54dd" providerId="ADAL" clId="{3D92CD64-B703-4F8C-97A1-23B45C293FC7}" dt="2022-09-22T19:25:01.236" v="344" actId="478"/>
          <ac:spMkLst>
            <pc:docMk/>
            <pc:sldMk cId="735039866" sldId="1775"/>
            <ac:spMk id="3" creationId="{11552541-9BC4-6E24-8FFF-83C529C91553}"/>
          </ac:spMkLst>
        </pc:spChg>
        <pc:picChg chg="add mod modCrop">
          <ac:chgData name="Buckman, Mark" userId="143108ed-1948-4344-b71d-df851b3c54dd" providerId="ADAL" clId="{3D92CD64-B703-4F8C-97A1-23B45C293FC7}" dt="2022-09-22T19:26:29.937" v="369" actId="1076"/>
          <ac:picMkLst>
            <pc:docMk/>
            <pc:sldMk cId="735039866" sldId="1775"/>
            <ac:picMk id="5" creationId="{1B486F26-70CF-CDE2-F92D-96E456985ED0}"/>
          </ac:picMkLst>
        </pc:picChg>
        <pc:picChg chg="add mod">
          <ac:chgData name="Buckman, Mark" userId="143108ed-1948-4344-b71d-df851b3c54dd" providerId="ADAL" clId="{3D92CD64-B703-4F8C-97A1-23B45C293FC7}" dt="2022-09-22T19:26:29.937" v="369" actId="1076"/>
          <ac:picMkLst>
            <pc:docMk/>
            <pc:sldMk cId="735039866" sldId="1775"/>
            <ac:picMk id="7" creationId="{1B966505-A740-3C77-147F-F6031BBF19E3}"/>
          </ac:picMkLst>
        </pc:picChg>
        <pc:picChg chg="add mod ord modCrop">
          <ac:chgData name="Buckman, Mark" userId="143108ed-1948-4344-b71d-df851b3c54dd" providerId="ADAL" clId="{3D92CD64-B703-4F8C-97A1-23B45C293FC7}" dt="2022-09-22T19:26:29.937" v="369" actId="1076"/>
          <ac:picMkLst>
            <pc:docMk/>
            <pc:sldMk cId="735039866" sldId="1775"/>
            <ac:picMk id="9" creationId="{E23124CD-D356-0866-9375-04A6E60CBE02}"/>
          </ac:picMkLst>
        </pc:picChg>
        <pc:picChg chg="add mod modCrop">
          <ac:chgData name="Buckman, Mark" userId="143108ed-1948-4344-b71d-df851b3c54dd" providerId="ADAL" clId="{3D92CD64-B703-4F8C-97A1-23B45C293FC7}" dt="2022-09-22T19:26:29.937" v="369" actId="1076"/>
          <ac:picMkLst>
            <pc:docMk/>
            <pc:sldMk cId="735039866" sldId="1775"/>
            <ac:picMk id="10" creationId="{CA64367A-C860-5FA2-502A-5AE68C3B495F}"/>
          </ac:picMkLst>
        </pc:picChg>
      </pc:sldChg>
    </pc:docChg>
  </pc:docChgLst>
  <pc:docChgLst>
    <pc:chgData name="Bernard, Allison M" userId="7cd67125-3436-42b8-b83a-bbe37ba15a4e" providerId="ADAL" clId="{07954F8A-2667-4F4D-B795-D1330527D92B}"/>
    <pc:docChg chg="undo custSel addSld modSld modSection">
      <pc:chgData name="Bernard, Allison M" userId="7cd67125-3436-42b8-b83a-bbe37ba15a4e" providerId="ADAL" clId="{07954F8A-2667-4F4D-B795-D1330527D92B}" dt="2023-07-06T20:01:39.674" v="473" actId="14100"/>
      <pc:docMkLst>
        <pc:docMk/>
      </pc:docMkLst>
      <pc:sldChg chg="addSp modSp mod">
        <pc:chgData name="Bernard, Allison M" userId="7cd67125-3436-42b8-b83a-bbe37ba15a4e" providerId="ADAL" clId="{07954F8A-2667-4F4D-B795-D1330527D92B}" dt="2023-07-06T19:53:53.849" v="106" actId="20577"/>
        <pc:sldMkLst>
          <pc:docMk/>
          <pc:sldMk cId="3973010838" sldId="342"/>
        </pc:sldMkLst>
        <pc:spChg chg="add mod">
          <ac:chgData name="Bernard, Allison M" userId="7cd67125-3436-42b8-b83a-bbe37ba15a4e" providerId="ADAL" clId="{07954F8A-2667-4F4D-B795-D1330527D92B}" dt="2023-07-06T19:53:53.849" v="106" actId="20577"/>
          <ac:spMkLst>
            <pc:docMk/>
            <pc:sldMk cId="3973010838" sldId="342"/>
            <ac:spMk id="3" creationId="{A007FDA0-207A-A972-3174-D04C1A1E9BFF}"/>
          </ac:spMkLst>
        </pc:spChg>
      </pc:sldChg>
      <pc:sldChg chg="addSp modSp mod">
        <pc:chgData name="Bernard, Allison M" userId="7cd67125-3436-42b8-b83a-bbe37ba15a4e" providerId="ADAL" clId="{07954F8A-2667-4F4D-B795-D1330527D92B}" dt="2023-07-06T19:54:21.320" v="151" actId="20577"/>
        <pc:sldMkLst>
          <pc:docMk/>
          <pc:sldMk cId="1968934533" sldId="343"/>
        </pc:sldMkLst>
        <pc:spChg chg="add mod">
          <ac:chgData name="Bernard, Allison M" userId="7cd67125-3436-42b8-b83a-bbe37ba15a4e" providerId="ADAL" clId="{07954F8A-2667-4F4D-B795-D1330527D92B}" dt="2023-07-06T19:54:21.320" v="151" actId="20577"/>
          <ac:spMkLst>
            <pc:docMk/>
            <pc:sldMk cId="1968934533" sldId="343"/>
            <ac:spMk id="3" creationId="{0C039C00-E653-CFAD-908E-9217582FF6A8}"/>
          </ac:spMkLst>
        </pc:spChg>
      </pc:sldChg>
      <pc:sldChg chg="addSp modSp mod">
        <pc:chgData name="Bernard, Allison M" userId="7cd67125-3436-42b8-b83a-bbe37ba15a4e" providerId="ADAL" clId="{07954F8A-2667-4F4D-B795-D1330527D92B}" dt="2023-07-06T19:53:36.313" v="79" actId="20577"/>
        <pc:sldMkLst>
          <pc:docMk/>
          <pc:sldMk cId="2436855566" sldId="986"/>
        </pc:sldMkLst>
        <pc:spChg chg="add mod">
          <ac:chgData name="Bernard, Allison M" userId="7cd67125-3436-42b8-b83a-bbe37ba15a4e" providerId="ADAL" clId="{07954F8A-2667-4F4D-B795-D1330527D92B}" dt="2023-07-06T19:53:36.313" v="79" actId="20577"/>
          <ac:spMkLst>
            <pc:docMk/>
            <pc:sldMk cId="2436855566" sldId="986"/>
            <ac:spMk id="2" creationId="{817CE69E-8200-B039-B85D-7EE160912CB8}"/>
          </ac:spMkLst>
        </pc:spChg>
      </pc:sldChg>
      <pc:sldChg chg="modSp">
        <pc:chgData name="Bernard, Allison M" userId="7cd67125-3436-42b8-b83a-bbe37ba15a4e" providerId="ADAL" clId="{07954F8A-2667-4F4D-B795-D1330527D92B}" dt="2023-07-06T19:58:08.460" v="293"/>
        <pc:sldMkLst>
          <pc:docMk/>
          <pc:sldMk cId="2212180674" sldId="1527"/>
        </pc:sldMkLst>
        <pc:graphicFrameChg chg="mod">
          <ac:chgData name="Bernard, Allison M" userId="7cd67125-3436-42b8-b83a-bbe37ba15a4e" providerId="ADAL" clId="{07954F8A-2667-4F4D-B795-D1330527D92B}" dt="2023-07-06T19:58:08.460" v="293"/>
          <ac:graphicFrameMkLst>
            <pc:docMk/>
            <pc:sldMk cId="2212180674" sldId="1527"/>
            <ac:graphicFrameMk id="7" creationId="{F4F62808-A30F-DF08-ED5B-32EDE2695C7B}"/>
          </ac:graphicFrameMkLst>
        </pc:graphicFrameChg>
      </pc:sldChg>
      <pc:sldChg chg="modSp mod">
        <pc:chgData name="Bernard, Allison M" userId="7cd67125-3436-42b8-b83a-bbe37ba15a4e" providerId="ADAL" clId="{07954F8A-2667-4F4D-B795-D1330527D92B}" dt="2023-07-06T20:01:39.674" v="473" actId="14100"/>
        <pc:sldMkLst>
          <pc:docMk/>
          <pc:sldMk cId="852592445" sldId="1615"/>
        </pc:sldMkLst>
        <pc:spChg chg="mod">
          <ac:chgData name="Bernard, Allison M" userId="7cd67125-3436-42b8-b83a-bbe37ba15a4e" providerId="ADAL" clId="{07954F8A-2667-4F4D-B795-D1330527D92B}" dt="2023-07-06T20:00:33.628" v="405" actId="20577"/>
          <ac:spMkLst>
            <pc:docMk/>
            <pc:sldMk cId="852592445" sldId="1615"/>
            <ac:spMk id="4" creationId="{50DA3047-3999-0A22-6B34-858DDE8C02DD}"/>
          </ac:spMkLst>
        </pc:spChg>
        <pc:spChg chg="mod">
          <ac:chgData name="Bernard, Allison M" userId="7cd67125-3436-42b8-b83a-bbe37ba15a4e" providerId="ADAL" clId="{07954F8A-2667-4F4D-B795-D1330527D92B}" dt="2023-07-06T20:01:39.674" v="473" actId="14100"/>
          <ac:spMkLst>
            <pc:docMk/>
            <pc:sldMk cId="852592445" sldId="1615"/>
            <ac:spMk id="6" creationId="{9395ECE1-BAF6-6424-BA1E-0116A363A774}"/>
          </ac:spMkLst>
        </pc:spChg>
      </pc:sldChg>
      <pc:sldChg chg="addSp delSp modSp mod">
        <pc:chgData name="Bernard, Allison M" userId="7cd67125-3436-42b8-b83a-bbe37ba15a4e" providerId="ADAL" clId="{07954F8A-2667-4F4D-B795-D1330527D92B}" dt="2023-07-06T19:59:51.195" v="325" actId="1076"/>
        <pc:sldMkLst>
          <pc:docMk/>
          <pc:sldMk cId="315321018" sldId="1627"/>
        </pc:sldMkLst>
        <pc:spChg chg="mod">
          <ac:chgData name="Bernard, Allison M" userId="7cd67125-3436-42b8-b83a-bbe37ba15a4e" providerId="ADAL" clId="{07954F8A-2667-4F4D-B795-D1330527D92B}" dt="2023-07-06T19:59:42.834" v="323" actId="1076"/>
          <ac:spMkLst>
            <pc:docMk/>
            <pc:sldMk cId="315321018" sldId="1627"/>
            <ac:spMk id="5" creationId="{E305FFAE-6811-1D30-2A85-2812F9B3B895}"/>
          </ac:spMkLst>
        </pc:spChg>
        <pc:spChg chg="mod">
          <ac:chgData name="Bernard, Allison M" userId="7cd67125-3436-42b8-b83a-bbe37ba15a4e" providerId="ADAL" clId="{07954F8A-2667-4F4D-B795-D1330527D92B}" dt="2023-07-06T19:59:51.195" v="325" actId="1076"/>
          <ac:spMkLst>
            <pc:docMk/>
            <pc:sldMk cId="315321018" sldId="1627"/>
            <ac:spMk id="7" creationId="{11924B91-7965-4A44-9D61-7C7524088403}"/>
          </ac:spMkLst>
        </pc:spChg>
        <pc:picChg chg="mod">
          <ac:chgData name="Bernard, Allison M" userId="7cd67125-3436-42b8-b83a-bbe37ba15a4e" providerId="ADAL" clId="{07954F8A-2667-4F4D-B795-D1330527D92B}" dt="2023-07-06T19:59:40.178" v="322" actId="1076"/>
          <ac:picMkLst>
            <pc:docMk/>
            <pc:sldMk cId="315321018" sldId="1627"/>
            <ac:picMk id="4" creationId="{511BE24F-4000-6202-2DBF-09322D6C13DF}"/>
          </ac:picMkLst>
        </pc:picChg>
        <pc:picChg chg="del">
          <ac:chgData name="Bernard, Allison M" userId="7cd67125-3436-42b8-b83a-bbe37ba15a4e" providerId="ADAL" clId="{07954F8A-2667-4F4D-B795-D1330527D92B}" dt="2023-07-06T19:58:54.267" v="306" actId="478"/>
          <ac:picMkLst>
            <pc:docMk/>
            <pc:sldMk cId="315321018" sldId="1627"/>
            <ac:picMk id="8" creationId="{C947E85A-F2EB-70B0-87C3-132BF7CCD896}"/>
          </ac:picMkLst>
        </pc:picChg>
        <pc:picChg chg="add del mod">
          <ac:chgData name="Bernard, Allison M" userId="7cd67125-3436-42b8-b83a-bbe37ba15a4e" providerId="ADAL" clId="{07954F8A-2667-4F4D-B795-D1330527D92B}" dt="2023-07-06T19:59:07.644" v="314"/>
          <ac:picMkLst>
            <pc:docMk/>
            <pc:sldMk cId="315321018" sldId="1627"/>
            <ac:picMk id="2050" creationId="{146B71EA-69EB-8671-9418-6AC857B55676}"/>
          </ac:picMkLst>
        </pc:picChg>
        <pc:picChg chg="add mod">
          <ac:chgData name="Bernard, Allison M" userId="7cd67125-3436-42b8-b83a-bbe37ba15a4e" providerId="ADAL" clId="{07954F8A-2667-4F4D-B795-D1330527D92B}" dt="2023-07-06T19:59:45.401" v="324" actId="1076"/>
          <ac:picMkLst>
            <pc:docMk/>
            <pc:sldMk cId="315321018" sldId="1627"/>
            <ac:picMk id="2052" creationId="{05D2D071-0F86-7814-98CC-215F1063BD85}"/>
          </ac:picMkLst>
        </pc:picChg>
      </pc:sldChg>
      <pc:sldChg chg="modSp mod">
        <pc:chgData name="Bernard, Allison M" userId="7cd67125-3436-42b8-b83a-bbe37ba15a4e" providerId="ADAL" clId="{07954F8A-2667-4F4D-B795-D1330527D92B}" dt="2023-07-06T19:52:55.375" v="52" actId="20577"/>
        <pc:sldMkLst>
          <pc:docMk/>
          <pc:sldMk cId="990333800" sldId="1638"/>
        </pc:sldMkLst>
        <pc:spChg chg="mod">
          <ac:chgData name="Bernard, Allison M" userId="7cd67125-3436-42b8-b83a-bbe37ba15a4e" providerId="ADAL" clId="{07954F8A-2667-4F4D-B795-D1330527D92B}" dt="2023-07-06T19:52:55.375" v="52" actId="20577"/>
          <ac:spMkLst>
            <pc:docMk/>
            <pc:sldMk cId="990333800" sldId="1638"/>
            <ac:spMk id="2" creationId="{D12A608F-4EE3-B5EB-E23E-E002283A55A3}"/>
          </ac:spMkLst>
        </pc:spChg>
      </pc:sldChg>
      <pc:sldChg chg="addSp delSp modSp mod">
        <pc:chgData name="Bernard, Allison M" userId="7cd67125-3436-42b8-b83a-bbe37ba15a4e" providerId="ADAL" clId="{07954F8A-2667-4F4D-B795-D1330527D92B}" dt="2023-07-06T19:58:40.706" v="305" actId="1076"/>
        <pc:sldMkLst>
          <pc:docMk/>
          <pc:sldMk cId="1445237140" sldId="1685"/>
        </pc:sldMkLst>
        <pc:spChg chg="add mod">
          <ac:chgData name="Bernard, Allison M" userId="7cd67125-3436-42b8-b83a-bbe37ba15a4e" providerId="ADAL" clId="{07954F8A-2667-4F4D-B795-D1330527D92B}" dt="2023-07-06T19:58:33.246" v="301" actId="478"/>
          <ac:spMkLst>
            <pc:docMk/>
            <pc:sldMk cId="1445237140" sldId="1685"/>
            <ac:spMk id="4" creationId="{B1A576C1-611F-4536-CE9C-332B68E7E94A}"/>
          </ac:spMkLst>
        </pc:spChg>
        <pc:picChg chg="del">
          <ac:chgData name="Bernard, Allison M" userId="7cd67125-3436-42b8-b83a-bbe37ba15a4e" providerId="ADAL" clId="{07954F8A-2667-4F4D-B795-D1330527D92B}" dt="2023-07-06T19:58:33.246" v="301" actId="478"/>
          <ac:picMkLst>
            <pc:docMk/>
            <pc:sldMk cId="1445237140" sldId="1685"/>
            <ac:picMk id="5" creationId="{DE0C2ABA-D65E-2750-33B7-8139F6F21EDD}"/>
          </ac:picMkLst>
        </pc:picChg>
        <pc:picChg chg="del">
          <ac:chgData name="Bernard, Allison M" userId="7cd67125-3436-42b8-b83a-bbe37ba15a4e" providerId="ADAL" clId="{07954F8A-2667-4F4D-B795-D1330527D92B}" dt="2023-07-06T19:58:22.674" v="296" actId="478"/>
          <ac:picMkLst>
            <pc:docMk/>
            <pc:sldMk cId="1445237140" sldId="1685"/>
            <ac:picMk id="7" creationId="{DFEF90F0-16EC-F3D8-E307-A22F70D423C4}"/>
          </ac:picMkLst>
        </pc:picChg>
        <pc:picChg chg="mod">
          <ac:chgData name="Bernard, Allison M" userId="7cd67125-3436-42b8-b83a-bbe37ba15a4e" providerId="ADAL" clId="{07954F8A-2667-4F4D-B795-D1330527D92B}" dt="2023-07-06T19:58:20.910" v="295" actId="1076"/>
          <ac:picMkLst>
            <pc:docMk/>
            <pc:sldMk cId="1445237140" sldId="1685"/>
            <ac:picMk id="8" creationId="{04B489B9-89B9-BF21-09BD-0BD85CD06E75}"/>
          </ac:picMkLst>
        </pc:picChg>
        <pc:picChg chg="add mod">
          <ac:chgData name="Bernard, Allison M" userId="7cd67125-3436-42b8-b83a-bbe37ba15a4e" providerId="ADAL" clId="{07954F8A-2667-4F4D-B795-D1330527D92B}" dt="2023-07-06T19:58:29.041" v="300" actId="1076"/>
          <ac:picMkLst>
            <pc:docMk/>
            <pc:sldMk cId="1445237140" sldId="1685"/>
            <ac:picMk id="1026" creationId="{6C600C37-8E51-6275-BE4F-812331624775}"/>
          </ac:picMkLst>
        </pc:picChg>
        <pc:picChg chg="add mod">
          <ac:chgData name="Bernard, Allison M" userId="7cd67125-3436-42b8-b83a-bbe37ba15a4e" providerId="ADAL" clId="{07954F8A-2667-4F4D-B795-D1330527D92B}" dt="2023-07-06T19:58:40.706" v="305" actId="1076"/>
          <ac:picMkLst>
            <pc:docMk/>
            <pc:sldMk cId="1445237140" sldId="1685"/>
            <ac:picMk id="1028" creationId="{96A4C2AE-F760-6326-AE66-15052B7326F6}"/>
          </ac:picMkLst>
        </pc:picChg>
      </pc:sldChg>
      <pc:sldChg chg="addSp modSp">
        <pc:chgData name="Bernard, Allison M" userId="7cd67125-3436-42b8-b83a-bbe37ba15a4e" providerId="ADAL" clId="{07954F8A-2667-4F4D-B795-D1330527D92B}" dt="2023-07-06T19:53:20.532" v="54"/>
        <pc:sldMkLst>
          <pc:docMk/>
          <pc:sldMk cId="1266600611" sldId="1714"/>
        </pc:sldMkLst>
        <pc:spChg chg="add mod">
          <ac:chgData name="Bernard, Allison M" userId="7cd67125-3436-42b8-b83a-bbe37ba15a4e" providerId="ADAL" clId="{07954F8A-2667-4F4D-B795-D1330527D92B}" dt="2023-07-06T19:53:20.532" v="54"/>
          <ac:spMkLst>
            <pc:docMk/>
            <pc:sldMk cId="1266600611" sldId="1714"/>
            <ac:spMk id="5" creationId="{A444288E-7DA2-35A9-8CF0-0C4250598C87}"/>
          </ac:spMkLst>
        </pc:spChg>
      </pc:sldChg>
      <pc:sldChg chg="addSp modSp">
        <pc:chgData name="Bernard, Allison M" userId="7cd67125-3436-42b8-b83a-bbe37ba15a4e" providerId="ADAL" clId="{07954F8A-2667-4F4D-B795-D1330527D92B}" dt="2023-07-06T19:53:15.792" v="53"/>
        <pc:sldMkLst>
          <pc:docMk/>
          <pc:sldMk cId="1988410428" sldId="1723"/>
        </pc:sldMkLst>
        <pc:spChg chg="add mod">
          <ac:chgData name="Bernard, Allison M" userId="7cd67125-3436-42b8-b83a-bbe37ba15a4e" providerId="ADAL" clId="{07954F8A-2667-4F4D-B795-D1330527D92B}" dt="2023-07-06T19:53:15.792" v="53"/>
          <ac:spMkLst>
            <pc:docMk/>
            <pc:sldMk cId="1988410428" sldId="1723"/>
            <ac:spMk id="7" creationId="{AB0431AC-32DE-39E4-5F90-59F331363449}"/>
          </ac:spMkLst>
        </pc:spChg>
      </pc:sldChg>
      <pc:sldChg chg="addSp modSp">
        <pc:chgData name="Bernard, Allison M" userId="7cd67125-3436-42b8-b83a-bbe37ba15a4e" providerId="ADAL" clId="{07954F8A-2667-4F4D-B795-D1330527D92B}" dt="2023-07-06T19:53:40.516" v="80"/>
        <pc:sldMkLst>
          <pc:docMk/>
          <pc:sldMk cId="1516278848" sldId="1724"/>
        </pc:sldMkLst>
        <pc:spChg chg="add mod">
          <ac:chgData name="Bernard, Allison M" userId="7cd67125-3436-42b8-b83a-bbe37ba15a4e" providerId="ADAL" clId="{07954F8A-2667-4F4D-B795-D1330527D92B}" dt="2023-07-06T19:53:40.516" v="80"/>
          <ac:spMkLst>
            <pc:docMk/>
            <pc:sldMk cId="1516278848" sldId="1724"/>
            <ac:spMk id="5" creationId="{86C3DB7F-997C-26C4-387A-629280477281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23.676" v="152"/>
        <pc:sldMkLst>
          <pc:docMk/>
          <pc:sldMk cId="4120787168" sldId="1725"/>
        </pc:sldMkLst>
        <pc:spChg chg="add mod">
          <ac:chgData name="Bernard, Allison M" userId="7cd67125-3436-42b8-b83a-bbe37ba15a4e" providerId="ADAL" clId="{07954F8A-2667-4F4D-B795-D1330527D92B}" dt="2023-07-06T19:54:23.676" v="152"/>
          <ac:spMkLst>
            <pc:docMk/>
            <pc:sldMk cId="4120787168" sldId="1725"/>
            <ac:spMk id="5" creationId="{1C9647C6-74CE-C5CF-8EB3-3EBA652F834A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12.142" v="118"/>
        <pc:sldMkLst>
          <pc:docMk/>
          <pc:sldMk cId="3900890862" sldId="1726"/>
        </pc:sldMkLst>
        <pc:spChg chg="add mod">
          <ac:chgData name="Bernard, Allison M" userId="7cd67125-3436-42b8-b83a-bbe37ba15a4e" providerId="ADAL" clId="{07954F8A-2667-4F4D-B795-D1330527D92B}" dt="2023-07-06T19:54:12.142" v="118"/>
          <ac:spMkLst>
            <pc:docMk/>
            <pc:sldMk cId="3900890862" sldId="1726"/>
            <ac:spMk id="19" creationId="{A2994F8D-0088-10E1-3D71-122AD0541CA7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25.571" v="153"/>
        <pc:sldMkLst>
          <pc:docMk/>
          <pc:sldMk cId="1929956033" sldId="1727"/>
        </pc:sldMkLst>
        <pc:spChg chg="add mod">
          <ac:chgData name="Bernard, Allison M" userId="7cd67125-3436-42b8-b83a-bbe37ba15a4e" providerId="ADAL" clId="{07954F8A-2667-4F4D-B795-D1330527D92B}" dt="2023-07-06T19:54:25.571" v="153"/>
          <ac:spMkLst>
            <pc:docMk/>
            <pc:sldMk cId="1929956033" sldId="1727"/>
            <ac:spMk id="3" creationId="{BE259553-D4D1-EC5B-C8C1-6CC85AE343C2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40.226" v="165"/>
        <pc:sldMkLst>
          <pc:docMk/>
          <pc:sldMk cId="4242509348" sldId="1729"/>
        </pc:sldMkLst>
        <pc:spChg chg="add mod">
          <ac:chgData name="Bernard, Allison M" userId="7cd67125-3436-42b8-b83a-bbe37ba15a4e" providerId="ADAL" clId="{07954F8A-2667-4F4D-B795-D1330527D92B}" dt="2023-07-06T19:54:40.226" v="165"/>
          <ac:spMkLst>
            <pc:docMk/>
            <pc:sldMk cId="4242509348" sldId="1729"/>
            <ac:spMk id="2" creationId="{93D2D899-2BF1-F450-D1D2-4A7C3EAEE35E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39.468" v="164"/>
        <pc:sldMkLst>
          <pc:docMk/>
          <pc:sldMk cId="3961002127" sldId="1748"/>
        </pc:sldMkLst>
        <pc:spChg chg="add mod">
          <ac:chgData name="Bernard, Allison M" userId="7cd67125-3436-42b8-b83a-bbe37ba15a4e" providerId="ADAL" clId="{07954F8A-2667-4F4D-B795-D1330527D92B}" dt="2023-07-06T19:54:39.468" v="164"/>
          <ac:spMkLst>
            <pc:docMk/>
            <pc:sldMk cId="3961002127" sldId="1748"/>
            <ac:spMk id="3" creationId="{B19E10E1-F542-CD8E-6B01-43A2FC84E3B6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29.387" v="156"/>
        <pc:sldMkLst>
          <pc:docMk/>
          <pc:sldMk cId="2301550117" sldId="1751"/>
        </pc:sldMkLst>
        <pc:spChg chg="add mod">
          <ac:chgData name="Bernard, Allison M" userId="7cd67125-3436-42b8-b83a-bbe37ba15a4e" providerId="ADAL" clId="{07954F8A-2667-4F4D-B795-D1330527D92B}" dt="2023-07-06T19:54:29.387" v="156"/>
          <ac:spMkLst>
            <pc:docMk/>
            <pc:sldMk cId="2301550117" sldId="1751"/>
            <ac:spMk id="4" creationId="{596B1223-4CCB-EB88-6D40-2F2041C52400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08.158" v="115"/>
        <pc:sldMkLst>
          <pc:docMk/>
          <pc:sldMk cId="2916920488" sldId="1753"/>
        </pc:sldMkLst>
        <pc:spChg chg="add mod">
          <ac:chgData name="Bernard, Allison M" userId="7cd67125-3436-42b8-b83a-bbe37ba15a4e" providerId="ADAL" clId="{07954F8A-2667-4F4D-B795-D1330527D92B}" dt="2023-07-06T19:54:08.158" v="115"/>
          <ac:spMkLst>
            <pc:docMk/>
            <pc:sldMk cId="2916920488" sldId="1753"/>
            <ac:spMk id="3" creationId="{0B6DC81B-FC03-A3FF-8205-BD8CEE292345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26.524" v="154"/>
        <pc:sldMkLst>
          <pc:docMk/>
          <pc:sldMk cId="990814127" sldId="1754"/>
        </pc:sldMkLst>
        <pc:spChg chg="add mod">
          <ac:chgData name="Bernard, Allison M" userId="7cd67125-3436-42b8-b83a-bbe37ba15a4e" providerId="ADAL" clId="{07954F8A-2667-4F4D-B795-D1330527D92B}" dt="2023-07-06T19:54:26.524" v="154"/>
          <ac:spMkLst>
            <pc:docMk/>
            <pc:sldMk cId="990814127" sldId="1754"/>
            <ac:spMk id="4" creationId="{AAB89B7C-D5FF-A4AA-B306-ECBB780677EA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28.389" v="155"/>
        <pc:sldMkLst>
          <pc:docMk/>
          <pc:sldMk cId="823696585" sldId="1755"/>
        </pc:sldMkLst>
        <pc:spChg chg="add mod">
          <ac:chgData name="Bernard, Allison M" userId="7cd67125-3436-42b8-b83a-bbe37ba15a4e" providerId="ADAL" clId="{07954F8A-2667-4F4D-B795-D1330527D92B}" dt="2023-07-06T19:54:28.389" v="155"/>
          <ac:spMkLst>
            <pc:docMk/>
            <pc:sldMk cId="823696585" sldId="1755"/>
            <ac:spMk id="2" creationId="{D4EE2DB8-CC59-D5E4-AA49-4CB05719026F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31.293" v="157"/>
        <pc:sldMkLst>
          <pc:docMk/>
          <pc:sldMk cId="3381740128" sldId="1756"/>
        </pc:sldMkLst>
        <pc:spChg chg="add mod">
          <ac:chgData name="Bernard, Allison M" userId="7cd67125-3436-42b8-b83a-bbe37ba15a4e" providerId="ADAL" clId="{07954F8A-2667-4F4D-B795-D1330527D92B}" dt="2023-07-06T19:54:31.293" v="157"/>
          <ac:spMkLst>
            <pc:docMk/>
            <pc:sldMk cId="3381740128" sldId="1756"/>
            <ac:spMk id="4" creationId="{1A9CE285-D490-4CA3-4009-7C1B5ADACD7E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06.404" v="113"/>
        <pc:sldMkLst>
          <pc:docMk/>
          <pc:sldMk cId="697329077" sldId="1757"/>
        </pc:sldMkLst>
        <pc:spChg chg="add mod">
          <ac:chgData name="Bernard, Allison M" userId="7cd67125-3436-42b8-b83a-bbe37ba15a4e" providerId="ADAL" clId="{07954F8A-2667-4F4D-B795-D1330527D92B}" dt="2023-07-06T19:54:06.404" v="113"/>
          <ac:spMkLst>
            <pc:docMk/>
            <pc:sldMk cId="697329077" sldId="1757"/>
            <ac:spMk id="6" creationId="{CD9AECD2-B399-9559-1744-96907D998B40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07.256" v="114"/>
        <pc:sldMkLst>
          <pc:docMk/>
          <pc:sldMk cId="1237178274" sldId="1758"/>
        </pc:sldMkLst>
        <pc:spChg chg="add mod">
          <ac:chgData name="Bernard, Allison M" userId="7cd67125-3436-42b8-b83a-bbe37ba15a4e" providerId="ADAL" clId="{07954F8A-2667-4F4D-B795-D1330527D92B}" dt="2023-07-06T19:54:07.256" v="114"/>
          <ac:spMkLst>
            <pc:docMk/>
            <pc:sldMk cId="1237178274" sldId="1758"/>
            <ac:spMk id="4" creationId="{0E50549B-0B2E-1D1A-0CDC-6F16E78C4AC3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32.156" v="158"/>
        <pc:sldMkLst>
          <pc:docMk/>
          <pc:sldMk cId="3551049312" sldId="1759"/>
        </pc:sldMkLst>
        <pc:spChg chg="add mod">
          <ac:chgData name="Bernard, Allison M" userId="7cd67125-3436-42b8-b83a-bbe37ba15a4e" providerId="ADAL" clId="{07954F8A-2667-4F4D-B795-D1330527D92B}" dt="2023-07-06T19:54:32.156" v="158"/>
          <ac:spMkLst>
            <pc:docMk/>
            <pc:sldMk cId="3551049312" sldId="1759"/>
            <ac:spMk id="4" creationId="{64C1B323-2EF7-32E4-1CA5-F3D4249BCFF1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33.220" v="159"/>
        <pc:sldMkLst>
          <pc:docMk/>
          <pc:sldMk cId="3207648917" sldId="1760"/>
        </pc:sldMkLst>
        <pc:spChg chg="add mod">
          <ac:chgData name="Bernard, Allison M" userId="7cd67125-3436-42b8-b83a-bbe37ba15a4e" providerId="ADAL" clId="{07954F8A-2667-4F4D-B795-D1330527D92B}" dt="2023-07-06T19:54:33.220" v="159"/>
          <ac:spMkLst>
            <pc:docMk/>
            <pc:sldMk cId="3207648917" sldId="1760"/>
            <ac:spMk id="4" creationId="{F6EE0763-C2D6-17AC-E4CA-A7D958309D9E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35.268" v="160"/>
        <pc:sldMkLst>
          <pc:docMk/>
          <pc:sldMk cId="19145447" sldId="1761"/>
        </pc:sldMkLst>
        <pc:spChg chg="add mod">
          <ac:chgData name="Bernard, Allison M" userId="7cd67125-3436-42b8-b83a-bbe37ba15a4e" providerId="ADAL" clId="{07954F8A-2667-4F4D-B795-D1330527D92B}" dt="2023-07-06T19:54:35.268" v="160"/>
          <ac:spMkLst>
            <pc:docMk/>
            <pc:sldMk cId="19145447" sldId="1761"/>
            <ac:spMk id="2" creationId="{B220A6D9-CB1F-029C-5754-6929F0E5A7FB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36.404" v="161"/>
        <pc:sldMkLst>
          <pc:docMk/>
          <pc:sldMk cId="3774119308" sldId="1762"/>
        </pc:sldMkLst>
        <pc:spChg chg="add mod">
          <ac:chgData name="Bernard, Allison M" userId="7cd67125-3436-42b8-b83a-bbe37ba15a4e" providerId="ADAL" clId="{07954F8A-2667-4F4D-B795-D1330527D92B}" dt="2023-07-06T19:54:36.404" v="161"/>
          <ac:spMkLst>
            <pc:docMk/>
            <pc:sldMk cId="3774119308" sldId="1762"/>
            <ac:spMk id="2" creationId="{E732F0DE-6BF8-A8EB-AA10-7366662D9AD0}"/>
          </ac:spMkLst>
        </pc:spChg>
      </pc:sldChg>
      <pc:sldChg chg="addSp modSp">
        <pc:chgData name="Bernard, Allison M" userId="7cd67125-3436-42b8-b83a-bbe37ba15a4e" providerId="ADAL" clId="{07954F8A-2667-4F4D-B795-D1330527D92B}" dt="2023-07-06T19:53:58.854" v="107"/>
        <pc:sldMkLst>
          <pc:docMk/>
          <pc:sldMk cId="2580936379" sldId="1764"/>
        </pc:sldMkLst>
        <pc:spChg chg="add mod">
          <ac:chgData name="Bernard, Allison M" userId="7cd67125-3436-42b8-b83a-bbe37ba15a4e" providerId="ADAL" clId="{07954F8A-2667-4F4D-B795-D1330527D92B}" dt="2023-07-06T19:53:58.854" v="107"/>
          <ac:spMkLst>
            <pc:docMk/>
            <pc:sldMk cId="2580936379" sldId="1764"/>
            <ac:spMk id="3" creationId="{1CB3F241-8398-9690-67DE-EB196C119732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02.384" v="110"/>
        <pc:sldMkLst>
          <pc:docMk/>
          <pc:sldMk cId="3921916331" sldId="1765"/>
        </pc:sldMkLst>
        <pc:spChg chg="add mod">
          <ac:chgData name="Bernard, Allison M" userId="7cd67125-3436-42b8-b83a-bbe37ba15a4e" providerId="ADAL" clId="{07954F8A-2667-4F4D-B795-D1330527D92B}" dt="2023-07-06T19:54:02.384" v="110"/>
          <ac:spMkLst>
            <pc:docMk/>
            <pc:sldMk cId="3921916331" sldId="1765"/>
            <ac:spMk id="2" creationId="{EDC556FD-2183-7213-CDCE-1B2EBAF1C61D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04.532" v="111"/>
        <pc:sldMkLst>
          <pc:docMk/>
          <pc:sldMk cId="84512809" sldId="1766"/>
        </pc:sldMkLst>
        <pc:spChg chg="add mod">
          <ac:chgData name="Bernard, Allison M" userId="7cd67125-3436-42b8-b83a-bbe37ba15a4e" providerId="ADAL" clId="{07954F8A-2667-4F4D-B795-D1330527D92B}" dt="2023-07-06T19:54:04.532" v="111"/>
          <ac:spMkLst>
            <pc:docMk/>
            <pc:sldMk cId="84512809" sldId="1766"/>
            <ac:spMk id="2" creationId="{57035DF2-93F7-4E2E-1738-D1474977A153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00.636" v="108"/>
        <pc:sldMkLst>
          <pc:docMk/>
          <pc:sldMk cId="4219220588" sldId="1767"/>
        </pc:sldMkLst>
        <pc:spChg chg="add mod">
          <ac:chgData name="Bernard, Allison M" userId="7cd67125-3436-42b8-b83a-bbe37ba15a4e" providerId="ADAL" clId="{07954F8A-2667-4F4D-B795-D1330527D92B}" dt="2023-07-06T19:54:00.636" v="108"/>
          <ac:spMkLst>
            <pc:docMk/>
            <pc:sldMk cId="4219220588" sldId="1767"/>
            <ac:spMk id="2" creationId="{164428B9-6D13-8EA5-889B-87C85B7E7046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05.549" v="112"/>
        <pc:sldMkLst>
          <pc:docMk/>
          <pc:sldMk cId="1002057046" sldId="1768"/>
        </pc:sldMkLst>
        <pc:spChg chg="add mod">
          <ac:chgData name="Bernard, Allison M" userId="7cd67125-3436-42b8-b83a-bbe37ba15a4e" providerId="ADAL" clId="{07954F8A-2667-4F4D-B795-D1330527D92B}" dt="2023-07-06T19:54:05.549" v="112"/>
          <ac:spMkLst>
            <pc:docMk/>
            <pc:sldMk cId="1002057046" sldId="1768"/>
            <ac:spMk id="4" creationId="{47C7D0E7-AD1C-50AB-F765-E714B903025D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01.513" v="109"/>
        <pc:sldMkLst>
          <pc:docMk/>
          <pc:sldMk cId="2808878305" sldId="1769"/>
        </pc:sldMkLst>
        <pc:spChg chg="add mod">
          <ac:chgData name="Bernard, Allison M" userId="7cd67125-3436-42b8-b83a-bbe37ba15a4e" providerId="ADAL" clId="{07954F8A-2667-4F4D-B795-D1330527D92B}" dt="2023-07-06T19:54:01.513" v="109"/>
          <ac:spMkLst>
            <pc:docMk/>
            <pc:sldMk cId="2808878305" sldId="1769"/>
            <ac:spMk id="3" creationId="{72273825-7EA3-CD01-2460-0D028CD1F176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09.773" v="116"/>
        <pc:sldMkLst>
          <pc:docMk/>
          <pc:sldMk cId="2062560052" sldId="1770"/>
        </pc:sldMkLst>
        <pc:spChg chg="add mod">
          <ac:chgData name="Bernard, Allison M" userId="7cd67125-3436-42b8-b83a-bbe37ba15a4e" providerId="ADAL" clId="{07954F8A-2667-4F4D-B795-D1330527D92B}" dt="2023-07-06T19:54:09.773" v="116"/>
          <ac:spMkLst>
            <pc:docMk/>
            <pc:sldMk cId="2062560052" sldId="1770"/>
            <ac:spMk id="3" creationId="{77549B17-74E3-70B4-B8EB-296F9D011812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10.596" v="117"/>
        <pc:sldMkLst>
          <pc:docMk/>
          <pc:sldMk cId="2906511468" sldId="1772"/>
        </pc:sldMkLst>
        <pc:spChg chg="add mod">
          <ac:chgData name="Bernard, Allison M" userId="7cd67125-3436-42b8-b83a-bbe37ba15a4e" providerId="ADAL" clId="{07954F8A-2667-4F4D-B795-D1330527D92B}" dt="2023-07-06T19:54:10.596" v="117"/>
          <ac:spMkLst>
            <pc:docMk/>
            <pc:sldMk cId="2906511468" sldId="1772"/>
            <ac:spMk id="3" creationId="{1E3CA1C4-0B1C-BC8D-36C7-4EDBA8B07F62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37.149" v="162"/>
        <pc:sldMkLst>
          <pc:docMk/>
          <pc:sldMk cId="2657334823" sldId="1773"/>
        </pc:sldMkLst>
        <pc:spChg chg="add mod">
          <ac:chgData name="Bernard, Allison M" userId="7cd67125-3436-42b8-b83a-bbe37ba15a4e" providerId="ADAL" clId="{07954F8A-2667-4F4D-B795-D1330527D92B}" dt="2023-07-06T19:54:37.149" v="162"/>
          <ac:spMkLst>
            <pc:docMk/>
            <pc:sldMk cId="2657334823" sldId="1773"/>
            <ac:spMk id="7" creationId="{654ED591-7010-D585-E1AA-7899FF1F4157}"/>
          </ac:spMkLst>
        </pc:spChg>
      </pc:sldChg>
      <pc:sldChg chg="addSp modSp">
        <pc:chgData name="Bernard, Allison M" userId="7cd67125-3436-42b8-b83a-bbe37ba15a4e" providerId="ADAL" clId="{07954F8A-2667-4F4D-B795-D1330527D92B}" dt="2023-07-06T19:54:37.986" v="163"/>
        <pc:sldMkLst>
          <pc:docMk/>
          <pc:sldMk cId="1507958349" sldId="1774"/>
        </pc:sldMkLst>
        <pc:spChg chg="add mod">
          <ac:chgData name="Bernard, Allison M" userId="7cd67125-3436-42b8-b83a-bbe37ba15a4e" providerId="ADAL" clId="{07954F8A-2667-4F4D-B795-D1330527D92B}" dt="2023-07-06T19:54:37.986" v="163"/>
          <ac:spMkLst>
            <pc:docMk/>
            <pc:sldMk cId="1507958349" sldId="1774"/>
            <ac:spMk id="9" creationId="{951C9512-6201-BD6B-38F1-726EFAA754B1}"/>
          </ac:spMkLst>
        </pc:spChg>
      </pc:sldChg>
      <pc:sldChg chg="addSp modSp new mod">
        <pc:chgData name="Bernard, Allison M" userId="7cd67125-3436-42b8-b83a-bbe37ba15a4e" providerId="ADAL" clId="{07954F8A-2667-4F4D-B795-D1330527D92B}" dt="2023-07-06T19:57:22.707" v="292" actId="313"/>
        <pc:sldMkLst>
          <pc:docMk/>
          <pc:sldMk cId="152369568" sldId="1776"/>
        </pc:sldMkLst>
        <pc:spChg chg="add mod">
          <ac:chgData name="Bernard, Allison M" userId="7cd67125-3436-42b8-b83a-bbe37ba15a4e" providerId="ADAL" clId="{07954F8A-2667-4F4D-B795-D1330527D92B}" dt="2023-07-06T19:57:22.707" v="292" actId="313"/>
          <ac:spMkLst>
            <pc:docMk/>
            <pc:sldMk cId="152369568" sldId="1776"/>
            <ac:spMk id="2" creationId="{118A6353-24D7-E455-6878-9D7B407AEA50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D31F10-EFBB-4C37-81A1-19883132FCC5}" type="doc">
      <dgm:prSet loTypeId="urn:microsoft.com/office/officeart/2005/8/layout/process4" loCatId="list" qsTypeId="urn:microsoft.com/office/officeart/2005/8/quickstyle/simple2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AAA14169-7EAA-4C1B-BC81-0AC0644B6B22}">
      <dgm:prSet phldrT="[Text]" custT="1"/>
      <dgm:spPr>
        <a:xfrm rot="10800000">
          <a:off x="0" y="0"/>
          <a:ext cx="8229600" cy="1721648"/>
        </a:xfrm>
        <a:prstGeom prst="upArrowCallout">
          <a:avLst/>
        </a:prstGeom>
        <a:solidFill>
          <a:schemeClr val="accent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Social Validity</a:t>
          </a:r>
        </a:p>
      </dgm:t>
    </dgm:pt>
    <dgm:pt modelId="{F39E48C4-2151-40C6-9A17-63539B6645C8}" type="parTrans" cxnId="{493E3501-29F6-43A4-94D9-C651444002CD}">
      <dgm:prSet/>
      <dgm:spPr/>
      <dgm:t>
        <a:bodyPr/>
        <a:lstStyle/>
        <a:p>
          <a:endParaRPr lang="en-US"/>
        </a:p>
      </dgm:t>
    </dgm:pt>
    <dgm:pt modelId="{40C80F87-338D-40AA-B8B9-AED7A42B207F}" type="sibTrans" cxnId="{493E3501-29F6-43A4-94D9-C651444002CD}">
      <dgm:prSet/>
      <dgm:spPr/>
      <dgm:t>
        <a:bodyPr/>
        <a:lstStyle/>
        <a:p>
          <a:endParaRPr lang="en-US"/>
        </a:p>
      </dgm:t>
    </dgm:pt>
    <dgm:pt modelId="{F75A0922-6348-4F40-839F-3C6AB76740E4}">
      <dgm:prSet phldrT="[Text]"/>
      <dgm:spPr>
        <a:xfrm>
          <a:off x="1182" y="605099"/>
          <a:ext cx="4124489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EAF2BFD-C853-4532-BB72-C07008563050}" type="parTrans" cxnId="{BE8B365C-B1BF-4FC4-8CEA-793F773271B0}">
      <dgm:prSet/>
      <dgm:spPr/>
      <dgm:t>
        <a:bodyPr/>
        <a:lstStyle/>
        <a:p>
          <a:endParaRPr lang="en-US"/>
        </a:p>
      </dgm:t>
    </dgm:pt>
    <dgm:pt modelId="{76B545E1-A39B-4C58-A6A9-93A9FBE5A165}" type="sibTrans" cxnId="{BE8B365C-B1BF-4FC4-8CEA-793F773271B0}">
      <dgm:prSet/>
      <dgm:spPr/>
      <dgm:t>
        <a:bodyPr/>
        <a:lstStyle/>
        <a:p>
          <a:endParaRPr lang="en-US"/>
        </a:p>
      </dgm:t>
    </dgm:pt>
    <dgm:pt modelId="{B2B012CD-BAA3-4366-A4E2-4DB490FFA9EE}">
      <dgm:prSet phldrT="[Text]"/>
      <dgm:spPr>
        <a:xfrm>
          <a:off x="4125672" y="605099"/>
          <a:ext cx="410274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76064162-581C-4DB4-82B8-390B097AA775}" type="parTrans" cxnId="{E7A5A181-CD45-462D-9C2F-A9781C4AAB40}">
      <dgm:prSet/>
      <dgm:spPr/>
      <dgm:t>
        <a:bodyPr/>
        <a:lstStyle/>
        <a:p>
          <a:endParaRPr lang="en-US"/>
        </a:p>
      </dgm:t>
    </dgm:pt>
    <dgm:pt modelId="{33522F8C-0CB9-4D51-B91B-E48D4C640C7B}" type="sibTrans" cxnId="{E7A5A181-CD45-462D-9C2F-A9781C4AAB40}">
      <dgm:prSet/>
      <dgm:spPr/>
      <dgm:t>
        <a:bodyPr/>
        <a:lstStyle/>
        <a:p>
          <a:endParaRPr lang="en-US"/>
        </a:p>
      </dgm:t>
    </dgm:pt>
    <dgm:pt modelId="{9509D009-D455-4B96-A125-8D28310F5179}">
      <dgm:prSet phldrT="[Text]" custT="1"/>
      <dgm:spPr>
        <a:xfrm>
          <a:off x="0" y="3410516"/>
          <a:ext cx="8229600" cy="1119407"/>
        </a:xfrm>
        <a:prstGeom prst="rect">
          <a:avLst/>
        </a:prstGeom>
        <a:solidFill>
          <a:schemeClr val="accent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Systematic Screening</a:t>
          </a:r>
        </a:p>
      </dgm:t>
    </dgm:pt>
    <dgm:pt modelId="{F55888F4-69FB-44E3-AF2F-6D377C4F16B3}" type="parTrans" cxnId="{C8B6340B-2A15-45CA-A120-3D475437C0C3}">
      <dgm:prSet/>
      <dgm:spPr/>
      <dgm:t>
        <a:bodyPr/>
        <a:lstStyle/>
        <a:p>
          <a:endParaRPr lang="en-US"/>
        </a:p>
      </dgm:t>
    </dgm:pt>
    <dgm:pt modelId="{A023F6FF-1E2B-44F5-9E31-278AF39CF3FA}" type="sibTrans" cxnId="{C8B6340B-2A15-45CA-A120-3D475437C0C3}">
      <dgm:prSet/>
      <dgm:spPr/>
      <dgm:t>
        <a:bodyPr/>
        <a:lstStyle/>
        <a:p>
          <a:endParaRPr lang="en-US"/>
        </a:p>
      </dgm:t>
    </dgm:pt>
    <dgm:pt modelId="{380616C1-0908-407E-9867-C2794633A264}">
      <dgm:prSet phldrT="[Text]"/>
      <dgm:spPr>
        <a:xfrm>
          <a:off x="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Academic</a:t>
          </a:r>
        </a:p>
      </dgm:t>
    </dgm:pt>
    <dgm:pt modelId="{956F3F8C-9115-4B06-8C1D-5851B1D64045}" type="parTrans" cxnId="{A81F9FE4-A546-4656-817F-561A715DB8B7}">
      <dgm:prSet/>
      <dgm:spPr/>
      <dgm:t>
        <a:bodyPr/>
        <a:lstStyle/>
        <a:p>
          <a:endParaRPr lang="en-US"/>
        </a:p>
      </dgm:t>
    </dgm:pt>
    <dgm:pt modelId="{CFA2C853-689D-4649-9C63-EFE34D20CE86}" type="sibTrans" cxnId="{A81F9FE4-A546-4656-817F-561A715DB8B7}">
      <dgm:prSet/>
      <dgm:spPr/>
      <dgm:t>
        <a:bodyPr/>
        <a:lstStyle/>
        <a:p>
          <a:endParaRPr lang="en-US"/>
        </a:p>
      </dgm:t>
    </dgm:pt>
    <dgm:pt modelId="{BCA538D6-4E32-4184-A5A1-776963BB7365}">
      <dgm:prSet phldrT="[Text]"/>
      <dgm:spPr>
        <a:xfrm>
          <a:off x="411480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Behavior</a:t>
          </a:r>
        </a:p>
      </dgm:t>
    </dgm:pt>
    <dgm:pt modelId="{4C13A34B-6674-4204-8FB1-BA19085DB6B4}" type="parTrans" cxnId="{3365657F-AC24-41C6-A335-D3E057EF0FCF}">
      <dgm:prSet/>
      <dgm:spPr/>
      <dgm:t>
        <a:bodyPr/>
        <a:lstStyle/>
        <a:p>
          <a:endParaRPr lang="en-US"/>
        </a:p>
      </dgm:t>
    </dgm:pt>
    <dgm:pt modelId="{E4667663-1073-4A87-BB8F-DBF14282E81B}" type="sibTrans" cxnId="{3365657F-AC24-41C6-A335-D3E057EF0FCF}">
      <dgm:prSet/>
      <dgm:spPr/>
      <dgm:t>
        <a:bodyPr/>
        <a:lstStyle/>
        <a:p>
          <a:endParaRPr lang="en-US"/>
        </a:p>
      </dgm:t>
    </dgm:pt>
    <dgm:pt modelId="{A021ED4B-6B6D-46DD-8323-A0DD78E2644A}">
      <dgm:prSet phldrT="[Text]" custT="1"/>
      <dgm:spPr>
        <a:xfrm rot="10800000">
          <a:off x="0" y="1705658"/>
          <a:ext cx="8229600" cy="1721648"/>
        </a:xfrm>
        <a:prstGeom prst="upArrowCallout">
          <a:avLst/>
        </a:prstGeom>
        <a:solidFill>
          <a:schemeClr val="accent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Treatment Integrity</a:t>
          </a:r>
        </a:p>
      </dgm:t>
    </dgm:pt>
    <dgm:pt modelId="{3178EEC7-62C9-43E4-B186-64522EEA98AB}" type="sibTrans" cxnId="{AFBB0F8A-8549-42FF-8D71-8C88C88A79C3}">
      <dgm:prSet/>
      <dgm:spPr/>
      <dgm:t>
        <a:bodyPr/>
        <a:lstStyle/>
        <a:p>
          <a:endParaRPr lang="en-US"/>
        </a:p>
      </dgm:t>
    </dgm:pt>
    <dgm:pt modelId="{0B2C85FB-D659-46BA-8DAD-2D976D20AF4F}" type="parTrans" cxnId="{AFBB0F8A-8549-42FF-8D71-8C88C88A79C3}">
      <dgm:prSet/>
      <dgm:spPr/>
      <dgm:t>
        <a:bodyPr/>
        <a:lstStyle/>
        <a:p>
          <a:endParaRPr lang="en-US"/>
        </a:p>
      </dgm:t>
    </dgm:pt>
    <dgm:pt modelId="{17A4EE6A-34EC-4BC7-8661-03F7276A80D8}">
      <dgm:prSet/>
      <dgm:spPr>
        <a:xfrm>
          <a:off x="0" y="2285999"/>
          <a:ext cx="4124482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D43919A6-A940-464D-9816-D9AE217F3905}" type="parTrans" cxnId="{52D0281D-5056-4D91-A841-8A215E5814B9}">
      <dgm:prSet/>
      <dgm:spPr/>
      <dgm:t>
        <a:bodyPr/>
        <a:lstStyle/>
        <a:p>
          <a:endParaRPr lang="en-US"/>
        </a:p>
      </dgm:t>
    </dgm:pt>
    <dgm:pt modelId="{642563DE-00EE-4F68-AC07-5FC24EE81DE8}" type="sibTrans" cxnId="{52D0281D-5056-4D91-A841-8A215E5814B9}">
      <dgm:prSet/>
      <dgm:spPr/>
      <dgm:t>
        <a:bodyPr/>
        <a:lstStyle/>
        <a:p>
          <a:endParaRPr lang="en-US"/>
        </a:p>
      </dgm:t>
    </dgm:pt>
    <dgm:pt modelId="{799B20B1-639D-4E91-9501-EC7906464195}">
      <dgm:prSet/>
      <dgm:spPr>
        <a:xfrm>
          <a:off x="4124809" y="2285999"/>
          <a:ext cx="410446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0BEA3612-3292-45BE-BB41-FFA163FB7EFE}" type="parTrans" cxnId="{D53F16A7-79B1-4913-BAB3-86BB7D27EDB3}">
      <dgm:prSet/>
      <dgm:spPr/>
      <dgm:t>
        <a:bodyPr/>
        <a:lstStyle/>
        <a:p>
          <a:endParaRPr lang="en-US"/>
        </a:p>
      </dgm:t>
    </dgm:pt>
    <dgm:pt modelId="{8F6620F3-D9A5-4E38-A853-48ACC39DF1E7}" type="sibTrans" cxnId="{D53F16A7-79B1-4913-BAB3-86BB7D27EDB3}">
      <dgm:prSet/>
      <dgm:spPr/>
      <dgm:t>
        <a:bodyPr/>
        <a:lstStyle/>
        <a:p>
          <a:endParaRPr lang="en-US"/>
        </a:p>
      </dgm:t>
    </dgm:pt>
    <dgm:pt modelId="{4F391DC1-0719-41AE-B676-A4611A391BAA}" type="pres">
      <dgm:prSet presAssocID="{01D31F10-EFBB-4C37-81A1-19883132FCC5}" presName="Name0" presStyleCnt="0">
        <dgm:presLayoutVars>
          <dgm:dir/>
          <dgm:animLvl val="lvl"/>
          <dgm:resizeHandles val="exact"/>
        </dgm:presLayoutVars>
      </dgm:prSet>
      <dgm:spPr/>
    </dgm:pt>
    <dgm:pt modelId="{D4C3231F-C41E-43C0-9740-8B74B5C58238}" type="pres">
      <dgm:prSet presAssocID="{9509D009-D455-4B96-A125-8D28310F5179}" presName="boxAndChildren" presStyleCnt="0"/>
      <dgm:spPr/>
    </dgm:pt>
    <dgm:pt modelId="{BE4611CB-CA4A-481C-AC6E-3F4AB82ACCE5}" type="pres">
      <dgm:prSet presAssocID="{9509D009-D455-4B96-A125-8D28310F5179}" presName="parentTextBox" presStyleLbl="node1" presStyleIdx="0" presStyleCnt="3"/>
      <dgm:spPr/>
    </dgm:pt>
    <dgm:pt modelId="{BBD327FD-E0BA-4777-8832-E4427CBDB707}" type="pres">
      <dgm:prSet presAssocID="{9509D009-D455-4B96-A125-8D28310F5179}" presName="entireBox" presStyleLbl="node1" presStyleIdx="0" presStyleCnt="3"/>
      <dgm:spPr/>
    </dgm:pt>
    <dgm:pt modelId="{9E7A8D2E-2D82-4663-9543-29F239BA6050}" type="pres">
      <dgm:prSet presAssocID="{9509D009-D455-4B96-A125-8D28310F5179}" presName="descendantBox" presStyleCnt="0"/>
      <dgm:spPr/>
    </dgm:pt>
    <dgm:pt modelId="{7951155A-7E89-44A9-9BF7-5C790023F098}" type="pres">
      <dgm:prSet presAssocID="{380616C1-0908-407E-9867-C2794633A264}" presName="childTextBox" presStyleLbl="fgAccFollowNode1" presStyleIdx="0" presStyleCnt="6">
        <dgm:presLayoutVars>
          <dgm:bulletEnabled val="1"/>
        </dgm:presLayoutVars>
      </dgm:prSet>
      <dgm:spPr/>
    </dgm:pt>
    <dgm:pt modelId="{CD5EA9AD-1FF3-4544-A506-1F718852DBF6}" type="pres">
      <dgm:prSet presAssocID="{BCA538D6-4E32-4184-A5A1-776963BB7365}" presName="childTextBox" presStyleLbl="fgAccFollowNode1" presStyleIdx="1" presStyleCnt="6">
        <dgm:presLayoutVars>
          <dgm:bulletEnabled val="1"/>
        </dgm:presLayoutVars>
      </dgm:prSet>
      <dgm:spPr/>
    </dgm:pt>
    <dgm:pt modelId="{65907931-0DB8-4C04-B908-D02C4050FD67}" type="pres">
      <dgm:prSet presAssocID="{3178EEC7-62C9-43E4-B186-64522EEA98AB}" presName="sp" presStyleCnt="0"/>
      <dgm:spPr/>
    </dgm:pt>
    <dgm:pt modelId="{4D6B09BE-5F40-4BEF-8F53-3AF7298788E6}" type="pres">
      <dgm:prSet presAssocID="{A021ED4B-6B6D-46DD-8323-A0DD78E2644A}" presName="arrowAndChildren" presStyleCnt="0"/>
      <dgm:spPr/>
    </dgm:pt>
    <dgm:pt modelId="{5EC9AC2B-D8D1-4BFE-B188-FF570D586A84}" type="pres">
      <dgm:prSet presAssocID="{A021ED4B-6B6D-46DD-8323-A0DD78E2644A}" presName="parentTextArrow" presStyleLbl="node1" presStyleIdx="0" presStyleCnt="3"/>
      <dgm:spPr/>
    </dgm:pt>
    <dgm:pt modelId="{8C645032-AEF5-4BBE-B17B-5357735C973E}" type="pres">
      <dgm:prSet presAssocID="{A021ED4B-6B6D-46DD-8323-A0DD78E2644A}" presName="arrow" presStyleLbl="node1" presStyleIdx="1" presStyleCnt="3"/>
      <dgm:spPr/>
    </dgm:pt>
    <dgm:pt modelId="{9BFBD914-522F-45BC-978D-2A995F294AA3}" type="pres">
      <dgm:prSet presAssocID="{A021ED4B-6B6D-46DD-8323-A0DD78E2644A}" presName="descendantArrow" presStyleCnt="0"/>
      <dgm:spPr/>
    </dgm:pt>
    <dgm:pt modelId="{EF1860AA-16E8-43FF-8CDC-B27F22404ED5}" type="pres">
      <dgm:prSet presAssocID="{17A4EE6A-34EC-4BC7-8661-03F7276A80D8}" presName="childTextArrow" presStyleLbl="fgAccFollowNode1" presStyleIdx="2" presStyleCnt="6" custScaleX="83857" custLinFactNeighborX="-35294" custLinFactNeighborY="-4654">
        <dgm:presLayoutVars>
          <dgm:bulletEnabled val="1"/>
        </dgm:presLayoutVars>
      </dgm:prSet>
      <dgm:spPr/>
    </dgm:pt>
    <dgm:pt modelId="{6734207F-FF24-4F81-ACCB-17C44A0B2C91}" type="pres">
      <dgm:prSet presAssocID="{799B20B1-639D-4E91-9501-EC7906464195}" presName="childTextArrow" presStyleLbl="fgAccFollowNode1" presStyleIdx="3" presStyleCnt="6" custScaleX="83450" custLinFactNeighborY="-4654">
        <dgm:presLayoutVars>
          <dgm:bulletEnabled val="1"/>
        </dgm:presLayoutVars>
      </dgm:prSet>
      <dgm:spPr/>
    </dgm:pt>
    <dgm:pt modelId="{82FA41B7-2C30-4CB4-806C-A0308B1D3E66}" type="pres">
      <dgm:prSet presAssocID="{40C80F87-338D-40AA-B8B9-AED7A42B207F}" presName="sp" presStyleCnt="0"/>
      <dgm:spPr/>
    </dgm:pt>
    <dgm:pt modelId="{1B7EA2E0-3DA4-477D-BC15-0B305AF2F721}" type="pres">
      <dgm:prSet presAssocID="{AAA14169-7EAA-4C1B-BC81-0AC0644B6B22}" presName="arrowAndChildren" presStyleCnt="0"/>
      <dgm:spPr/>
    </dgm:pt>
    <dgm:pt modelId="{40AEB583-4814-404E-B1E7-0A4918E9B654}" type="pres">
      <dgm:prSet presAssocID="{AAA14169-7EAA-4C1B-BC81-0AC0644B6B22}" presName="parentTextArrow" presStyleLbl="node1" presStyleIdx="1" presStyleCnt="3"/>
      <dgm:spPr/>
    </dgm:pt>
    <dgm:pt modelId="{1E4F588E-03BB-45C8-87EE-6965E618E9BF}" type="pres">
      <dgm:prSet presAssocID="{AAA14169-7EAA-4C1B-BC81-0AC0644B6B22}" presName="arrow" presStyleLbl="node1" presStyleIdx="2" presStyleCnt="3" custLinFactNeighborY="-2444"/>
      <dgm:spPr/>
    </dgm:pt>
    <dgm:pt modelId="{96CE1577-6B47-4FB8-BD3E-89F0A8753922}" type="pres">
      <dgm:prSet presAssocID="{AAA14169-7EAA-4C1B-BC81-0AC0644B6B22}" presName="descendantArrow" presStyleCnt="0"/>
      <dgm:spPr/>
    </dgm:pt>
    <dgm:pt modelId="{1089999C-8267-48BC-A665-5A0CF5DB29FD}" type="pres">
      <dgm:prSet presAssocID="{F75A0922-6348-4F40-839F-3C6AB76740E4}" presName="childTextArrow" presStyleLbl="fgAccFollowNode1" presStyleIdx="4" presStyleCnt="6" custScaleX="100530">
        <dgm:presLayoutVars>
          <dgm:bulletEnabled val="1"/>
        </dgm:presLayoutVars>
      </dgm:prSet>
      <dgm:spPr/>
    </dgm:pt>
    <dgm:pt modelId="{ECFD427D-5D07-4820-81E5-F9AAF6F7B224}" type="pres">
      <dgm:prSet presAssocID="{B2B012CD-BAA3-4366-A4E2-4DB490FFA9EE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493E3501-29F6-43A4-94D9-C651444002CD}" srcId="{01D31F10-EFBB-4C37-81A1-19883132FCC5}" destId="{AAA14169-7EAA-4C1B-BC81-0AC0644B6B22}" srcOrd="0" destOrd="0" parTransId="{F39E48C4-2151-40C6-9A17-63539B6645C8}" sibTransId="{40C80F87-338D-40AA-B8B9-AED7A42B207F}"/>
    <dgm:cxn modelId="{F4F5D209-1F04-4748-8D80-0EEA31CC1F54}" type="presOf" srcId="{380616C1-0908-407E-9867-C2794633A264}" destId="{7951155A-7E89-44A9-9BF7-5C790023F098}" srcOrd="0" destOrd="0" presId="urn:microsoft.com/office/officeart/2005/8/layout/process4"/>
    <dgm:cxn modelId="{C8B6340B-2A15-45CA-A120-3D475437C0C3}" srcId="{01D31F10-EFBB-4C37-81A1-19883132FCC5}" destId="{9509D009-D455-4B96-A125-8D28310F5179}" srcOrd="2" destOrd="0" parTransId="{F55888F4-69FB-44E3-AF2F-6D377C4F16B3}" sibTransId="{A023F6FF-1E2B-44F5-9E31-278AF39CF3FA}"/>
    <dgm:cxn modelId="{52D0281D-5056-4D91-A841-8A215E5814B9}" srcId="{A021ED4B-6B6D-46DD-8323-A0DD78E2644A}" destId="{17A4EE6A-34EC-4BC7-8661-03F7276A80D8}" srcOrd="0" destOrd="0" parTransId="{D43919A6-A940-464D-9816-D9AE217F3905}" sibTransId="{642563DE-00EE-4F68-AC07-5FC24EE81DE8}"/>
    <dgm:cxn modelId="{54C32F26-B659-4E96-B97D-370CEF868F61}" type="presOf" srcId="{AAA14169-7EAA-4C1B-BC81-0AC0644B6B22}" destId="{40AEB583-4814-404E-B1E7-0A4918E9B654}" srcOrd="0" destOrd="0" presId="urn:microsoft.com/office/officeart/2005/8/layout/process4"/>
    <dgm:cxn modelId="{573DAA29-D425-4D26-A599-8AB834C33886}" type="presOf" srcId="{799B20B1-639D-4E91-9501-EC7906464195}" destId="{6734207F-FF24-4F81-ACCB-17C44A0B2C91}" srcOrd="0" destOrd="0" presId="urn:microsoft.com/office/officeart/2005/8/layout/process4"/>
    <dgm:cxn modelId="{9D49C82E-DC89-4064-ADF6-A9179FB5AC79}" type="presOf" srcId="{BCA538D6-4E32-4184-A5A1-776963BB7365}" destId="{CD5EA9AD-1FF3-4544-A506-1F718852DBF6}" srcOrd="0" destOrd="0" presId="urn:microsoft.com/office/officeart/2005/8/layout/process4"/>
    <dgm:cxn modelId="{96C84D34-A53C-4762-A4EA-C75472F8B257}" type="presOf" srcId="{B2B012CD-BAA3-4366-A4E2-4DB490FFA9EE}" destId="{ECFD427D-5D07-4820-81E5-F9AAF6F7B224}" srcOrd="0" destOrd="0" presId="urn:microsoft.com/office/officeart/2005/8/layout/process4"/>
    <dgm:cxn modelId="{BE8B365C-B1BF-4FC4-8CEA-793F773271B0}" srcId="{AAA14169-7EAA-4C1B-BC81-0AC0644B6B22}" destId="{F75A0922-6348-4F40-839F-3C6AB76740E4}" srcOrd="0" destOrd="0" parTransId="{AEAF2BFD-C853-4532-BB72-C07008563050}" sibTransId="{76B545E1-A39B-4C58-A6A9-93A9FBE5A165}"/>
    <dgm:cxn modelId="{DA08535F-FEDA-4D7C-B924-84745EFC550C}" type="presOf" srcId="{A021ED4B-6B6D-46DD-8323-A0DD78E2644A}" destId="{8C645032-AEF5-4BBE-B17B-5357735C973E}" srcOrd="1" destOrd="0" presId="urn:microsoft.com/office/officeart/2005/8/layout/process4"/>
    <dgm:cxn modelId="{2B2F6076-AADD-433D-99C8-F7B0C83C1B17}" type="presOf" srcId="{A021ED4B-6B6D-46DD-8323-A0DD78E2644A}" destId="{5EC9AC2B-D8D1-4BFE-B188-FF570D586A84}" srcOrd="0" destOrd="0" presId="urn:microsoft.com/office/officeart/2005/8/layout/process4"/>
    <dgm:cxn modelId="{3365657F-AC24-41C6-A335-D3E057EF0FCF}" srcId="{9509D009-D455-4B96-A125-8D28310F5179}" destId="{BCA538D6-4E32-4184-A5A1-776963BB7365}" srcOrd="1" destOrd="0" parTransId="{4C13A34B-6674-4204-8FB1-BA19085DB6B4}" sibTransId="{E4667663-1073-4A87-BB8F-DBF14282E81B}"/>
    <dgm:cxn modelId="{E7A5A181-CD45-462D-9C2F-A9781C4AAB40}" srcId="{AAA14169-7EAA-4C1B-BC81-0AC0644B6B22}" destId="{B2B012CD-BAA3-4366-A4E2-4DB490FFA9EE}" srcOrd="1" destOrd="0" parTransId="{76064162-581C-4DB4-82B8-390B097AA775}" sibTransId="{33522F8C-0CB9-4D51-B91B-E48D4C640C7B}"/>
    <dgm:cxn modelId="{AFBB0F8A-8549-42FF-8D71-8C88C88A79C3}" srcId="{01D31F10-EFBB-4C37-81A1-19883132FCC5}" destId="{A021ED4B-6B6D-46DD-8323-A0DD78E2644A}" srcOrd="1" destOrd="0" parTransId="{0B2C85FB-D659-46BA-8DAD-2D976D20AF4F}" sibTransId="{3178EEC7-62C9-43E4-B186-64522EEA98AB}"/>
    <dgm:cxn modelId="{D53F16A7-79B1-4913-BAB3-86BB7D27EDB3}" srcId="{A021ED4B-6B6D-46DD-8323-A0DD78E2644A}" destId="{799B20B1-639D-4E91-9501-EC7906464195}" srcOrd="1" destOrd="0" parTransId="{0BEA3612-3292-45BE-BB41-FFA163FB7EFE}" sibTransId="{8F6620F3-D9A5-4E38-A853-48ACC39DF1E7}"/>
    <dgm:cxn modelId="{B57889A9-69A8-4CA4-9969-8C1F78AB9DAC}" type="presOf" srcId="{9509D009-D455-4B96-A125-8D28310F5179}" destId="{BE4611CB-CA4A-481C-AC6E-3F4AB82ACCE5}" srcOrd="0" destOrd="0" presId="urn:microsoft.com/office/officeart/2005/8/layout/process4"/>
    <dgm:cxn modelId="{BCFDDDB4-7D59-4120-AE3D-36B19426E433}" type="presOf" srcId="{01D31F10-EFBB-4C37-81A1-19883132FCC5}" destId="{4F391DC1-0719-41AE-B676-A4611A391BAA}" srcOrd="0" destOrd="0" presId="urn:microsoft.com/office/officeart/2005/8/layout/process4"/>
    <dgm:cxn modelId="{80EDF8B6-2BD9-4022-B15B-3476BC103040}" type="presOf" srcId="{17A4EE6A-34EC-4BC7-8661-03F7276A80D8}" destId="{EF1860AA-16E8-43FF-8CDC-B27F22404ED5}" srcOrd="0" destOrd="0" presId="urn:microsoft.com/office/officeart/2005/8/layout/process4"/>
    <dgm:cxn modelId="{A96B73CC-3BA8-4F8F-B2A2-D644E8066777}" type="presOf" srcId="{F75A0922-6348-4F40-839F-3C6AB76740E4}" destId="{1089999C-8267-48BC-A665-5A0CF5DB29FD}" srcOrd="0" destOrd="0" presId="urn:microsoft.com/office/officeart/2005/8/layout/process4"/>
    <dgm:cxn modelId="{73C44CCF-79BF-4F10-981A-E509E415DBF9}" type="presOf" srcId="{AAA14169-7EAA-4C1B-BC81-0AC0644B6B22}" destId="{1E4F588E-03BB-45C8-87EE-6965E618E9BF}" srcOrd="1" destOrd="0" presId="urn:microsoft.com/office/officeart/2005/8/layout/process4"/>
    <dgm:cxn modelId="{3BEB9CD6-F95E-421D-AAFD-8AC8C35658BB}" type="presOf" srcId="{9509D009-D455-4B96-A125-8D28310F5179}" destId="{BBD327FD-E0BA-4777-8832-E4427CBDB707}" srcOrd="1" destOrd="0" presId="urn:microsoft.com/office/officeart/2005/8/layout/process4"/>
    <dgm:cxn modelId="{A81F9FE4-A546-4656-817F-561A715DB8B7}" srcId="{9509D009-D455-4B96-A125-8D28310F5179}" destId="{380616C1-0908-407E-9867-C2794633A264}" srcOrd="0" destOrd="0" parTransId="{956F3F8C-9115-4B06-8C1D-5851B1D64045}" sibTransId="{CFA2C853-689D-4649-9C63-EFE34D20CE86}"/>
    <dgm:cxn modelId="{CD5C618D-BC61-4230-8E24-2F85C378D467}" type="presParOf" srcId="{4F391DC1-0719-41AE-B676-A4611A391BAA}" destId="{D4C3231F-C41E-43C0-9740-8B74B5C58238}" srcOrd="0" destOrd="0" presId="urn:microsoft.com/office/officeart/2005/8/layout/process4"/>
    <dgm:cxn modelId="{F169E53E-F978-4616-911B-7EE377ABE447}" type="presParOf" srcId="{D4C3231F-C41E-43C0-9740-8B74B5C58238}" destId="{BE4611CB-CA4A-481C-AC6E-3F4AB82ACCE5}" srcOrd="0" destOrd="0" presId="urn:microsoft.com/office/officeart/2005/8/layout/process4"/>
    <dgm:cxn modelId="{199A31E7-F1E5-4E33-BF8B-8B626297FD94}" type="presParOf" srcId="{D4C3231F-C41E-43C0-9740-8B74B5C58238}" destId="{BBD327FD-E0BA-4777-8832-E4427CBDB707}" srcOrd="1" destOrd="0" presId="urn:microsoft.com/office/officeart/2005/8/layout/process4"/>
    <dgm:cxn modelId="{DAA8B53C-3C8D-4639-A518-AFA7429AB624}" type="presParOf" srcId="{D4C3231F-C41E-43C0-9740-8B74B5C58238}" destId="{9E7A8D2E-2D82-4663-9543-29F239BA6050}" srcOrd="2" destOrd="0" presId="urn:microsoft.com/office/officeart/2005/8/layout/process4"/>
    <dgm:cxn modelId="{AA94273F-6731-4AF4-B130-34E1630E3D37}" type="presParOf" srcId="{9E7A8D2E-2D82-4663-9543-29F239BA6050}" destId="{7951155A-7E89-44A9-9BF7-5C790023F098}" srcOrd="0" destOrd="0" presId="urn:microsoft.com/office/officeart/2005/8/layout/process4"/>
    <dgm:cxn modelId="{2C901092-149B-4B1B-9E75-3BDA68CB74EE}" type="presParOf" srcId="{9E7A8D2E-2D82-4663-9543-29F239BA6050}" destId="{CD5EA9AD-1FF3-4544-A506-1F718852DBF6}" srcOrd="1" destOrd="0" presId="urn:microsoft.com/office/officeart/2005/8/layout/process4"/>
    <dgm:cxn modelId="{52DDFD21-E352-424D-BD41-ECB8F2449029}" type="presParOf" srcId="{4F391DC1-0719-41AE-B676-A4611A391BAA}" destId="{65907931-0DB8-4C04-B908-D02C4050FD67}" srcOrd="1" destOrd="0" presId="urn:microsoft.com/office/officeart/2005/8/layout/process4"/>
    <dgm:cxn modelId="{88A9D95D-61AD-4A56-81DF-D2D9DC6FB220}" type="presParOf" srcId="{4F391DC1-0719-41AE-B676-A4611A391BAA}" destId="{4D6B09BE-5F40-4BEF-8F53-3AF7298788E6}" srcOrd="2" destOrd="0" presId="urn:microsoft.com/office/officeart/2005/8/layout/process4"/>
    <dgm:cxn modelId="{40F841C9-C9CF-44B7-B0A3-AE3F58411EBA}" type="presParOf" srcId="{4D6B09BE-5F40-4BEF-8F53-3AF7298788E6}" destId="{5EC9AC2B-D8D1-4BFE-B188-FF570D586A84}" srcOrd="0" destOrd="0" presId="urn:microsoft.com/office/officeart/2005/8/layout/process4"/>
    <dgm:cxn modelId="{5883E69F-48E0-4D78-834F-D5FB8DBF08FF}" type="presParOf" srcId="{4D6B09BE-5F40-4BEF-8F53-3AF7298788E6}" destId="{8C645032-AEF5-4BBE-B17B-5357735C973E}" srcOrd="1" destOrd="0" presId="urn:microsoft.com/office/officeart/2005/8/layout/process4"/>
    <dgm:cxn modelId="{60367BF7-08E2-404A-B136-97F17080B353}" type="presParOf" srcId="{4D6B09BE-5F40-4BEF-8F53-3AF7298788E6}" destId="{9BFBD914-522F-45BC-978D-2A995F294AA3}" srcOrd="2" destOrd="0" presId="urn:microsoft.com/office/officeart/2005/8/layout/process4"/>
    <dgm:cxn modelId="{B142216E-DF8A-4463-A720-CFE73EC9A956}" type="presParOf" srcId="{9BFBD914-522F-45BC-978D-2A995F294AA3}" destId="{EF1860AA-16E8-43FF-8CDC-B27F22404ED5}" srcOrd="0" destOrd="0" presId="urn:microsoft.com/office/officeart/2005/8/layout/process4"/>
    <dgm:cxn modelId="{946960A1-1019-4015-B970-E827DAFB0E9C}" type="presParOf" srcId="{9BFBD914-522F-45BC-978D-2A995F294AA3}" destId="{6734207F-FF24-4F81-ACCB-17C44A0B2C91}" srcOrd="1" destOrd="0" presId="urn:microsoft.com/office/officeart/2005/8/layout/process4"/>
    <dgm:cxn modelId="{3B05AD6F-5419-4852-A12A-6117B3E0139C}" type="presParOf" srcId="{4F391DC1-0719-41AE-B676-A4611A391BAA}" destId="{82FA41B7-2C30-4CB4-806C-A0308B1D3E66}" srcOrd="3" destOrd="0" presId="urn:microsoft.com/office/officeart/2005/8/layout/process4"/>
    <dgm:cxn modelId="{B9EA4939-CBBA-4F76-BB23-169C61D436E6}" type="presParOf" srcId="{4F391DC1-0719-41AE-B676-A4611A391BAA}" destId="{1B7EA2E0-3DA4-477D-BC15-0B305AF2F721}" srcOrd="4" destOrd="0" presId="urn:microsoft.com/office/officeart/2005/8/layout/process4"/>
    <dgm:cxn modelId="{285844AE-4705-425D-AA3F-5B35B6894586}" type="presParOf" srcId="{1B7EA2E0-3DA4-477D-BC15-0B305AF2F721}" destId="{40AEB583-4814-404E-B1E7-0A4918E9B654}" srcOrd="0" destOrd="0" presId="urn:microsoft.com/office/officeart/2005/8/layout/process4"/>
    <dgm:cxn modelId="{FC59F21E-3A44-4C14-9811-DBB67E51B604}" type="presParOf" srcId="{1B7EA2E0-3DA4-477D-BC15-0B305AF2F721}" destId="{1E4F588E-03BB-45C8-87EE-6965E618E9BF}" srcOrd="1" destOrd="0" presId="urn:microsoft.com/office/officeart/2005/8/layout/process4"/>
    <dgm:cxn modelId="{43A9FDE2-12C1-494D-9CE2-6B158796F32E}" type="presParOf" srcId="{1B7EA2E0-3DA4-477D-BC15-0B305AF2F721}" destId="{96CE1577-6B47-4FB8-BD3E-89F0A8753922}" srcOrd="2" destOrd="0" presId="urn:microsoft.com/office/officeart/2005/8/layout/process4"/>
    <dgm:cxn modelId="{59078A20-A060-4CA4-B77C-5D4F4179E130}" type="presParOf" srcId="{96CE1577-6B47-4FB8-BD3E-89F0A8753922}" destId="{1089999C-8267-48BC-A665-5A0CF5DB29FD}" srcOrd="0" destOrd="0" presId="urn:microsoft.com/office/officeart/2005/8/layout/process4"/>
    <dgm:cxn modelId="{B7892A37-A040-4322-ADB3-AFAFE51EC83F}" type="presParOf" srcId="{96CE1577-6B47-4FB8-BD3E-89F0A8753922}" destId="{ECFD427D-5D07-4820-81E5-F9AAF6F7B22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D1929C-5BA7-4187-AC03-DC24ED9278EB}" type="doc">
      <dgm:prSet loTypeId="urn:microsoft.com/office/officeart/2009/3/layout/BlockDescending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E86641B-3E75-414A-92C8-C6257FC059CA}">
      <dgm:prSet phldrT="[Text]" custT="1"/>
      <dgm:spPr/>
      <dgm:t>
        <a:bodyPr/>
        <a:lstStyle/>
        <a:p>
          <a:pPr algn="r">
            <a:lnSpc>
              <a:spcPct val="100000"/>
            </a:lnSpc>
            <a:spcAft>
              <a:spcPts val="300"/>
            </a:spcAft>
          </a:pPr>
          <a:r>
            <a:rPr lang="en-US" sz="1200">
              <a:latin typeface="Times New Roman" pitchFamily="18" charset="0"/>
              <a:cs typeface="Times New Roman" pitchFamily="18" charset="0"/>
            </a:rPr>
            <a:t>Ci3T: Primary Prevention</a:t>
          </a:r>
        </a:p>
      </dgm:t>
    </dgm:pt>
    <dgm:pt modelId="{C14BEA9B-8A37-4E03-8F66-B0E6840B032D}" type="parTrans" cxnId="{27EA48FA-CE99-4C20-96DE-A9D07ECF0C1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DB29448A-9FBA-485A-9E41-A13C780DA8D7}" type="sibTrans" cxnId="{27EA48FA-CE99-4C20-96DE-A9D07ECF0C1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8A1B6728-0BEA-46FF-91C7-9EA42BC7D602}">
      <dgm:prSet phldrT="[Text]" custT="1"/>
      <dgm:spPr/>
      <dgm:t>
        <a:bodyPr/>
        <a:lstStyle/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1: </a:t>
          </a:r>
        </a:p>
      </dgm:t>
    </dgm:pt>
    <dgm:pt modelId="{E0B18581-7FA8-4BD4-9852-7C849A324D9B}" type="parTrans" cxnId="{F48608D7-C85C-477C-8702-1D72640B574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C128EFC2-F7D9-4DAB-A10E-4DE8C7726C60}" type="sibTrans" cxnId="{F48608D7-C85C-477C-8702-1D72640B574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1F3525A5-DA50-434B-AE26-90481C0C160A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Overview of Ci3T Prevention Models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Setting a Purpose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Establish team meetings and roles</a:t>
          </a:r>
        </a:p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2: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Mission and Purpose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Establish Roles and Responsibilities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Procedures for Teaching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Procedures for Reinforcing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Reactive Plan</a:t>
          </a:r>
        </a:p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3:</a:t>
          </a:r>
        </a:p>
        <a:p>
          <a:r>
            <a:rPr lang="en-US" sz="1200" b="0">
              <a:latin typeface="Times New Roman" pitchFamily="18" charset="0"/>
              <a:cs typeface="Times New Roman" pitchFamily="18" charset="0"/>
            </a:rPr>
            <a:t>Procedures for Monitoring</a:t>
          </a:r>
        </a:p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4: </a:t>
          </a:r>
        </a:p>
        <a:p>
          <a:r>
            <a:rPr lang="en-US" sz="1200" b="0">
              <a:latin typeface="Times New Roman" pitchFamily="18" charset="0"/>
              <a:cs typeface="Times New Roman" pitchFamily="18" charset="0"/>
            </a:rPr>
            <a:t>Revise Primary Plan using Stakeholder feedback</a:t>
          </a:r>
        </a:p>
        <a:p>
          <a:r>
            <a:rPr lang="en-US" sz="1200" b="0">
              <a:latin typeface="Times New Roman" pitchFamily="18" charset="0"/>
              <a:cs typeface="Times New Roman" pitchFamily="18" charset="0"/>
            </a:rPr>
            <a:t>Prepare presentation</a:t>
          </a: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1734DBD4-9379-4E26-94D5-511C92813279}" type="parTrans" cxnId="{F8B21C00-BD45-4B37-8ED0-E90DFC035080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322F9EFB-D11A-4705-9E65-DCF370254C35}" type="sibTrans" cxnId="{F8B21C00-BD45-4B37-8ED0-E90DFC035080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9DC7668C-7233-4928-B301-0B8625561F43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Ci3T: Secondary Prevention</a:t>
          </a:r>
        </a:p>
      </dgm:t>
    </dgm:pt>
    <dgm:pt modelId="{3B59BFEA-50D2-4E9D-923C-B81986CD7E8D}" type="parTrans" cxnId="{8E8E128E-0EAE-4E71-9274-7B779218C38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5019D038-AB76-4AB3-A1B3-804FE0569F82}" type="sibTrans" cxnId="{8E8E128E-0EAE-4E71-9274-7B779218C38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ECCCE70E-49E3-41BC-BB16-1FA56B2816F7}">
      <dgm:prSet phldrT="[Text]" custT="1"/>
      <dgm:spPr/>
      <dgm:t>
        <a:bodyPr/>
        <a:lstStyle/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5:</a:t>
          </a:r>
        </a:p>
      </dgm:t>
    </dgm:pt>
    <dgm:pt modelId="{3E6F1F52-EBF9-4EE4-935F-D988E456E06A}" type="parTrans" cxnId="{90ED159B-3DB5-4F19-8218-3707ADE1A936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5D4BA9A8-9CB4-4875-AF15-6B7E03DDF17B}" type="sibTrans" cxnId="{90ED159B-3DB5-4F19-8218-3707ADE1A936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9E104B74-8C8C-4A37-AA38-44BFAD17368B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Overview of Teacher focused Strategies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Overview of Student Focused Strategies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Using data to determine which students may need Secondary (Tier 2) supports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Draft the Secondary Intervention Grid based on existing supports</a:t>
          </a: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F3E1163E-5A32-4565-AAE3-1544E03C57C0}" type="parTrans" cxnId="{B745CB68-E1EB-417B-A8F2-4383AB7D15DC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678BAE50-D993-41C4-A455-19212F4B227C}" type="sibTrans" cxnId="{B745CB68-E1EB-417B-A8F2-4383AB7D15DC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6EB99CF1-753E-4DAD-9945-BCB591DDA653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 Ci3T: Tertiary Prevention</a:t>
          </a:r>
        </a:p>
      </dgm:t>
    </dgm:pt>
    <dgm:pt modelId="{F61BDD37-21EF-4EBA-AA56-DB2615008E5E}" type="parTrans" cxnId="{A1C16BA1-468B-46A9-AAE2-047CB0591335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0BA90FC8-E8B3-455E-BAC2-697B40BF1AA2}" type="sibTrans" cxnId="{A1C16BA1-468B-46A9-AAE2-047CB0591335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B5F79758-A5A9-42EC-A484-D17798226E2D}">
      <dgm:prSet phldrT="[Text]" custT="1"/>
      <dgm:spPr/>
      <dgm:t>
        <a:bodyPr/>
        <a:lstStyle/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6:</a:t>
          </a:r>
        </a:p>
      </dgm:t>
    </dgm:pt>
    <dgm:pt modelId="{A49B111F-9EF8-48F6-9DCE-B7648FF60119}" type="parTrans" cxnId="{007E9BD3-33F4-489E-9763-24B5B25AE434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7D799EC4-7BE2-4E09-BF1C-942C2F2080D7}" type="sibTrans" cxnId="{007E9BD3-33F4-489E-9763-24B5B25AE434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FFC32F24-B43C-4A9C-8CF2-41548106BC13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Final revisions of Ci3T Plan based on stakeholder feedback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Draft Tertiary (Tier 3) Prevention Intervention Grids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Design Implementation Manual and Plan for roll out to faculty, students, and parents</a:t>
          </a: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7994BEBB-E3B8-408A-A4DA-9377ACD4C1F2}" type="parTrans" cxnId="{8DDAD3D3-BA7B-4274-B33A-8B3EAA34537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12495495-3A5E-4671-B455-4F8828F17530}" type="sibTrans" cxnId="{8DDAD3D3-BA7B-4274-B33A-8B3EAA34537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BD54107B-3B8F-4038-B65A-69D3D8E139BE}" type="pres">
      <dgm:prSet presAssocID="{2CD1929C-5BA7-4187-AC03-DC24ED9278E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30E10FB-4553-4461-A006-A299B904ABEE}" type="pres">
      <dgm:prSet presAssocID="{4E86641B-3E75-414A-92C8-C6257FC059CA}" presName="parentText_1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438BD05C-7066-4A3F-BF09-0A3D5A9E0E57}" type="pres">
      <dgm:prSet presAssocID="{4E86641B-3E75-414A-92C8-C6257FC059CA}" presName="childText_1" presStyleLbl="node1" presStyleIdx="0" presStyleCnt="3" custScaleX="167998" custLinFactNeighborX="-61144">
        <dgm:presLayoutVars>
          <dgm:chMax val="0"/>
          <dgm:chPref val="0"/>
          <dgm:bulletEnabled val="1"/>
        </dgm:presLayoutVars>
      </dgm:prSet>
      <dgm:spPr/>
    </dgm:pt>
    <dgm:pt modelId="{E4BF9C64-0696-41C1-ADDB-5D141825DC12}" type="pres">
      <dgm:prSet presAssocID="{4E86641B-3E75-414A-92C8-C6257FC059CA}" presName="accentShape_1" presStyleCnt="0"/>
      <dgm:spPr/>
    </dgm:pt>
    <dgm:pt modelId="{7D55B0F5-2046-44DB-9447-7177F48EB517}" type="pres">
      <dgm:prSet presAssocID="{4E86641B-3E75-414A-92C8-C6257FC059CA}" presName="imageRepeatNode" presStyleLbl="node1" presStyleIdx="0" presStyleCnt="3" custScaleX="147298" custLinFactNeighborX="-47358" custLinFactNeighborY="482"/>
      <dgm:spPr/>
    </dgm:pt>
    <dgm:pt modelId="{CA186FCF-FF9A-4278-B3FF-EAA6B789E606}" type="pres">
      <dgm:prSet presAssocID="{9DC7668C-7233-4928-B301-0B8625561F43}" presName="parentText_2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E06FA8CB-696A-4A94-948C-946E34183266}" type="pres">
      <dgm:prSet presAssocID="{9DC7668C-7233-4928-B301-0B8625561F43}" presName="childText_2" presStyleLbl="node2" presStyleIdx="0" presStyleCnt="0" custScaleX="154486" custScaleY="73801" custLinFactNeighborX="-13866" custLinFactNeighborY="8951">
        <dgm:presLayoutVars>
          <dgm:chMax val="0"/>
          <dgm:chPref val="0"/>
          <dgm:bulletEnabled val="1"/>
        </dgm:presLayoutVars>
      </dgm:prSet>
      <dgm:spPr/>
    </dgm:pt>
    <dgm:pt modelId="{D62F3881-8782-4479-8B64-19CA4DC4780C}" type="pres">
      <dgm:prSet presAssocID="{9DC7668C-7233-4928-B301-0B8625561F43}" presName="accentShape_2" presStyleCnt="0"/>
      <dgm:spPr/>
    </dgm:pt>
    <dgm:pt modelId="{DC30BB0B-13B9-4E17-A4CA-5BA185C94FAE}" type="pres">
      <dgm:prSet presAssocID="{9DC7668C-7233-4928-B301-0B8625561F43}" presName="imageRepeatNode" presStyleLbl="node1" presStyleIdx="1" presStyleCnt="3" custScaleX="142099" custScaleY="81516" custLinFactNeighborX="-11764" custLinFactNeighborY="9735"/>
      <dgm:spPr/>
    </dgm:pt>
    <dgm:pt modelId="{D2EB37DC-1301-4AF4-B951-7916DF097BCA}" type="pres">
      <dgm:prSet presAssocID="{6EB99CF1-753E-4DAD-9945-BCB591DDA653}" presName="parentText_3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EEF357A7-AB32-4831-A684-5154DE7AB191}" type="pres">
      <dgm:prSet presAssocID="{6EB99CF1-753E-4DAD-9945-BCB591DDA653}" presName="childText_3" presStyleLbl="node2" presStyleIdx="0" presStyleCnt="0" custScaleX="131881" custScaleY="65718" custLinFactNeighborX="21932" custLinFactNeighborY="10198">
        <dgm:presLayoutVars>
          <dgm:chMax val="0"/>
          <dgm:chPref val="0"/>
          <dgm:bulletEnabled val="1"/>
        </dgm:presLayoutVars>
      </dgm:prSet>
      <dgm:spPr/>
    </dgm:pt>
    <dgm:pt modelId="{61F254AF-04EE-4074-8DEF-1E2B443BBC4E}" type="pres">
      <dgm:prSet presAssocID="{6EB99CF1-753E-4DAD-9945-BCB591DDA653}" presName="accentShape_3" presStyleCnt="0"/>
      <dgm:spPr/>
    </dgm:pt>
    <dgm:pt modelId="{F12353C5-0B7D-429C-B02E-9CF01484525F}" type="pres">
      <dgm:prSet presAssocID="{6EB99CF1-753E-4DAD-9945-BCB591DDA653}" presName="imageRepeatNode" presStyleLbl="node1" presStyleIdx="2" presStyleCnt="3" custScaleX="136773" custScaleY="73358" custLinFactNeighborX="18345" custLinFactNeighborY="13907"/>
      <dgm:spPr/>
    </dgm:pt>
  </dgm:ptLst>
  <dgm:cxnLst>
    <dgm:cxn modelId="{F8B21C00-BD45-4B37-8ED0-E90DFC035080}" srcId="{4E86641B-3E75-414A-92C8-C6257FC059CA}" destId="{1F3525A5-DA50-434B-AE26-90481C0C160A}" srcOrd="1" destOrd="0" parTransId="{1734DBD4-9379-4E26-94D5-511C92813279}" sibTransId="{322F9EFB-D11A-4705-9E65-DCF370254C35}"/>
    <dgm:cxn modelId="{CC7AFD18-4A1A-41CA-994F-16F1A0F08EBD}" type="presOf" srcId="{8A1B6728-0BEA-46FF-91C7-9EA42BC7D602}" destId="{438BD05C-7066-4A3F-BF09-0A3D5A9E0E57}" srcOrd="0" destOrd="0" presId="urn:microsoft.com/office/officeart/2009/3/layout/BlockDescendingList"/>
    <dgm:cxn modelId="{EC84B31C-C719-4CBB-83C7-A9928BC77B3B}" type="presOf" srcId="{4E86641B-3E75-414A-92C8-C6257FC059CA}" destId="{7D55B0F5-2046-44DB-9447-7177F48EB517}" srcOrd="1" destOrd="0" presId="urn:microsoft.com/office/officeart/2009/3/layout/BlockDescendingList"/>
    <dgm:cxn modelId="{719CF01C-C102-4A3A-B76E-C0C100B51E20}" type="presOf" srcId="{9DC7668C-7233-4928-B301-0B8625561F43}" destId="{CA186FCF-FF9A-4278-B3FF-EAA6B789E606}" srcOrd="0" destOrd="0" presId="urn:microsoft.com/office/officeart/2009/3/layout/BlockDescendingList"/>
    <dgm:cxn modelId="{751E103B-C0D4-41F3-94CA-8DD95726BC2D}" type="presOf" srcId="{1F3525A5-DA50-434B-AE26-90481C0C160A}" destId="{438BD05C-7066-4A3F-BF09-0A3D5A9E0E57}" srcOrd="0" destOrd="1" presId="urn:microsoft.com/office/officeart/2009/3/layout/BlockDescendingList"/>
    <dgm:cxn modelId="{1406145E-4253-42C3-BFD7-A9ADFD0C11BC}" type="presOf" srcId="{6EB99CF1-753E-4DAD-9945-BCB591DDA653}" destId="{D2EB37DC-1301-4AF4-B951-7916DF097BCA}" srcOrd="0" destOrd="0" presId="urn:microsoft.com/office/officeart/2009/3/layout/BlockDescendingList"/>
    <dgm:cxn modelId="{B745CB68-E1EB-417B-A8F2-4383AB7D15DC}" srcId="{9DC7668C-7233-4928-B301-0B8625561F43}" destId="{9E104B74-8C8C-4A37-AA38-44BFAD17368B}" srcOrd="1" destOrd="0" parTransId="{F3E1163E-5A32-4565-AAE3-1544E03C57C0}" sibTransId="{678BAE50-D993-41C4-A455-19212F4B227C}"/>
    <dgm:cxn modelId="{C4887A50-50DF-4BDB-9AE7-6FA3202EB209}" type="presOf" srcId="{9E104B74-8C8C-4A37-AA38-44BFAD17368B}" destId="{E06FA8CB-696A-4A94-948C-946E34183266}" srcOrd="0" destOrd="1" presId="urn:microsoft.com/office/officeart/2009/3/layout/BlockDescendingList"/>
    <dgm:cxn modelId="{CE914172-119C-4CD1-97B4-C59495EC0132}" type="presOf" srcId="{4E86641B-3E75-414A-92C8-C6257FC059CA}" destId="{630E10FB-4553-4461-A006-A299B904ABEE}" srcOrd="0" destOrd="0" presId="urn:microsoft.com/office/officeart/2009/3/layout/BlockDescendingList"/>
    <dgm:cxn modelId="{7E59B158-0DF6-4988-BE53-C51DCDB4D694}" type="presOf" srcId="{ECCCE70E-49E3-41BC-BB16-1FA56B2816F7}" destId="{E06FA8CB-696A-4A94-948C-946E34183266}" srcOrd="0" destOrd="0" presId="urn:microsoft.com/office/officeart/2009/3/layout/BlockDescendingList"/>
    <dgm:cxn modelId="{8E8E128E-0EAE-4E71-9274-7B779218C38A}" srcId="{2CD1929C-5BA7-4187-AC03-DC24ED9278EB}" destId="{9DC7668C-7233-4928-B301-0B8625561F43}" srcOrd="1" destOrd="0" parTransId="{3B59BFEA-50D2-4E9D-923C-B81986CD7E8D}" sibTransId="{5019D038-AB76-4AB3-A1B3-804FE0569F82}"/>
    <dgm:cxn modelId="{A3B66D96-C1E8-4D30-8794-077656BAB70D}" type="presOf" srcId="{B5F79758-A5A9-42EC-A484-D17798226E2D}" destId="{EEF357A7-AB32-4831-A684-5154DE7AB191}" srcOrd="0" destOrd="0" presId="urn:microsoft.com/office/officeart/2009/3/layout/BlockDescendingList"/>
    <dgm:cxn modelId="{90ED159B-3DB5-4F19-8218-3707ADE1A936}" srcId="{9DC7668C-7233-4928-B301-0B8625561F43}" destId="{ECCCE70E-49E3-41BC-BB16-1FA56B2816F7}" srcOrd="0" destOrd="0" parTransId="{3E6F1F52-EBF9-4EE4-935F-D988E456E06A}" sibTransId="{5D4BA9A8-9CB4-4875-AF15-6B7E03DDF17B}"/>
    <dgm:cxn modelId="{A1C16BA1-468B-46A9-AAE2-047CB0591335}" srcId="{2CD1929C-5BA7-4187-AC03-DC24ED9278EB}" destId="{6EB99CF1-753E-4DAD-9945-BCB591DDA653}" srcOrd="2" destOrd="0" parTransId="{F61BDD37-21EF-4EBA-AA56-DB2615008E5E}" sibTransId="{0BA90FC8-E8B3-455E-BAC2-697B40BF1AA2}"/>
    <dgm:cxn modelId="{4B109CB0-0077-4F54-BF45-B8816707CE6E}" type="presOf" srcId="{9DC7668C-7233-4928-B301-0B8625561F43}" destId="{DC30BB0B-13B9-4E17-A4CA-5BA185C94FAE}" srcOrd="1" destOrd="0" presId="urn:microsoft.com/office/officeart/2009/3/layout/BlockDescendingList"/>
    <dgm:cxn modelId="{82D4DEC9-551E-428F-9F6C-F2B26462E801}" type="presOf" srcId="{2CD1929C-5BA7-4187-AC03-DC24ED9278EB}" destId="{BD54107B-3B8F-4038-B65A-69D3D8E139BE}" srcOrd="0" destOrd="0" presId="urn:microsoft.com/office/officeart/2009/3/layout/BlockDescendingList"/>
    <dgm:cxn modelId="{101B72CA-B2C1-4922-94E9-0177FA1624E9}" type="presOf" srcId="{6EB99CF1-753E-4DAD-9945-BCB591DDA653}" destId="{F12353C5-0B7D-429C-B02E-9CF01484525F}" srcOrd="1" destOrd="0" presId="urn:microsoft.com/office/officeart/2009/3/layout/BlockDescendingList"/>
    <dgm:cxn modelId="{205343D3-F949-4662-9D74-B59744784206}" type="presOf" srcId="{FFC32F24-B43C-4A9C-8CF2-41548106BC13}" destId="{EEF357A7-AB32-4831-A684-5154DE7AB191}" srcOrd="0" destOrd="1" presId="urn:microsoft.com/office/officeart/2009/3/layout/BlockDescendingList"/>
    <dgm:cxn modelId="{007E9BD3-33F4-489E-9763-24B5B25AE434}" srcId="{6EB99CF1-753E-4DAD-9945-BCB591DDA653}" destId="{B5F79758-A5A9-42EC-A484-D17798226E2D}" srcOrd="0" destOrd="0" parTransId="{A49B111F-9EF8-48F6-9DCE-B7648FF60119}" sibTransId="{7D799EC4-7BE2-4E09-BF1C-942C2F2080D7}"/>
    <dgm:cxn modelId="{8DDAD3D3-BA7B-4274-B33A-8B3EAA345378}" srcId="{6EB99CF1-753E-4DAD-9945-BCB591DDA653}" destId="{FFC32F24-B43C-4A9C-8CF2-41548106BC13}" srcOrd="1" destOrd="0" parTransId="{7994BEBB-E3B8-408A-A4DA-9377ACD4C1F2}" sibTransId="{12495495-3A5E-4671-B455-4F8828F17530}"/>
    <dgm:cxn modelId="{F48608D7-C85C-477C-8702-1D72640B5748}" srcId="{4E86641B-3E75-414A-92C8-C6257FC059CA}" destId="{8A1B6728-0BEA-46FF-91C7-9EA42BC7D602}" srcOrd="0" destOrd="0" parTransId="{E0B18581-7FA8-4BD4-9852-7C849A324D9B}" sibTransId="{C128EFC2-F7D9-4DAB-A10E-4DE8C7726C60}"/>
    <dgm:cxn modelId="{27EA48FA-CE99-4C20-96DE-A9D07ECF0C1A}" srcId="{2CD1929C-5BA7-4187-AC03-DC24ED9278EB}" destId="{4E86641B-3E75-414A-92C8-C6257FC059CA}" srcOrd="0" destOrd="0" parTransId="{C14BEA9B-8A37-4E03-8F66-B0E6840B032D}" sibTransId="{DB29448A-9FBA-485A-9E41-A13C780DA8D7}"/>
    <dgm:cxn modelId="{29171C99-7D66-464A-A67E-AD499FF1107B}" type="presParOf" srcId="{BD54107B-3B8F-4038-B65A-69D3D8E139BE}" destId="{630E10FB-4553-4461-A006-A299B904ABEE}" srcOrd="0" destOrd="0" presId="urn:microsoft.com/office/officeart/2009/3/layout/BlockDescendingList"/>
    <dgm:cxn modelId="{A205FED2-2F21-4FBC-B93A-6E7A9901A518}" type="presParOf" srcId="{BD54107B-3B8F-4038-B65A-69D3D8E139BE}" destId="{438BD05C-7066-4A3F-BF09-0A3D5A9E0E57}" srcOrd="1" destOrd="0" presId="urn:microsoft.com/office/officeart/2009/3/layout/BlockDescendingList"/>
    <dgm:cxn modelId="{950E7F7B-1FAC-48C5-BF9A-414F7823E398}" type="presParOf" srcId="{BD54107B-3B8F-4038-B65A-69D3D8E139BE}" destId="{E4BF9C64-0696-41C1-ADDB-5D141825DC12}" srcOrd="2" destOrd="0" presId="urn:microsoft.com/office/officeart/2009/3/layout/BlockDescendingList"/>
    <dgm:cxn modelId="{B8255DB4-C436-4A7A-8EC5-14C438358B31}" type="presParOf" srcId="{E4BF9C64-0696-41C1-ADDB-5D141825DC12}" destId="{7D55B0F5-2046-44DB-9447-7177F48EB517}" srcOrd="0" destOrd="0" presId="urn:microsoft.com/office/officeart/2009/3/layout/BlockDescendingList"/>
    <dgm:cxn modelId="{395D665E-A5F2-4DC2-B159-08DA6682BA98}" type="presParOf" srcId="{BD54107B-3B8F-4038-B65A-69D3D8E139BE}" destId="{CA186FCF-FF9A-4278-B3FF-EAA6B789E606}" srcOrd="3" destOrd="0" presId="urn:microsoft.com/office/officeart/2009/3/layout/BlockDescendingList"/>
    <dgm:cxn modelId="{90F17D72-FA8B-44C8-A1A6-96878648FC4B}" type="presParOf" srcId="{BD54107B-3B8F-4038-B65A-69D3D8E139BE}" destId="{E06FA8CB-696A-4A94-948C-946E34183266}" srcOrd="4" destOrd="0" presId="urn:microsoft.com/office/officeart/2009/3/layout/BlockDescendingList"/>
    <dgm:cxn modelId="{5BBEE5B4-2BD2-4490-B130-ABFEC60B214B}" type="presParOf" srcId="{BD54107B-3B8F-4038-B65A-69D3D8E139BE}" destId="{D62F3881-8782-4479-8B64-19CA4DC4780C}" srcOrd="5" destOrd="0" presId="urn:microsoft.com/office/officeart/2009/3/layout/BlockDescendingList"/>
    <dgm:cxn modelId="{9A266384-597B-462B-A495-17D3696AFF5A}" type="presParOf" srcId="{D62F3881-8782-4479-8B64-19CA4DC4780C}" destId="{DC30BB0B-13B9-4E17-A4CA-5BA185C94FAE}" srcOrd="0" destOrd="0" presId="urn:microsoft.com/office/officeart/2009/3/layout/BlockDescendingList"/>
    <dgm:cxn modelId="{047E1059-5832-44BF-B3C6-C051490A0194}" type="presParOf" srcId="{BD54107B-3B8F-4038-B65A-69D3D8E139BE}" destId="{D2EB37DC-1301-4AF4-B951-7916DF097BCA}" srcOrd="6" destOrd="0" presId="urn:microsoft.com/office/officeart/2009/3/layout/BlockDescendingList"/>
    <dgm:cxn modelId="{DDC47808-D484-4E8E-8C15-C9AA146C55D8}" type="presParOf" srcId="{BD54107B-3B8F-4038-B65A-69D3D8E139BE}" destId="{EEF357A7-AB32-4831-A684-5154DE7AB191}" srcOrd="7" destOrd="0" presId="urn:microsoft.com/office/officeart/2009/3/layout/BlockDescendingList"/>
    <dgm:cxn modelId="{A3DA121F-858C-49C5-999F-73CEFD5B96CE}" type="presParOf" srcId="{BD54107B-3B8F-4038-B65A-69D3D8E139BE}" destId="{61F254AF-04EE-4074-8DEF-1E2B443BBC4E}" srcOrd="8" destOrd="0" presId="urn:microsoft.com/office/officeart/2009/3/layout/BlockDescendingList"/>
    <dgm:cxn modelId="{924014AD-D668-49C8-B8FB-FDE07E1EBE9D}" type="presParOf" srcId="{61F254AF-04EE-4074-8DEF-1E2B443BBC4E}" destId="{F12353C5-0B7D-429C-B02E-9CF01484525F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327FD-E0BA-4777-8832-E4427CBDB707}">
      <dsp:nvSpPr>
        <dsp:cNvPr id="0" name=""/>
        <dsp:cNvSpPr/>
      </dsp:nvSpPr>
      <dsp:spPr>
        <a:xfrm>
          <a:off x="0" y="3410516"/>
          <a:ext cx="8229600" cy="1119407"/>
        </a:xfrm>
        <a:prstGeom prst="rect">
          <a:avLst/>
        </a:prstGeom>
        <a:solidFill>
          <a:schemeClr val="accent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Systematic Screening</a:t>
          </a:r>
        </a:p>
      </dsp:txBody>
      <dsp:txXfrm>
        <a:off x="0" y="3410516"/>
        <a:ext cx="8229600" cy="604480"/>
      </dsp:txXfrm>
    </dsp:sp>
    <dsp:sp modelId="{7951155A-7E89-44A9-9BF7-5C790023F098}">
      <dsp:nvSpPr>
        <dsp:cNvPr id="0" name=""/>
        <dsp:cNvSpPr/>
      </dsp:nvSpPr>
      <dsp:spPr>
        <a:xfrm>
          <a:off x="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Academic</a:t>
          </a:r>
        </a:p>
      </dsp:txBody>
      <dsp:txXfrm>
        <a:off x="0" y="3992608"/>
        <a:ext cx="4114799" cy="514927"/>
      </dsp:txXfrm>
    </dsp:sp>
    <dsp:sp modelId="{CD5EA9AD-1FF3-4544-A506-1F718852DBF6}">
      <dsp:nvSpPr>
        <dsp:cNvPr id="0" name=""/>
        <dsp:cNvSpPr/>
      </dsp:nvSpPr>
      <dsp:spPr>
        <a:xfrm>
          <a:off x="411480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Behavior</a:t>
          </a:r>
        </a:p>
      </dsp:txBody>
      <dsp:txXfrm>
        <a:off x="4114800" y="3992608"/>
        <a:ext cx="4114799" cy="514927"/>
      </dsp:txXfrm>
    </dsp:sp>
    <dsp:sp modelId="{8C645032-AEF5-4BBE-B17B-5357735C973E}">
      <dsp:nvSpPr>
        <dsp:cNvPr id="0" name=""/>
        <dsp:cNvSpPr/>
      </dsp:nvSpPr>
      <dsp:spPr>
        <a:xfrm rot="10800000">
          <a:off x="0" y="1705658"/>
          <a:ext cx="8229600" cy="1721648"/>
        </a:xfrm>
        <a:prstGeom prst="upArrowCallout">
          <a:avLst/>
        </a:prstGeom>
        <a:solidFill>
          <a:schemeClr val="accent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Treatment Integrity</a:t>
          </a:r>
        </a:p>
      </dsp:txBody>
      <dsp:txXfrm rot="-10800000">
        <a:off x="0" y="1917301"/>
        <a:ext cx="8229600" cy="392655"/>
      </dsp:txXfrm>
    </dsp:sp>
    <dsp:sp modelId="{EF1860AA-16E8-43FF-8CDC-B27F22404ED5}">
      <dsp:nvSpPr>
        <dsp:cNvPr id="0" name=""/>
        <dsp:cNvSpPr/>
      </dsp:nvSpPr>
      <dsp:spPr>
        <a:xfrm>
          <a:off x="0" y="2285999"/>
          <a:ext cx="4124482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2285999"/>
        <a:ext cx="4124482" cy="514773"/>
      </dsp:txXfrm>
    </dsp:sp>
    <dsp:sp modelId="{6734207F-FF24-4F81-ACCB-17C44A0B2C91}">
      <dsp:nvSpPr>
        <dsp:cNvPr id="0" name=""/>
        <dsp:cNvSpPr/>
      </dsp:nvSpPr>
      <dsp:spPr>
        <a:xfrm>
          <a:off x="4124809" y="2285999"/>
          <a:ext cx="410446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124809" y="2285999"/>
        <a:ext cx="4104464" cy="514773"/>
      </dsp:txXfrm>
    </dsp:sp>
    <dsp:sp modelId="{1E4F588E-03BB-45C8-87EE-6965E618E9BF}">
      <dsp:nvSpPr>
        <dsp:cNvPr id="0" name=""/>
        <dsp:cNvSpPr/>
      </dsp:nvSpPr>
      <dsp:spPr>
        <a:xfrm rot="10800000">
          <a:off x="0" y="0"/>
          <a:ext cx="8229600" cy="1721648"/>
        </a:xfrm>
        <a:prstGeom prst="upArrowCallout">
          <a:avLst/>
        </a:prstGeom>
        <a:solidFill>
          <a:schemeClr val="accent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Social Validity</a:t>
          </a:r>
        </a:p>
      </dsp:txBody>
      <dsp:txXfrm rot="-10800000">
        <a:off x="0" y="211643"/>
        <a:ext cx="8229600" cy="392655"/>
      </dsp:txXfrm>
    </dsp:sp>
    <dsp:sp modelId="{1089999C-8267-48BC-A665-5A0CF5DB29FD}">
      <dsp:nvSpPr>
        <dsp:cNvPr id="0" name=""/>
        <dsp:cNvSpPr/>
      </dsp:nvSpPr>
      <dsp:spPr>
        <a:xfrm>
          <a:off x="1182" y="605099"/>
          <a:ext cx="4124489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182" y="605099"/>
        <a:ext cx="4124489" cy="514773"/>
      </dsp:txXfrm>
    </dsp:sp>
    <dsp:sp modelId="{ECFD427D-5D07-4820-81E5-F9AAF6F7B224}">
      <dsp:nvSpPr>
        <dsp:cNvPr id="0" name=""/>
        <dsp:cNvSpPr/>
      </dsp:nvSpPr>
      <dsp:spPr>
        <a:xfrm>
          <a:off x="4125672" y="605099"/>
          <a:ext cx="410274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125672" y="605099"/>
        <a:ext cx="4102744" cy="5147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353C5-0B7D-429C-B02E-9CF01484525F}">
      <dsp:nvSpPr>
        <dsp:cNvPr id="0" name=""/>
        <dsp:cNvSpPr/>
      </dsp:nvSpPr>
      <dsp:spPr>
        <a:xfrm>
          <a:off x="4952587" y="1782615"/>
          <a:ext cx="2136104" cy="21797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68580" bIns="1524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 Ci3T: Tertiary Prevention</a:t>
          </a:r>
        </a:p>
      </dsp:txBody>
      <dsp:txXfrm rot="16200000">
        <a:off x="5777360" y="2485814"/>
        <a:ext cx="1961786" cy="555387"/>
      </dsp:txXfrm>
    </dsp:sp>
    <dsp:sp modelId="{DC30BB0B-13B9-4E17-A4CA-5BA185C94FAE}">
      <dsp:nvSpPr>
        <dsp:cNvPr id="0" name=""/>
        <dsp:cNvSpPr/>
      </dsp:nvSpPr>
      <dsp:spPr>
        <a:xfrm>
          <a:off x="2739325" y="1131021"/>
          <a:ext cx="2219285" cy="28294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68580" bIns="1524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Ci3T: Secondary Prevention</a:t>
          </a:r>
        </a:p>
      </dsp:txBody>
      <dsp:txXfrm rot="16200000">
        <a:off x="3342042" y="2115776"/>
        <a:ext cx="2546524" cy="577014"/>
      </dsp:txXfrm>
    </dsp:sp>
    <dsp:sp modelId="{7D55B0F5-2046-44DB-9447-7177F48EB517}">
      <dsp:nvSpPr>
        <dsp:cNvPr id="0" name=""/>
        <dsp:cNvSpPr/>
      </dsp:nvSpPr>
      <dsp:spPr>
        <a:xfrm>
          <a:off x="436363" y="19007"/>
          <a:ext cx="2300483" cy="39433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68580" bIns="15240" numCol="1" spcCol="1270" anchor="ctr" anchorCtr="0">
          <a:noAutofit/>
        </a:bodyPr>
        <a:lstStyle/>
        <a:p>
          <a:pPr marL="0" lvl="0" indent="0" algn="r" defTabSz="533400">
            <a:lnSpc>
              <a:spcPct val="10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Ci3T: Primary Prevention</a:t>
          </a:r>
        </a:p>
      </dsp:txBody>
      <dsp:txXfrm rot="16200000">
        <a:off x="606457" y="1494465"/>
        <a:ext cx="3549042" cy="598125"/>
      </dsp:txXfrm>
    </dsp:sp>
    <dsp:sp modelId="{438BD05C-7066-4A3F-BF09-0A3D5A9E0E57}">
      <dsp:nvSpPr>
        <dsp:cNvPr id="0" name=""/>
        <dsp:cNvSpPr/>
      </dsp:nvSpPr>
      <dsp:spPr>
        <a:xfrm>
          <a:off x="490330" y="0"/>
          <a:ext cx="1862878" cy="39624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1: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Overview of Ci3T Prevention Models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Setting a Purpose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Establish team meetings and roles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2: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Mission and Purpose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Establish Roles and Responsibilities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Procedures for Teaching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Procedures for Reinforcing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Reactive Plan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3: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>
              <a:latin typeface="Times New Roman" pitchFamily="18" charset="0"/>
              <a:cs typeface="Times New Roman" pitchFamily="18" charset="0"/>
            </a:rPr>
            <a:t>Procedures for Monitoring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4: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>
              <a:latin typeface="Times New Roman" pitchFamily="18" charset="0"/>
              <a:cs typeface="Times New Roman" pitchFamily="18" charset="0"/>
            </a:rPr>
            <a:t>Revise Primary Plan using Stakeholder feedback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>
              <a:latin typeface="Times New Roman" pitchFamily="18" charset="0"/>
              <a:cs typeface="Times New Roman" pitchFamily="18" charset="0"/>
            </a:rPr>
            <a:t>Prepare presentation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</dsp:txBody>
      <dsp:txXfrm>
        <a:off x="490330" y="0"/>
        <a:ext cx="1862878" cy="3962400"/>
      </dsp:txXfrm>
    </dsp:sp>
    <dsp:sp modelId="{E06FA8CB-696A-4A94-948C-946E34183266}">
      <dsp:nvSpPr>
        <dsp:cNvPr id="0" name=""/>
        <dsp:cNvSpPr/>
      </dsp:nvSpPr>
      <dsp:spPr>
        <a:xfrm>
          <a:off x="2795957" y="1241898"/>
          <a:ext cx="1713048" cy="257571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5: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Overview of Teacher focused Strategies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Overview of Student Focused Strategies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Using data to determine which students may need Secondary (Tier 2) supports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Draft the Secondary Intervention Grid based on existing supports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</dsp:txBody>
      <dsp:txXfrm>
        <a:off x="2795957" y="1241898"/>
        <a:ext cx="1713048" cy="2575715"/>
      </dsp:txXfrm>
    </dsp:sp>
    <dsp:sp modelId="{EEF357A7-AB32-4831-A684-5154DE7AB191}">
      <dsp:nvSpPr>
        <dsp:cNvPr id="0" name=""/>
        <dsp:cNvSpPr/>
      </dsp:nvSpPr>
      <dsp:spPr>
        <a:xfrm>
          <a:off x="5019673" y="1790680"/>
          <a:ext cx="1462388" cy="196420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6: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Final revisions of Ci3T Plan based on stakeholder feedback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Draft Tertiary (Tier 3) Prevention Intervention Grids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Design Implementation Manual and Plan for roll out to faculty, students, and parents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</dsp:txBody>
      <dsp:txXfrm>
        <a:off x="5019673" y="1790680"/>
        <a:ext cx="1462388" cy="1964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F6B44D-42BB-F849-A9E0-2553546435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25D48-9968-694B-8B18-EF6CBB2688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87C75-5A4D-0F4C-98F9-12B3A7808E58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B3588-481A-1946-93AC-0F7052634B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4096D-8EB7-D248-91EB-DD3604D059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30417-F1C9-8B48-B37E-051459DA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56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DBB8B-29CE-48D0-9A6A-E621DDA1FB0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11C9F-81FA-4052-9B37-1EF4A4EF7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4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latin typeface="Calibri" charset="0"/>
                <a:ea typeface="MS PGothic" charset="-128"/>
              </a:rPr>
              <a:t>CA &amp; AZ start</a:t>
            </a:r>
            <a:r>
              <a:rPr lang="en-US" altLang="en-US">
                <a:latin typeface="Calibri" charset="0"/>
                <a:ea typeface="MS PGothic" charset="-128"/>
                <a:sym typeface="Wingdings" charset="2"/>
              </a:rPr>
              <a:t> Tennessee  North Carolina Kansas </a:t>
            </a:r>
          </a:p>
          <a:p>
            <a:r>
              <a:rPr lang="en-US" altLang="en-US">
                <a:latin typeface="Calibri" charset="0"/>
                <a:ea typeface="MS PGothic" charset="-128"/>
                <a:sym typeface="Wingdings" charset="2"/>
              </a:rPr>
              <a:t>Trainings (MO, KANSAS, VERMONT, AZ)</a:t>
            </a:r>
          </a:p>
          <a:p>
            <a:r>
              <a:rPr lang="en-US" altLang="en-US">
                <a:latin typeface="Calibri" charset="0"/>
                <a:ea typeface="MS PGothic" charset="-128"/>
              </a:rPr>
              <a:t>MO, KS, UAB</a:t>
            </a:r>
          </a:p>
          <a:p>
            <a:r>
              <a:rPr lang="en-US"/>
              <a:t>HI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B5707-476E-F540-B8FF-8E5DB928D0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276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Breakout room(s) for practitioners focuses on - how might you incorporate active supervision in your classroom? Emphasize module materials for implementation (implementation checklist, TI/SV)</a:t>
            </a:r>
          </a:p>
          <a:p>
            <a:endParaRPr lang="en-US" sz="1200"/>
          </a:p>
          <a:p>
            <a:r>
              <a:rPr lang="en-US" sz="1200"/>
              <a:t>Breakout room(s) for trainers focuses on - how might you share this strategy with others? Emphasize module materials for training (e.g., tiered library PowerPoint, interactions, videos)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24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Play video (~4 mins 30 secs). This will take ~4.5 minutes [of the 15 mins allotted – see pacing guide]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37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50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65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44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83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Breakout room(s) for practitioners focuses on - how might you incorporate OTR in your classroom? Emphasize module materials for implementation (implementation checklist, TI/SV)</a:t>
            </a:r>
          </a:p>
          <a:p>
            <a:endParaRPr lang="en-US" sz="1200"/>
          </a:p>
          <a:p>
            <a:r>
              <a:rPr lang="en-US" sz="1200"/>
              <a:t>Breakout room(s) for trainers focuses on - how might you share this strategy with others? Emphasize module materials for training (e.g., tiered library PowerPoint, interactions, videos)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45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>
              <a:defRPr/>
            </a:pPr>
            <a:fld id="{6FB04498-CF03-4EDC-89DC-2C28254F2F8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59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2735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CA205-88A7-43FC-A6E6-8F54A7AB39DB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422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1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Continued to keep implementation manuals, which are foundational to Ci3T, updated and current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28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Tag us in your Ci3T highlights- we’d love to see Ci3T in action! Follow us on Twitter or Instagram for updates and links to resources! @Ci3TModel</a:t>
            </a:r>
          </a:p>
          <a:p>
            <a:endParaRPr lang="en-US"/>
          </a:p>
          <a:p>
            <a:r>
              <a:rPr lang="en-US"/>
              <a:t>You will receive a brief session evaluation – we value your feedback and would greatly appreciate you taking a few minutes to share your thoughts on what you liked about the session and how we can improve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63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Infographic - https://www.ci3t.org/measures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59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Continued to keep implementation manuals, which are foundational to Ci3T, updated and current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0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r>
              <a:rPr lang="en-US"/>
              <a:t>Lane, K. L., Oakes, W. P., Ennis, R. P., &amp; Hirsch, S. E. (2014). Identifying students for secondary and tertiary prevention efforts: How do we determine which students have Tier 2 and Tier 3 needs? </a:t>
            </a:r>
            <a:r>
              <a:rPr lang="en-US" i="1"/>
              <a:t>Preventing School Failure, 58, </a:t>
            </a:r>
            <a:r>
              <a:rPr lang="en-US"/>
              <a:t>171-182, DOI: 10.1080/1045988X.2014.895573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DAB86F-69B3-40D1-ADA3-E7244A87318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31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037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97D0D-5178-4F57-BFD7-EC7A6577274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95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Play slides 26-34 of Interactive Resource (https://www.ci3t.org/ispring/M627) – This will take ~8 minutes [of the 15 mins allotted – see pacing guide]</a:t>
            </a:r>
          </a:p>
          <a:p>
            <a:endParaRPr lang="en-US"/>
          </a:p>
          <a:p>
            <a:r>
              <a:rPr lang="en-US"/>
              <a:t>Model how to access Interactive Resource and use outline tab to navigate to correct page(s)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18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Breakout room(s) for practitioners focuses on - how might you incorporate precorrection in your classroom? Emphasize module materials for implementation (implementation checklist, TI/SV)</a:t>
            </a:r>
          </a:p>
          <a:p>
            <a:endParaRPr lang="en-US" sz="1200"/>
          </a:p>
          <a:p>
            <a:r>
              <a:rPr lang="en-US" sz="1200"/>
              <a:t>Breakout room(s) for trainers focuses on - how might you share this strategy with others? Emphasize module materials for training (e.g., tiered library PowerPoint, interactions, videos)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48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Navigate to </a:t>
            </a:r>
            <a:r>
              <a:rPr lang="en-US" b="0" i="1">
                <a:solidFill>
                  <a:srgbClr val="333333"/>
                </a:solidFill>
                <a:effectLst/>
                <a:latin typeface="Helvetica Neue"/>
              </a:rPr>
              <a:t>PowerPoint: Active supervision tiered library strategy, </a:t>
            </a:r>
            <a:r>
              <a:rPr lang="en-US" b="0" i="0">
                <a:solidFill>
                  <a:srgbClr val="333333"/>
                </a:solidFill>
                <a:effectLst/>
                <a:latin typeface="Helvetica Neue"/>
              </a:rPr>
              <a:t>present slides </a:t>
            </a:r>
            <a:r>
              <a:rPr lang="en-US"/>
              <a:t>13-22 steps to highlight 8 steps to implement Active Supervision. This should take ~5 mins [of the 10 mins allotted to this section – see pacing guide]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22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emf"/><Relationship Id="rId3" Type="http://schemas.openxmlformats.org/officeDocument/2006/relationships/image" Target="../media/image22.tiff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sv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35.png"/><Relationship Id="rId17" Type="http://schemas.openxmlformats.org/officeDocument/2006/relationships/image" Target="../media/image49.png"/><Relationship Id="rId2" Type="http://schemas.openxmlformats.org/officeDocument/2006/relationships/image" Target="../media/image41.png"/><Relationship Id="rId16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44.svg"/><Relationship Id="rId5" Type="http://schemas.openxmlformats.org/officeDocument/2006/relationships/image" Target="../media/image42.svg"/><Relationship Id="rId15" Type="http://schemas.openxmlformats.org/officeDocument/2006/relationships/image" Target="../media/image47.svg"/><Relationship Id="rId10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37.emf"/><Relationship Id="rId14" Type="http://schemas.openxmlformats.org/officeDocument/2006/relationships/image" Target="../media/image46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7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6.png"/><Relationship Id="rId17" Type="http://schemas.openxmlformats.org/officeDocument/2006/relationships/image" Target="../media/image49.png"/><Relationship Id="rId2" Type="http://schemas.openxmlformats.org/officeDocument/2006/relationships/image" Target="../media/image41.png"/><Relationship Id="rId16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4.sv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37.emf"/><Relationship Id="rId9" Type="http://schemas.openxmlformats.org/officeDocument/2006/relationships/image" Target="../media/image42.svg"/><Relationship Id="rId14" Type="http://schemas.openxmlformats.org/officeDocument/2006/relationships/image" Target="../media/image43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37.emf"/><Relationship Id="rId12" Type="http://schemas.openxmlformats.org/officeDocument/2006/relationships/image" Target="../media/image39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38.png"/><Relationship Id="rId5" Type="http://schemas.openxmlformats.org/officeDocument/2006/relationships/image" Target="../media/image24.svg"/><Relationship Id="rId15" Type="http://schemas.openxmlformats.org/officeDocument/2006/relationships/image" Target="../media/image35.png"/><Relationship Id="rId10" Type="http://schemas.openxmlformats.org/officeDocument/2006/relationships/image" Target="../media/image36.png"/><Relationship Id="rId4" Type="http://schemas.openxmlformats.org/officeDocument/2006/relationships/image" Target="../media/image23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11" Type="http://schemas.openxmlformats.org/officeDocument/2006/relationships/image" Target="../media/image45.png"/><Relationship Id="rId5" Type="http://schemas.openxmlformats.org/officeDocument/2006/relationships/image" Target="../media/image21.png"/><Relationship Id="rId10" Type="http://schemas.openxmlformats.org/officeDocument/2006/relationships/image" Target="../media/image40.png"/><Relationship Id="rId4" Type="http://schemas.openxmlformats.org/officeDocument/2006/relationships/image" Target="../media/image42.svg"/><Relationship Id="rId9" Type="http://schemas.openxmlformats.org/officeDocument/2006/relationships/image" Target="../media/image44.sv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6.png"/><Relationship Id="rId3" Type="http://schemas.openxmlformats.org/officeDocument/2006/relationships/image" Target="../media/image49.png"/><Relationship Id="rId7" Type="http://schemas.openxmlformats.org/officeDocument/2006/relationships/image" Target="../media/image40.png"/><Relationship Id="rId12" Type="http://schemas.openxmlformats.org/officeDocument/2006/relationships/image" Target="../media/image21.png"/><Relationship Id="rId2" Type="http://schemas.openxmlformats.org/officeDocument/2006/relationships/image" Target="../media/image41.png"/><Relationship Id="rId16" Type="http://schemas.openxmlformats.org/officeDocument/2006/relationships/image" Target="../media/image44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11" Type="http://schemas.openxmlformats.org/officeDocument/2006/relationships/image" Target="../media/image42.svg"/><Relationship Id="rId5" Type="http://schemas.openxmlformats.org/officeDocument/2006/relationships/image" Target="../media/image48.png"/><Relationship Id="rId15" Type="http://schemas.openxmlformats.org/officeDocument/2006/relationships/image" Target="../media/image38.png"/><Relationship Id="rId10" Type="http://schemas.openxmlformats.org/officeDocument/2006/relationships/image" Target="../media/image23.png"/><Relationship Id="rId4" Type="http://schemas.openxmlformats.org/officeDocument/2006/relationships/image" Target="../media/image43.png"/><Relationship Id="rId9" Type="http://schemas.openxmlformats.org/officeDocument/2006/relationships/image" Target="../media/image47.svg"/><Relationship Id="rId14" Type="http://schemas.openxmlformats.org/officeDocument/2006/relationships/image" Target="../media/image37.emf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50.svg"/><Relationship Id="rId3" Type="http://schemas.openxmlformats.org/officeDocument/2006/relationships/image" Target="../media/image49.png"/><Relationship Id="rId7" Type="http://schemas.openxmlformats.org/officeDocument/2006/relationships/image" Target="../media/image36.png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6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48.png"/><Relationship Id="rId15" Type="http://schemas.openxmlformats.org/officeDocument/2006/relationships/image" Target="../media/image24.svg"/><Relationship Id="rId10" Type="http://schemas.openxmlformats.org/officeDocument/2006/relationships/image" Target="../media/image39.svg"/><Relationship Id="rId4" Type="http://schemas.openxmlformats.org/officeDocument/2006/relationships/image" Target="../media/image43.png"/><Relationship Id="rId9" Type="http://schemas.openxmlformats.org/officeDocument/2006/relationships/image" Target="../media/image38.png"/><Relationship Id="rId14" Type="http://schemas.openxmlformats.org/officeDocument/2006/relationships/image" Target="../media/image2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CE013-B5B0-F898-B884-AC76929ED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39" y="6173954"/>
            <a:ext cx="3624061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4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0090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3" name="Goal 3">
            <a:extLst>
              <a:ext uri="{FF2B5EF4-FFF2-40B4-BE49-F238E27FC236}">
                <a16:creationId xmlns:a16="http://schemas.microsoft.com/office/drawing/2014/main" id="{4F0367BA-DE0F-DE46-80B6-55D46F5130F6}"/>
              </a:ext>
            </a:extLst>
          </p:cNvPr>
          <p:cNvSpPr/>
          <p:nvPr userDrawn="1"/>
        </p:nvSpPr>
        <p:spPr>
          <a:xfrm flipH="1">
            <a:off x="7164572" y="805649"/>
            <a:ext cx="3485321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Reduce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Specialized individual systems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for students with high risk</a:t>
            </a:r>
          </a:p>
        </p:txBody>
      </p:sp>
      <p:sp>
        <p:nvSpPr>
          <p:cNvPr id="44" name="Goal 2">
            <a:extLst>
              <a:ext uri="{FF2B5EF4-FFF2-40B4-BE49-F238E27FC236}">
                <a16:creationId xmlns:a16="http://schemas.microsoft.com/office/drawing/2014/main" id="{CE3623A0-87FA-B144-8700-BFAB962D159F}"/>
              </a:ext>
            </a:extLst>
          </p:cNvPr>
          <p:cNvSpPr/>
          <p:nvPr userDrawn="1"/>
        </p:nvSpPr>
        <p:spPr>
          <a:xfrm rot="10800000" flipH="1" flipV="1">
            <a:off x="1537625" y="1858317"/>
            <a:ext cx="3072384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vert="horz" wrap="square" lIns="9144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Goal: Reverse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Specialized group systems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for students at risk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Goal 1">
            <a:extLst>
              <a:ext uri="{FF2B5EF4-FFF2-40B4-BE49-F238E27FC236}">
                <a16:creationId xmlns:a16="http://schemas.microsoft.com/office/drawing/2014/main" id="{21CDEB5D-36CB-7441-82AE-59E7BEBA4BF2}"/>
              </a:ext>
            </a:extLst>
          </p:cNvPr>
          <p:cNvSpPr/>
          <p:nvPr userDrawn="1"/>
        </p:nvSpPr>
        <p:spPr>
          <a:xfrm flipH="1">
            <a:off x="6838152" y="3740744"/>
            <a:ext cx="3813048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Prevent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School/classroom-wide systems for all students, staff, &amp; settings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343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7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1462551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2523257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18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2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75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85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0871236" y="5609558"/>
            <a:ext cx="1134809" cy="1111917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36721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9654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59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9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4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Photos, illustrations, videos, music, and more </a:t>
            </a:r>
            <a:r>
              <a:rPr lang="en-US" sz="1600">
                <a:hlinkClick r:id="rId2"/>
              </a:rPr>
              <a:t>https://pixabay.com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 </a:t>
            </a:r>
            <a:r>
              <a:rPr lang="en-US" sz="1600">
                <a:hlinkClick r:id="rId3"/>
              </a:rPr>
              <a:t>https://unsplash.com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Illustrations </a:t>
            </a:r>
            <a:r>
              <a:rPr lang="en-US" sz="1600">
                <a:hlinkClick r:id="rId4"/>
              </a:rPr>
              <a:t>https://lukaszadam.com/illustrations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Black Illustrations </a:t>
            </a:r>
            <a:r>
              <a:rPr lang="en-US" sz="1600">
                <a:hlinkClick r:id="rId5"/>
              </a:rPr>
              <a:t>https://www.blackillustrations.com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Humaaans</a:t>
            </a:r>
            <a:r>
              <a:rPr lang="en-US" sz="1600"/>
              <a:t> </a:t>
            </a:r>
            <a:r>
              <a:rPr lang="en-US" sz="1600">
                <a:hlinkClick r:id="rId6"/>
              </a:rPr>
              <a:t>https://www.humaaans.com/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Drawkit</a:t>
            </a:r>
            <a:r>
              <a:rPr lang="en-US" sz="1600"/>
              <a:t> illustrations and icons </a:t>
            </a:r>
            <a:r>
              <a:rPr lang="en-US" sz="1600">
                <a:hlinkClick r:id="rId7"/>
              </a:rPr>
              <a:t>https://www.drawkit.io/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Open Doodles sketched illustrations </a:t>
            </a:r>
            <a:r>
              <a:rPr lang="en-US" sz="1600">
                <a:hlinkClick r:id="rId8"/>
              </a:rPr>
              <a:t>https://opendoodles.com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Absurd Design (attribution link required) </a:t>
            </a:r>
            <a:r>
              <a:rPr lang="en-US" sz="1600">
                <a:hlinkClick r:id="rId9"/>
              </a:rPr>
              <a:t>https://absurd.design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freepik</a:t>
            </a:r>
            <a:r>
              <a:rPr lang="en-US" sz="1600"/>
              <a:t> and icons (attribution link required) </a:t>
            </a:r>
            <a:r>
              <a:rPr lang="en-US" sz="1600">
                <a:hlinkClick r:id="rId10"/>
              </a:rPr>
              <a:t>https://freepik.com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1"/>
              </a:rPr>
              <a:t>https://www.flaticon.com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2"/>
              </a:rPr>
              <a:t>https://thenounproject.com</a:t>
            </a:r>
            <a:r>
              <a:rPr lang="en-US" sz="160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(attribution link required) </a:t>
            </a:r>
            <a:r>
              <a:rPr lang="en-US" sz="1600">
                <a:hlinkClick r:id="rId13"/>
              </a:rPr>
              <a:t>https://www.iconfinder.com/free_icons</a:t>
            </a:r>
            <a:endParaRPr lang="en-US" sz="160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/>
              <a:t>Stock photos </a:t>
            </a:r>
            <a:r>
              <a:rPr lang="en-US" sz="1600">
                <a:hlinkClick r:id="rId14"/>
              </a:rPr>
              <a:t>https://www.pexels.com/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21 free stock photo sites </a:t>
            </a:r>
            <a:r>
              <a:rPr lang="en-US" sz="1600">
                <a:hlinkClick r:id="rId15"/>
              </a:rPr>
              <a:t>https://blog.snappa.com/free-stock-photos/</a:t>
            </a:r>
            <a:r>
              <a:rPr lang="en-US" sz="16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6"/>
              </a:rPr>
              <a:t>https://www.canva.com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7"/>
              </a:rPr>
              <a:t>https://creativecommons.org/licenses/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8"/>
              </a:rPr>
              <a:t>https://24slides.com/presentation-examples</a:t>
            </a:r>
            <a:r>
              <a:rPr lang="en-US" sz="16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2778139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E7E9-A100-AE49-AEC9-65BE3D9E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3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6464A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6464A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IRB # 100863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424246"/>
                </a:solidFill>
              </a:defRPr>
            </a:lvl1pPr>
          </a:lstStyle>
          <a:p>
            <a:fld id="{AD8C5752-3634-4A47-A36B-784E85709A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16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772935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8CF22-C7CA-7648-B8C8-06E425EE5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BF3293-15F8-5048-ACB2-E3E21BA3F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C6B95-49EE-114E-8186-CBFCCD5F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7B053-9DEE-DD4F-B411-0373697A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62CC8-E9D2-7246-9B67-8E4E87A17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9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427FFB-9A31-38E9-0B16-38D5F38125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9576" y="72582"/>
            <a:ext cx="1632848" cy="9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59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D5771-C343-9E4A-B890-892F7DA91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BF61B-149C-AF4C-B423-BF9862C90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AAF17-225E-554F-80F3-FE7EDC536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02D62-49F0-CC4D-B93F-9C650D74D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7884B-F7E6-1647-B3D4-329910DC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20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46C1E-3750-A74D-B309-4E48E4A4A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4C4D8-F241-C446-9CB1-DACCAF32F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DF547-81E7-B740-98C2-C98DAE784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8AD26-69FB-9343-B619-F9725966A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FC51B-0128-9C41-8EBF-49D6C9F64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46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920-1138-3A4E-917F-ED3ADE382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F57C0-22E1-D946-813C-7379B72484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BC58C-D22D-3144-83DD-978A77F0B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1BC8F-8666-4E41-B708-A0BD628D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63B16-6BFC-344F-9CAE-4C2B4875F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45916-3AE2-264C-824F-BBEAFA7F0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47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204FE-BC39-2845-A221-51D78D35B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ECB7B-220D-9F44-8F74-57C6F4BDA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9B8DA-FF78-FB4A-B9F8-E5E6E04FE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3DF94-D658-C847-9497-09337AE73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8DC7C9-2BD0-C843-8947-7D63B17EF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9EE8C5-81C1-6C49-8291-96CBAB093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61A0F3-B933-CA44-8DD3-5E8425A9E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5936A7-BFC4-C448-B141-CEAF33CA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28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C4E82-E196-FE4D-8DA0-644C9F7F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1B922C-9F14-8A4A-9AE1-AD23EB9EB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B4D9E-47AF-E24F-B367-CE89009B4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305F3-B087-3A40-BD4E-E86C5CCB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997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47E45B-EB97-1244-84A7-812AC3E81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994E7B-34AA-4841-AE7C-FA7053620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06378-808E-E04E-87AB-21E954C8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14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2852477"/>
              </p:ext>
            </p:extLst>
          </p:nvPr>
        </p:nvGraphicFramePr>
        <p:xfrm>
          <a:off x="0" y="0"/>
          <a:ext cx="12181116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771426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r>
                        <a:rPr lang="en-US"/>
                        <a:t>Component 1 </a:t>
                      </a:r>
                      <a:r>
                        <a:rPr lang="en-US" sz="1400" spc="-100" baseline="0">
                          <a:solidFill>
                            <a:schemeClr val="tx2"/>
                          </a:solidFill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Component 2</a:t>
                      </a:r>
                    </a:p>
                    <a:p>
                      <a:pPr algn="ctr"/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Design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208582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83E41FC-5194-5E47-9ABA-3C46439F1798}"/>
              </a:ext>
            </a:extLst>
          </p:cNvPr>
          <p:cNvSpPr/>
          <p:nvPr userDrawn="1"/>
        </p:nvSpPr>
        <p:spPr>
          <a:xfrm>
            <a:off x="8410352" y="1679945"/>
            <a:ext cx="265814" cy="4549903"/>
          </a:xfrm>
          <a:prstGeom prst="rightBrace">
            <a:avLst>
              <a:gd name="adj1" fmla="val 159477"/>
              <a:gd name="adj2" fmla="val 59815"/>
            </a:avLst>
          </a:prstGeom>
          <a:ln w="57150">
            <a:solidFill>
              <a:schemeClr val="accent6">
                <a:lumMod val="50000"/>
              </a:schemeClr>
            </a:solidFill>
          </a:ln>
          <a:effectLst>
            <a:glow rad="25400">
              <a:srgbClr val="00B05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894AD9-D5F2-C355-F7C0-2BEC0B870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0076" y="5097331"/>
            <a:ext cx="756654" cy="6212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C4C58E-6F8F-4183-152B-2DF64C5781ED}"/>
              </a:ext>
            </a:extLst>
          </p:cNvPr>
          <p:cNvSpPr txBox="1"/>
          <p:nvPr userDrawn="1"/>
        </p:nvSpPr>
        <p:spPr>
          <a:xfrm>
            <a:off x="2349795" y="212650"/>
            <a:ext cx="680484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/>
              <a:t>T-Ci3T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E87645-7167-8126-2017-C133D3C4B432}"/>
              </a:ext>
            </a:extLst>
          </p:cNvPr>
          <p:cNvSpPr txBox="1"/>
          <p:nvPr userDrawn="1"/>
        </p:nvSpPr>
        <p:spPr>
          <a:xfrm>
            <a:off x="2200940" y="946227"/>
            <a:ext cx="829339" cy="541046"/>
          </a:xfrm>
          <a:prstGeom prst="rect">
            <a:avLst/>
          </a:prstGeom>
          <a:noFill/>
        </p:spPr>
        <p:txBody>
          <a:bodyPr wrap="square" rIns="0" rtlCol="0" anchor="ctr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/>
              <a:t>Waitlist Control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1466E-770D-1C45-2ADD-14862811294C}"/>
              </a:ext>
            </a:extLst>
          </p:cNvPr>
          <p:cNvSpPr txBox="1"/>
          <p:nvPr userDrawn="1"/>
        </p:nvSpPr>
        <p:spPr>
          <a:xfrm>
            <a:off x="606055" y="1085319"/>
            <a:ext cx="1573620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/>
              <a:t>21 Elementary Schools</a:t>
            </a:r>
          </a:p>
        </p:txBody>
      </p:sp>
      <p:sp>
        <p:nvSpPr>
          <p:cNvPr id="11" name="Left-Up Arrow 10">
            <a:extLst>
              <a:ext uri="{FF2B5EF4-FFF2-40B4-BE49-F238E27FC236}">
                <a16:creationId xmlns:a16="http://schemas.microsoft.com/office/drawing/2014/main" id="{4FD160E0-D1DC-DE2F-51E6-3EA68C0D811F}"/>
              </a:ext>
            </a:extLst>
          </p:cNvPr>
          <p:cNvSpPr/>
          <p:nvPr userDrawn="1"/>
        </p:nvSpPr>
        <p:spPr>
          <a:xfrm rot="8100000">
            <a:off x="1868807" y="443673"/>
            <a:ext cx="640080" cy="635683"/>
          </a:xfrm>
          <a:prstGeom prst="leftUpArrow">
            <a:avLst>
              <a:gd name="adj1" fmla="val 9090"/>
              <a:gd name="adj2" fmla="val 13068"/>
              <a:gd name="adj3" fmla="val 32071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24A976-074B-170D-DD73-2C5EC45F8BDB}"/>
              </a:ext>
            </a:extLst>
          </p:cNvPr>
          <p:cNvGrpSpPr/>
          <p:nvPr userDrawn="1"/>
        </p:nvGrpSpPr>
        <p:grpSpPr>
          <a:xfrm>
            <a:off x="673882" y="35126"/>
            <a:ext cx="1127878" cy="1119952"/>
            <a:chOff x="399144" y="-7136"/>
            <a:chExt cx="1127878" cy="111995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0D576D-52BE-81F7-952A-3AF6DB8B6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144" y="-7136"/>
              <a:ext cx="225992" cy="22599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ED19CD4-B754-642B-CFE8-390B9F9E6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105" y="209648"/>
              <a:ext cx="225992" cy="22599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D803439-26B1-A545-6EC7-B801B6F33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1691" y="238230"/>
              <a:ext cx="225992" cy="22599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2C7D87-B6A9-9BF5-B984-83E1EC644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3873" y="517466"/>
              <a:ext cx="225992" cy="22599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3F56411-1BBD-2A48-C77D-3CF1F34B9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6671" y="697618"/>
              <a:ext cx="225992" cy="22599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1B65154-E463-A643-EF76-C4B34B867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707" y="200732"/>
              <a:ext cx="225992" cy="22599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A405B5F-19D9-5AD0-BF7E-28798663D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9503" y="364444"/>
              <a:ext cx="225992" cy="22599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2BE094C-9F1B-DD51-FECA-66B97C197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1943" y="411823"/>
              <a:ext cx="225992" cy="22599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30BE2AA-F519-F1BB-BFB4-D2898998B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4468" y="489468"/>
              <a:ext cx="225992" cy="22599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9801FC-2560-32DA-02E1-157186732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3246" y="855634"/>
              <a:ext cx="225992" cy="22599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3253B4B-1F96-92C5-3710-512339ADC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280" y="10433"/>
              <a:ext cx="225992" cy="22599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AA7243D-49C7-CE52-A968-B56C50B30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144" y="840109"/>
              <a:ext cx="225992" cy="22599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AD00CC2-8CA9-2D05-B785-315E2D20D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1030" y="253738"/>
              <a:ext cx="225992" cy="22599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B067F2D-E17E-59CD-0FF9-90124D198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3995" y="-2955"/>
              <a:ext cx="225992" cy="22599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CCAF6DE-5B0F-3157-772A-6F73750C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3287" y="34112"/>
              <a:ext cx="225992" cy="2259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5D7F9BF-E733-5B80-007D-A5064579E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144" y="426724"/>
              <a:ext cx="225992" cy="22599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DC8807D-F0BA-1C39-F2BE-464D53E9A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3513" y="574713"/>
              <a:ext cx="225992" cy="22599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36C1CB8-8A09-3AE9-8AE4-918FC95FD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913" y="727113"/>
              <a:ext cx="225992" cy="22599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7871BA3-21FC-4254-B6C0-1716192DE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6622" y="886824"/>
              <a:ext cx="225992" cy="22599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3244E2-BBF5-117A-7827-E03452212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176" y="610565"/>
              <a:ext cx="225992" cy="22599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CB0F9AE-41C2-45CC-CFC0-FEC6F245F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759" y="799752"/>
              <a:ext cx="225992" cy="22599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F9C4C0B-7247-2A2A-5FC8-A0D2F63F716A}"/>
              </a:ext>
            </a:extLst>
          </p:cNvPr>
          <p:cNvGrpSpPr/>
          <p:nvPr userDrawn="1"/>
        </p:nvGrpSpPr>
        <p:grpSpPr>
          <a:xfrm>
            <a:off x="3048825" y="3897"/>
            <a:ext cx="764132" cy="796100"/>
            <a:chOff x="653646" y="-171674"/>
            <a:chExt cx="764132" cy="7961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5BD328F-146C-BA79-E047-DB9A0A9E8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705" y="57248"/>
              <a:ext cx="225992" cy="22599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CFA3356-FFE0-0B15-BF9B-EDC545D71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105" y="209648"/>
              <a:ext cx="225992" cy="22599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5E5921D-E220-6D9E-E891-6986D50E5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9505" y="362048"/>
              <a:ext cx="225992" cy="22599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1679532-FCDA-2383-AF90-8EFD62863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6644" y="-171674"/>
              <a:ext cx="225992" cy="22599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2722522-40C7-C20F-1EEA-77601D862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277" y="398434"/>
              <a:ext cx="225992" cy="22599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5E44431-FD85-B18E-2576-551D77F82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646" y="246034"/>
              <a:ext cx="225992" cy="225992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0E0989C-460D-D6F7-2397-9F45DA84C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986" y="18606"/>
              <a:ext cx="225992" cy="22599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898866D-8A3D-1477-3C27-BAD381600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386" y="171006"/>
              <a:ext cx="225992" cy="22599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C5028E7-62FC-6EA1-2AD7-3B1E0FC7A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1786" y="323406"/>
              <a:ext cx="225992" cy="22599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0F74BA7-CF37-B25C-6E50-B6D8512CA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84" y="-143067"/>
              <a:ext cx="225992" cy="22599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5E6C2EB-D5EF-2FCC-C84C-244BA30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9267" y="-20036"/>
              <a:ext cx="225992" cy="22599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0ABD407-91D7-5018-210B-0E7C1B635C89}"/>
              </a:ext>
            </a:extLst>
          </p:cNvPr>
          <p:cNvGrpSpPr/>
          <p:nvPr userDrawn="1"/>
        </p:nvGrpSpPr>
        <p:grpSpPr>
          <a:xfrm>
            <a:off x="6718797" y="814165"/>
            <a:ext cx="642518" cy="785717"/>
            <a:chOff x="628381" y="-159315"/>
            <a:chExt cx="642518" cy="78571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63BBF66-C022-3CE1-01E9-E2C853A67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705" y="57248"/>
              <a:ext cx="225992" cy="22599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E40A331-156C-CD3B-80FF-A5F795D01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105" y="209648"/>
              <a:ext cx="225992" cy="225992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68815A5-99D2-7E10-C520-027ED9F93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9505" y="362048"/>
              <a:ext cx="225992" cy="22599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4170270-BB85-E291-5FE8-D786EE76F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105" y="-159315"/>
              <a:ext cx="225992" cy="225992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B18EC2E-667D-339C-4F5C-CD847B2E1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278" y="400410"/>
              <a:ext cx="225992" cy="225992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B4C1FE8-1D62-2FF0-0636-9C1ECBEB9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558" y="249052"/>
              <a:ext cx="225992" cy="225992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616873E-290C-A021-1E09-A4EDD59FC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986" y="18606"/>
              <a:ext cx="225992" cy="225992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8B8C584-0B0B-6E85-BF2B-F7916386D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386" y="171006"/>
              <a:ext cx="225992" cy="225992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6258208-584A-D7F9-B8D5-CDD416B0E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381" y="-134204"/>
              <a:ext cx="225992" cy="225992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E8C5994-2501-588F-C4B3-46C6886EF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4907" y="-154490"/>
              <a:ext cx="225992" cy="225992"/>
            </a:xfrm>
            <a:prstGeom prst="rect">
              <a:avLst/>
            </a:prstGeom>
          </p:spPr>
        </p:pic>
      </p:grpSp>
      <p:pic>
        <p:nvPicPr>
          <p:cNvPr id="57" name="Graphic 56">
            <a:extLst>
              <a:ext uri="{FF2B5EF4-FFF2-40B4-BE49-F238E27FC236}">
                <a16:creationId xmlns:a16="http://schemas.microsoft.com/office/drawing/2014/main" id="{AAB3FFD4-5036-36AC-1933-4667E8A8C8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0218" y="5202308"/>
            <a:ext cx="914400" cy="9144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696C9FE7-65C7-92CF-1B22-5E88B9863A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15945" y="3596797"/>
            <a:ext cx="914400" cy="9144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0FCA5C1-3999-9ACA-D92B-722BC8666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88819" y="2085546"/>
            <a:ext cx="1097280" cy="90092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F90992F-434F-BA80-228F-FAEB1D0F5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2085" y="5283727"/>
            <a:ext cx="1100985" cy="903967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B4295A1E-619B-C95D-9D51-F78D9B61F144}"/>
              </a:ext>
            </a:extLst>
          </p:cNvPr>
          <p:cNvGrpSpPr/>
          <p:nvPr userDrawn="1"/>
        </p:nvGrpSpPr>
        <p:grpSpPr>
          <a:xfrm>
            <a:off x="6754864" y="5207582"/>
            <a:ext cx="1716072" cy="1051605"/>
            <a:chOff x="4964479" y="2043403"/>
            <a:chExt cx="1716072" cy="105160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268562F-A42A-F30A-0D3F-57660F833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59358" y="2043403"/>
              <a:ext cx="685800" cy="685800"/>
            </a:xfrm>
            <a:prstGeom prst="ellipse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2B1F0CAC-0822-AE1E-1628-B1CEEA344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19663" y="2268233"/>
              <a:ext cx="460888" cy="268851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A620A31A-4A3E-90BD-FDF0-C62615849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64479" y="2260737"/>
              <a:ext cx="428534" cy="292182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12875234-0132-6017-25FC-BDC27026D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00255" y="2806432"/>
              <a:ext cx="404007" cy="288576"/>
            </a:xfrm>
            <a:prstGeom prst="rect">
              <a:avLst/>
            </a:prstGeom>
          </p:spPr>
        </p:pic>
        <p:cxnSp>
          <p:nvCxnSpPr>
            <p:cNvPr id="66" name="Curved Connector 65">
              <a:extLst>
                <a:ext uri="{FF2B5EF4-FFF2-40B4-BE49-F238E27FC236}">
                  <a16:creationId xmlns:a16="http://schemas.microsoft.com/office/drawing/2014/main" id="{6DCBEA05-9593-7131-6369-585544D68926}"/>
                </a:ext>
              </a:extLst>
            </p:cNvPr>
            <p:cNvCxnSpPr>
              <a:stCxn id="63" idx="2"/>
              <a:endCxn id="65" idx="3"/>
            </p:cNvCxnSpPr>
            <p:nvPr/>
          </p:nvCxnSpPr>
          <p:spPr>
            <a:xfrm rot="5400000">
              <a:off x="6020367" y="2520980"/>
              <a:ext cx="413636" cy="445845"/>
            </a:xfrm>
            <a:prstGeom prst="curvedConnector2">
              <a:avLst/>
            </a:prstGeom>
            <a:ln w="38100">
              <a:solidFill>
                <a:srgbClr val="275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urved Connector 66">
              <a:extLst>
                <a:ext uri="{FF2B5EF4-FFF2-40B4-BE49-F238E27FC236}">
                  <a16:creationId xmlns:a16="http://schemas.microsoft.com/office/drawing/2014/main" id="{FDA7D04C-55CB-37B4-0B87-3960F28D461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162994" y="2506280"/>
              <a:ext cx="413636" cy="445845"/>
            </a:xfrm>
            <a:prstGeom prst="curvedConnector2">
              <a:avLst/>
            </a:prstGeom>
            <a:ln w="38100">
              <a:solidFill>
                <a:srgbClr val="275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9CFEC76-8397-00ED-5BEC-9908FE87E36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51221" y="5313575"/>
            <a:ext cx="685800" cy="685800"/>
          </a:xfrm>
          <a:prstGeom prst="ellipse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46BE7B90-DA74-09B4-6995-7B3881BB52F7}"/>
              </a:ext>
            </a:extLst>
          </p:cNvPr>
          <p:cNvSpPr txBox="1"/>
          <p:nvPr userDrawn="1"/>
        </p:nvSpPr>
        <p:spPr>
          <a:xfrm>
            <a:off x="4900519" y="4782629"/>
            <a:ext cx="1787205" cy="350865"/>
          </a:xfrm>
          <a:prstGeom prst="rect">
            <a:avLst/>
          </a:prstGeom>
          <a:noFill/>
        </p:spPr>
        <p:txBody>
          <a:bodyPr wrap="square" tIns="27432" rtlCol="0">
            <a:spAutoFit/>
          </a:bodyPr>
          <a:lstStyle/>
          <a:p>
            <a:pPr algn="ctr"/>
            <a:r>
              <a:rPr lang="en-US"/>
              <a:t>Build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D3131C1-876D-5393-E390-67F0D4FBD7E5}"/>
              </a:ext>
            </a:extLst>
          </p:cNvPr>
          <p:cNvSpPr txBox="1"/>
          <p:nvPr userDrawn="1"/>
        </p:nvSpPr>
        <p:spPr>
          <a:xfrm>
            <a:off x="7297801" y="4762803"/>
            <a:ext cx="55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Test</a:t>
            </a:r>
          </a:p>
        </p:txBody>
      </p:sp>
      <p:pic>
        <p:nvPicPr>
          <p:cNvPr id="71" name="Graphic 70">
            <a:extLst>
              <a:ext uri="{FF2B5EF4-FFF2-40B4-BE49-F238E27FC236}">
                <a16:creationId xmlns:a16="http://schemas.microsoft.com/office/drawing/2014/main" id="{144DD725-CD0F-70B1-CA96-EF2DFE6CBA4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2676484" y="2309718"/>
            <a:ext cx="228600" cy="266924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28BEE12B-9D0D-1D66-4BF4-75F79383395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3886100" y="3920535"/>
            <a:ext cx="228600" cy="26692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F243C84-D191-998D-5804-E1AB3E49FBB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945031" y="4067718"/>
            <a:ext cx="954617" cy="914400"/>
          </a:xfrm>
          <a:prstGeom prst="rect">
            <a:avLst/>
          </a:prstGeom>
          <a:effectLst>
            <a:glow rad="139700">
              <a:schemeClr val="tx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55D3484-0259-AD7E-D94E-B876C0D07D4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985248" y="2268567"/>
            <a:ext cx="914400" cy="91440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240CF693-4ECD-0D7D-88B1-FC10A40D4DA6}"/>
              </a:ext>
            </a:extLst>
          </p:cNvPr>
          <p:cNvSpPr txBox="1"/>
          <p:nvPr userDrawn="1"/>
        </p:nvSpPr>
        <p:spPr>
          <a:xfrm>
            <a:off x="8548934" y="2233403"/>
            <a:ext cx="178702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n w="3175">
                  <a:solidFill>
                    <a:schemeClr val="bg1"/>
                  </a:solidFill>
                </a:ln>
              </a:rPr>
              <a:t>Traditional</a:t>
            </a:r>
          </a:p>
          <a:p>
            <a:pPr algn="ctr"/>
            <a:endParaRPr lang="en-US" sz="28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b="1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b="1">
                <a:ln w="3175">
                  <a:solidFill>
                    <a:schemeClr val="bg1"/>
                  </a:solidFill>
                </a:ln>
              </a:rPr>
              <a:t>vs.</a:t>
            </a:r>
          </a:p>
          <a:p>
            <a:pPr algn="ctr"/>
            <a:endParaRPr lang="en-US" b="1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800" b="1">
                <a:ln w="3175">
                  <a:solidFill>
                    <a:schemeClr val="bg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Enhanced</a:t>
            </a:r>
          </a:p>
        </p:txBody>
      </p:sp>
      <p:pic>
        <p:nvPicPr>
          <p:cNvPr id="76" name="Graphic 75">
            <a:extLst>
              <a:ext uri="{FF2B5EF4-FFF2-40B4-BE49-F238E27FC236}">
                <a16:creationId xmlns:a16="http://schemas.microsoft.com/office/drawing/2014/main" id="{0E36FD8E-5625-2EFA-335D-381E532083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0596" y="5068827"/>
            <a:ext cx="569401" cy="56940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1915786-9B2D-5998-66B0-5757DF61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alphaModFix amt="50000"/>
          </a:blip>
          <a:srcRect r="27907"/>
          <a:stretch/>
        </p:blipFill>
        <p:spPr>
          <a:xfrm>
            <a:off x="10361928" y="5126767"/>
            <a:ext cx="1876684" cy="115922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4AAC0AB-FB12-43FF-FAA2-57E5A9160BE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85000"/>
          </a:blip>
          <a:stretch>
            <a:fillRect/>
          </a:stretch>
        </p:blipFill>
        <p:spPr>
          <a:xfrm>
            <a:off x="10969788" y="1783488"/>
            <a:ext cx="884341" cy="1144598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54334243-85F5-6F4F-A46A-B6B40905654F}"/>
              </a:ext>
            </a:extLst>
          </p:cNvPr>
          <p:cNvSpPr txBox="1"/>
          <p:nvPr userDrawn="1"/>
        </p:nvSpPr>
        <p:spPr>
          <a:xfrm>
            <a:off x="10452711" y="2209842"/>
            <a:ext cx="117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5FEF7A1E-0568-D5D8-A095-6ABC624ACB0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736443" y="3600348"/>
            <a:ext cx="1287353" cy="846622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338F3CB-FF47-4957-9AE4-6A1B13629B85}"/>
              </a:ext>
            </a:extLst>
          </p:cNvPr>
          <p:cNvSpPr txBox="1"/>
          <p:nvPr userDrawn="1"/>
        </p:nvSpPr>
        <p:spPr>
          <a:xfrm>
            <a:off x="10452711" y="3695419"/>
            <a:ext cx="1140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282D0D5-BA49-C700-84F7-67BDB400A879}"/>
              </a:ext>
            </a:extLst>
          </p:cNvPr>
          <p:cNvSpPr txBox="1"/>
          <p:nvPr userDrawn="1"/>
        </p:nvSpPr>
        <p:spPr>
          <a:xfrm rot="20361813">
            <a:off x="10373250" y="5377092"/>
            <a:ext cx="1755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3FE56274-371A-2802-C2B1-71129CFE2E9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615510" y="1894540"/>
            <a:ext cx="754379" cy="109728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F883AA32-1FF6-8439-868F-0BEB76881E9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387768" y="5080753"/>
            <a:ext cx="754379" cy="1097280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AA9A35B0-09CD-072E-CB5D-EE3EB65FAA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2259648" y="5526046"/>
            <a:ext cx="228600" cy="26692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F945A53F-045C-FAED-3C6C-5F41E024EA2E}"/>
              </a:ext>
            </a:extLst>
          </p:cNvPr>
          <p:cNvSpPr txBox="1"/>
          <p:nvPr userDrawn="1"/>
        </p:nvSpPr>
        <p:spPr>
          <a:xfrm rot="16200000">
            <a:off x="3962916" y="3794901"/>
            <a:ext cx="158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Top 3 Priorities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67DCE1F-B4CA-4684-16FC-9C9C53E70D24}"/>
              </a:ext>
            </a:extLst>
          </p:cNvPr>
          <p:cNvSpPr txBox="1"/>
          <p:nvPr userDrawn="1"/>
        </p:nvSpPr>
        <p:spPr>
          <a:xfrm rot="16200000">
            <a:off x="3962296" y="2198942"/>
            <a:ext cx="158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Top 3 Priorities</a:t>
            </a:r>
          </a:p>
        </p:txBody>
      </p:sp>
      <p:pic>
        <p:nvPicPr>
          <p:cNvPr id="88" name="Graphic 87">
            <a:extLst>
              <a:ext uri="{FF2B5EF4-FFF2-40B4-BE49-F238E27FC236}">
                <a16:creationId xmlns:a16="http://schemas.microsoft.com/office/drawing/2014/main" id="{D735FE87-D857-2405-E1D9-C815F9C60B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3095350" y="5526046"/>
            <a:ext cx="228600" cy="266924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32BA2833-E386-9746-C17D-5D38D1B6A9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4385345" y="5526046"/>
            <a:ext cx="228600" cy="266924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937C4920-214E-8748-A140-69FA5065F040}"/>
              </a:ext>
            </a:extLst>
          </p:cNvPr>
          <p:cNvSpPr txBox="1"/>
          <p:nvPr userDrawn="1"/>
        </p:nvSpPr>
        <p:spPr>
          <a:xfrm>
            <a:off x="1264243" y="4789713"/>
            <a:ext cx="3595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90525" algn="ctr"/>
                <a:tab pos="1420813" algn="ctr"/>
                <a:tab pos="2560638" algn="ctr"/>
              </a:tabLst>
            </a:pPr>
            <a:r>
              <a:rPr lang="en-US" sz="1600"/>
              <a:t>	Survey	Interviews	Focus Groups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E2C150C-6543-DCBE-7118-E25BB476655D}"/>
              </a:ext>
            </a:extLst>
          </p:cNvPr>
          <p:cNvSpPr txBox="1"/>
          <p:nvPr userDrawn="1"/>
        </p:nvSpPr>
        <p:spPr>
          <a:xfrm>
            <a:off x="1297356" y="3198880"/>
            <a:ext cx="331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90525" algn="ctr"/>
                <a:tab pos="1420813" algn="ctr"/>
                <a:tab pos="2560638" algn="ctr"/>
              </a:tabLst>
            </a:pPr>
            <a:r>
              <a:rPr lang="en-US" sz="1600"/>
              <a:t>Professional Development Survey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E83FE18-95F1-B6DE-3A09-6BABF827967F}"/>
              </a:ext>
            </a:extLst>
          </p:cNvPr>
          <p:cNvSpPr txBox="1"/>
          <p:nvPr userDrawn="1"/>
        </p:nvSpPr>
        <p:spPr>
          <a:xfrm>
            <a:off x="1264243" y="1599695"/>
            <a:ext cx="3595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17538" algn="ctr"/>
                <a:tab pos="2398713" algn="ctr"/>
              </a:tabLst>
            </a:pPr>
            <a:r>
              <a:rPr lang="en-US" sz="1600"/>
              <a:t>	Interviews	Focus Groups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E6F88AF-369E-541C-2A30-15E3F54190F1}"/>
              </a:ext>
            </a:extLst>
          </p:cNvPr>
          <p:cNvSpPr txBox="1"/>
          <p:nvPr userDrawn="1"/>
        </p:nvSpPr>
        <p:spPr>
          <a:xfrm rot="16200000">
            <a:off x="3953460" y="5341380"/>
            <a:ext cx="158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Top 3 Priorities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A54F1D2-8EA4-6082-48E5-CC5123C2EDAB}"/>
              </a:ext>
            </a:extLst>
          </p:cNvPr>
          <p:cNvSpPr txBox="1"/>
          <p:nvPr userDrawn="1"/>
        </p:nvSpPr>
        <p:spPr>
          <a:xfrm>
            <a:off x="4884582" y="5018272"/>
            <a:ext cx="181907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00">
                <a:solidFill>
                  <a:schemeClr val="tx2"/>
                </a:solidFill>
              </a:rPr>
              <a:t>technical assistance guide and associated modules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DF3DF08-D9F7-EC9D-2E09-492C644B1854}"/>
              </a:ext>
            </a:extLst>
          </p:cNvPr>
          <p:cNvGrpSpPr/>
          <p:nvPr userDrawn="1"/>
        </p:nvGrpSpPr>
        <p:grpSpPr>
          <a:xfrm>
            <a:off x="4884857" y="1598822"/>
            <a:ext cx="1810315" cy="1549351"/>
            <a:chOff x="4893345" y="1598822"/>
            <a:chExt cx="1810315" cy="1549351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D3B5C7F-3DF5-1C06-3EAB-0B124592B10C}"/>
                </a:ext>
              </a:extLst>
            </p:cNvPr>
            <p:cNvGrpSpPr/>
            <p:nvPr/>
          </p:nvGrpSpPr>
          <p:grpSpPr>
            <a:xfrm>
              <a:off x="4964479" y="2111267"/>
              <a:ext cx="1716072" cy="1036906"/>
              <a:chOff x="4964479" y="2058102"/>
              <a:chExt cx="1716072" cy="1036906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60B23108-43E0-DA27-6406-0B97EEAF8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54099" y="2058102"/>
                <a:ext cx="685800" cy="685800"/>
              </a:xfrm>
              <a:prstGeom prst="ellipse">
                <a:avLst/>
              </a:prstGeom>
            </p:spPr>
          </p:pic>
          <p:pic>
            <p:nvPicPr>
              <p:cNvPr id="100" name="Graphic 99">
                <a:extLst>
                  <a:ext uri="{FF2B5EF4-FFF2-40B4-BE49-F238E27FC236}">
                    <a16:creationId xmlns:a16="http://schemas.microsoft.com/office/drawing/2014/main" id="{A23194BE-FE36-317F-57CD-00A129D7DB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219663" y="2268233"/>
                <a:ext cx="460888" cy="268851"/>
              </a:xfrm>
              <a:prstGeom prst="rect">
                <a:avLst/>
              </a:prstGeom>
            </p:spPr>
          </p:pic>
          <p:pic>
            <p:nvPicPr>
              <p:cNvPr id="101" name="Graphic 100">
                <a:extLst>
                  <a:ext uri="{FF2B5EF4-FFF2-40B4-BE49-F238E27FC236}">
                    <a16:creationId xmlns:a16="http://schemas.microsoft.com/office/drawing/2014/main" id="{4316A814-56EA-5A48-33BF-FE655B281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964479" y="2260737"/>
                <a:ext cx="428534" cy="292182"/>
              </a:xfrm>
              <a:prstGeom prst="rect">
                <a:avLst/>
              </a:prstGeom>
            </p:spPr>
          </p:pic>
          <p:pic>
            <p:nvPicPr>
              <p:cNvPr id="102" name="Graphic 101">
                <a:extLst>
                  <a:ext uri="{FF2B5EF4-FFF2-40B4-BE49-F238E27FC236}">
                    <a16:creationId xmlns:a16="http://schemas.microsoft.com/office/drawing/2014/main" id="{91773B1E-335A-1C83-C626-819E3B38A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600255" y="2806432"/>
                <a:ext cx="404007" cy="288576"/>
              </a:xfrm>
              <a:prstGeom prst="rect">
                <a:avLst/>
              </a:prstGeom>
            </p:spPr>
          </p:pic>
          <p:cxnSp>
            <p:nvCxnSpPr>
              <p:cNvPr id="103" name="Curved Connector 102">
                <a:extLst>
                  <a:ext uri="{FF2B5EF4-FFF2-40B4-BE49-F238E27FC236}">
                    <a16:creationId xmlns:a16="http://schemas.microsoft.com/office/drawing/2014/main" id="{03C8FF45-F0C5-9E6F-8916-D1316D19BDCB}"/>
                  </a:ext>
                </a:extLst>
              </p:cNvPr>
              <p:cNvCxnSpPr>
                <a:stCxn id="100" idx="2"/>
                <a:endCxn id="102" idx="3"/>
              </p:cNvCxnSpPr>
              <p:nvPr/>
            </p:nvCxnSpPr>
            <p:spPr>
              <a:xfrm rot="5400000">
                <a:off x="6020367" y="25209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urved Connector 103">
                <a:extLst>
                  <a:ext uri="{FF2B5EF4-FFF2-40B4-BE49-F238E27FC236}">
                    <a16:creationId xmlns:a16="http://schemas.microsoft.com/office/drawing/2014/main" id="{39DC1DF1-CA92-7889-1E12-A04F3725767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162994" y="25062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927AACA-A59E-DDBF-0AF9-0809A65E9142}"/>
                </a:ext>
              </a:extLst>
            </p:cNvPr>
            <p:cNvSpPr txBox="1"/>
            <p:nvPr/>
          </p:nvSpPr>
          <p:spPr>
            <a:xfrm>
              <a:off x="4893345" y="1598822"/>
              <a:ext cx="1787206" cy="350865"/>
            </a:xfrm>
            <a:prstGeom prst="rect">
              <a:avLst/>
            </a:prstGeom>
            <a:noFill/>
          </p:spPr>
          <p:txBody>
            <a:bodyPr wrap="square" tIns="27432" rtlCol="0">
              <a:spAutoFit/>
            </a:bodyPr>
            <a:lstStyle/>
            <a:p>
              <a:pPr algn="ctr"/>
              <a:r>
                <a:rPr lang="en-US"/>
                <a:t>Build and Test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8F35472-3840-6213-C598-4D0E42B32CC2}"/>
                </a:ext>
              </a:extLst>
            </p:cNvPr>
            <p:cNvSpPr txBox="1"/>
            <p:nvPr/>
          </p:nvSpPr>
          <p:spPr>
            <a:xfrm>
              <a:off x="4894759" y="1829154"/>
              <a:ext cx="1808901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">
                  <a:solidFill>
                    <a:schemeClr val="tx2"/>
                  </a:solidFill>
                </a:rPr>
                <a:t>professional learning module: priority 1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8874185-036A-AA48-ACEA-B5A3FD0A1C38}"/>
              </a:ext>
            </a:extLst>
          </p:cNvPr>
          <p:cNvGrpSpPr/>
          <p:nvPr userDrawn="1"/>
        </p:nvGrpSpPr>
        <p:grpSpPr>
          <a:xfrm>
            <a:off x="4884857" y="3175720"/>
            <a:ext cx="1810315" cy="1549351"/>
            <a:chOff x="4884857" y="3175720"/>
            <a:chExt cx="1810315" cy="1549351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E4FF507-6BA5-252B-D674-E54DABB2311B}"/>
                </a:ext>
              </a:extLst>
            </p:cNvPr>
            <p:cNvGrpSpPr/>
            <p:nvPr/>
          </p:nvGrpSpPr>
          <p:grpSpPr>
            <a:xfrm>
              <a:off x="4955991" y="3688165"/>
              <a:ext cx="1716072" cy="1036906"/>
              <a:chOff x="4964479" y="2058102"/>
              <a:chExt cx="1716072" cy="1036906"/>
            </a:xfrm>
          </p:grpSpPr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C8E47598-0560-1155-9640-873F4906A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54099" y="2058102"/>
                <a:ext cx="685800" cy="685800"/>
              </a:xfrm>
              <a:prstGeom prst="ellipse">
                <a:avLst/>
              </a:prstGeom>
            </p:spPr>
          </p:pic>
          <p:pic>
            <p:nvPicPr>
              <p:cNvPr id="110" name="Graphic 109">
                <a:extLst>
                  <a:ext uri="{FF2B5EF4-FFF2-40B4-BE49-F238E27FC236}">
                    <a16:creationId xmlns:a16="http://schemas.microsoft.com/office/drawing/2014/main" id="{970E4583-EEE8-4F74-20E5-AD3E6AD8D0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219663" y="2268233"/>
                <a:ext cx="460888" cy="268851"/>
              </a:xfrm>
              <a:prstGeom prst="rect">
                <a:avLst/>
              </a:prstGeom>
            </p:spPr>
          </p:pic>
          <p:pic>
            <p:nvPicPr>
              <p:cNvPr id="111" name="Graphic 110">
                <a:extLst>
                  <a:ext uri="{FF2B5EF4-FFF2-40B4-BE49-F238E27FC236}">
                    <a16:creationId xmlns:a16="http://schemas.microsoft.com/office/drawing/2014/main" id="{6BB6561F-B708-3499-2AEB-C6667CB08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964479" y="2260737"/>
                <a:ext cx="428534" cy="292182"/>
              </a:xfrm>
              <a:prstGeom prst="rect">
                <a:avLst/>
              </a:prstGeom>
            </p:spPr>
          </p:pic>
          <p:pic>
            <p:nvPicPr>
              <p:cNvPr id="112" name="Graphic 111">
                <a:extLst>
                  <a:ext uri="{FF2B5EF4-FFF2-40B4-BE49-F238E27FC236}">
                    <a16:creationId xmlns:a16="http://schemas.microsoft.com/office/drawing/2014/main" id="{E26BB2FE-450D-1890-F910-F86461AAAF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600255" y="2806432"/>
                <a:ext cx="404007" cy="288576"/>
              </a:xfrm>
              <a:prstGeom prst="rect">
                <a:avLst/>
              </a:prstGeom>
            </p:spPr>
          </p:pic>
          <p:cxnSp>
            <p:nvCxnSpPr>
              <p:cNvPr id="113" name="Curved Connector 112">
                <a:extLst>
                  <a:ext uri="{FF2B5EF4-FFF2-40B4-BE49-F238E27FC236}">
                    <a16:creationId xmlns:a16="http://schemas.microsoft.com/office/drawing/2014/main" id="{7505A5E5-01EA-3BD4-7070-BD5C9BC033C1}"/>
                  </a:ext>
                </a:extLst>
              </p:cNvPr>
              <p:cNvCxnSpPr>
                <a:stCxn id="110" idx="2"/>
                <a:endCxn id="112" idx="3"/>
              </p:cNvCxnSpPr>
              <p:nvPr/>
            </p:nvCxnSpPr>
            <p:spPr>
              <a:xfrm rot="5400000">
                <a:off x="6020367" y="25209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urved Connector 113">
                <a:extLst>
                  <a:ext uri="{FF2B5EF4-FFF2-40B4-BE49-F238E27FC236}">
                    <a16:creationId xmlns:a16="http://schemas.microsoft.com/office/drawing/2014/main" id="{35F47D93-7498-67B0-D781-7D435758324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162994" y="25062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EB5F979-43D4-063D-81C5-04C67C9A8812}"/>
                </a:ext>
              </a:extLst>
            </p:cNvPr>
            <p:cNvSpPr txBox="1"/>
            <p:nvPr/>
          </p:nvSpPr>
          <p:spPr>
            <a:xfrm>
              <a:off x="4884857" y="3175720"/>
              <a:ext cx="1787206" cy="350865"/>
            </a:xfrm>
            <a:prstGeom prst="rect">
              <a:avLst/>
            </a:prstGeom>
            <a:noFill/>
          </p:spPr>
          <p:txBody>
            <a:bodyPr wrap="square" tIns="27432" rtlCol="0">
              <a:spAutoFit/>
            </a:bodyPr>
            <a:lstStyle/>
            <a:p>
              <a:pPr algn="ctr"/>
              <a:r>
                <a:rPr lang="en-US"/>
                <a:t>Build and Test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A6872D1-5131-E61D-D49C-20538AFC4CC0}"/>
                </a:ext>
              </a:extLst>
            </p:cNvPr>
            <p:cNvSpPr txBox="1"/>
            <p:nvPr/>
          </p:nvSpPr>
          <p:spPr>
            <a:xfrm>
              <a:off x="4886271" y="3406052"/>
              <a:ext cx="1808901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">
                  <a:solidFill>
                    <a:schemeClr val="tx2"/>
                  </a:solidFill>
                </a:rPr>
                <a:t>professional learning module: priority 1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E4A5723-DBDA-11D8-A348-54692AD63A7D}"/>
              </a:ext>
            </a:extLst>
          </p:cNvPr>
          <p:cNvGrpSpPr/>
          <p:nvPr userDrawn="1"/>
        </p:nvGrpSpPr>
        <p:grpSpPr>
          <a:xfrm>
            <a:off x="6704308" y="1613675"/>
            <a:ext cx="1810315" cy="1534498"/>
            <a:chOff x="6704308" y="1598527"/>
            <a:chExt cx="1810315" cy="1534498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6E5F6B7B-15BD-1880-1B8A-1E7B3A4A6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8422" y="2109813"/>
              <a:ext cx="548640" cy="548640"/>
            </a:xfrm>
            <a:prstGeom prst="ellipse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89416261-DF76-90EB-1CC7-7A6E24061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3318" y="2316846"/>
              <a:ext cx="548640" cy="548640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</p:pic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EB10A5DE-8FBF-8C08-560E-84B52F7657F0}"/>
                </a:ext>
              </a:extLst>
            </p:cNvPr>
            <p:cNvGrpSpPr/>
            <p:nvPr/>
          </p:nvGrpSpPr>
          <p:grpSpPr>
            <a:xfrm>
              <a:off x="6745653" y="2298754"/>
              <a:ext cx="1716072" cy="834271"/>
              <a:chOff x="4964479" y="2260737"/>
              <a:chExt cx="1716072" cy="834271"/>
            </a:xfrm>
          </p:grpSpPr>
          <p:pic>
            <p:nvPicPr>
              <p:cNvPr id="121" name="Graphic 120">
                <a:extLst>
                  <a:ext uri="{FF2B5EF4-FFF2-40B4-BE49-F238E27FC236}">
                    <a16:creationId xmlns:a16="http://schemas.microsoft.com/office/drawing/2014/main" id="{3CCC4D17-640C-C913-07FF-21B9951BDF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219663" y="2268233"/>
                <a:ext cx="460888" cy="268851"/>
              </a:xfrm>
              <a:prstGeom prst="rect">
                <a:avLst/>
              </a:prstGeom>
            </p:spPr>
          </p:pic>
          <p:pic>
            <p:nvPicPr>
              <p:cNvPr id="122" name="Graphic 121">
                <a:extLst>
                  <a:ext uri="{FF2B5EF4-FFF2-40B4-BE49-F238E27FC236}">
                    <a16:creationId xmlns:a16="http://schemas.microsoft.com/office/drawing/2014/main" id="{1C62F7C2-7F5D-51AA-69FF-BAA1FA1345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964479" y="2260737"/>
                <a:ext cx="428534" cy="292182"/>
              </a:xfrm>
              <a:prstGeom prst="rect">
                <a:avLst/>
              </a:prstGeom>
            </p:spPr>
          </p:pic>
          <p:pic>
            <p:nvPicPr>
              <p:cNvPr id="123" name="Graphic 122">
                <a:extLst>
                  <a:ext uri="{FF2B5EF4-FFF2-40B4-BE49-F238E27FC236}">
                    <a16:creationId xmlns:a16="http://schemas.microsoft.com/office/drawing/2014/main" id="{C263E15D-92DD-F19B-0CD8-A54500DFD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600255" y="2806432"/>
                <a:ext cx="404007" cy="288576"/>
              </a:xfrm>
              <a:prstGeom prst="rect">
                <a:avLst/>
              </a:prstGeom>
            </p:spPr>
          </p:pic>
          <p:cxnSp>
            <p:nvCxnSpPr>
              <p:cNvPr id="124" name="Curved Connector 123">
                <a:extLst>
                  <a:ext uri="{FF2B5EF4-FFF2-40B4-BE49-F238E27FC236}">
                    <a16:creationId xmlns:a16="http://schemas.microsoft.com/office/drawing/2014/main" id="{B8719216-A994-9193-D654-811BF2D10416}"/>
                  </a:ext>
                </a:extLst>
              </p:cNvPr>
              <p:cNvCxnSpPr>
                <a:stCxn id="121" idx="2"/>
                <a:endCxn id="123" idx="3"/>
              </p:cNvCxnSpPr>
              <p:nvPr/>
            </p:nvCxnSpPr>
            <p:spPr>
              <a:xfrm rot="5400000">
                <a:off x="6020367" y="25209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urved Connector 124">
                <a:extLst>
                  <a:ext uri="{FF2B5EF4-FFF2-40B4-BE49-F238E27FC236}">
                    <a16:creationId xmlns:a16="http://schemas.microsoft.com/office/drawing/2014/main" id="{97FC8585-AA1E-D198-6FDC-C9DA3CECE12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162994" y="25062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A6F27F6-B938-90E0-5128-EF7109C602E5}"/>
                </a:ext>
              </a:extLst>
            </p:cNvPr>
            <p:cNvSpPr txBox="1"/>
            <p:nvPr/>
          </p:nvSpPr>
          <p:spPr>
            <a:xfrm>
              <a:off x="6704308" y="1598527"/>
              <a:ext cx="1787206" cy="350865"/>
            </a:xfrm>
            <a:prstGeom prst="rect">
              <a:avLst/>
            </a:prstGeom>
            <a:noFill/>
          </p:spPr>
          <p:txBody>
            <a:bodyPr wrap="square" tIns="27432" rtlCol="0">
              <a:spAutoFit/>
            </a:bodyPr>
            <a:lstStyle/>
            <a:p>
              <a:pPr algn="ctr"/>
              <a:r>
                <a:rPr lang="en-US"/>
                <a:t>Build and Test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6A02769-C499-AE1C-A934-0C08C833F4E1}"/>
                </a:ext>
              </a:extLst>
            </p:cNvPr>
            <p:cNvSpPr txBox="1"/>
            <p:nvPr/>
          </p:nvSpPr>
          <p:spPr>
            <a:xfrm>
              <a:off x="6705722" y="1828859"/>
              <a:ext cx="1808901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">
                  <a:solidFill>
                    <a:schemeClr val="tx2"/>
                  </a:solidFill>
                </a:rPr>
                <a:t>professional learning modules: priorities 2 &amp; 3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8561066-408D-B6EE-FE76-08B4E3DE591A}"/>
              </a:ext>
            </a:extLst>
          </p:cNvPr>
          <p:cNvGrpSpPr/>
          <p:nvPr userDrawn="1"/>
        </p:nvGrpSpPr>
        <p:grpSpPr>
          <a:xfrm>
            <a:off x="6704308" y="3190573"/>
            <a:ext cx="1810315" cy="1534498"/>
            <a:chOff x="6704308" y="1598527"/>
            <a:chExt cx="1810315" cy="1534498"/>
          </a:xfrm>
        </p:grpSpPr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AF6EF7F-EF89-0FD4-98A6-529CC5ABB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8422" y="2109813"/>
              <a:ext cx="548640" cy="548640"/>
            </a:xfrm>
            <a:prstGeom prst="ellipse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550B7BDA-30CA-C13F-7ABA-87D9A01C0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3318" y="2316846"/>
              <a:ext cx="548640" cy="548640"/>
            </a:xfrm>
            <a:prstGeom prst="ellipse">
              <a:avLst/>
            </a:prstGeom>
            <a:ln w="28575">
              <a:solidFill>
                <a:schemeClr val="tx2">
                  <a:lumMod val="20000"/>
                  <a:lumOff val="80000"/>
                </a:schemeClr>
              </a:solidFill>
            </a:ln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185B8824-53DA-B564-AB18-A4ADECD3946F}"/>
                </a:ext>
              </a:extLst>
            </p:cNvPr>
            <p:cNvGrpSpPr/>
            <p:nvPr/>
          </p:nvGrpSpPr>
          <p:grpSpPr>
            <a:xfrm>
              <a:off x="6745653" y="2298754"/>
              <a:ext cx="1716072" cy="834271"/>
              <a:chOff x="4964479" y="2260737"/>
              <a:chExt cx="1716072" cy="834271"/>
            </a:xfrm>
          </p:grpSpPr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E147FAE5-2C17-40ED-D209-2A9DCAAF98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219663" y="2268233"/>
                <a:ext cx="460888" cy="268851"/>
              </a:xfrm>
              <a:prstGeom prst="rect">
                <a:avLst/>
              </a:prstGeom>
            </p:spPr>
          </p:pic>
          <p:pic>
            <p:nvPicPr>
              <p:cNvPr id="133" name="Graphic 132">
                <a:extLst>
                  <a:ext uri="{FF2B5EF4-FFF2-40B4-BE49-F238E27FC236}">
                    <a16:creationId xmlns:a16="http://schemas.microsoft.com/office/drawing/2014/main" id="{06BDA21C-5FFE-FB30-70DA-29F7D63517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964479" y="2260737"/>
                <a:ext cx="428534" cy="292182"/>
              </a:xfrm>
              <a:prstGeom prst="rect">
                <a:avLst/>
              </a:prstGeom>
            </p:spPr>
          </p:pic>
          <p:pic>
            <p:nvPicPr>
              <p:cNvPr id="134" name="Graphic 133">
                <a:extLst>
                  <a:ext uri="{FF2B5EF4-FFF2-40B4-BE49-F238E27FC236}">
                    <a16:creationId xmlns:a16="http://schemas.microsoft.com/office/drawing/2014/main" id="{CABCDC34-AABB-8B1A-E072-CDC8FA5151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600255" y="2806432"/>
                <a:ext cx="404007" cy="288576"/>
              </a:xfrm>
              <a:prstGeom prst="rect">
                <a:avLst/>
              </a:prstGeom>
            </p:spPr>
          </p:pic>
          <p:cxnSp>
            <p:nvCxnSpPr>
              <p:cNvPr id="135" name="Curved Connector 134">
                <a:extLst>
                  <a:ext uri="{FF2B5EF4-FFF2-40B4-BE49-F238E27FC236}">
                    <a16:creationId xmlns:a16="http://schemas.microsoft.com/office/drawing/2014/main" id="{1E4E1BBD-A774-E00D-BB03-B7223F646122}"/>
                  </a:ext>
                </a:extLst>
              </p:cNvPr>
              <p:cNvCxnSpPr>
                <a:stCxn id="132" idx="2"/>
                <a:endCxn id="134" idx="3"/>
              </p:cNvCxnSpPr>
              <p:nvPr/>
            </p:nvCxnSpPr>
            <p:spPr>
              <a:xfrm rot="5400000">
                <a:off x="6020367" y="25209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urved Connector 135">
                <a:extLst>
                  <a:ext uri="{FF2B5EF4-FFF2-40B4-BE49-F238E27FC236}">
                    <a16:creationId xmlns:a16="http://schemas.microsoft.com/office/drawing/2014/main" id="{20AAAFCD-A4F0-A6DA-A54A-9E4025E7A02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162994" y="25062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FDDDCBD-9F95-68EE-5DAA-D4A55EA9B8F7}"/>
                </a:ext>
              </a:extLst>
            </p:cNvPr>
            <p:cNvSpPr txBox="1"/>
            <p:nvPr/>
          </p:nvSpPr>
          <p:spPr>
            <a:xfrm>
              <a:off x="6704308" y="1598527"/>
              <a:ext cx="1787206" cy="350865"/>
            </a:xfrm>
            <a:prstGeom prst="rect">
              <a:avLst/>
            </a:prstGeom>
            <a:noFill/>
          </p:spPr>
          <p:txBody>
            <a:bodyPr wrap="square" tIns="27432" rtlCol="0">
              <a:spAutoFit/>
            </a:bodyPr>
            <a:lstStyle/>
            <a:p>
              <a:pPr algn="ctr"/>
              <a:r>
                <a:rPr lang="en-US"/>
                <a:t>Build and Test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35DAABBD-A84E-2E0F-1819-FB8BDDF8D8AC}"/>
                </a:ext>
              </a:extLst>
            </p:cNvPr>
            <p:cNvSpPr txBox="1"/>
            <p:nvPr/>
          </p:nvSpPr>
          <p:spPr>
            <a:xfrm>
              <a:off x="6705722" y="1828859"/>
              <a:ext cx="1808901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">
                  <a:solidFill>
                    <a:schemeClr val="tx2"/>
                  </a:solidFill>
                </a:rPr>
                <a:t>professional learning modules: priorities 2 &amp; 3</a:t>
              </a:r>
            </a:p>
          </p:txBody>
        </p:sp>
      </p:grpSp>
      <p:pic>
        <p:nvPicPr>
          <p:cNvPr id="137" name="Graphic 136">
            <a:extLst>
              <a:ext uri="{FF2B5EF4-FFF2-40B4-BE49-F238E27FC236}">
                <a16:creationId xmlns:a16="http://schemas.microsoft.com/office/drawing/2014/main" id="{55F9E081-51DC-DB03-C4A5-E254FD8E24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4349236" y="2309718"/>
            <a:ext cx="228600" cy="266924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A4C5D868-05D0-508F-6E70-F0AB3030344C}"/>
              </a:ext>
            </a:extLst>
          </p:cNvPr>
          <p:cNvSpPr txBox="1"/>
          <p:nvPr userDrawn="1"/>
        </p:nvSpPr>
        <p:spPr>
          <a:xfrm>
            <a:off x="8551235" y="1623957"/>
            <a:ext cx="1808901" cy="21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00">
                <a:solidFill>
                  <a:schemeClr val="tx2"/>
                </a:solidFill>
              </a:rPr>
              <a:t>quasi-experimental study</a:t>
            </a:r>
          </a:p>
        </p:txBody>
      </p:sp>
    </p:spTree>
    <p:extLst>
      <p:ext uri="{BB962C8B-B14F-4D97-AF65-F5344CB8AC3E}">
        <p14:creationId xmlns:p14="http://schemas.microsoft.com/office/powerpoint/2010/main" val="19036802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45807610"/>
              </p:ext>
            </p:extLst>
          </p:nvPr>
        </p:nvGraphicFramePr>
        <p:xfrm>
          <a:off x="0" y="1554480"/>
          <a:ext cx="12189242" cy="53035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208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109728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/>
                          </a:solidFill>
                        </a:rPr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/>
                          </a:solidFill>
                        </a:rPr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</a:t>
                      </a: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93926"/>
            <a:ext cx="12188952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99957-E379-8DAA-862F-FE0C5366B7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sp>
        <p:nvSpPr>
          <p:cNvPr id="12" name="Freeform: Shape 132">
            <a:extLst>
              <a:ext uri="{FF2B5EF4-FFF2-40B4-BE49-F238E27FC236}">
                <a16:creationId xmlns:a16="http://schemas.microsoft.com/office/drawing/2014/main" id="{06C66427-65BB-552D-E0DC-A0FC2C014C99}"/>
              </a:ext>
            </a:extLst>
          </p:cNvPr>
          <p:cNvSpPr/>
          <p:nvPr userDrawn="1"/>
        </p:nvSpPr>
        <p:spPr>
          <a:xfrm>
            <a:off x="9713318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3" name="Freeform: Shape 21">
            <a:extLst>
              <a:ext uri="{FF2B5EF4-FFF2-40B4-BE49-F238E27FC236}">
                <a16:creationId xmlns:a16="http://schemas.microsoft.com/office/drawing/2014/main" id="{60D2F786-B27C-9365-66F0-487E5B2133E5}"/>
              </a:ext>
            </a:extLst>
          </p:cNvPr>
          <p:cNvSpPr/>
          <p:nvPr userDrawn="1"/>
        </p:nvSpPr>
        <p:spPr>
          <a:xfrm>
            <a:off x="8708600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4" name="Freeform: Shape 22">
            <a:extLst>
              <a:ext uri="{FF2B5EF4-FFF2-40B4-BE49-F238E27FC236}">
                <a16:creationId xmlns:a16="http://schemas.microsoft.com/office/drawing/2014/main" id="{F20E0BBC-07B6-B03B-EE95-5EE4FAF849BC}"/>
              </a:ext>
            </a:extLst>
          </p:cNvPr>
          <p:cNvSpPr/>
          <p:nvPr userDrawn="1"/>
        </p:nvSpPr>
        <p:spPr>
          <a:xfrm>
            <a:off x="8959779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5" name="Freeform: Shape 23">
            <a:extLst>
              <a:ext uri="{FF2B5EF4-FFF2-40B4-BE49-F238E27FC236}">
                <a16:creationId xmlns:a16="http://schemas.microsoft.com/office/drawing/2014/main" id="{414F22CF-AECB-7069-A66A-5D028F898FD1}"/>
              </a:ext>
            </a:extLst>
          </p:cNvPr>
          <p:cNvSpPr/>
          <p:nvPr userDrawn="1"/>
        </p:nvSpPr>
        <p:spPr>
          <a:xfrm>
            <a:off x="9210958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6" name="Freeform: Shape 24">
            <a:extLst>
              <a:ext uri="{FF2B5EF4-FFF2-40B4-BE49-F238E27FC236}">
                <a16:creationId xmlns:a16="http://schemas.microsoft.com/office/drawing/2014/main" id="{AB1CE968-6930-D0A4-6CFF-01F9A0F61DE2}"/>
              </a:ext>
            </a:extLst>
          </p:cNvPr>
          <p:cNvSpPr/>
          <p:nvPr userDrawn="1"/>
        </p:nvSpPr>
        <p:spPr>
          <a:xfrm>
            <a:off x="9462137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7" name="Freeform: Shape 21">
            <a:extLst>
              <a:ext uri="{FF2B5EF4-FFF2-40B4-BE49-F238E27FC236}">
                <a16:creationId xmlns:a16="http://schemas.microsoft.com/office/drawing/2014/main" id="{9D5288C4-C3D5-2E95-B7A9-B156DBFFEB52}"/>
              </a:ext>
            </a:extLst>
          </p:cNvPr>
          <p:cNvSpPr/>
          <p:nvPr userDrawn="1"/>
        </p:nvSpPr>
        <p:spPr>
          <a:xfrm>
            <a:off x="8457421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0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31052D-D2A9-4337-CC14-A3E6082241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71218" y="5977474"/>
            <a:ext cx="273725" cy="3981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0F285E-D6A4-0746-04B3-20A340ED59B8}"/>
              </a:ext>
            </a:extLst>
          </p:cNvPr>
          <p:cNvSpPr txBox="1"/>
          <p:nvPr userDrawn="1"/>
        </p:nvSpPr>
        <p:spPr>
          <a:xfrm>
            <a:off x="4153254" y="4337581"/>
            <a:ext cx="1573620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/>
              <a:t>16 Elementary Schools</a:t>
            </a:r>
          </a:p>
        </p:txBody>
      </p:sp>
      <p:sp>
        <p:nvSpPr>
          <p:cNvPr id="20" name="Left-Up Arrow 19">
            <a:extLst>
              <a:ext uri="{FF2B5EF4-FFF2-40B4-BE49-F238E27FC236}">
                <a16:creationId xmlns:a16="http://schemas.microsoft.com/office/drawing/2014/main" id="{E7C77557-BAAD-AC45-126B-28BFE8F4F789}"/>
              </a:ext>
            </a:extLst>
          </p:cNvPr>
          <p:cNvSpPr/>
          <p:nvPr userDrawn="1"/>
        </p:nvSpPr>
        <p:spPr>
          <a:xfrm rot="8100000">
            <a:off x="5890919" y="2718549"/>
            <a:ext cx="999217" cy="956824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EADF544-4F9E-BE7E-5BFA-F3A1F279B7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9049" y="6005937"/>
            <a:ext cx="331788" cy="33178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3854D8AA-C1A2-2875-9B82-EC299A39F0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42186" y="5494047"/>
            <a:ext cx="331788" cy="3317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237C0A-98D5-BB8A-3ED7-C7C1ECFCE83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110260" y="4942788"/>
            <a:ext cx="513458" cy="4215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3BE01E-CC46-6264-4724-51EA3A856EE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244937" y="5957563"/>
            <a:ext cx="515192" cy="423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15438D-9901-79EA-8CEF-6CAE1EBA915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8026882" y="4099458"/>
            <a:ext cx="790637" cy="685800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40829D8-0346-5CDA-D1B3-6963494CB666}"/>
              </a:ext>
            </a:extLst>
          </p:cNvPr>
          <p:cNvSpPr txBox="1"/>
          <p:nvPr userDrawn="1"/>
        </p:nvSpPr>
        <p:spPr>
          <a:xfrm>
            <a:off x="7522258" y="1465532"/>
            <a:ext cx="1787028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n w="3175">
                  <a:solidFill>
                    <a:schemeClr val="bg1"/>
                  </a:solidFill>
                </a:ln>
              </a:rPr>
              <a:t>Traditional</a:t>
            </a:r>
          </a:p>
          <a:p>
            <a:pPr algn="ctr"/>
            <a:endParaRPr lang="en-US" sz="28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7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7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7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700" b="1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9600000" sx="104000" sy="104000" algn="tl" rotWithShape="0">
                    <a:schemeClr val="accent6">
                      <a:lumMod val="50000"/>
                      <a:alpha val="50000"/>
                    </a:schemeClr>
                  </a:outerShdw>
                </a:effectLst>
              </a:rPr>
              <a:t>Enhanced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DADDF0F-FED4-F890-EF5D-A08C1A999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70000"/>
          </a:blip>
          <a:srcRect r="27907"/>
          <a:stretch/>
        </p:blipFill>
        <p:spPr>
          <a:xfrm>
            <a:off x="10313160" y="5031767"/>
            <a:ext cx="1876684" cy="1159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3F2A0AE-A422-8CE0-91DD-FCC93CF3984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75011" y="2238325"/>
            <a:ext cx="884341" cy="114459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013921B-5D08-9800-26C5-B7E2E902BE2A}"/>
              </a:ext>
            </a:extLst>
          </p:cNvPr>
          <p:cNvSpPr txBox="1"/>
          <p:nvPr userDrawn="1"/>
        </p:nvSpPr>
        <p:spPr>
          <a:xfrm>
            <a:off x="10978770" y="2377587"/>
            <a:ext cx="117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739738C8-D6D7-3BA0-7E04-7C00F42A7D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7000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47659" y="3106594"/>
            <a:ext cx="1287353" cy="84662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868878D-0282-1AC7-DCE7-48AEEF0DF3A4}"/>
              </a:ext>
            </a:extLst>
          </p:cNvPr>
          <p:cNvSpPr txBox="1"/>
          <p:nvPr userDrawn="1"/>
        </p:nvSpPr>
        <p:spPr>
          <a:xfrm>
            <a:off x="10296903" y="3506507"/>
            <a:ext cx="1140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2EFC02-9E09-F164-C850-F8AA3A2714D8}"/>
              </a:ext>
            </a:extLst>
          </p:cNvPr>
          <p:cNvSpPr txBox="1"/>
          <p:nvPr userDrawn="1"/>
        </p:nvSpPr>
        <p:spPr>
          <a:xfrm rot="20361813">
            <a:off x="10336674" y="5317717"/>
            <a:ext cx="1755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21561D6-4DA4-3A6E-9BAB-CE0937AFB8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95754" y="4922607"/>
            <a:ext cx="273725" cy="398146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AA2172B8-2495-1610-E173-726291B4F87A}"/>
              </a:ext>
            </a:extLst>
          </p:cNvPr>
          <p:cNvGrpSpPr/>
          <p:nvPr userDrawn="1"/>
        </p:nvGrpSpPr>
        <p:grpSpPr>
          <a:xfrm>
            <a:off x="8083725" y="1952968"/>
            <a:ext cx="682296" cy="682296"/>
            <a:chOff x="7369455" y="2721180"/>
            <a:chExt cx="682296" cy="68229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9715EA-178C-220E-13B9-9575BB5B88FF}"/>
                </a:ext>
              </a:extLst>
            </p:cNvPr>
            <p:cNvCxnSpPr/>
            <p:nvPr/>
          </p:nvCxnSpPr>
          <p:spPr>
            <a:xfrm flipV="1">
              <a:off x="7710603" y="2757550"/>
              <a:ext cx="0" cy="54757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6A424DA-7A22-A8A6-12B9-7DC0B3C1B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69455" y="2721180"/>
              <a:ext cx="682296" cy="682296"/>
            </a:xfrm>
            <a:prstGeom prst="rect">
              <a:avLst/>
            </a:prstGeom>
          </p:spPr>
        </p:pic>
      </p:grpSp>
      <p:sp>
        <p:nvSpPr>
          <p:cNvPr id="53" name="Freeform: Shape 132">
            <a:extLst>
              <a:ext uri="{FF2B5EF4-FFF2-40B4-BE49-F238E27FC236}">
                <a16:creationId xmlns:a16="http://schemas.microsoft.com/office/drawing/2014/main" id="{B8E6DA3E-6F32-F571-12B5-3016AFDC89F3}"/>
              </a:ext>
            </a:extLst>
          </p:cNvPr>
          <p:cNvSpPr/>
          <p:nvPr userDrawn="1"/>
        </p:nvSpPr>
        <p:spPr>
          <a:xfrm>
            <a:off x="5935388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4" name="Freeform: Shape 21">
            <a:extLst>
              <a:ext uri="{FF2B5EF4-FFF2-40B4-BE49-F238E27FC236}">
                <a16:creationId xmlns:a16="http://schemas.microsoft.com/office/drawing/2014/main" id="{4463A9DA-A3FB-5329-6F3B-6785C7D7F01F}"/>
              </a:ext>
            </a:extLst>
          </p:cNvPr>
          <p:cNvSpPr/>
          <p:nvPr userDrawn="1"/>
        </p:nvSpPr>
        <p:spPr>
          <a:xfrm>
            <a:off x="4952631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5" name="Freeform: Shape 22">
            <a:extLst>
              <a:ext uri="{FF2B5EF4-FFF2-40B4-BE49-F238E27FC236}">
                <a16:creationId xmlns:a16="http://schemas.microsoft.com/office/drawing/2014/main" id="{674D4CCA-1927-CBE8-CD8D-E62F2383890A}"/>
              </a:ext>
            </a:extLst>
          </p:cNvPr>
          <p:cNvSpPr/>
          <p:nvPr userDrawn="1"/>
        </p:nvSpPr>
        <p:spPr>
          <a:xfrm>
            <a:off x="5198320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6" name="Freeform: Shape 23">
            <a:extLst>
              <a:ext uri="{FF2B5EF4-FFF2-40B4-BE49-F238E27FC236}">
                <a16:creationId xmlns:a16="http://schemas.microsoft.com/office/drawing/2014/main" id="{26677F47-B5D2-0C54-F997-5130BC58555F}"/>
              </a:ext>
            </a:extLst>
          </p:cNvPr>
          <p:cNvSpPr/>
          <p:nvPr userDrawn="1"/>
        </p:nvSpPr>
        <p:spPr>
          <a:xfrm>
            <a:off x="5444009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7" name="Freeform: Shape 24">
            <a:extLst>
              <a:ext uri="{FF2B5EF4-FFF2-40B4-BE49-F238E27FC236}">
                <a16:creationId xmlns:a16="http://schemas.microsoft.com/office/drawing/2014/main" id="{2542EEF8-A1A6-958C-CC1B-1EE10658EA1A}"/>
              </a:ext>
            </a:extLst>
          </p:cNvPr>
          <p:cNvSpPr/>
          <p:nvPr userDrawn="1"/>
        </p:nvSpPr>
        <p:spPr>
          <a:xfrm>
            <a:off x="5689698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F921096-0A81-90A3-5FEE-4031019C4FC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9755564" y="6005206"/>
            <a:ext cx="522938" cy="370414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B257A531-45BB-E035-DE31-AA9D0B357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37160" y="5537653"/>
            <a:ext cx="341342" cy="34134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C6D781-41F9-6994-FBD9-5F2E80F77A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30544" y="2987946"/>
            <a:ext cx="273725" cy="3981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C4CEC12-E9F1-9733-9AF3-095ADF9209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73500" y="5019378"/>
            <a:ext cx="273725" cy="398146"/>
          </a:xfrm>
          <a:prstGeom prst="rect">
            <a:avLst/>
          </a:prstGeom>
        </p:spPr>
      </p:pic>
      <p:sp>
        <p:nvSpPr>
          <p:cNvPr id="62" name="Freeform: Shape 132">
            <a:extLst>
              <a:ext uri="{FF2B5EF4-FFF2-40B4-BE49-F238E27FC236}">
                <a16:creationId xmlns:a16="http://schemas.microsoft.com/office/drawing/2014/main" id="{3FC5B239-8798-4094-6E9A-9609F05522AD}"/>
              </a:ext>
            </a:extLst>
          </p:cNvPr>
          <p:cNvSpPr/>
          <p:nvPr userDrawn="1"/>
        </p:nvSpPr>
        <p:spPr>
          <a:xfrm>
            <a:off x="7824830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3" name="Freeform: Shape 21">
            <a:extLst>
              <a:ext uri="{FF2B5EF4-FFF2-40B4-BE49-F238E27FC236}">
                <a16:creationId xmlns:a16="http://schemas.microsoft.com/office/drawing/2014/main" id="{25C300A8-9F27-D97E-3009-CE66103D6289}"/>
              </a:ext>
            </a:extLst>
          </p:cNvPr>
          <p:cNvSpPr/>
          <p:nvPr userDrawn="1"/>
        </p:nvSpPr>
        <p:spPr>
          <a:xfrm>
            <a:off x="6820112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4" name="Freeform: Shape 22">
            <a:extLst>
              <a:ext uri="{FF2B5EF4-FFF2-40B4-BE49-F238E27FC236}">
                <a16:creationId xmlns:a16="http://schemas.microsoft.com/office/drawing/2014/main" id="{BEA5A3BC-22FE-505D-9008-CFF55AA3286C}"/>
              </a:ext>
            </a:extLst>
          </p:cNvPr>
          <p:cNvSpPr/>
          <p:nvPr userDrawn="1"/>
        </p:nvSpPr>
        <p:spPr>
          <a:xfrm>
            <a:off x="7071291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5" name="Freeform: Shape 23">
            <a:extLst>
              <a:ext uri="{FF2B5EF4-FFF2-40B4-BE49-F238E27FC236}">
                <a16:creationId xmlns:a16="http://schemas.microsoft.com/office/drawing/2014/main" id="{004EA300-50D2-0A52-460C-C7048094C5CB}"/>
              </a:ext>
            </a:extLst>
          </p:cNvPr>
          <p:cNvSpPr/>
          <p:nvPr userDrawn="1"/>
        </p:nvSpPr>
        <p:spPr>
          <a:xfrm>
            <a:off x="7322470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6" name="Freeform: Shape 24">
            <a:extLst>
              <a:ext uri="{FF2B5EF4-FFF2-40B4-BE49-F238E27FC236}">
                <a16:creationId xmlns:a16="http://schemas.microsoft.com/office/drawing/2014/main" id="{747678E5-2AE5-C462-C8D7-8C7941F837E2}"/>
              </a:ext>
            </a:extLst>
          </p:cNvPr>
          <p:cNvSpPr/>
          <p:nvPr userDrawn="1"/>
        </p:nvSpPr>
        <p:spPr>
          <a:xfrm>
            <a:off x="7573649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7" name="Freeform: Shape 21">
            <a:extLst>
              <a:ext uri="{FF2B5EF4-FFF2-40B4-BE49-F238E27FC236}">
                <a16:creationId xmlns:a16="http://schemas.microsoft.com/office/drawing/2014/main" id="{97FF543A-8CB7-5AD1-4190-60393339E225}"/>
              </a:ext>
            </a:extLst>
          </p:cNvPr>
          <p:cNvSpPr/>
          <p:nvPr userDrawn="1"/>
        </p:nvSpPr>
        <p:spPr>
          <a:xfrm>
            <a:off x="6568933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0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457D5B24-EAAD-E857-33E8-9D60BF5FCED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7867076" y="6014326"/>
            <a:ext cx="522938" cy="37041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9B9EFE21-6C15-1D7D-A5E8-4FD81B8974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8672" y="5546773"/>
            <a:ext cx="341342" cy="34134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8CB043F-211B-E7DE-D876-0049B8FF70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85012" y="5028498"/>
            <a:ext cx="273725" cy="398146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D587FDF4-49EC-44A8-1962-8FD6A17E25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5395" y="5537653"/>
            <a:ext cx="341342" cy="34134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15303B1-D031-0C68-1960-67095D4FE3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01735" y="5019378"/>
            <a:ext cx="273725" cy="398146"/>
          </a:xfrm>
          <a:prstGeom prst="rect">
            <a:avLst/>
          </a:prstGeom>
        </p:spPr>
      </p:pic>
      <p:sp>
        <p:nvSpPr>
          <p:cNvPr id="73" name="Freeform: Shape 132">
            <a:extLst>
              <a:ext uri="{FF2B5EF4-FFF2-40B4-BE49-F238E27FC236}">
                <a16:creationId xmlns:a16="http://schemas.microsoft.com/office/drawing/2014/main" id="{4BF811B5-494D-C109-5EC7-248F5845BE5F}"/>
              </a:ext>
            </a:extLst>
          </p:cNvPr>
          <p:cNvSpPr/>
          <p:nvPr userDrawn="1"/>
        </p:nvSpPr>
        <p:spPr>
          <a:xfrm>
            <a:off x="4057748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4" name="Freeform: Shape 21">
            <a:extLst>
              <a:ext uri="{FF2B5EF4-FFF2-40B4-BE49-F238E27FC236}">
                <a16:creationId xmlns:a16="http://schemas.microsoft.com/office/drawing/2014/main" id="{12736CFD-881A-E34A-D2D2-A2083825BEFD}"/>
              </a:ext>
            </a:extLst>
          </p:cNvPr>
          <p:cNvSpPr/>
          <p:nvPr userDrawn="1"/>
        </p:nvSpPr>
        <p:spPr>
          <a:xfrm>
            <a:off x="3074991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5" name="Freeform: Shape 22">
            <a:extLst>
              <a:ext uri="{FF2B5EF4-FFF2-40B4-BE49-F238E27FC236}">
                <a16:creationId xmlns:a16="http://schemas.microsoft.com/office/drawing/2014/main" id="{AA253F9A-DF5C-0DDF-8469-877A252F40C2}"/>
              </a:ext>
            </a:extLst>
          </p:cNvPr>
          <p:cNvSpPr/>
          <p:nvPr userDrawn="1"/>
        </p:nvSpPr>
        <p:spPr>
          <a:xfrm>
            <a:off x="3320680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6" name="Freeform: Shape 23">
            <a:extLst>
              <a:ext uri="{FF2B5EF4-FFF2-40B4-BE49-F238E27FC236}">
                <a16:creationId xmlns:a16="http://schemas.microsoft.com/office/drawing/2014/main" id="{4AF3AEC9-B069-4024-C701-1619E344787D}"/>
              </a:ext>
            </a:extLst>
          </p:cNvPr>
          <p:cNvSpPr/>
          <p:nvPr userDrawn="1"/>
        </p:nvSpPr>
        <p:spPr>
          <a:xfrm>
            <a:off x="3566369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7" name="Freeform: Shape 24">
            <a:extLst>
              <a:ext uri="{FF2B5EF4-FFF2-40B4-BE49-F238E27FC236}">
                <a16:creationId xmlns:a16="http://schemas.microsoft.com/office/drawing/2014/main" id="{C23FBA91-5D9C-D635-30BA-4C8C9A4DA364}"/>
              </a:ext>
            </a:extLst>
          </p:cNvPr>
          <p:cNvSpPr/>
          <p:nvPr userDrawn="1"/>
        </p:nvSpPr>
        <p:spPr>
          <a:xfrm>
            <a:off x="3812058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676934FD-9CD8-2FDC-1EF9-807724D571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6648" y="5531494"/>
            <a:ext cx="341342" cy="34134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5D435E6-B498-5BC2-CF76-7A46DF74C4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32988" y="5013219"/>
            <a:ext cx="273725" cy="398146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3A2B7F33-2BEE-71F9-3C9D-D92E304B60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10764" y="2927671"/>
            <a:ext cx="393524" cy="393524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82A99D64-DE81-A93D-0FB0-84ACF3C5AE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6752" y="3063092"/>
            <a:ext cx="393524" cy="393524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D6D88BF7-8464-A833-BB75-FE88853B785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8626771" y="3001812"/>
            <a:ext cx="522938" cy="370414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982AD22D-75FE-1836-4F3C-A017A29FEEC1}"/>
              </a:ext>
            </a:extLst>
          </p:cNvPr>
          <p:cNvSpPr txBox="1"/>
          <p:nvPr userDrawn="1"/>
        </p:nvSpPr>
        <p:spPr>
          <a:xfrm rot="18900000">
            <a:off x="5724469" y="2730630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46A8752-F3E6-5F48-0512-4A890AA09DA6}"/>
              </a:ext>
            </a:extLst>
          </p:cNvPr>
          <p:cNvSpPr txBox="1"/>
          <p:nvPr userDrawn="1"/>
        </p:nvSpPr>
        <p:spPr>
          <a:xfrm rot="2700000">
            <a:off x="5733762" y="3287704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8B3E486-8A44-3D56-2176-D9FFA67C4889}"/>
              </a:ext>
            </a:extLst>
          </p:cNvPr>
          <p:cNvGrpSpPr/>
          <p:nvPr userDrawn="1"/>
        </p:nvGrpSpPr>
        <p:grpSpPr>
          <a:xfrm>
            <a:off x="6124473" y="1702020"/>
            <a:ext cx="646208" cy="821495"/>
            <a:chOff x="5248279" y="1710684"/>
            <a:chExt cx="646208" cy="8214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1A3D90-78FA-0C24-13C3-8BCE50C33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363485" y="1720003"/>
              <a:ext cx="223925" cy="22599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8AF784B-9993-9538-13EE-863CBD8AF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590319" y="1710684"/>
              <a:ext cx="223925" cy="225992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E06BA4A2-3342-015C-CE2C-2DAD96635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248279" y="1918757"/>
              <a:ext cx="223925" cy="22599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AC7970A2-8AFA-3FE9-3944-20B63D364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456446" y="1939088"/>
              <a:ext cx="223925" cy="225992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1A135C14-E5BE-223B-AAFE-108E5625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345723" y="2121684"/>
              <a:ext cx="223925" cy="225992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57B9E097-0319-D591-2116-78CA513C6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563504" y="2106340"/>
              <a:ext cx="223925" cy="225992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50FB8954-FA71-D558-2402-3D90CF64E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426811" y="2306187"/>
              <a:ext cx="223925" cy="225992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075D051D-E138-BA23-3E49-46ACA21F1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670562" y="2269321"/>
              <a:ext cx="223925" cy="225992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5889A64-28AE-3F21-E592-118FEF8A5F83}"/>
              </a:ext>
            </a:extLst>
          </p:cNvPr>
          <p:cNvGrpSpPr/>
          <p:nvPr userDrawn="1"/>
        </p:nvGrpSpPr>
        <p:grpSpPr>
          <a:xfrm>
            <a:off x="6148743" y="3954853"/>
            <a:ext cx="592975" cy="770645"/>
            <a:chOff x="6206589" y="4993261"/>
            <a:chExt cx="592975" cy="77064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FFE2960A-440A-D18E-6DEC-B05AE6142C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206589" y="5008074"/>
              <a:ext cx="223925" cy="225992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1814F138-3E4A-942D-E1F3-3DC63F534F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433293" y="4993261"/>
              <a:ext cx="223925" cy="225992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7B830A06-CDAB-FB32-0457-E99DD5A537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255922" y="5162008"/>
              <a:ext cx="223925" cy="225992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09FEF9C2-05B1-182E-39AF-4C22AA059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448006" y="5188216"/>
              <a:ext cx="223925" cy="225992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7A3CB86B-E0E8-C7D1-B780-7164B1DE32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269131" y="5533773"/>
              <a:ext cx="223925" cy="225992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1545DECF-C09B-76C9-022D-2006F6F208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371539" y="5357021"/>
              <a:ext cx="223925" cy="225992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ECF53415-B096-4CA9-9ECD-FC119CDBB4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457005" y="5537914"/>
              <a:ext cx="223925" cy="225992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8D8DA50A-D64D-762B-2C36-6B4ECF32C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575639" y="5337761"/>
              <a:ext cx="223925" cy="225992"/>
            </a:xfrm>
            <a:prstGeom prst="rect">
              <a:avLst/>
            </a:prstGeom>
          </p:spPr>
        </p:pic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35F762D-4431-D5F4-F0C3-51AB8A1ABF83}"/>
              </a:ext>
            </a:extLst>
          </p:cNvPr>
          <p:cNvGrpSpPr/>
          <p:nvPr userDrawn="1"/>
        </p:nvGrpSpPr>
        <p:grpSpPr>
          <a:xfrm>
            <a:off x="4527593" y="2482804"/>
            <a:ext cx="605771" cy="811562"/>
            <a:chOff x="4630479" y="3861130"/>
            <a:chExt cx="605771" cy="811562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C1F47E0F-AF7E-94BA-CF62-49BBF7FFB3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630479" y="4050223"/>
              <a:ext cx="223925" cy="225992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44D9485-23FA-21B8-DC6B-1B0F2A0F8F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839006" y="4084593"/>
              <a:ext cx="223925" cy="225992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C301BF6D-1D3F-03E1-183D-64E8EDFCA0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874924" y="3894280"/>
              <a:ext cx="223925" cy="225992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4863182A-2352-E6B7-EC1A-8D33B45C8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644726" y="4257607"/>
              <a:ext cx="223925" cy="225992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3F005E6A-E60E-B937-09DA-8DFA9040B2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869577" y="4282736"/>
              <a:ext cx="223925" cy="225992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291E6D00-F3DF-C45C-81C0-30F5B0741E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962846" y="4422651"/>
              <a:ext cx="223925" cy="225992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2E89FC05-2F70-4312-7A12-C876030DE2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679086" y="3861130"/>
              <a:ext cx="223925" cy="225992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6DE33B0D-DCC0-E50E-FCA7-F86A864478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715851" y="4446700"/>
              <a:ext cx="223925" cy="225992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3F8CEF3A-A4DE-08E1-889E-73C4A762F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5012325" y="4050223"/>
              <a:ext cx="223925" cy="225992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8FEBF17-CC49-DC6D-E4B0-548458EBA5BB}"/>
              </a:ext>
            </a:extLst>
          </p:cNvPr>
          <p:cNvGrpSpPr/>
          <p:nvPr userDrawn="1"/>
        </p:nvGrpSpPr>
        <p:grpSpPr>
          <a:xfrm>
            <a:off x="4501003" y="3385274"/>
            <a:ext cx="647556" cy="562096"/>
            <a:chOff x="4603889" y="4763600"/>
            <a:chExt cx="647556" cy="562096"/>
          </a:xfrm>
        </p:grpSpPr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23F534CC-F707-56D5-9313-7A14BACAA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868650" y="4763600"/>
              <a:ext cx="223925" cy="225992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62F6D111-2744-E6AD-1A93-2CBFF9A7E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5004775" y="4869018"/>
              <a:ext cx="223925" cy="225992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D2514BE7-2EB0-8789-34F0-C6B6D2A8F4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5027520" y="5022760"/>
              <a:ext cx="223925" cy="225992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C4D449BF-B70D-2C45-0A0F-92A5936B94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623862" y="4811478"/>
              <a:ext cx="223925" cy="225992"/>
            </a:xfrm>
            <a:prstGeom prst="rect">
              <a:avLst/>
            </a:prstGeom>
          </p:spPr>
        </p:pic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5E699AFA-3537-DB51-1797-0361FFFA2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782957" y="4937489"/>
              <a:ext cx="223925" cy="225992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4903BEB1-6F2D-70C2-2E49-133478A54D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603889" y="5061244"/>
              <a:ext cx="223925" cy="225992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4AAA6D75-F007-85BD-55F4-C663E15442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850559" y="5099704"/>
              <a:ext cx="223925" cy="225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2886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flipped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82866360"/>
              </p:ext>
            </p:extLst>
          </p:nvPr>
        </p:nvGraphicFramePr>
        <p:xfrm>
          <a:off x="0" y="1554480"/>
          <a:ext cx="12189242" cy="53035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208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54864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427393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63578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407594"/>
                  </a:ext>
                </a:extLst>
              </a:tr>
              <a:tr h="109728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93926"/>
            <a:ext cx="12188952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99957-E379-8DAA-862F-FE0C5366B7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sp>
        <p:nvSpPr>
          <p:cNvPr id="8" name="Freeform: Shape 132">
            <a:extLst>
              <a:ext uri="{FF2B5EF4-FFF2-40B4-BE49-F238E27FC236}">
                <a16:creationId xmlns:a16="http://schemas.microsoft.com/office/drawing/2014/main" id="{8EF4817D-2430-1A00-02DF-B126DC61CDBC}"/>
              </a:ext>
            </a:extLst>
          </p:cNvPr>
          <p:cNvSpPr/>
          <p:nvPr userDrawn="1"/>
        </p:nvSpPr>
        <p:spPr>
          <a:xfrm>
            <a:off x="9713318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9" name="Freeform: Shape 21">
            <a:extLst>
              <a:ext uri="{FF2B5EF4-FFF2-40B4-BE49-F238E27FC236}">
                <a16:creationId xmlns:a16="http://schemas.microsoft.com/office/drawing/2014/main" id="{47E48FC8-182B-5C86-5F8B-35B24FF4217F}"/>
              </a:ext>
            </a:extLst>
          </p:cNvPr>
          <p:cNvSpPr/>
          <p:nvPr userDrawn="1"/>
        </p:nvSpPr>
        <p:spPr>
          <a:xfrm>
            <a:off x="8708600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0" name="Freeform: Shape 22">
            <a:extLst>
              <a:ext uri="{FF2B5EF4-FFF2-40B4-BE49-F238E27FC236}">
                <a16:creationId xmlns:a16="http://schemas.microsoft.com/office/drawing/2014/main" id="{92E3EFBF-F27C-D508-0FE4-C07B3AF724A2}"/>
              </a:ext>
            </a:extLst>
          </p:cNvPr>
          <p:cNvSpPr/>
          <p:nvPr userDrawn="1"/>
        </p:nvSpPr>
        <p:spPr>
          <a:xfrm>
            <a:off x="8959779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1" name="Freeform: Shape 23">
            <a:extLst>
              <a:ext uri="{FF2B5EF4-FFF2-40B4-BE49-F238E27FC236}">
                <a16:creationId xmlns:a16="http://schemas.microsoft.com/office/drawing/2014/main" id="{9BDC31FB-5412-371A-871B-C08EE0550204}"/>
              </a:ext>
            </a:extLst>
          </p:cNvPr>
          <p:cNvSpPr/>
          <p:nvPr userDrawn="1"/>
        </p:nvSpPr>
        <p:spPr>
          <a:xfrm>
            <a:off x="9210958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2" name="Freeform: Shape 24">
            <a:extLst>
              <a:ext uri="{FF2B5EF4-FFF2-40B4-BE49-F238E27FC236}">
                <a16:creationId xmlns:a16="http://schemas.microsoft.com/office/drawing/2014/main" id="{881A2F13-9C65-F0E5-2744-1096CB022F55}"/>
              </a:ext>
            </a:extLst>
          </p:cNvPr>
          <p:cNvSpPr/>
          <p:nvPr userDrawn="1"/>
        </p:nvSpPr>
        <p:spPr>
          <a:xfrm>
            <a:off x="9462137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3" name="Freeform: Shape 21">
            <a:extLst>
              <a:ext uri="{FF2B5EF4-FFF2-40B4-BE49-F238E27FC236}">
                <a16:creationId xmlns:a16="http://schemas.microsoft.com/office/drawing/2014/main" id="{EA1EB609-51B0-8A15-884E-9E3CB14AC2CB}"/>
              </a:ext>
            </a:extLst>
          </p:cNvPr>
          <p:cNvSpPr/>
          <p:nvPr userDrawn="1"/>
        </p:nvSpPr>
        <p:spPr>
          <a:xfrm>
            <a:off x="8457421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4" name="Freeform: Shape 132">
            <a:extLst>
              <a:ext uri="{FF2B5EF4-FFF2-40B4-BE49-F238E27FC236}">
                <a16:creationId xmlns:a16="http://schemas.microsoft.com/office/drawing/2014/main" id="{48D5A575-638B-8795-7A84-5A3BB40F1906}"/>
              </a:ext>
            </a:extLst>
          </p:cNvPr>
          <p:cNvSpPr/>
          <p:nvPr userDrawn="1"/>
        </p:nvSpPr>
        <p:spPr>
          <a:xfrm>
            <a:off x="7824830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5" name="Freeform: Shape 21">
            <a:extLst>
              <a:ext uri="{FF2B5EF4-FFF2-40B4-BE49-F238E27FC236}">
                <a16:creationId xmlns:a16="http://schemas.microsoft.com/office/drawing/2014/main" id="{A910A9AF-B820-F5CD-4658-0013F705F85F}"/>
              </a:ext>
            </a:extLst>
          </p:cNvPr>
          <p:cNvSpPr/>
          <p:nvPr userDrawn="1"/>
        </p:nvSpPr>
        <p:spPr>
          <a:xfrm>
            <a:off x="6820112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6" name="Freeform: Shape 22">
            <a:extLst>
              <a:ext uri="{FF2B5EF4-FFF2-40B4-BE49-F238E27FC236}">
                <a16:creationId xmlns:a16="http://schemas.microsoft.com/office/drawing/2014/main" id="{33C9062B-23B5-CF86-60D6-52AB0188A9ED}"/>
              </a:ext>
            </a:extLst>
          </p:cNvPr>
          <p:cNvSpPr/>
          <p:nvPr userDrawn="1"/>
        </p:nvSpPr>
        <p:spPr>
          <a:xfrm>
            <a:off x="7071291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7" name="Freeform: Shape 23">
            <a:extLst>
              <a:ext uri="{FF2B5EF4-FFF2-40B4-BE49-F238E27FC236}">
                <a16:creationId xmlns:a16="http://schemas.microsoft.com/office/drawing/2014/main" id="{13E1C5D5-6868-CC47-E12F-DC99D6FC5B3A}"/>
              </a:ext>
            </a:extLst>
          </p:cNvPr>
          <p:cNvSpPr/>
          <p:nvPr userDrawn="1"/>
        </p:nvSpPr>
        <p:spPr>
          <a:xfrm>
            <a:off x="7322470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8" name="Freeform: Shape 24">
            <a:extLst>
              <a:ext uri="{FF2B5EF4-FFF2-40B4-BE49-F238E27FC236}">
                <a16:creationId xmlns:a16="http://schemas.microsoft.com/office/drawing/2014/main" id="{C34406C7-BF19-4E9A-8BAE-5B9957132C0C}"/>
              </a:ext>
            </a:extLst>
          </p:cNvPr>
          <p:cNvSpPr/>
          <p:nvPr userDrawn="1"/>
        </p:nvSpPr>
        <p:spPr>
          <a:xfrm>
            <a:off x="7573649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9" name="Freeform: Shape 21">
            <a:extLst>
              <a:ext uri="{FF2B5EF4-FFF2-40B4-BE49-F238E27FC236}">
                <a16:creationId xmlns:a16="http://schemas.microsoft.com/office/drawing/2014/main" id="{4A3DBCCE-31E1-7D43-E90F-3A86D70CE354}"/>
              </a:ext>
            </a:extLst>
          </p:cNvPr>
          <p:cNvSpPr/>
          <p:nvPr userDrawn="1"/>
        </p:nvSpPr>
        <p:spPr>
          <a:xfrm>
            <a:off x="6568933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B907BB-0D9A-720E-344D-F1A3DC2C7A11}"/>
              </a:ext>
            </a:extLst>
          </p:cNvPr>
          <p:cNvSpPr txBox="1"/>
          <p:nvPr userDrawn="1"/>
        </p:nvSpPr>
        <p:spPr>
          <a:xfrm>
            <a:off x="4153254" y="5894306"/>
            <a:ext cx="1573620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/>
              <a:t>16 Elementary Schools</a:t>
            </a:r>
          </a:p>
        </p:txBody>
      </p:sp>
      <p:sp>
        <p:nvSpPr>
          <p:cNvPr id="25" name="Left-Up Arrow 24">
            <a:extLst>
              <a:ext uri="{FF2B5EF4-FFF2-40B4-BE49-F238E27FC236}">
                <a16:creationId xmlns:a16="http://schemas.microsoft.com/office/drawing/2014/main" id="{01F16BD3-E3D6-4EAC-C600-98A2E2EB49E0}"/>
              </a:ext>
            </a:extLst>
          </p:cNvPr>
          <p:cNvSpPr/>
          <p:nvPr userDrawn="1"/>
        </p:nvSpPr>
        <p:spPr>
          <a:xfrm rot="8100000">
            <a:off x="5890919" y="4372974"/>
            <a:ext cx="999217" cy="956824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1E9116-AD3E-01BA-DCF2-8B49EF3E9EBE}"/>
              </a:ext>
            </a:extLst>
          </p:cNvPr>
          <p:cNvSpPr txBox="1"/>
          <p:nvPr userDrawn="1"/>
        </p:nvSpPr>
        <p:spPr>
          <a:xfrm>
            <a:off x="7596477" y="3119957"/>
            <a:ext cx="1638590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n w="3175">
                  <a:solidFill>
                    <a:schemeClr val="bg1"/>
                  </a:solidFill>
                </a:ln>
              </a:rPr>
              <a:t>Enhanced</a:t>
            </a: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400">
                <a:ln w="6350">
                  <a:noFill/>
                </a:ln>
              </a:rPr>
              <a:t>Traditional</a:t>
            </a:r>
            <a:endParaRPr lang="en-US" sz="2800">
              <a:ln w="6350">
                <a:noFill/>
              </a:ln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6E1201B-E182-188C-7A10-AFF4915C3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r="27907"/>
          <a:stretch/>
        </p:blipFill>
        <p:spPr>
          <a:xfrm>
            <a:off x="10313160" y="4725152"/>
            <a:ext cx="1876684" cy="1159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CB0DD5-6360-AE33-9171-8B1AEDB12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5011" y="2129949"/>
            <a:ext cx="884341" cy="1144598"/>
          </a:xfrm>
          <a:prstGeom prst="roundRect">
            <a:avLst>
              <a:gd name="adj" fmla="val 12358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5917765-7C93-42C1-48F3-1ACDCBD1B5A8}"/>
              </a:ext>
            </a:extLst>
          </p:cNvPr>
          <p:cNvSpPr txBox="1"/>
          <p:nvPr userDrawn="1"/>
        </p:nvSpPr>
        <p:spPr>
          <a:xfrm>
            <a:off x="10818129" y="2293925"/>
            <a:ext cx="1346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FA78017C-6924-EAE3-83FA-58FB0831E4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75011" y="3784167"/>
            <a:ext cx="917680" cy="6035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1619E41-865C-865C-0EAF-DC9E49FAB2D8}"/>
              </a:ext>
            </a:extLst>
          </p:cNvPr>
          <p:cNvSpPr txBox="1"/>
          <p:nvPr userDrawn="1"/>
        </p:nvSpPr>
        <p:spPr>
          <a:xfrm>
            <a:off x="10859119" y="4052750"/>
            <a:ext cx="130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5978C5-977F-72B5-9DF2-E5A5909CC22E}"/>
              </a:ext>
            </a:extLst>
          </p:cNvPr>
          <p:cNvSpPr txBox="1"/>
          <p:nvPr userDrawn="1"/>
        </p:nvSpPr>
        <p:spPr>
          <a:xfrm rot="20361813">
            <a:off x="10232058" y="5005039"/>
            <a:ext cx="201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sp>
        <p:nvSpPr>
          <p:cNvPr id="49" name="Freeform: Shape 132">
            <a:extLst>
              <a:ext uri="{FF2B5EF4-FFF2-40B4-BE49-F238E27FC236}">
                <a16:creationId xmlns:a16="http://schemas.microsoft.com/office/drawing/2014/main" id="{DCB90095-BEAB-FD35-3DF5-CFCF31AE3873}"/>
              </a:ext>
            </a:extLst>
          </p:cNvPr>
          <p:cNvSpPr/>
          <p:nvPr userDrawn="1"/>
        </p:nvSpPr>
        <p:spPr>
          <a:xfrm>
            <a:off x="9713318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0" name="Freeform: Shape 21">
            <a:extLst>
              <a:ext uri="{FF2B5EF4-FFF2-40B4-BE49-F238E27FC236}">
                <a16:creationId xmlns:a16="http://schemas.microsoft.com/office/drawing/2014/main" id="{ACA0C232-98A6-39AC-66C8-0AB5C28CB253}"/>
              </a:ext>
            </a:extLst>
          </p:cNvPr>
          <p:cNvSpPr/>
          <p:nvPr userDrawn="1"/>
        </p:nvSpPr>
        <p:spPr>
          <a:xfrm>
            <a:off x="8708600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1" name="Freeform: Shape 22">
            <a:extLst>
              <a:ext uri="{FF2B5EF4-FFF2-40B4-BE49-F238E27FC236}">
                <a16:creationId xmlns:a16="http://schemas.microsoft.com/office/drawing/2014/main" id="{1129DB3D-A1A4-2F85-0A4D-484FAD8B4C0E}"/>
              </a:ext>
            </a:extLst>
          </p:cNvPr>
          <p:cNvSpPr/>
          <p:nvPr userDrawn="1"/>
        </p:nvSpPr>
        <p:spPr>
          <a:xfrm>
            <a:off x="8959779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2" name="Freeform: Shape 23">
            <a:extLst>
              <a:ext uri="{FF2B5EF4-FFF2-40B4-BE49-F238E27FC236}">
                <a16:creationId xmlns:a16="http://schemas.microsoft.com/office/drawing/2014/main" id="{D6ECB9CE-78E4-270B-1881-AF9C68044FD4}"/>
              </a:ext>
            </a:extLst>
          </p:cNvPr>
          <p:cNvSpPr/>
          <p:nvPr userDrawn="1"/>
        </p:nvSpPr>
        <p:spPr>
          <a:xfrm>
            <a:off x="9210958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3" name="Freeform: Shape 24">
            <a:extLst>
              <a:ext uri="{FF2B5EF4-FFF2-40B4-BE49-F238E27FC236}">
                <a16:creationId xmlns:a16="http://schemas.microsoft.com/office/drawing/2014/main" id="{D7332C08-2904-A46B-96C4-5DBC1C69CADB}"/>
              </a:ext>
            </a:extLst>
          </p:cNvPr>
          <p:cNvSpPr/>
          <p:nvPr userDrawn="1"/>
        </p:nvSpPr>
        <p:spPr>
          <a:xfrm>
            <a:off x="9462137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4" name="Freeform: Shape 21">
            <a:extLst>
              <a:ext uri="{FF2B5EF4-FFF2-40B4-BE49-F238E27FC236}">
                <a16:creationId xmlns:a16="http://schemas.microsoft.com/office/drawing/2014/main" id="{8A684885-908C-9BB8-5718-E6F70A6BB8AC}"/>
              </a:ext>
            </a:extLst>
          </p:cNvPr>
          <p:cNvSpPr/>
          <p:nvPr userDrawn="1"/>
        </p:nvSpPr>
        <p:spPr>
          <a:xfrm>
            <a:off x="8457421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FD1EA41-453C-051C-113D-B669B2786A0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971218" y="2725302"/>
            <a:ext cx="273725" cy="398146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FDC4E7D-189F-EC3B-7F6D-476B56C595E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39049" y="2753765"/>
            <a:ext cx="331788" cy="331788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7FD881CF-93A7-AEEA-18F4-3812D1190CB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42186" y="2207645"/>
            <a:ext cx="331788" cy="33178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F7A366F-DB2D-FE6C-94CE-6D3EF780CD7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10260" y="1656386"/>
            <a:ext cx="513458" cy="42157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A6B9D1A-08F1-890F-1173-3C5729F77F3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244937" y="2705391"/>
            <a:ext cx="515192" cy="423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3F87F1C-6E5E-9BBB-2A01-97D9DB6D8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95754" y="1636205"/>
            <a:ext cx="273725" cy="398146"/>
          </a:xfrm>
          <a:prstGeom prst="rect">
            <a:avLst/>
          </a:prstGeom>
        </p:spPr>
      </p:pic>
      <p:sp>
        <p:nvSpPr>
          <p:cNvPr id="61" name="Freeform: Shape 132">
            <a:extLst>
              <a:ext uri="{FF2B5EF4-FFF2-40B4-BE49-F238E27FC236}">
                <a16:creationId xmlns:a16="http://schemas.microsoft.com/office/drawing/2014/main" id="{1EC19981-4BB6-E000-BD86-B4C76CCD9957}"/>
              </a:ext>
            </a:extLst>
          </p:cNvPr>
          <p:cNvSpPr/>
          <p:nvPr userDrawn="1"/>
        </p:nvSpPr>
        <p:spPr>
          <a:xfrm>
            <a:off x="5935388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2" name="Freeform: Shape 21">
            <a:extLst>
              <a:ext uri="{FF2B5EF4-FFF2-40B4-BE49-F238E27FC236}">
                <a16:creationId xmlns:a16="http://schemas.microsoft.com/office/drawing/2014/main" id="{1D3DF298-5751-E7A4-BA79-9EF836E93982}"/>
              </a:ext>
            </a:extLst>
          </p:cNvPr>
          <p:cNvSpPr/>
          <p:nvPr userDrawn="1"/>
        </p:nvSpPr>
        <p:spPr>
          <a:xfrm>
            <a:off x="4952631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3" name="Freeform: Shape 22">
            <a:extLst>
              <a:ext uri="{FF2B5EF4-FFF2-40B4-BE49-F238E27FC236}">
                <a16:creationId xmlns:a16="http://schemas.microsoft.com/office/drawing/2014/main" id="{DD11C264-BB2A-B8F3-8F96-8683C33B18BF}"/>
              </a:ext>
            </a:extLst>
          </p:cNvPr>
          <p:cNvSpPr/>
          <p:nvPr userDrawn="1"/>
        </p:nvSpPr>
        <p:spPr>
          <a:xfrm>
            <a:off x="5198320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4" name="Freeform: Shape 23">
            <a:extLst>
              <a:ext uri="{FF2B5EF4-FFF2-40B4-BE49-F238E27FC236}">
                <a16:creationId xmlns:a16="http://schemas.microsoft.com/office/drawing/2014/main" id="{B142B6EF-2720-A256-674E-5EBD1F6D3FEC}"/>
              </a:ext>
            </a:extLst>
          </p:cNvPr>
          <p:cNvSpPr/>
          <p:nvPr userDrawn="1"/>
        </p:nvSpPr>
        <p:spPr>
          <a:xfrm>
            <a:off x="5444009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5" name="Freeform: Shape 24">
            <a:extLst>
              <a:ext uri="{FF2B5EF4-FFF2-40B4-BE49-F238E27FC236}">
                <a16:creationId xmlns:a16="http://schemas.microsoft.com/office/drawing/2014/main" id="{0F5FE56E-274F-6191-FA98-6C5738C23A84}"/>
              </a:ext>
            </a:extLst>
          </p:cNvPr>
          <p:cNvSpPr/>
          <p:nvPr userDrawn="1"/>
        </p:nvSpPr>
        <p:spPr>
          <a:xfrm>
            <a:off x="5689698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6B9182B-8EBB-305B-FDFB-BABECAEA581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9755564" y="2771468"/>
            <a:ext cx="522938" cy="370414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C232DBF-C47F-3132-1914-92E671CFE5D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37160" y="2294795"/>
            <a:ext cx="341342" cy="34134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6161CD6-AFCC-D6C3-9F2E-9C6BCB7810E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73500" y="1776520"/>
            <a:ext cx="273725" cy="398146"/>
          </a:xfrm>
          <a:prstGeom prst="rect">
            <a:avLst/>
          </a:prstGeom>
        </p:spPr>
      </p:pic>
      <p:sp>
        <p:nvSpPr>
          <p:cNvPr id="69" name="Freeform: Shape 132">
            <a:extLst>
              <a:ext uri="{FF2B5EF4-FFF2-40B4-BE49-F238E27FC236}">
                <a16:creationId xmlns:a16="http://schemas.microsoft.com/office/drawing/2014/main" id="{165A1F06-AA65-2928-C646-8425C222FDB9}"/>
              </a:ext>
            </a:extLst>
          </p:cNvPr>
          <p:cNvSpPr/>
          <p:nvPr userDrawn="1"/>
        </p:nvSpPr>
        <p:spPr>
          <a:xfrm>
            <a:off x="7824830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0" name="Freeform: Shape 21">
            <a:extLst>
              <a:ext uri="{FF2B5EF4-FFF2-40B4-BE49-F238E27FC236}">
                <a16:creationId xmlns:a16="http://schemas.microsoft.com/office/drawing/2014/main" id="{55097667-C381-8857-C18C-1C0C3A2521C1}"/>
              </a:ext>
            </a:extLst>
          </p:cNvPr>
          <p:cNvSpPr/>
          <p:nvPr userDrawn="1"/>
        </p:nvSpPr>
        <p:spPr>
          <a:xfrm>
            <a:off x="6820112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1" name="Freeform: Shape 22">
            <a:extLst>
              <a:ext uri="{FF2B5EF4-FFF2-40B4-BE49-F238E27FC236}">
                <a16:creationId xmlns:a16="http://schemas.microsoft.com/office/drawing/2014/main" id="{51C1135A-0BA4-6037-C0C3-C0A04E626D92}"/>
              </a:ext>
            </a:extLst>
          </p:cNvPr>
          <p:cNvSpPr/>
          <p:nvPr userDrawn="1"/>
        </p:nvSpPr>
        <p:spPr>
          <a:xfrm>
            <a:off x="7071291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2" name="Freeform: Shape 23">
            <a:extLst>
              <a:ext uri="{FF2B5EF4-FFF2-40B4-BE49-F238E27FC236}">
                <a16:creationId xmlns:a16="http://schemas.microsoft.com/office/drawing/2014/main" id="{617F2D33-E592-7536-D6C4-EEA38BC20BF8}"/>
              </a:ext>
            </a:extLst>
          </p:cNvPr>
          <p:cNvSpPr/>
          <p:nvPr userDrawn="1"/>
        </p:nvSpPr>
        <p:spPr>
          <a:xfrm>
            <a:off x="7322470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3" name="Freeform: Shape 24">
            <a:extLst>
              <a:ext uri="{FF2B5EF4-FFF2-40B4-BE49-F238E27FC236}">
                <a16:creationId xmlns:a16="http://schemas.microsoft.com/office/drawing/2014/main" id="{A76CA668-1BEB-369C-08C2-5315AC7B399D}"/>
              </a:ext>
            </a:extLst>
          </p:cNvPr>
          <p:cNvSpPr/>
          <p:nvPr userDrawn="1"/>
        </p:nvSpPr>
        <p:spPr>
          <a:xfrm>
            <a:off x="7573649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4" name="Freeform: Shape 21">
            <a:extLst>
              <a:ext uri="{FF2B5EF4-FFF2-40B4-BE49-F238E27FC236}">
                <a16:creationId xmlns:a16="http://schemas.microsoft.com/office/drawing/2014/main" id="{0CD61D6B-1538-34B5-F3B3-9F5886891CB5}"/>
              </a:ext>
            </a:extLst>
          </p:cNvPr>
          <p:cNvSpPr/>
          <p:nvPr userDrawn="1"/>
        </p:nvSpPr>
        <p:spPr>
          <a:xfrm>
            <a:off x="6568933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911A446-90FD-AF2A-36D6-D38875F88EF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7867076" y="2771468"/>
            <a:ext cx="522938" cy="370414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EB8A1BBD-C4B7-379E-D044-7528B5D4FC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48672" y="2303915"/>
            <a:ext cx="341342" cy="34134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05A23C6A-97F0-A01F-8870-8B4CCE0F163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085012" y="1785640"/>
            <a:ext cx="273725" cy="398146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DE0C6D39-A49B-E488-3937-CF30743805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65395" y="2294795"/>
            <a:ext cx="341342" cy="34134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40C8A07-27AB-C089-4C00-08AB0B77639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01735" y="1776520"/>
            <a:ext cx="273725" cy="398146"/>
          </a:xfrm>
          <a:prstGeom prst="rect">
            <a:avLst/>
          </a:prstGeom>
        </p:spPr>
      </p:pic>
      <p:sp>
        <p:nvSpPr>
          <p:cNvPr id="80" name="Freeform: Shape 132">
            <a:extLst>
              <a:ext uri="{FF2B5EF4-FFF2-40B4-BE49-F238E27FC236}">
                <a16:creationId xmlns:a16="http://schemas.microsoft.com/office/drawing/2014/main" id="{A7BD4DB2-B946-CEE1-9467-FBB7261DECFB}"/>
              </a:ext>
            </a:extLst>
          </p:cNvPr>
          <p:cNvSpPr/>
          <p:nvPr userDrawn="1"/>
        </p:nvSpPr>
        <p:spPr>
          <a:xfrm>
            <a:off x="4057748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1" name="Freeform: Shape 21">
            <a:extLst>
              <a:ext uri="{FF2B5EF4-FFF2-40B4-BE49-F238E27FC236}">
                <a16:creationId xmlns:a16="http://schemas.microsoft.com/office/drawing/2014/main" id="{72491F41-C20F-E52A-91A0-A69DCC9D1013}"/>
              </a:ext>
            </a:extLst>
          </p:cNvPr>
          <p:cNvSpPr/>
          <p:nvPr userDrawn="1"/>
        </p:nvSpPr>
        <p:spPr>
          <a:xfrm>
            <a:off x="3074991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2" name="Freeform: Shape 22">
            <a:extLst>
              <a:ext uri="{FF2B5EF4-FFF2-40B4-BE49-F238E27FC236}">
                <a16:creationId xmlns:a16="http://schemas.microsoft.com/office/drawing/2014/main" id="{448BEC6F-23EE-566C-E632-26224A7009CE}"/>
              </a:ext>
            </a:extLst>
          </p:cNvPr>
          <p:cNvSpPr/>
          <p:nvPr userDrawn="1"/>
        </p:nvSpPr>
        <p:spPr>
          <a:xfrm>
            <a:off x="3320680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3" name="Freeform: Shape 23">
            <a:extLst>
              <a:ext uri="{FF2B5EF4-FFF2-40B4-BE49-F238E27FC236}">
                <a16:creationId xmlns:a16="http://schemas.microsoft.com/office/drawing/2014/main" id="{3B2FC2BA-3BAA-F5DF-C1BE-39FE282FE60E}"/>
              </a:ext>
            </a:extLst>
          </p:cNvPr>
          <p:cNvSpPr/>
          <p:nvPr userDrawn="1"/>
        </p:nvSpPr>
        <p:spPr>
          <a:xfrm>
            <a:off x="3566369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4" name="Freeform: Shape 24">
            <a:extLst>
              <a:ext uri="{FF2B5EF4-FFF2-40B4-BE49-F238E27FC236}">
                <a16:creationId xmlns:a16="http://schemas.microsoft.com/office/drawing/2014/main" id="{C9249AA0-34BB-34D7-B07B-5F0A29A6AF1B}"/>
              </a:ext>
            </a:extLst>
          </p:cNvPr>
          <p:cNvSpPr/>
          <p:nvPr userDrawn="1"/>
        </p:nvSpPr>
        <p:spPr>
          <a:xfrm>
            <a:off x="3812058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2170AAFF-0879-872A-BC99-7F8083B408E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96648" y="2288636"/>
            <a:ext cx="341342" cy="34134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BBE1BBD2-BA17-9BF0-6ED8-EA5E748839A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332988" y="1770361"/>
            <a:ext cx="273725" cy="398146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DE1725F7-EC3F-7684-6D2E-37F4930AC34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17555" y="4721145"/>
            <a:ext cx="274320" cy="274320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DB7F0211-7B02-9E9C-9669-27946D1658BF}"/>
              </a:ext>
            </a:extLst>
          </p:cNvPr>
          <p:cNvSpPr txBox="1"/>
          <p:nvPr userDrawn="1"/>
        </p:nvSpPr>
        <p:spPr>
          <a:xfrm rot="18900000">
            <a:off x="5724469" y="4385055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7FA1598-7FAC-9C31-B392-69F9CEE6E617}"/>
              </a:ext>
            </a:extLst>
          </p:cNvPr>
          <p:cNvSpPr txBox="1"/>
          <p:nvPr userDrawn="1"/>
        </p:nvSpPr>
        <p:spPr>
          <a:xfrm rot="2700000">
            <a:off x="5733762" y="4942129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7D919A16-B382-BC47-4E1D-3A4DD485662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5976990" y="2771468"/>
            <a:ext cx="522938" cy="370414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A53450BF-03FB-C615-56EB-D5F86D278E0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8032810" y="3558367"/>
            <a:ext cx="790637" cy="685800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35A73EE3-40C5-A7C1-5DA6-C5192D99C08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074624" y="5746764"/>
            <a:ext cx="682296" cy="682296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6AE8C4B5-F02A-A721-804C-9CB592DC695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8005161" y="5121690"/>
            <a:ext cx="365760" cy="259080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073DAF72-2A7B-9091-6852-7552BB72487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94393" y="4832768"/>
            <a:ext cx="274320" cy="27432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3F7EFA3D-7AB8-DF6E-99A6-FFE2EB6B09A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073741" y="4345245"/>
            <a:ext cx="228600" cy="332510"/>
          </a:xfrm>
          <a:prstGeom prst="rect">
            <a:avLst/>
          </a:prstGeom>
        </p:spPr>
      </p:pic>
      <p:pic>
        <p:nvPicPr>
          <p:cNvPr id="121" name="Graphic 120">
            <a:extLst>
              <a:ext uri="{FF2B5EF4-FFF2-40B4-BE49-F238E27FC236}">
                <a16:creationId xmlns:a16="http://schemas.microsoft.com/office/drawing/2014/main" id="{968E7FE9-6E1A-9E3E-77F9-79AEF715E9F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19227" y="4724060"/>
            <a:ext cx="274320" cy="27432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EBAC59F3-66D3-D2B8-5A35-AE2E9CD513B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9906833" y="5124605"/>
            <a:ext cx="365760" cy="259080"/>
          </a:xfrm>
          <a:prstGeom prst="rect">
            <a:avLst/>
          </a:prstGeom>
        </p:spPr>
      </p:pic>
      <p:pic>
        <p:nvPicPr>
          <p:cNvPr id="123" name="Graphic 122">
            <a:extLst>
              <a:ext uri="{FF2B5EF4-FFF2-40B4-BE49-F238E27FC236}">
                <a16:creationId xmlns:a16="http://schemas.microsoft.com/office/drawing/2014/main" id="{22BB34B8-DD84-AC86-DF38-A93604081E2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96065" y="4835683"/>
            <a:ext cx="274320" cy="27432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D885FA41-ED28-BADB-E621-494853095D1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75413" y="4348160"/>
            <a:ext cx="228600" cy="3325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FE9E429-DDD5-3B92-8770-D3A1EFDCB493}"/>
              </a:ext>
            </a:extLst>
          </p:cNvPr>
          <p:cNvGrpSpPr/>
          <p:nvPr userDrawn="1"/>
        </p:nvGrpSpPr>
        <p:grpSpPr>
          <a:xfrm>
            <a:off x="6116916" y="3308032"/>
            <a:ext cx="646208" cy="821495"/>
            <a:chOff x="5248279" y="1710684"/>
            <a:chExt cx="646208" cy="8214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DE5387-A148-95CC-9C8A-F718E63BD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363485" y="1720003"/>
              <a:ext cx="223925" cy="22599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5BA2BD-BFC3-56AB-412A-C2DDA9FB4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590319" y="1710684"/>
              <a:ext cx="223925" cy="225992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E33DBEC6-5029-EA3F-7416-5382098ED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248279" y="1918757"/>
              <a:ext cx="223925" cy="225992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4DE7B319-444D-F155-C136-B43ED8CA8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456446" y="1939088"/>
              <a:ext cx="223925" cy="225992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2B748F97-6752-5B68-1240-4FEB17671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345723" y="2121684"/>
              <a:ext cx="223925" cy="225992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E8DE5DA8-2B35-97AE-17A8-5FD969754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563504" y="2106340"/>
              <a:ext cx="223925" cy="225992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46AC1DEC-80DD-DAEC-D6CF-93BAB87A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426811" y="2306187"/>
              <a:ext cx="223925" cy="225992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6C6777E0-7960-3210-B73C-01DA469B9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670562" y="2269321"/>
              <a:ext cx="223925" cy="225992"/>
            </a:xfrm>
            <a:prstGeom prst="rect">
              <a:avLst/>
            </a:prstGeom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8A4E943-D58C-E8B7-A669-6DC3480D58BF}"/>
              </a:ext>
            </a:extLst>
          </p:cNvPr>
          <p:cNvGrpSpPr/>
          <p:nvPr userDrawn="1"/>
        </p:nvGrpSpPr>
        <p:grpSpPr>
          <a:xfrm>
            <a:off x="6158278" y="5560865"/>
            <a:ext cx="592975" cy="770645"/>
            <a:chOff x="6206589" y="4993261"/>
            <a:chExt cx="592975" cy="770645"/>
          </a:xfrm>
        </p:grpSpPr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D36E3924-70E6-346A-ED97-092CD16220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206589" y="5008074"/>
              <a:ext cx="223925" cy="225992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4AEBB9D6-5D65-EB56-AC33-02E867E877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433293" y="4993261"/>
              <a:ext cx="223925" cy="225992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3198163B-B4E7-9F27-9A7B-0FCE2FBDA8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255922" y="5162008"/>
              <a:ext cx="223925" cy="225992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78471E8E-3B91-69D1-7F45-51DA52DF52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448006" y="5188216"/>
              <a:ext cx="223925" cy="225992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146552CF-D579-E564-A7E2-F926999153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269131" y="5533773"/>
              <a:ext cx="223925" cy="225992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5090671A-427F-6357-373C-9407EFC2D6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371539" y="5357021"/>
              <a:ext cx="223925" cy="225992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36DD0286-6652-CAC5-009E-FECDA53E0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457005" y="5537914"/>
              <a:ext cx="223925" cy="225992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8C2BC3DA-6D99-CAFA-2F7E-0121E38C18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575639" y="5337761"/>
              <a:ext cx="223925" cy="225992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CC37350-8A92-15CA-A894-39DB9510393D}"/>
              </a:ext>
            </a:extLst>
          </p:cNvPr>
          <p:cNvGrpSpPr/>
          <p:nvPr userDrawn="1"/>
        </p:nvGrpSpPr>
        <p:grpSpPr>
          <a:xfrm>
            <a:off x="4520036" y="4088816"/>
            <a:ext cx="605771" cy="811562"/>
            <a:chOff x="4630479" y="3861130"/>
            <a:chExt cx="605771" cy="811562"/>
          </a:xfrm>
        </p:grpSpPr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7DFB3B7B-295D-C0CA-8206-B05C083B7A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630479" y="4050223"/>
              <a:ext cx="223925" cy="225992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88C61932-8F21-89C1-DC3B-1B9C3ADABC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839006" y="4084593"/>
              <a:ext cx="223925" cy="225992"/>
            </a:xfrm>
            <a:prstGeom prst="rect">
              <a:avLst/>
            </a:prstGeom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1A525D0C-5400-2C1A-91AC-47CF701A7C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874924" y="3894280"/>
              <a:ext cx="223925" cy="225992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4D08C143-66E7-B9A3-FCE7-C1CF16A4C8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644726" y="4257607"/>
              <a:ext cx="223925" cy="225992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8F13A7F1-B402-5F2E-613E-0112F18CEC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869577" y="4282736"/>
              <a:ext cx="223925" cy="225992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0AB40FFA-8ACE-07AC-9CC4-EB95AA5560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962846" y="4422651"/>
              <a:ext cx="223925" cy="225992"/>
            </a:xfrm>
            <a:prstGeom prst="rect">
              <a:avLst/>
            </a:prstGeom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22F5A2F1-8E3E-DDDB-11D5-6259BFB593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679086" y="3861130"/>
              <a:ext cx="223925" cy="225992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7A1959C1-CA84-4C4C-1704-07BF1BECC9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715851" y="4446700"/>
              <a:ext cx="223925" cy="225992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5CFB8F26-DBEF-ABCB-A806-BA07CCBEC4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5012325" y="4050223"/>
              <a:ext cx="223925" cy="225992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9CA9D3E0-F54F-6E71-28D4-2FD457CF87AE}"/>
              </a:ext>
            </a:extLst>
          </p:cNvPr>
          <p:cNvGrpSpPr/>
          <p:nvPr userDrawn="1"/>
        </p:nvGrpSpPr>
        <p:grpSpPr>
          <a:xfrm>
            <a:off x="4493446" y="4991286"/>
            <a:ext cx="647556" cy="562096"/>
            <a:chOff x="4603889" y="4763600"/>
            <a:chExt cx="647556" cy="562096"/>
          </a:xfrm>
        </p:grpSpPr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EEA00465-711D-0B30-8055-B930828C0D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868650" y="4763600"/>
              <a:ext cx="223925" cy="225992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4758BDDB-6E6B-624B-5028-EF302ADCA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5004775" y="4869018"/>
              <a:ext cx="223925" cy="225992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A3DFE512-A965-8950-EA21-DCB1597B98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5027520" y="5022760"/>
              <a:ext cx="223925" cy="225992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D1FBFE2A-6788-EFF0-4087-6B84E0F71A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623862" y="4811478"/>
              <a:ext cx="223925" cy="225992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58530081-405E-1EA7-35DF-ECA608EA0C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782957" y="4937489"/>
              <a:ext cx="223925" cy="225992"/>
            </a:xfrm>
            <a:prstGeom prst="rect">
              <a:avLst/>
            </a:prstGeom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48D9ABA0-39AC-38A6-CB62-AF0F3D6F1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603889" y="5061244"/>
              <a:ext cx="223925" cy="225992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6EFE7B76-7FE2-EC4D-652D-8E482B643B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850559" y="5099704"/>
              <a:ext cx="223925" cy="225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1542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flippe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E840146-AC87-04EF-1D79-EBCEA3FD8B9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87428250"/>
              </p:ext>
            </p:extLst>
          </p:nvPr>
        </p:nvGraphicFramePr>
        <p:xfrm>
          <a:off x="-9663" y="315627"/>
          <a:ext cx="12189242" cy="65424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54908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1601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1157362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Implementation</a:t>
                      </a: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46704"/>
                  </a:ext>
                </a:extLst>
              </a:tr>
              <a:tr h="55708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427393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635781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407594"/>
                  </a:ext>
                </a:extLst>
              </a:tr>
              <a:tr h="111416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93926"/>
            <a:ext cx="12188952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CF0A6-50B3-ECC3-3310-831BDAF15A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190" y="142592"/>
            <a:ext cx="4425699" cy="72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83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13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flipped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D027D2-8F09-06EB-5D32-543D369CED3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57393556"/>
              </p:ext>
            </p:extLst>
          </p:nvPr>
        </p:nvGraphicFramePr>
        <p:xfrm>
          <a:off x="-9663" y="315627"/>
          <a:ext cx="12189242" cy="65424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54908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1601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1157362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Implementation</a:t>
                      </a: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46704"/>
                  </a:ext>
                </a:extLst>
              </a:tr>
              <a:tr h="55708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427393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635781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407594"/>
                  </a:ext>
                </a:extLst>
              </a:tr>
              <a:tr h="111416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63446"/>
            <a:ext cx="12188952" cy="358588"/>
          </a:xfrm>
          <a:prstGeom prst="rightArrow">
            <a:avLst>
              <a:gd name="adj1" fmla="val 40000"/>
              <a:gd name="adj2" fmla="val 755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CF0A6-50B3-ECC3-3310-831BDAF15A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710" y="489966"/>
            <a:ext cx="4425699" cy="724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B2118-BC25-04AB-433A-6B935DD869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71218" y="2114877"/>
            <a:ext cx="273725" cy="39814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6EFF82D-A1B9-ED1C-BF27-03EE7DB3D3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9049" y="2143340"/>
            <a:ext cx="331788" cy="33178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0D9BA69-3E44-DF46-34D5-53104BDA07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9487" y="2701316"/>
            <a:ext cx="331788" cy="331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932EA6-A316-B846-3FA4-0102DB5F4B7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218177" y="1581557"/>
            <a:ext cx="474714" cy="3897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A2B23D-95D4-BF60-8E40-C41BF49DC0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246983" y="2151852"/>
            <a:ext cx="445908" cy="3661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F60943-D183-6A55-0FA3-A6C209E8EF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908" y="1553374"/>
            <a:ext cx="273725" cy="3981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7AB53B-E02C-88CA-FE80-B8A4030F418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86676" y="809799"/>
            <a:ext cx="914400" cy="1183503"/>
          </a:xfrm>
          <a:prstGeom prst="roundRect">
            <a:avLst>
              <a:gd name="adj" fmla="val 12358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978445-F4FC-2DDF-1A95-FEF71EABEAC4}"/>
              </a:ext>
            </a:extLst>
          </p:cNvPr>
          <p:cNvSpPr txBox="1"/>
          <p:nvPr userDrawn="1"/>
        </p:nvSpPr>
        <p:spPr>
          <a:xfrm>
            <a:off x="10446398" y="1825406"/>
            <a:ext cx="1594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Analyze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4D5DC6-2577-3C15-2F8E-BAD451BC8A5E}"/>
              </a:ext>
            </a:extLst>
          </p:cNvPr>
          <p:cNvGrpSpPr/>
          <p:nvPr userDrawn="1"/>
        </p:nvGrpSpPr>
        <p:grpSpPr>
          <a:xfrm>
            <a:off x="4898048" y="1537141"/>
            <a:ext cx="1197952" cy="1486817"/>
            <a:chOff x="4898048" y="1553374"/>
            <a:chExt cx="1197952" cy="1486817"/>
          </a:xfrm>
        </p:grpSpPr>
        <p:sp>
          <p:nvSpPr>
            <p:cNvPr id="17" name="Freeform: Shape 132">
              <a:extLst>
                <a:ext uri="{FF2B5EF4-FFF2-40B4-BE49-F238E27FC236}">
                  <a16:creationId xmlns:a16="http://schemas.microsoft.com/office/drawing/2014/main" id="{65F6367F-1BDA-C2F6-9053-29F100DE1FD6}"/>
                </a:ext>
              </a:extLst>
            </p:cNvPr>
            <p:cNvSpPr/>
            <p:nvPr userDrawn="1"/>
          </p:nvSpPr>
          <p:spPr>
            <a:xfrm>
              <a:off x="5880805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B790988B-A094-9FCD-C7FD-74A1D5C68588}"/>
                </a:ext>
              </a:extLst>
            </p:cNvPr>
            <p:cNvSpPr/>
            <p:nvPr userDrawn="1"/>
          </p:nvSpPr>
          <p:spPr>
            <a:xfrm>
              <a:off x="4898048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19" name="Freeform: Shape 22">
              <a:extLst>
                <a:ext uri="{FF2B5EF4-FFF2-40B4-BE49-F238E27FC236}">
                  <a16:creationId xmlns:a16="http://schemas.microsoft.com/office/drawing/2014/main" id="{6913F0F3-372C-2AF5-B023-270805100516}"/>
                </a:ext>
              </a:extLst>
            </p:cNvPr>
            <p:cNvSpPr/>
            <p:nvPr userDrawn="1"/>
          </p:nvSpPr>
          <p:spPr>
            <a:xfrm>
              <a:off x="5143737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0" name="Freeform: Shape 23">
              <a:extLst>
                <a:ext uri="{FF2B5EF4-FFF2-40B4-BE49-F238E27FC236}">
                  <a16:creationId xmlns:a16="http://schemas.microsoft.com/office/drawing/2014/main" id="{3AC37AFC-C5F0-5F87-1517-4D97899A9A95}"/>
                </a:ext>
              </a:extLst>
            </p:cNvPr>
            <p:cNvSpPr/>
            <p:nvPr userDrawn="1"/>
          </p:nvSpPr>
          <p:spPr>
            <a:xfrm>
              <a:off x="5389426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1" name="Freeform: Shape 24">
              <a:extLst>
                <a:ext uri="{FF2B5EF4-FFF2-40B4-BE49-F238E27FC236}">
                  <a16:creationId xmlns:a16="http://schemas.microsoft.com/office/drawing/2014/main" id="{FE5CA783-A2EA-4815-0C98-6A2DEB11AA63}"/>
                </a:ext>
              </a:extLst>
            </p:cNvPr>
            <p:cNvSpPr/>
            <p:nvPr userDrawn="1"/>
          </p:nvSpPr>
          <p:spPr>
            <a:xfrm>
              <a:off x="5635115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455453-B83D-3CC3-A848-9867983D2E68}"/>
              </a:ext>
            </a:extLst>
          </p:cNvPr>
          <p:cNvGrpSpPr/>
          <p:nvPr userDrawn="1"/>
        </p:nvGrpSpPr>
        <p:grpSpPr>
          <a:xfrm>
            <a:off x="8772684" y="1541232"/>
            <a:ext cx="1475353" cy="1490472"/>
            <a:chOff x="8772684" y="1541232"/>
            <a:chExt cx="1475353" cy="1490472"/>
          </a:xfrm>
        </p:grpSpPr>
        <p:sp>
          <p:nvSpPr>
            <p:cNvPr id="23" name="Freeform: Shape 132">
              <a:extLst>
                <a:ext uri="{FF2B5EF4-FFF2-40B4-BE49-F238E27FC236}">
                  <a16:creationId xmlns:a16="http://schemas.microsoft.com/office/drawing/2014/main" id="{F51C203A-10C6-F909-794B-EA6D7274F30E}"/>
                </a:ext>
              </a:extLst>
            </p:cNvPr>
            <p:cNvSpPr/>
            <p:nvPr userDrawn="1"/>
          </p:nvSpPr>
          <p:spPr>
            <a:xfrm>
              <a:off x="10028581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4" name="Freeform: Shape 21">
              <a:extLst>
                <a:ext uri="{FF2B5EF4-FFF2-40B4-BE49-F238E27FC236}">
                  <a16:creationId xmlns:a16="http://schemas.microsoft.com/office/drawing/2014/main" id="{D02D2BA6-28C2-A470-DE98-34E9D6B0DCE4}"/>
                </a:ext>
              </a:extLst>
            </p:cNvPr>
            <p:cNvSpPr/>
            <p:nvPr userDrawn="1"/>
          </p:nvSpPr>
          <p:spPr>
            <a:xfrm>
              <a:off x="9023863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5" name="Freeform: Shape 22">
              <a:extLst>
                <a:ext uri="{FF2B5EF4-FFF2-40B4-BE49-F238E27FC236}">
                  <a16:creationId xmlns:a16="http://schemas.microsoft.com/office/drawing/2014/main" id="{01A6E106-09D1-5A76-DD57-6980927F166E}"/>
                </a:ext>
              </a:extLst>
            </p:cNvPr>
            <p:cNvSpPr/>
            <p:nvPr userDrawn="1"/>
          </p:nvSpPr>
          <p:spPr>
            <a:xfrm>
              <a:off x="9275042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6" name="Freeform: Shape 23">
              <a:extLst>
                <a:ext uri="{FF2B5EF4-FFF2-40B4-BE49-F238E27FC236}">
                  <a16:creationId xmlns:a16="http://schemas.microsoft.com/office/drawing/2014/main" id="{8D8D47B3-225A-EE97-B863-2CAE4FA961D5}"/>
                </a:ext>
              </a:extLst>
            </p:cNvPr>
            <p:cNvSpPr/>
            <p:nvPr userDrawn="1"/>
          </p:nvSpPr>
          <p:spPr>
            <a:xfrm>
              <a:off x="9526221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7" name="Freeform: Shape 24">
              <a:extLst>
                <a:ext uri="{FF2B5EF4-FFF2-40B4-BE49-F238E27FC236}">
                  <a16:creationId xmlns:a16="http://schemas.microsoft.com/office/drawing/2014/main" id="{D0CB13BF-F2FD-C1B6-ACBE-9114494B7629}"/>
                </a:ext>
              </a:extLst>
            </p:cNvPr>
            <p:cNvSpPr/>
            <p:nvPr userDrawn="1"/>
          </p:nvSpPr>
          <p:spPr>
            <a:xfrm>
              <a:off x="9777400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8" name="Freeform: Shape 21">
              <a:extLst>
                <a:ext uri="{FF2B5EF4-FFF2-40B4-BE49-F238E27FC236}">
                  <a16:creationId xmlns:a16="http://schemas.microsoft.com/office/drawing/2014/main" id="{598625D6-97D2-01AE-A372-495C1207B9B4}"/>
                </a:ext>
              </a:extLst>
            </p:cNvPr>
            <p:cNvSpPr/>
            <p:nvPr userDrawn="1"/>
          </p:nvSpPr>
          <p:spPr>
            <a:xfrm>
              <a:off x="8772684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Set up Success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39C66F-90BF-A660-EAC3-7F7725099120}"/>
              </a:ext>
            </a:extLst>
          </p:cNvPr>
          <p:cNvGrpSpPr/>
          <p:nvPr userDrawn="1"/>
        </p:nvGrpSpPr>
        <p:grpSpPr>
          <a:xfrm>
            <a:off x="6615930" y="1541232"/>
            <a:ext cx="1475353" cy="1490472"/>
            <a:chOff x="6615930" y="1541232"/>
            <a:chExt cx="1475353" cy="1490472"/>
          </a:xfrm>
        </p:grpSpPr>
        <p:sp>
          <p:nvSpPr>
            <p:cNvPr id="30" name="Freeform: Shape 132">
              <a:extLst>
                <a:ext uri="{FF2B5EF4-FFF2-40B4-BE49-F238E27FC236}">
                  <a16:creationId xmlns:a16="http://schemas.microsoft.com/office/drawing/2014/main" id="{C3229EA3-43E6-0CA0-8BE7-953765C5DC13}"/>
                </a:ext>
              </a:extLst>
            </p:cNvPr>
            <p:cNvSpPr/>
            <p:nvPr userDrawn="1"/>
          </p:nvSpPr>
          <p:spPr>
            <a:xfrm>
              <a:off x="7871827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1" name="Freeform: Shape 21">
              <a:extLst>
                <a:ext uri="{FF2B5EF4-FFF2-40B4-BE49-F238E27FC236}">
                  <a16:creationId xmlns:a16="http://schemas.microsoft.com/office/drawing/2014/main" id="{8FB85D25-1F0A-204D-BB6B-A2CB43A55045}"/>
                </a:ext>
              </a:extLst>
            </p:cNvPr>
            <p:cNvSpPr/>
            <p:nvPr userDrawn="1"/>
          </p:nvSpPr>
          <p:spPr>
            <a:xfrm>
              <a:off x="6867109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2" name="Freeform: Shape 22">
              <a:extLst>
                <a:ext uri="{FF2B5EF4-FFF2-40B4-BE49-F238E27FC236}">
                  <a16:creationId xmlns:a16="http://schemas.microsoft.com/office/drawing/2014/main" id="{E880FB59-0685-A9D6-D782-4BA982CC3096}"/>
                </a:ext>
              </a:extLst>
            </p:cNvPr>
            <p:cNvSpPr/>
            <p:nvPr userDrawn="1"/>
          </p:nvSpPr>
          <p:spPr>
            <a:xfrm>
              <a:off x="7118288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3" name="Freeform: Shape 23">
              <a:extLst>
                <a:ext uri="{FF2B5EF4-FFF2-40B4-BE49-F238E27FC236}">
                  <a16:creationId xmlns:a16="http://schemas.microsoft.com/office/drawing/2014/main" id="{5F23DD3F-ACDA-4526-042F-1830DE26B99D}"/>
                </a:ext>
              </a:extLst>
            </p:cNvPr>
            <p:cNvSpPr/>
            <p:nvPr userDrawn="1"/>
          </p:nvSpPr>
          <p:spPr>
            <a:xfrm>
              <a:off x="7369467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4" name="Freeform: Shape 24">
              <a:extLst>
                <a:ext uri="{FF2B5EF4-FFF2-40B4-BE49-F238E27FC236}">
                  <a16:creationId xmlns:a16="http://schemas.microsoft.com/office/drawing/2014/main" id="{3842CD0F-CA22-2628-7698-AB0953972E48}"/>
                </a:ext>
              </a:extLst>
            </p:cNvPr>
            <p:cNvSpPr/>
            <p:nvPr userDrawn="1"/>
          </p:nvSpPr>
          <p:spPr>
            <a:xfrm>
              <a:off x="7620646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DDC93581-F5E2-34C3-5C83-33C23B1E99C6}"/>
                </a:ext>
              </a:extLst>
            </p:cNvPr>
            <p:cNvSpPr/>
            <p:nvPr userDrawn="1"/>
          </p:nvSpPr>
          <p:spPr>
            <a:xfrm>
              <a:off x="6615930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Set up Success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B0409AE-F17B-2330-BC2F-090DC1CB29BB}"/>
              </a:ext>
            </a:extLst>
          </p:cNvPr>
          <p:cNvGrpSpPr/>
          <p:nvPr userDrawn="1"/>
        </p:nvGrpSpPr>
        <p:grpSpPr>
          <a:xfrm>
            <a:off x="3020408" y="1535313"/>
            <a:ext cx="1205029" cy="1490472"/>
            <a:chOff x="3020408" y="1520907"/>
            <a:chExt cx="1205029" cy="1490472"/>
          </a:xfrm>
        </p:grpSpPr>
        <p:sp>
          <p:nvSpPr>
            <p:cNvPr id="37" name="Freeform: Shape 132">
              <a:extLst>
                <a:ext uri="{FF2B5EF4-FFF2-40B4-BE49-F238E27FC236}">
                  <a16:creationId xmlns:a16="http://schemas.microsoft.com/office/drawing/2014/main" id="{F9E4CAB7-3AED-460B-7722-09EBA1E457C3}"/>
                </a:ext>
              </a:extLst>
            </p:cNvPr>
            <p:cNvSpPr/>
            <p:nvPr userDrawn="1"/>
          </p:nvSpPr>
          <p:spPr>
            <a:xfrm>
              <a:off x="4003165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8" name="Freeform: Shape 21">
              <a:extLst>
                <a:ext uri="{FF2B5EF4-FFF2-40B4-BE49-F238E27FC236}">
                  <a16:creationId xmlns:a16="http://schemas.microsoft.com/office/drawing/2014/main" id="{1F1A999F-1F30-3395-F899-750D7F9201E4}"/>
                </a:ext>
              </a:extLst>
            </p:cNvPr>
            <p:cNvSpPr/>
            <p:nvPr userDrawn="1"/>
          </p:nvSpPr>
          <p:spPr>
            <a:xfrm>
              <a:off x="3020408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9" name="Freeform: Shape 22">
              <a:extLst>
                <a:ext uri="{FF2B5EF4-FFF2-40B4-BE49-F238E27FC236}">
                  <a16:creationId xmlns:a16="http://schemas.microsoft.com/office/drawing/2014/main" id="{3F90E40C-1297-51F1-BE4F-5AD9AD72C316}"/>
                </a:ext>
              </a:extLst>
            </p:cNvPr>
            <p:cNvSpPr/>
            <p:nvPr userDrawn="1"/>
          </p:nvSpPr>
          <p:spPr>
            <a:xfrm>
              <a:off x="3266097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40" name="Freeform: Shape 23">
              <a:extLst>
                <a:ext uri="{FF2B5EF4-FFF2-40B4-BE49-F238E27FC236}">
                  <a16:creationId xmlns:a16="http://schemas.microsoft.com/office/drawing/2014/main" id="{2C984FA4-5C8B-70B2-3A65-F78E98F179CB}"/>
                </a:ext>
              </a:extLst>
            </p:cNvPr>
            <p:cNvSpPr/>
            <p:nvPr userDrawn="1"/>
          </p:nvSpPr>
          <p:spPr>
            <a:xfrm>
              <a:off x="3511786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41" name="Freeform: Shape 24">
              <a:extLst>
                <a:ext uri="{FF2B5EF4-FFF2-40B4-BE49-F238E27FC236}">
                  <a16:creationId xmlns:a16="http://schemas.microsoft.com/office/drawing/2014/main" id="{E8879292-B8F0-8B1B-DBB9-815FBEBA6585}"/>
                </a:ext>
              </a:extLst>
            </p:cNvPr>
            <p:cNvSpPr/>
            <p:nvPr userDrawn="1"/>
          </p:nvSpPr>
          <p:spPr>
            <a:xfrm>
              <a:off x="3757475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sp>
        <p:nvSpPr>
          <p:cNvPr id="42" name="enhance/trad ci3t text box">
            <a:extLst>
              <a:ext uri="{FF2B5EF4-FFF2-40B4-BE49-F238E27FC236}">
                <a16:creationId xmlns:a16="http://schemas.microsoft.com/office/drawing/2014/main" id="{67145CFE-7B0A-B2BB-4415-7E4DDC2DF75D}"/>
              </a:ext>
            </a:extLst>
          </p:cNvPr>
          <p:cNvSpPr txBox="1"/>
          <p:nvPr userDrawn="1"/>
        </p:nvSpPr>
        <p:spPr>
          <a:xfrm>
            <a:off x="7713157" y="252019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3175"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Enhanced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DE24510-4E4B-9601-8CE3-0700902B7ED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8126766" y="816157"/>
            <a:ext cx="619980" cy="537772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FC7A516F-8B68-4D9F-109F-9B6D230B58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0270" y="2150424"/>
            <a:ext cx="341342" cy="34134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F50E38B-7D27-10B0-F5E9-6D3E839D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8166" y="1634074"/>
            <a:ext cx="273725" cy="39814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F6167C-942B-837F-4681-283087DCF3A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8170677" y="2551100"/>
            <a:ext cx="522938" cy="370414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CB5CF0B-9671-8FEE-ED0C-532398D1C6EA}"/>
              </a:ext>
            </a:extLst>
          </p:cNvPr>
          <p:cNvGrpSpPr/>
          <p:nvPr userDrawn="1"/>
        </p:nvGrpSpPr>
        <p:grpSpPr>
          <a:xfrm>
            <a:off x="6138581" y="1824734"/>
            <a:ext cx="421775" cy="971946"/>
            <a:chOff x="8177157" y="4342077"/>
            <a:chExt cx="421775" cy="971946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7EB210D5-5AFE-A2FC-D438-C1DC0BCB6D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50390" y="4701579"/>
              <a:ext cx="275309" cy="27530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6E79C39-69D8-8C5C-37CC-7BF311B0AC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277658" y="4342077"/>
              <a:ext cx="220773" cy="32112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0EB8B47-B287-91F6-185F-79938CCD5A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rcRect/>
            <a:stretch/>
          </p:blipFill>
          <p:spPr>
            <a:xfrm>
              <a:off x="8177157" y="5015266"/>
              <a:ext cx="421775" cy="298757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B97301A-6FB5-A15C-FBFC-232F935CA7E7}"/>
              </a:ext>
            </a:extLst>
          </p:cNvPr>
          <p:cNvGrpSpPr/>
          <p:nvPr userDrawn="1"/>
        </p:nvGrpSpPr>
        <p:grpSpPr>
          <a:xfrm>
            <a:off x="4342960" y="1993302"/>
            <a:ext cx="275309" cy="634811"/>
            <a:chOff x="8250390" y="4342077"/>
            <a:chExt cx="275309" cy="634811"/>
          </a:xfrm>
        </p:grpSpPr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BC6C600E-CDAA-A685-FDFA-4C07D0043E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50390" y="4701579"/>
              <a:ext cx="275309" cy="275309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C0052F5-8C4B-7A6A-25FE-8CD3880884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277658" y="4342077"/>
              <a:ext cx="220773" cy="32112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08CA99D-9D05-A411-3396-E465585AAB3F}"/>
              </a:ext>
            </a:extLst>
          </p:cNvPr>
          <p:cNvGrpSpPr/>
          <p:nvPr userDrawn="1"/>
        </p:nvGrpSpPr>
        <p:grpSpPr>
          <a:xfrm>
            <a:off x="6612399" y="4319201"/>
            <a:ext cx="3634688" cy="1011656"/>
            <a:chOff x="6612399" y="4319201"/>
            <a:chExt cx="3634688" cy="101165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A904C07-AFFC-3032-051A-E29AB6C9873F}"/>
                </a:ext>
              </a:extLst>
            </p:cNvPr>
            <p:cNvGrpSpPr/>
            <p:nvPr userDrawn="1"/>
          </p:nvGrpSpPr>
          <p:grpSpPr>
            <a:xfrm>
              <a:off x="8771734" y="4319201"/>
              <a:ext cx="1475353" cy="1005840"/>
              <a:chOff x="8727558" y="4341547"/>
              <a:chExt cx="1475353" cy="1005840"/>
            </a:xfrm>
          </p:grpSpPr>
          <p:sp>
            <p:nvSpPr>
              <p:cNvPr id="63" name="Freeform: Shape 132">
                <a:extLst>
                  <a:ext uri="{FF2B5EF4-FFF2-40B4-BE49-F238E27FC236}">
                    <a16:creationId xmlns:a16="http://schemas.microsoft.com/office/drawing/2014/main" id="{29C20D2A-E0F4-6B2A-5B12-FC733A53A847}"/>
                  </a:ext>
                </a:extLst>
              </p:cNvPr>
              <p:cNvSpPr/>
              <p:nvPr userDrawn="1"/>
            </p:nvSpPr>
            <p:spPr>
              <a:xfrm>
                <a:off x="9983455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6308" rIns="0" bIns="66308" numCol="1" spcCol="1270" anchor="ctr" anchorCtr="0">
                <a:noAutofit/>
              </a:bodyPr>
              <a:lstStyle/>
              <a:p>
                <a:pPr marL="0" marR="0" lvl="0" indent="0" algn="ctr" defTabSz="45339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5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4" name="Freeform: Shape 21">
                <a:extLst>
                  <a:ext uri="{FF2B5EF4-FFF2-40B4-BE49-F238E27FC236}">
                    <a16:creationId xmlns:a16="http://schemas.microsoft.com/office/drawing/2014/main" id="{54D83F78-2B9C-B590-58B7-AC39B3152B62}"/>
                  </a:ext>
                </a:extLst>
              </p:cNvPr>
              <p:cNvSpPr/>
              <p:nvPr userDrawn="1"/>
            </p:nvSpPr>
            <p:spPr>
              <a:xfrm>
                <a:off x="8978737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1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5" name="Freeform: Shape 22">
                <a:extLst>
                  <a:ext uri="{FF2B5EF4-FFF2-40B4-BE49-F238E27FC236}">
                    <a16:creationId xmlns:a16="http://schemas.microsoft.com/office/drawing/2014/main" id="{60216132-E6DF-3BA4-F0B2-F81F26F6092E}"/>
                  </a:ext>
                </a:extLst>
              </p:cNvPr>
              <p:cNvSpPr/>
              <p:nvPr userDrawn="1"/>
            </p:nvSpPr>
            <p:spPr>
              <a:xfrm>
                <a:off x="9229916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2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6" name="Freeform: Shape 23">
                <a:extLst>
                  <a:ext uri="{FF2B5EF4-FFF2-40B4-BE49-F238E27FC236}">
                    <a16:creationId xmlns:a16="http://schemas.microsoft.com/office/drawing/2014/main" id="{5DA858EB-1A51-F2C5-0362-BB5DA8AC98B5}"/>
                  </a:ext>
                </a:extLst>
              </p:cNvPr>
              <p:cNvSpPr/>
              <p:nvPr userDrawn="1"/>
            </p:nvSpPr>
            <p:spPr>
              <a:xfrm>
                <a:off x="9481095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3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7" name="Freeform: Shape 24">
                <a:extLst>
                  <a:ext uri="{FF2B5EF4-FFF2-40B4-BE49-F238E27FC236}">
                    <a16:creationId xmlns:a16="http://schemas.microsoft.com/office/drawing/2014/main" id="{AC8A1634-5CEB-39B7-3CF1-083EEBE49E90}"/>
                  </a:ext>
                </a:extLst>
              </p:cNvPr>
              <p:cNvSpPr/>
              <p:nvPr userDrawn="1"/>
            </p:nvSpPr>
            <p:spPr>
              <a:xfrm>
                <a:off x="9732274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4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8" name="Freeform: Shape 21">
                <a:extLst>
                  <a:ext uri="{FF2B5EF4-FFF2-40B4-BE49-F238E27FC236}">
                    <a16:creationId xmlns:a16="http://schemas.microsoft.com/office/drawing/2014/main" id="{5CB69A56-398C-62A7-67A0-254AEBE89346}"/>
                  </a:ext>
                </a:extLst>
              </p:cNvPr>
              <p:cNvSpPr/>
              <p:nvPr userDrawn="1"/>
            </p:nvSpPr>
            <p:spPr>
              <a:xfrm>
                <a:off x="8727558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Set up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A904C03-1ABB-5767-F9EA-96EE94950A98}"/>
                </a:ext>
              </a:extLst>
            </p:cNvPr>
            <p:cNvGrpSpPr/>
            <p:nvPr userDrawn="1"/>
          </p:nvGrpSpPr>
          <p:grpSpPr>
            <a:xfrm>
              <a:off x="6612399" y="4325017"/>
              <a:ext cx="1475353" cy="1005840"/>
              <a:chOff x="6558850" y="4338330"/>
              <a:chExt cx="1475353" cy="1005840"/>
            </a:xfrm>
          </p:grpSpPr>
          <p:sp>
            <p:nvSpPr>
              <p:cNvPr id="57" name="Freeform: Shape 132">
                <a:extLst>
                  <a:ext uri="{FF2B5EF4-FFF2-40B4-BE49-F238E27FC236}">
                    <a16:creationId xmlns:a16="http://schemas.microsoft.com/office/drawing/2014/main" id="{BB734C28-6668-2D68-03BB-2AEDB7C260B8}"/>
                  </a:ext>
                </a:extLst>
              </p:cNvPr>
              <p:cNvSpPr/>
              <p:nvPr userDrawn="1"/>
            </p:nvSpPr>
            <p:spPr>
              <a:xfrm>
                <a:off x="7814747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6308" rIns="0" bIns="66308" numCol="1" spcCol="1270" anchor="ctr" anchorCtr="0">
                <a:noAutofit/>
              </a:bodyPr>
              <a:lstStyle/>
              <a:p>
                <a:pPr marL="0" marR="0" lvl="0" indent="0" algn="ctr" defTabSz="45339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5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58" name="Freeform: Shape 21">
                <a:extLst>
                  <a:ext uri="{FF2B5EF4-FFF2-40B4-BE49-F238E27FC236}">
                    <a16:creationId xmlns:a16="http://schemas.microsoft.com/office/drawing/2014/main" id="{824B7AB7-CF2E-9691-C253-30AD2885AD28}"/>
                  </a:ext>
                </a:extLst>
              </p:cNvPr>
              <p:cNvSpPr/>
              <p:nvPr userDrawn="1"/>
            </p:nvSpPr>
            <p:spPr>
              <a:xfrm>
                <a:off x="6810029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1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59" name="Freeform: Shape 22">
                <a:extLst>
                  <a:ext uri="{FF2B5EF4-FFF2-40B4-BE49-F238E27FC236}">
                    <a16:creationId xmlns:a16="http://schemas.microsoft.com/office/drawing/2014/main" id="{3062E801-B9CC-6AB8-5D7D-DCF988F4C250}"/>
                  </a:ext>
                </a:extLst>
              </p:cNvPr>
              <p:cNvSpPr/>
              <p:nvPr userDrawn="1"/>
            </p:nvSpPr>
            <p:spPr>
              <a:xfrm>
                <a:off x="7061208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2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0" name="Freeform: Shape 23">
                <a:extLst>
                  <a:ext uri="{FF2B5EF4-FFF2-40B4-BE49-F238E27FC236}">
                    <a16:creationId xmlns:a16="http://schemas.microsoft.com/office/drawing/2014/main" id="{D4844060-A43E-6ABF-6B41-772B666A6949}"/>
                  </a:ext>
                </a:extLst>
              </p:cNvPr>
              <p:cNvSpPr/>
              <p:nvPr userDrawn="1"/>
            </p:nvSpPr>
            <p:spPr>
              <a:xfrm>
                <a:off x="7312387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3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1" name="Freeform: Shape 24">
                <a:extLst>
                  <a:ext uri="{FF2B5EF4-FFF2-40B4-BE49-F238E27FC236}">
                    <a16:creationId xmlns:a16="http://schemas.microsoft.com/office/drawing/2014/main" id="{91CA769C-76D1-6A56-D495-E8F50D02CC4D}"/>
                  </a:ext>
                </a:extLst>
              </p:cNvPr>
              <p:cNvSpPr/>
              <p:nvPr userDrawn="1"/>
            </p:nvSpPr>
            <p:spPr>
              <a:xfrm>
                <a:off x="7563566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4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2" name="Freeform: Shape 21">
                <a:extLst>
                  <a:ext uri="{FF2B5EF4-FFF2-40B4-BE49-F238E27FC236}">
                    <a16:creationId xmlns:a16="http://schemas.microsoft.com/office/drawing/2014/main" id="{D77BEC9F-FAF3-CBB5-7026-F006372480C5}"/>
                  </a:ext>
                </a:extLst>
              </p:cNvPr>
              <p:cNvSpPr/>
              <p:nvPr userDrawn="1"/>
            </p:nvSpPr>
            <p:spPr>
              <a:xfrm>
                <a:off x="6558850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Set up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C1AEE740-9EBF-4F76-095C-DEFFA263F3A4}"/>
              </a:ext>
            </a:extLst>
          </p:cNvPr>
          <p:cNvSpPr txBox="1"/>
          <p:nvPr userDrawn="1"/>
        </p:nvSpPr>
        <p:spPr>
          <a:xfrm>
            <a:off x="3994810" y="5843127"/>
            <a:ext cx="1669126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16 Elementary Schools</a:t>
            </a:r>
          </a:p>
        </p:txBody>
      </p:sp>
      <p:sp>
        <p:nvSpPr>
          <p:cNvPr id="70" name="Left-Up Arrow 69">
            <a:extLst>
              <a:ext uri="{FF2B5EF4-FFF2-40B4-BE49-F238E27FC236}">
                <a16:creationId xmlns:a16="http://schemas.microsoft.com/office/drawing/2014/main" id="{4BF720F2-C0E9-72F3-DBD3-D708F66A8F93}"/>
              </a:ext>
            </a:extLst>
          </p:cNvPr>
          <p:cNvSpPr/>
          <p:nvPr userDrawn="1"/>
        </p:nvSpPr>
        <p:spPr>
          <a:xfrm rot="8100000">
            <a:off x="5881456" y="4361109"/>
            <a:ext cx="999217" cy="956824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12CF203D-EDA0-8EFC-AF86-C06766EA59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alphaModFix/>
          </a:blip>
          <a:srcRect r="27907"/>
          <a:stretch/>
        </p:blipFill>
        <p:spPr>
          <a:xfrm>
            <a:off x="10306459" y="4711164"/>
            <a:ext cx="1876684" cy="1159222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032C9DBF-C68E-8B1B-6F88-119ED131018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03796" y="3090036"/>
            <a:ext cx="1280160" cy="841891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A98F8575-2A08-1BB5-20E5-805C09E0AB8F}"/>
              </a:ext>
            </a:extLst>
          </p:cNvPr>
          <p:cNvSpPr txBox="1"/>
          <p:nvPr userDrawn="1"/>
        </p:nvSpPr>
        <p:spPr>
          <a:xfrm>
            <a:off x="10487949" y="3646517"/>
            <a:ext cx="1511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Finalize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9FB453-7E07-16BD-301E-6FAAE3F30398}"/>
              </a:ext>
            </a:extLst>
          </p:cNvPr>
          <p:cNvSpPr txBox="1"/>
          <p:nvPr userDrawn="1"/>
        </p:nvSpPr>
        <p:spPr>
          <a:xfrm rot="19463535">
            <a:off x="10077290" y="5030697"/>
            <a:ext cx="2360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Disseminate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B4BCAE3-9017-F1AD-9E6B-A8800359A89C}"/>
              </a:ext>
            </a:extLst>
          </p:cNvPr>
          <p:cNvGrpSpPr/>
          <p:nvPr userDrawn="1"/>
        </p:nvGrpSpPr>
        <p:grpSpPr>
          <a:xfrm>
            <a:off x="6116916" y="3308032"/>
            <a:ext cx="646208" cy="821495"/>
            <a:chOff x="5248279" y="1710684"/>
            <a:chExt cx="646208" cy="821495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374E8B7F-376A-4958-C6E4-169528195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5363485" y="1720003"/>
              <a:ext cx="223925" cy="225992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4E39A1A-DC10-1F41-C0AA-11B2E78B6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5590319" y="1710684"/>
              <a:ext cx="223925" cy="225992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A668C94A-2FCA-E324-E67F-DA04647EB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5248279" y="1918757"/>
              <a:ext cx="223925" cy="225992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2C87AD70-FA24-264A-EF54-51D158450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5456446" y="1939088"/>
              <a:ext cx="223925" cy="225992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95C9E1C1-2015-DEA8-C62E-E8DBB190D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5345723" y="2121684"/>
              <a:ext cx="223925" cy="225992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01CE3734-5FF7-A5CF-59DC-A6618E21A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5563504" y="2106340"/>
              <a:ext cx="223925" cy="225992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07B550C1-1BDD-633A-4DAB-D7DCD8252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5426811" y="2306187"/>
              <a:ext cx="223925" cy="225992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D5187474-0494-79E3-33A0-F2961303E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5670562" y="2269321"/>
              <a:ext cx="223925" cy="225992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09F2650-FF46-CC5C-8404-6D1951ED6094}"/>
              </a:ext>
            </a:extLst>
          </p:cNvPr>
          <p:cNvGrpSpPr/>
          <p:nvPr userDrawn="1"/>
        </p:nvGrpSpPr>
        <p:grpSpPr>
          <a:xfrm>
            <a:off x="6158278" y="5560865"/>
            <a:ext cx="592975" cy="770645"/>
            <a:chOff x="6206589" y="4993261"/>
            <a:chExt cx="592975" cy="770645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44DD4DF5-9395-6A9B-D419-D8372DDE4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6206589" y="5008074"/>
              <a:ext cx="223925" cy="225992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4ECD9826-AEF3-11FA-F391-1B630ABB7A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6433293" y="4993261"/>
              <a:ext cx="223925" cy="225992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20902ADE-332B-A82A-7BE4-440DAD73D0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6255922" y="5162008"/>
              <a:ext cx="223925" cy="225992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A5F04A11-7738-49FF-00E6-C92462B590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6448006" y="5188216"/>
              <a:ext cx="223925" cy="225992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CA210FFB-CD39-BCB1-74A8-3B9BA6FDA7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6269131" y="5533773"/>
              <a:ext cx="223925" cy="225992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1B8B0FDF-5122-E6A9-DD24-B140B62622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6371539" y="5357021"/>
              <a:ext cx="223925" cy="225992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7200C1D2-9F71-C99F-BED4-8433CF9B5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6457005" y="5537914"/>
              <a:ext cx="223925" cy="225992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514572E9-074F-BB70-08B8-8580DAEAEF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6575639" y="5337761"/>
              <a:ext cx="223925" cy="225992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FDA4994-1EDD-30C0-7B46-7C8870108CCF}"/>
              </a:ext>
            </a:extLst>
          </p:cNvPr>
          <p:cNvGrpSpPr/>
          <p:nvPr userDrawn="1"/>
        </p:nvGrpSpPr>
        <p:grpSpPr>
          <a:xfrm>
            <a:off x="4520036" y="4088816"/>
            <a:ext cx="605771" cy="811562"/>
            <a:chOff x="4630479" y="3861130"/>
            <a:chExt cx="605771" cy="811562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E3233BF4-EC0E-B708-D8C3-BD1BEEE7C7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4630479" y="4050223"/>
              <a:ext cx="223925" cy="225992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066393CD-5750-FD1C-9920-554320D67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4839006" y="4084593"/>
              <a:ext cx="223925" cy="225992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F8718654-70BE-2BCD-23FA-CB1104FBB2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4874924" y="3894280"/>
              <a:ext cx="223925" cy="225992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0F001D2F-541A-B387-5E24-DD648ACA06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rcRect/>
            <a:stretch/>
          </p:blipFill>
          <p:spPr>
            <a:xfrm>
              <a:off x="4644726" y="4257607"/>
              <a:ext cx="223925" cy="225992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89E55213-247D-3B83-5A1F-87FE7009AC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rcRect/>
            <a:stretch/>
          </p:blipFill>
          <p:spPr>
            <a:xfrm>
              <a:off x="4869577" y="4282736"/>
              <a:ext cx="223925" cy="22599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9057A8BE-763B-599E-CC26-A709C4AA1C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4962846" y="4422651"/>
              <a:ext cx="223925" cy="225992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FAA85C4C-6914-82B0-201B-B0291AEA05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rcRect/>
            <a:stretch/>
          </p:blipFill>
          <p:spPr>
            <a:xfrm>
              <a:off x="4679086" y="3861130"/>
              <a:ext cx="223925" cy="225992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15D385B-61FB-F96B-7E55-676658E2EF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4715851" y="4446700"/>
              <a:ext cx="223925" cy="225992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2C981B25-D95B-2DAE-8BF3-629041BBF1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rcRect/>
            <a:stretch/>
          </p:blipFill>
          <p:spPr>
            <a:xfrm>
              <a:off x="5012325" y="4050223"/>
              <a:ext cx="223925" cy="225992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AFD5E3F-B227-603D-6E77-09C870FD02DA}"/>
              </a:ext>
            </a:extLst>
          </p:cNvPr>
          <p:cNvGrpSpPr/>
          <p:nvPr userDrawn="1"/>
        </p:nvGrpSpPr>
        <p:grpSpPr>
          <a:xfrm>
            <a:off x="4493446" y="4991286"/>
            <a:ext cx="647556" cy="562096"/>
            <a:chOff x="4603889" y="4763600"/>
            <a:chExt cx="647556" cy="562096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F226C00B-C2CA-984D-E0F0-DDB5F3196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4868650" y="4763600"/>
              <a:ext cx="223925" cy="225992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DDD6B943-3AB7-7824-28D4-244D7DE146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rcRect/>
            <a:stretch/>
          </p:blipFill>
          <p:spPr>
            <a:xfrm>
              <a:off x="5004775" y="4869018"/>
              <a:ext cx="223925" cy="225992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A965E724-9E04-DF70-41EB-F25DACD2E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5027520" y="5022760"/>
              <a:ext cx="223925" cy="225992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709279A3-C100-68D1-FFB8-7F42FD13AF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rcRect/>
            <a:stretch/>
          </p:blipFill>
          <p:spPr>
            <a:xfrm>
              <a:off x="4623862" y="4811478"/>
              <a:ext cx="223925" cy="225992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1D9D3270-5E15-53B9-AB55-159DC441D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rcRect/>
            <a:stretch/>
          </p:blipFill>
          <p:spPr>
            <a:xfrm>
              <a:off x="4782957" y="4937489"/>
              <a:ext cx="223925" cy="225992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F16176DB-80C5-77CD-AECF-AC3B044695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4603889" y="5061244"/>
              <a:ext cx="223925" cy="225992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22863758-EA5C-913B-7474-E870594131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rcRect/>
            <a:stretch/>
          </p:blipFill>
          <p:spPr>
            <a:xfrm>
              <a:off x="4850559" y="5099704"/>
              <a:ext cx="223925" cy="225992"/>
            </a:xfrm>
            <a:prstGeom prst="rect">
              <a:avLst/>
            </a:prstGeom>
          </p:spPr>
        </p:pic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37974CBE-2706-3893-AE52-6D98A0E7609B}"/>
              </a:ext>
            </a:extLst>
          </p:cNvPr>
          <p:cNvSpPr txBox="1"/>
          <p:nvPr userDrawn="1"/>
        </p:nvSpPr>
        <p:spPr>
          <a:xfrm rot="18900000">
            <a:off x="5715006" y="4373190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3E19559-8E7A-2313-DB79-4378087F288D}"/>
              </a:ext>
            </a:extLst>
          </p:cNvPr>
          <p:cNvSpPr txBox="1"/>
          <p:nvPr userDrawn="1"/>
        </p:nvSpPr>
        <p:spPr>
          <a:xfrm rot="2700000">
            <a:off x="5724299" y="4930264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674C2CDE-4A11-B6B9-5C2A-C5FDF263D4D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8087752" y="3584876"/>
            <a:ext cx="652196" cy="565716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D16459DD-5F4F-D379-33CA-1C92F17BB9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147645" y="5761452"/>
            <a:ext cx="562826" cy="562826"/>
          </a:xfrm>
          <a:prstGeom prst="rect">
            <a:avLst/>
          </a:prstGeom>
        </p:spPr>
      </p:pic>
      <p:sp>
        <p:nvSpPr>
          <p:cNvPr id="128" name="enhance/trad ci3t text box">
            <a:extLst>
              <a:ext uri="{FF2B5EF4-FFF2-40B4-BE49-F238E27FC236}">
                <a16:creationId xmlns:a16="http://schemas.microsoft.com/office/drawing/2014/main" id="{6E5767FC-4458-1085-8A5D-6CAE1FF8376F}"/>
              </a:ext>
            </a:extLst>
          </p:cNvPr>
          <p:cNvSpPr txBox="1"/>
          <p:nvPr userDrawn="1"/>
        </p:nvSpPr>
        <p:spPr>
          <a:xfrm>
            <a:off x="7616908" y="5304702"/>
            <a:ext cx="1512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n w="6350">
                  <a:noFill/>
                </a:ln>
                <a:latin typeface="Calibri" panose="020F0502020204030204" pitchFamily="34" charset="0"/>
                <a:cs typeface="Calibri" panose="020F0502020204030204" pitchFamily="34" charset="0"/>
              </a:rPr>
              <a:t>Traditional</a:t>
            </a:r>
          </a:p>
        </p:txBody>
      </p:sp>
      <p:sp>
        <p:nvSpPr>
          <p:cNvPr id="129" name="enhance/trad ci3t text box">
            <a:extLst>
              <a:ext uri="{FF2B5EF4-FFF2-40B4-BE49-F238E27FC236}">
                <a16:creationId xmlns:a16="http://schemas.microsoft.com/office/drawing/2014/main" id="{3BF87D4D-434E-227F-C975-5519EC007863}"/>
              </a:ext>
            </a:extLst>
          </p:cNvPr>
          <p:cNvSpPr txBox="1"/>
          <p:nvPr userDrawn="1"/>
        </p:nvSpPr>
        <p:spPr>
          <a:xfrm>
            <a:off x="7657111" y="3098514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3175"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Enhanced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51628A85-C8CE-71E5-FE98-A6C1787AA979}"/>
              </a:ext>
            </a:extLst>
          </p:cNvPr>
          <p:cNvGrpSpPr/>
          <p:nvPr userDrawn="1"/>
        </p:nvGrpSpPr>
        <p:grpSpPr>
          <a:xfrm>
            <a:off x="8199851" y="4340684"/>
            <a:ext cx="421775" cy="971946"/>
            <a:chOff x="8177157" y="4342077"/>
            <a:chExt cx="421775" cy="971946"/>
          </a:xfrm>
        </p:grpSpPr>
        <p:pic>
          <p:nvPicPr>
            <p:cNvPr id="131" name="Graphic 130">
              <a:extLst>
                <a:ext uri="{FF2B5EF4-FFF2-40B4-BE49-F238E27FC236}">
                  <a16:creationId xmlns:a16="http://schemas.microsoft.com/office/drawing/2014/main" id="{8093C2F9-35EF-7D0D-049D-930BB5F10D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50390" y="4701579"/>
              <a:ext cx="275309" cy="275309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A55CE25B-2CB3-C998-7AA0-4CCDF1AC5C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277658" y="4342077"/>
              <a:ext cx="220773" cy="321125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449E26D5-8EF7-7F16-F4D0-2E19B2EE35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rcRect/>
            <a:stretch/>
          </p:blipFill>
          <p:spPr>
            <a:xfrm>
              <a:off x="8177157" y="5015266"/>
              <a:ext cx="421775" cy="2987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92895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55415354"/>
              </p:ext>
            </p:extLst>
          </p:nvPr>
        </p:nvGraphicFramePr>
        <p:xfrm>
          <a:off x="0" y="1554480"/>
          <a:ext cx="12189242" cy="53035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208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109728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Component 1</a:t>
                      </a:r>
                    </a:p>
                    <a:p>
                      <a:pPr algn="ctr"/>
                      <a:r>
                        <a:rPr lang="en-US" sz="1400" spc="-100" baseline="0">
                          <a:solidFill>
                            <a:schemeClr val="tx2"/>
                          </a:solidFill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Component 2</a:t>
                      </a:r>
                    </a:p>
                    <a:p>
                      <a:pPr algn="ctr"/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Design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93926"/>
            <a:ext cx="12188952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99957-E379-8DAA-862F-FE0C5366B7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85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794510621"/>
              </p:ext>
            </p:extLst>
          </p:nvPr>
        </p:nvGraphicFramePr>
        <p:xfrm>
          <a:off x="0" y="0"/>
          <a:ext cx="12181116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771426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208582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83E41FC-5194-5E47-9ABA-3C46439F1798}"/>
              </a:ext>
            </a:extLst>
          </p:cNvPr>
          <p:cNvSpPr/>
          <p:nvPr userDrawn="1"/>
        </p:nvSpPr>
        <p:spPr>
          <a:xfrm>
            <a:off x="8410352" y="1679945"/>
            <a:ext cx="265814" cy="4549903"/>
          </a:xfrm>
          <a:prstGeom prst="rightBrace">
            <a:avLst>
              <a:gd name="adj1" fmla="val 159477"/>
              <a:gd name="adj2" fmla="val 59815"/>
            </a:avLst>
          </a:prstGeom>
          <a:ln w="57150">
            <a:solidFill>
              <a:schemeClr val="accent6">
                <a:lumMod val="50000"/>
              </a:schemeClr>
            </a:solidFill>
          </a:ln>
          <a:effectLst>
            <a:glow rad="25400">
              <a:srgbClr val="00B05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593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95994809"/>
              </p:ext>
            </p:extLst>
          </p:nvPr>
        </p:nvGraphicFramePr>
        <p:xfrm>
          <a:off x="0" y="0"/>
          <a:ext cx="12192000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2049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642049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17199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848469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281457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4088286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354348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685026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and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1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51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9102947"/>
              </p:ext>
            </p:extLst>
          </p:nvPr>
        </p:nvGraphicFramePr>
        <p:xfrm>
          <a:off x="0" y="0"/>
          <a:ext cx="12192000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406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53146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230164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598048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3076478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437742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375900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358460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2 and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rgbClr val="356D3C"/>
          </a:solidFill>
          <a:ln w="28575">
            <a:solidFill>
              <a:srgbClr val="80B2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22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96072352"/>
              </p:ext>
            </p:extLst>
          </p:nvPr>
        </p:nvGraphicFramePr>
        <p:xfrm>
          <a:off x="0" y="0"/>
          <a:ext cx="12192000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406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53146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230164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598048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3076478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341366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4411958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358460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2 and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 and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9493C-D252-A808-4519-E47A8863B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A9448E8-6934-DA67-3844-5DADF83DB0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7881" y="3668242"/>
            <a:ext cx="562478" cy="562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CC1403-C578-2FBA-3EDE-B6AE0C6AC4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82393" y="2545372"/>
            <a:ext cx="593454" cy="487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C89C2A-6926-D71A-5B64-892585F0F8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50000"/>
          </a:blip>
          <a:srcRect r="27907"/>
          <a:stretch/>
        </p:blipFill>
        <p:spPr>
          <a:xfrm>
            <a:off x="10833753" y="5197604"/>
            <a:ext cx="1374607" cy="849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899E13-0BCE-D7BD-D9E3-23DA842EC22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85000"/>
          </a:blip>
          <a:stretch>
            <a:fillRect/>
          </a:stretch>
        </p:blipFill>
        <p:spPr>
          <a:xfrm>
            <a:off x="11062526" y="1805769"/>
            <a:ext cx="884341" cy="1144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FEE054-2185-60DF-DEE1-8F1AA1FFD0FC}"/>
              </a:ext>
            </a:extLst>
          </p:cNvPr>
          <p:cNvSpPr txBox="1"/>
          <p:nvPr userDrawn="1"/>
        </p:nvSpPr>
        <p:spPr>
          <a:xfrm>
            <a:off x="10927455" y="2793974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Analyze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1AD6D31-E3C2-C283-681B-D10DB1C71AC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20000"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61020" y="3500236"/>
            <a:ext cx="1287353" cy="8466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213E03-2AA9-AB2C-40CF-0E710EEA903E}"/>
              </a:ext>
            </a:extLst>
          </p:cNvPr>
          <p:cNvSpPr txBox="1"/>
          <p:nvPr userDrawn="1"/>
        </p:nvSpPr>
        <p:spPr>
          <a:xfrm>
            <a:off x="10942683" y="4230720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Finalize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63D213-61B6-2D02-2B17-BE2FB361E4A0}"/>
              </a:ext>
            </a:extLst>
          </p:cNvPr>
          <p:cNvSpPr txBox="1"/>
          <p:nvPr userDrawn="1"/>
        </p:nvSpPr>
        <p:spPr>
          <a:xfrm rot="18953579">
            <a:off x="10593092" y="5407869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Disseminate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96383A-7215-48DF-D6DE-283907D5779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401149" y="1823944"/>
            <a:ext cx="355942" cy="51773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EA9C564-525E-E0BF-07D9-AAAB0D4845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6892" y="4937827"/>
            <a:ext cx="364457" cy="3644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58826B-1BA0-19D0-A34D-A6C4A3FD99C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56382" y="5848197"/>
            <a:ext cx="445477" cy="3657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239194-9C58-E2E1-026C-2EDFEC11FA7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453390" y="5392360"/>
            <a:ext cx="251460" cy="365760"/>
          </a:xfrm>
          <a:prstGeom prst="rect">
            <a:avLst/>
          </a:prstGeom>
        </p:spPr>
      </p:pic>
      <p:sp>
        <p:nvSpPr>
          <p:cNvPr id="19" name="Sun half left">
            <a:extLst>
              <a:ext uri="{FF2B5EF4-FFF2-40B4-BE49-F238E27FC236}">
                <a16:creationId xmlns:a16="http://schemas.microsoft.com/office/drawing/2014/main" id="{358526A3-6D18-CD83-B308-721112A41F07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5936091" y="1984056"/>
            <a:ext cx="346045" cy="684280"/>
          </a:xfrm>
          <a:custGeom>
            <a:avLst/>
            <a:gdLst>
              <a:gd name="connsiteX0" fmla="*/ 560483 w 661864"/>
              <a:gd name="connsiteY0" fmla="*/ 1044714 h 1308789"/>
              <a:gd name="connsiteX1" fmla="*/ 661864 w 661864"/>
              <a:gd name="connsiteY1" fmla="*/ 1044714 h 1308789"/>
              <a:gd name="connsiteX2" fmla="*/ 661864 w 661864"/>
              <a:gd name="connsiteY2" fmla="*/ 1287787 h 1308789"/>
              <a:gd name="connsiteX3" fmla="*/ 654395 w 661864"/>
              <a:gd name="connsiteY3" fmla="*/ 1308789 h 1308789"/>
              <a:gd name="connsiteX4" fmla="*/ 312003 w 661864"/>
              <a:gd name="connsiteY4" fmla="*/ 863977 h 1308789"/>
              <a:gd name="connsiteX5" fmla="*/ 444812 w 661864"/>
              <a:gd name="connsiteY5" fmla="*/ 996786 h 1308789"/>
              <a:gd name="connsiteX6" fmla="*/ 191653 w 661864"/>
              <a:gd name="connsiteY6" fmla="*/ 1117076 h 1308789"/>
              <a:gd name="connsiteX7" fmla="*/ 264075 w 661864"/>
              <a:gd name="connsiteY7" fmla="*/ 560483 h 1308789"/>
              <a:gd name="connsiteX8" fmla="*/ 264075 w 661864"/>
              <a:gd name="connsiteY8" fmla="*/ 748306 h 1308789"/>
              <a:gd name="connsiteX9" fmla="*/ 0 w 661864"/>
              <a:gd name="connsiteY9" fmla="*/ 654395 h 1308789"/>
              <a:gd name="connsiteX10" fmla="*/ 654394 w 661864"/>
              <a:gd name="connsiteY10" fmla="*/ 327198 h 1308789"/>
              <a:gd name="connsiteX11" fmla="*/ 661864 w 661864"/>
              <a:gd name="connsiteY11" fmla="*/ 327951 h 1308789"/>
              <a:gd name="connsiteX12" fmla="*/ 661864 w 661864"/>
              <a:gd name="connsiteY12" fmla="*/ 980839 h 1308789"/>
              <a:gd name="connsiteX13" fmla="*/ 654394 w 661864"/>
              <a:gd name="connsiteY13" fmla="*/ 981592 h 1308789"/>
              <a:gd name="connsiteX14" fmla="*/ 327197 w 661864"/>
              <a:gd name="connsiteY14" fmla="*/ 654395 h 1308789"/>
              <a:gd name="connsiteX15" fmla="*/ 654394 w 661864"/>
              <a:gd name="connsiteY15" fmla="*/ 327198 h 1308789"/>
              <a:gd name="connsiteX16" fmla="*/ 191653 w 661864"/>
              <a:gd name="connsiteY16" fmla="*/ 191653 h 1308789"/>
              <a:gd name="connsiteX17" fmla="*/ 444812 w 661864"/>
              <a:gd name="connsiteY17" fmla="*/ 312003 h 1308789"/>
              <a:gd name="connsiteX18" fmla="*/ 312003 w 661864"/>
              <a:gd name="connsiteY18" fmla="*/ 444812 h 1308789"/>
              <a:gd name="connsiteX19" fmla="*/ 654395 w 661864"/>
              <a:gd name="connsiteY19" fmla="*/ 0 h 1308789"/>
              <a:gd name="connsiteX20" fmla="*/ 661864 w 661864"/>
              <a:gd name="connsiteY20" fmla="*/ 21003 h 1308789"/>
              <a:gd name="connsiteX21" fmla="*/ 661864 w 661864"/>
              <a:gd name="connsiteY21" fmla="*/ 264075 h 1308789"/>
              <a:gd name="connsiteX22" fmla="*/ 560483 w 661864"/>
              <a:gd name="connsiteY22" fmla="*/ 264075 h 130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61864" h="1308789">
                <a:moveTo>
                  <a:pt x="560483" y="1044714"/>
                </a:moveTo>
                <a:lnTo>
                  <a:pt x="661864" y="1044714"/>
                </a:lnTo>
                <a:lnTo>
                  <a:pt x="661864" y="1287787"/>
                </a:lnTo>
                <a:lnTo>
                  <a:pt x="654395" y="1308789"/>
                </a:lnTo>
                <a:close/>
                <a:moveTo>
                  <a:pt x="312003" y="863977"/>
                </a:moveTo>
                <a:lnTo>
                  <a:pt x="444812" y="996786"/>
                </a:lnTo>
                <a:lnTo>
                  <a:pt x="191653" y="1117076"/>
                </a:lnTo>
                <a:close/>
                <a:moveTo>
                  <a:pt x="264075" y="560483"/>
                </a:moveTo>
                <a:lnTo>
                  <a:pt x="264075" y="748306"/>
                </a:lnTo>
                <a:lnTo>
                  <a:pt x="0" y="654395"/>
                </a:lnTo>
                <a:close/>
                <a:moveTo>
                  <a:pt x="654394" y="327198"/>
                </a:moveTo>
                <a:lnTo>
                  <a:pt x="661864" y="327951"/>
                </a:lnTo>
                <a:lnTo>
                  <a:pt x="661864" y="980839"/>
                </a:lnTo>
                <a:lnTo>
                  <a:pt x="654394" y="981592"/>
                </a:lnTo>
                <a:cubicBezTo>
                  <a:pt x="473688" y="981592"/>
                  <a:pt x="327197" y="835101"/>
                  <a:pt x="327197" y="654395"/>
                </a:cubicBezTo>
                <a:cubicBezTo>
                  <a:pt x="327197" y="473689"/>
                  <a:pt x="473688" y="327198"/>
                  <a:pt x="654394" y="327198"/>
                </a:cubicBezTo>
                <a:close/>
                <a:moveTo>
                  <a:pt x="191653" y="191653"/>
                </a:moveTo>
                <a:lnTo>
                  <a:pt x="444812" y="312003"/>
                </a:lnTo>
                <a:lnTo>
                  <a:pt x="312003" y="444812"/>
                </a:lnTo>
                <a:close/>
                <a:moveTo>
                  <a:pt x="654395" y="0"/>
                </a:moveTo>
                <a:lnTo>
                  <a:pt x="661864" y="21003"/>
                </a:lnTo>
                <a:lnTo>
                  <a:pt x="661864" y="264075"/>
                </a:lnTo>
                <a:lnTo>
                  <a:pt x="560483" y="264075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 w="3175"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: Rounded Corners 109">
            <a:extLst>
              <a:ext uri="{FF2B5EF4-FFF2-40B4-BE49-F238E27FC236}">
                <a16:creationId xmlns:a16="http://schemas.microsoft.com/office/drawing/2014/main" id="{CAB2ACE1-4D75-F0B0-A3B7-2BF51B8C8F08}"/>
              </a:ext>
            </a:extLst>
          </p:cNvPr>
          <p:cNvSpPr/>
          <p:nvPr userDrawn="1"/>
        </p:nvSpPr>
        <p:spPr>
          <a:xfrm>
            <a:off x="2081352" y="2138133"/>
            <a:ext cx="2688075" cy="301752"/>
          </a:xfrm>
          <a:prstGeom prst="roundRect">
            <a:avLst/>
          </a:prstGeom>
          <a:solidFill>
            <a:srgbClr val="D3E2D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2785" rIns="72785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Expert panel </a:t>
            </a:r>
            <a:r>
              <a:rPr lang="en-US" sz="1400">
                <a:solidFill>
                  <a:prstClr val="black"/>
                </a:solidFill>
                <a:latin typeface="Arial" panose="020B0604020202020204"/>
                <a:cs typeface="Calibri"/>
              </a:rPr>
              <a:t>f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eedback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1" name="Freeform: Shape 132">
            <a:extLst>
              <a:ext uri="{FF2B5EF4-FFF2-40B4-BE49-F238E27FC236}">
                <a16:creationId xmlns:a16="http://schemas.microsoft.com/office/drawing/2014/main" id="{593055DC-121B-D16C-5EDD-6DCA007606AF}"/>
              </a:ext>
            </a:extLst>
          </p:cNvPr>
          <p:cNvSpPr/>
          <p:nvPr userDrawn="1"/>
        </p:nvSpPr>
        <p:spPr>
          <a:xfrm>
            <a:off x="5058904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6308" rIns="0" bIns="66308" numCol="1" spcCol="1270" anchor="t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0EB927F-9F95-BBEC-9053-F38984DFD3C2}"/>
              </a:ext>
            </a:extLst>
          </p:cNvPr>
          <p:cNvSpPr/>
          <p:nvPr userDrawn="1"/>
        </p:nvSpPr>
        <p:spPr>
          <a:xfrm>
            <a:off x="2081352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2785" rIns="0" bIns="72785" numCol="1" spcCol="1270" anchor="t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  <a:p>
            <a:pPr marL="48578" marR="0" lvl="1" indent="-48578" algn="ctr" defTabSz="41560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CC2DC9F-75C1-7261-FAE4-3CA21AA003B6}"/>
              </a:ext>
            </a:extLst>
          </p:cNvPr>
          <p:cNvSpPr/>
          <p:nvPr userDrawn="1"/>
        </p:nvSpPr>
        <p:spPr>
          <a:xfrm>
            <a:off x="2825740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F71ECD5-4A97-2036-1997-B9BC648C2FF1}"/>
              </a:ext>
            </a:extLst>
          </p:cNvPr>
          <p:cNvSpPr/>
          <p:nvPr userDrawn="1"/>
        </p:nvSpPr>
        <p:spPr>
          <a:xfrm>
            <a:off x="3570128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120EB3A-23E9-B1E2-E817-E0A8F4525D8A}"/>
              </a:ext>
            </a:extLst>
          </p:cNvPr>
          <p:cNvSpPr/>
          <p:nvPr userDrawn="1"/>
        </p:nvSpPr>
        <p:spPr>
          <a:xfrm>
            <a:off x="4314516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6" name="Rectangle: Rounded Corners 121">
            <a:extLst>
              <a:ext uri="{FF2B5EF4-FFF2-40B4-BE49-F238E27FC236}">
                <a16:creationId xmlns:a16="http://schemas.microsoft.com/office/drawing/2014/main" id="{65E9E2A4-F783-67E0-F44D-E12EB990BE24}"/>
              </a:ext>
            </a:extLst>
          </p:cNvPr>
          <p:cNvSpPr/>
          <p:nvPr userDrawn="1"/>
        </p:nvSpPr>
        <p:spPr>
          <a:xfrm>
            <a:off x="2081352" y="2499218"/>
            <a:ext cx="3709072" cy="301751"/>
          </a:xfrm>
          <a:prstGeom prst="roundRect">
            <a:avLst/>
          </a:pr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Phase 1: Ci3T Leadership Teams</a:t>
            </a:r>
          </a:p>
        </p:txBody>
      </p:sp>
      <p:sp>
        <p:nvSpPr>
          <p:cNvPr id="27" name="Freeform: Shape 134">
            <a:extLst>
              <a:ext uri="{FF2B5EF4-FFF2-40B4-BE49-F238E27FC236}">
                <a16:creationId xmlns:a16="http://schemas.microsoft.com/office/drawing/2014/main" id="{83A22D4A-44E7-83E0-4022-3FB38DEB8460}"/>
              </a:ext>
            </a:extLst>
          </p:cNvPr>
          <p:cNvSpPr/>
          <p:nvPr userDrawn="1"/>
        </p:nvSpPr>
        <p:spPr>
          <a:xfrm>
            <a:off x="5834793" y="2853433"/>
            <a:ext cx="5486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 w="190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Module v2 Review</a:t>
            </a:r>
          </a:p>
        </p:txBody>
      </p:sp>
      <p:pic>
        <p:nvPicPr>
          <p:cNvPr id="28" name="Focus Group">
            <a:extLst>
              <a:ext uri="{FF2B5EF4-FFF2-40B4-BE49-F238E27FC236}">
                <a16:creationId xmlns:a16="http://schemas.microsoft.com/office/drawing/2014/main" id="{4A59FB45-D656-CDC9-1975-3276F3AA62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/>
          <a:srcRect/>
          <a:stretch/>
        </p:blipFill>
        <p:spPr bwMode="auto">
          <a:xfrm>
            <a:off x="5885070" y="4757828"/>
            <a:ext cx="468752" cy="33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Rectangle: Rounded Corners 122">
            <a:extLst>
              <a:ext uri="{FF2B5EF4-FFF2-40B4-BE49-F238E27FC236}">
                <a16:creationId xmlns:a16="http://schemas.microsoft.com/office/drawing/2014/main" id="{402E8882-56F3-C77E-7F18-E19E7DC3F291}"/>
              </a:ext>
            </a:extLst>
          </p:cNvPr>
          <p:cNvSpPr/>
          <p:nvPr userDrawn="1"/>
        </p:nvSpPr>
        <p:spPr>
          <a:xfrm>
            <a:off x="5834793" y="2499218"/>
            <a:ext cx="548640" cy="301751"/>
          </a:xfrm>
          <a:prstGeom prst="roundRect">
            <a:avLst/>
          </a:prstGeom>
          <a:solidFill>
            <a:srgbClr val="80B284"/>
          </a:solidFill>
          <a:ln w="190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Phase 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8566EC-7675-86F6-D421-DD1B2B523AC5}"/>
              </a:ext>
            </a:extLst>
          </p:cNvPr>
          <p:cNvSpPr txBox="1"/>
          <p:nvPr userDrawn="1"/>
        </p:nvSpPr>
        <p:spPr>
          <a:xfrm>
            <a:off x="2296075" y="5276380"/>
            <a:ext cx="4034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Stakeholder field testing</a:t>
            </a:r>
          </a:p>
          <a:p>
            <a:pPr marL="173038" marR="0" lvl="0" indent="-112713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97025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Students	• Ci3T Leadership Teams</a:t>
            </a:r>
          </a:p>
          <a:p>
            <a:pPr marL="173038" marR="0" lvl="0" indent="-112713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97025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Families	• Principal leaders</a:t>
            </a:r>
          </a:p>
          <a:p>
            <a:pPr marL="173038" marR="0" lvl="0" indent="-112713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97025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Faculty &amp; staff	• District administrators</a:t>
            </a:r>
          </a:p>
        </p:txBody>
      </p:sp>
      <p:sp>
        <p:nvSpPr>
          <p:cNvPr id="31" name="Freeform: Shape 126">
            <a:extLst>
              <a:ext uri="{FF2B5EF4-FFF2-40B4-BE49-F238E27FC236}">
                <a16:creationId xmlns:a16="http://schemas.microsoft.com/office/drawing/2014/main" id="{45F60F25-9F77-79A0-06F6-D794E75C4A88}"/>
              </a:ext>
            </a:extLst>
          </p:cNvPr>
          <p:cNvSpPr/>
          <p:nvPr userDrawn="1"/>
        </p:nvSpPr>
        <p:spPr>
          <a:xfrm>
            <a:off x="2160993" y="4970507"/>
            <a:ext cx="3556694" cy="29923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3152" rIns="72785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Phase 2: Module testing with stakeholders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0797EE6C-2621-85EC-6FE0-8CA603DC7B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0108" y="2526005"/>
            <a:ext cx="251460" cy="2514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BA51088-843D-1084-5A49-B3A58C837D3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323636" y="2438989"/>
            <a:ext cx="251460" cy="365760"/>
          </a:xfrm>
          <a:prstGeom prst="rect">
            <a:avLst/>
          </a:prstGeom>
        </p:spPr>
      </p:pic>
      <p:sp>
        <p:nvSpPr>
          <p:cNvPr id="34" name="Freeform: Shape 132">
            <a:extLst>
              <a:ext uri="{FF2B5EF4-FFF2-40B4-BE49-F238E27FC236}">
                <a16:creationId xmlns:a16="http://schemas.microsoft.com/office/drawing/2014/main" id="{5DA570D2-1572-6C7C-030E-B61B0FD9AA79}"/>
              </a:ext>
            </a:extLst>
          </p:cNvPr>
          <p:cNvSpPr/>
          <p:nvPr userDrawn="1"/>
        </p:nvSpPr>
        <p:spPr>
          <a:xfrm>
            <a:off x="10095158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6308" rIns="0" bIns="66308" numCol="1" spcCol="1270" anchor="t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35" name="Freeform: Shape 21">
            <a:extLst>
              <a:ext uri="{FF2B5EF4-FFF2-40B4-BE49-F238E27FC236}">
                <a16:creationId xmlns:a16="http://schemas.microsoft.com/office/drawing/2014/main" id="{D9B40609-AE41-D612-6AE7-5A2B7A8135E0}"/>
              </a:ext>
            </a:extLst>
          </p:cNvPr>
          <p:cNvSpPr/>
          <p:nvPr userDrawn="1"/>
        </p:nvSpPr>
        <p:spPr>
          <a:xfrm>
            <a:off x="7203990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2785" rIns="0" bIns="72785" numCol="1" spcCol="1270" anchor="t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  <a:p>
            <a:pPr marL="48578" marR="0" lvl="1" indent="-48578" algn="ctr" defTabSz="41560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Freeform: Shape 22">
            <a:extLst>
              <a:ext uri="{FF2B5EF4-FFF2-40B4-BE49-F238E27FC236}">
                <a16:creationId xmlns:a16="http://schemas.microsoft.com/office/drawing/2014/main" id="{BA6CB636-BF1A-3560-BAB7-D049429C56B4}"/>
              </a:ext>
            </a:extLst>
          </p:cNvPr>
          <p:cNvSpPr/>
          <p:nvPr userDrawn="1"/>
        </p:nvSpPr>
        <p:spPr>
          <a:xfrm>
            <a:off x="7926782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37" name="Freeform: Shape 23">
            <a:extLst>
              <a:ext uri="{FF2B5EF4-FFF2-40B4-BE49-F238E27FC236}">
                <a16:creationId xmlns:a16="http://schemas.microsoft.com/office/drawing/2014/main" id="{53B631D2-898E-8357-99B3-E247772800EF}"/>
              </a:ext>
            </a:extLst>
          </p:cNvPr>
          <p:cNvSpPr/>
          <p:nvPr userDrawn="1"/>
        </p:nvSpPr>
        <p:spPr>
          <a:xfrm>
            <a:off x="8649574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38" name="Freeform: Shape 24">
            <a:extLst>
              <a:ext uri="{FF2B5EF4-FFF2-40B4-BE49-F238E27FC236}">
                <a16:creationId xmlns:a16="http://schemas.microsoft.com/office/drawing/2014/main" id="{A614F817-1024-B22A-6899-6929DE45F63C}"/>
              </a:ext>
            </a:extLst>
          </p:cNvPr>
          <p:cNvSpPr/>
          <p:nvPr userDrawn="1"/>
        </p:nvSpPr>
        <p:spPr>
          <a:xfrm>
            <a:off x="9372366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39" name="Freeform: Shape 132">
            <a:extLst>
              <a:ext uri="{FF2B5EF4-FFF2-40B4-BE49-F238E27FC236}">
                <a16:creationId xmlns:a16="http://schemas.microsoft.com/office/drawing/2014/main" id="{AFAF8E96-01D0-C87E-17AD-939C46A83E82}"/>
              </a:ext>
            </a:extLst>
          </p:cNvPr>
          <p:cNvSpPr/>
          <p:nvPr userDrawn="1"/>
        </p:nvSpPr>
        <p:spPr>
          <a:xfrm>
            <a:off x="6481198" y="2840894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6308" rIns="0" bIns="66308" numCol="1" spcCol="1270" anchor="t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Setting up for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654E6933-FF71-64EC-FFD3-94811A594E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3651" y="5373636"/>
            <a:ext cx="685800" cy="6858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8E6F364-ECFA-C737-F57B-A6FD917178E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297507" y="5276380"/>
            <a:ext cx="628650" cy="914400"/>
          </a:xfrm>
          <a:prstGeom prst="rect">
            <a:avLst/>
          </a:prstGeom>
        </p:spPr>
      </p:pic>
      <p:pic>
        <p:nvPicPr>
          <p:cNvPr id="42" name="Focus Group">
            <a:extLst>
              <a:ext uri="{FF2B5EF4-FFF2-40B4-BE49-F238E27FC236}">
                <a16:creationId xmlns:a16="http://schemas.microsoft.com/office/drawing/2014/main" id="{38B53C2D-E565-09D0-F249-53F02FBE92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/>
          <a:srcRect/>
          <a:stretch/>
        </p:blipFill>
        <p:spPr bwMode="auto">
          <a:xfrm>
            <a:off x="8968719" y="5269737"/>
            <a:ext cx="129092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903661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R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8880381"/>
              </p:ext>
            </p:extLst>
          </p:nvPr>
        </p:nvGraphicFramePr>
        <p:xfrm>
          <a:off x="0" y="0"/>
          <a:ext cx="12161521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3093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3453982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594631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9852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Randomized Control Trial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07947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12227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 and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9493C-D252-A808-4519-E47A8863B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9C2ED-94F4-1BB6-65DD-B067937E1D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7070" y="4318778"/>
            <a:ext cx="457200" cy="461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D7779D-E7F3-CFA8-5FD7-B81B3E55D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05970" y="1786315"/>
            <a:ext cx="457200" cy="4614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F2B276-A3D6-8F94-476F-B6BB90078A03}"/>
              </a:ext>
            </a:extLst>
          </p:cNvPr>
          <p:cNvSpPr txBox="1"/>
          <p:nvPr userDrawn="1"/>
        </p:nvSpPr>
        <p:spPr>
          <a:xfrm>
            <a:off x="1099726" y="5719487"/>
            <a:ext cx="157362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/>
              <a:t>16 Elementary Schools</a:t>
            </a:r>
          </a:p>
        </p:txBody>
      </p:sp>
      <p:sp>
        <p:nvSpPr>
          <p:cNvPr id="10" name="Left-Up Arrow 9">
            <a:extLst>
              <a:ext uri="{FF2B5EF4-FFF2-40B4-BE49-F238E27FC236}">
                <a16:creationId xmlns:a16="http://schemas.microsoft.com/office/drawing/2014/main" id="{362AD7AA-F3D8-AC3D-D0A2-DF27930067C5}"/>
              </a:ext>
            </a:extLst>
          </p:cNvPr>
          <p:cNvSpPr/>
          <p:nvPr userDrawn="1"/>
        </p:nvSpPr>
        <p:spPr>
          <a:xfrm rot="8100000">
            <a:off x="3170057" y="3062053"/>
            <a:ext cx="1880839" cy="1801043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85524A-63BA-C650-E9BA-478FB665CE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38035" y="1942203"/>
            <a:ext cx="1044536" cy="906032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AE5231-6E9B-8E81-754A-0C38143A3DAB}"/>
              </a:ext>
            </a:extLst>
          </p:cNvPr>
          <p:cNvSpPr txBox="1"/>
          <p:nvPr userDrawn="1"/>
        </p:nvSpPr>
        <p:spPr>
          <a:xfrm>
            <a:off x="6438417" y="1496074"/>
            <a:ext cx="1843773" cy="375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n w="6350">
                  <a:solidFill>
                    <a:schemeClr val="bg1"/>
                  </a:solidFill>
                </a:ln>
                <a:effectLst>
                  <a:outerShdw blurRad="50800" dist="38100" dir="9600000" sx="104000" sy="104000" algn="tl" rotWithShape="0">
                    <a:schemeClr val="accent6">
                      <a:lumMod val="50000"/>
                      <a:alpha val="50000"/>
                    </a:schemeClr>
                  </a:outerShdw>
                </a:effectLst>
              </a:rPr>
              <a:t>Enhanced</a:t>
            </a: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800">
                <a:ln w="6350">
                  <a:noFill/>
                </a:ln>
              </a:rPr>
              <a:t>Traditional</a:t>
            </a:r>
            <a:endParaRPr lang="en-US" sz="2400">
              <a:ln w="6350">
                <a:noFill/>
              </a:ln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045823-D468-4E85-E5E5-EEF2FA39CF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3039" y="4844058"/>
            <a:ext cx="457200" cy="461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A7B6DE-CB27-BD91-14F9-A9046CB83A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55440" y="4699350"/>
            <a:ext cx="457200" cy="4614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B77E3E-E146-EADC-F117-026B302E73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924097" y="1957761"/>
            <a:ext cx="457200" cy="4614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FA6E37-D09C-75E2-CF01-2A3498B649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63937" y="5154394"/>
            <a:ext cx="457200" cy="4614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6EF67B-8EC4-F535-3CF5-D75EB0C590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516998" y="4997917"/>
            <a:ext cx="457200" cy="4614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3A281A-2C1D-7B92-ADBC-7441FFB277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774363" y="4617994"/>
            <a:ext cx="457200" cy="4614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484ED2-77FE-1467-A829-9EACB3DE3F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29010" y="2369891"/>
            <a:ext cx="457200" cy="4614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CA9B9C6-E2D4-48F6-2689-9EA3ADB9FF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66393" y="2045171"/>
            <a:ext cx="457200" cy="4614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003DF7-F037-2DF8-5F04-F13BA98568C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475768" y="2133062"/>
            <a:ext cx="457200" cy="461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E3D8DA-CA4F-188B-B963-057C4065C9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76141" y="4392951"/>
            <a:ext cx="457200" cy="46142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C5072C7-627D-F750-3DEA-41A9DDE47BA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857383" y="5083452"/>
            <a:ext cx="1005840" cy="1005840"/>
            <a:chOff x="7369455" y="2721180"/>
            <a:chExt cx="682296" cy="68229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CA4C08C-25FF-4B56-B5E4-C3AAC7E5C699}"/>
                </a:ext>
              </a:extLst>
            </p:cNvPr>
            <p:cNvCxnSpPr/>
            <p:nvPr/>
          </p:nvCxnSpPr>
          <p:spPr>
            <a:xfrm flipV="1">
              <a:off x="7710603" y="2757550"/>
              <a:ext cx="0" cy="54757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D8D5D2E-8348-5614-2082-3D774B40F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69455" y="2721180"/>
              <a:ext cx="682296" cy="682296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FED08C7-C45C-0E9A-CF4C-2E5FC0DE4B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43539" y="1670062"/>
            <a:ext cx="457200" cy="4601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F08E749-0199-DA9C-EC5A-DD4408A6F6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269981" y="1639947"/>
            <a:ext cx="457200" cy="4601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41D9F62-BB9B-EBAA-28CF-DA18423251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822630" y="1812799"/>
            <a:ext cx="457200" cy="4601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951037C-74D5-E648-9CF6-C527F5978C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384052" y="2065801"/>
            <a:ext cx="457200" cy="4601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AB67627-7D62-E66E-EAA9-1BD82AD27A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926852" y="2246672"/>
            <a:ext cx="457200" cy="4601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612B441-FC27-1B7A-2715-4067FCBAA1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101111" y="2642088"/>
            <a:ext cx="457200" cy="46016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1EB71D3-3448-E1BF-A6A5-4461D0EF996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574940" y="2600779"/>
            <a:ext cx="457200" cy="46016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6CD7E08-EC19-A184-5F22-6E3C2EC251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99201" y="2180648"/>
            <a:ext cx="457200" cy="4601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2FBD082-2D96-4B38-06B1-5F8D244335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38214" y="4953807"/>
            <a:ext cx="457200" cy="4614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1CB0A7F-B963-C1F8-388A-087F24365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97329" y="4855347"/>
            <a:ext cx="457200" cy="4614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650348-30B3-86FB-36DB-3736496B18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95414" y="4831456"/>
            <a:ext cx="457200" cy="4614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C91AD91-5232-495E-8251-F6491058D0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57241" y="5726509"/>
            <a:ext cx="457200" cy="4614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47BD2C9-AB5D-8DD5-0FDB-402A282356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81052" y="5409364"/>
            <a:ext cx="457200" cy="46142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ADEF4AD-BB60-03A4-85C9-5F16A9C153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19126" y="5248545"/>
            <a:ext cx="457200" cy="46142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3C667B8-04C1-B681-0A26-6AF7C5B35D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14441" y="5849764"/>
            <a:ext cx="457200" cy="4614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6FDC92A-32D0-4701-2D90-D5D557AE65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30376" y="5283061"/>
            <a:ext cx="457200" cy="46142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320DB05-920E-52E3-5C93-5D61372820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886536" y="5189558"/>
            <a:ext cx="457200" cy="4614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6BD3BB9-2F98-5BE5-9E0D-45E9D407F6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41172" y="4744290"/>
            <a:ext cx="457200" cy="4614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C77A7C3-682B-63DE-4C8C-F9EEAA0347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4803" y="2475317"/>
            <a:ext cx="457200" cy="46142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53BC63-7071-4B47-54EA-2FD38E11BC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522477" y="2502312"/>
            <a:ext cx="457200" cy="46142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B544D50-5319-0EF0-D16D-E979BA9C74D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761727" y="3360571"/>
            <a:ext cx="863591" cy="1256134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0940DB72-3C3A-96B9-AE78-5D0CB60CE5A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82843" y="3365559"/>
            <a:ext cx="794936" cy="794936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47012396-4A60-7544-1DBD-5D98EE3C0DF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88709" y="3764653"/>
            <a:ext cx="794936" cy="79493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D5B5BBC-7D64-2690-1639-55D58344AE2E}"/>
              </a:ext>
            </a:extLst>
          </p:cNvPr>
          <p:cNvSpPr txBox="1"/>
          <p:nvPr userDrawn="1"/>
        </p:nvSpPr>
        <p:spPr>
          <a:xfrm rot="18900000">
            <a:off x="3129371" y="3247796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595A10C-DE13-309A-C058-84F5689572FE}"/>
              </a:ext>
            </a:extLst>
          </p:cNvPr>
          <p:cNvSpPr txBox="1"/>
          <p:nvPr userDrawn="1"/>
        </p:nvSpPr>
        <p:spPr>
          <a:xfrm rot="2700000">
            <a:off x="3168810" y="4285269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3799998-A468-5D64-5A14-2F3FB4F5BAE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904996" y="3341019"/>
            <a:ext cx="1675562" cy="1375725"/>
          </a:xfrm>
          <a:prstGeom prst="rect">
            <a:avLst/>
          </a:prstGeom>
        </p:spPr>
      </p:pic>
      <p:sp>
        <p:nvSpPr>
          <p:cNvPr id="64" name="Freeform: Shape 132">
            <a:extLst>
              <a:ext uri="{FF2B5EF4-FFF2-40B4-BE49-F238E27FC236}">
                <a16:creationId xmlns:a16="http://schemas.microsoft.com/office/drawing/2014/main" id="{40150D6E-4036-0C17-B5ED-3AB76426F8D0}"/>
              </a:ext>
            </a:extLst>
          </p:cNvPr>
          <p:cNvSpPr/>
          <p:nvPr userDrawn="1"/>
        </p:nvSpPr>
        <p:spPr>
          <a:xfrm>
            <a:off x="10029836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5" name="Freeform: Shape 21">
            <a:extLst>
              <a:ext uri="{FF2B5EF4-FFF2-40B4-BE49-F238E27FC236}">
                <a16:creationId xmlns:a16="http://schemas.microsoft.com/office/drawing/2014/main" id="{9633B522-0837-71CF-B004-7CC245E4E4F5}"/>
              </a:ext>
            </a:extLst>
          </p:cNvPr>
          <p:cNvSpPr/>
          <p:nvPr userDrawn="1"/>
        </p:nvSpPr>
        <p:spPr>
          <a:xfrm>
            <a:off x="8965805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6" name="Freeform: Shape 22">
            <a:extLst>
              <a:ext uri="{FF2B5EF4-FFF2-40B4-BE49-F238E27FC236}">
                <a16:creationId xmlns:a16="http://schemas.microsoft.com/office/drawing/2014/main" id="{7CE8AD2B-C72E-72EC-C8B8-69DD53D4C3FC}"/>
              </a:ext>
            </a:extLst>
          </p:cNvPr>
          <p:cNvSpPr/>
          <p:nvPr userDrawn="1"/>
        </p:nvSpPr>
        <p:spPr>
          <a:xfrm>
            <a:off x="9231813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7" name="Freeform: Shape 23">
            <a:extLst>
              <a:ext uri="{FF2B5EF4-FFF2-40B4-BE49-F238E27FC236}">
                <a16:creationId xmlns:a16="http://schemas.microsoft.com/office/drawing/2014/main" id="{F489E57B-3783-8400-0AEE-C28AAACF4CDE}"/>
              </a:ext>
            </a:extLst>
          </p:cNvPr>
          <p:cNvSpPr/>
          <p:nvPr userDrawn="1"/>
        </p:nvSpPr>
        <p:spPr>
          <a:xfrm>
            <a:off x="9497821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8" name="Freeform: Shape 24">
            <a:extLst>
              <a:ext uri="{FF2B5EF4-FFF2-40B4-BE49-F238E27FC236}">
                <a16:creationId xmlns:a16="http://schemas.microsoft.com/office/drawing/2014/main" id="{6B4CBF95-AFE4-D998-F337-607B261F09D9}"/>
              </a:ext>
            </a:extLst>
          </p:cNvPr>
          <p:cNvSpPr/>
          <p:nvPr userDrawn="1"/>
        </p:nvSpPr>
        <p:spPr>
          <a:xfrm>
            <a:off x="9763829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9" name="Freeform: Shape 21">
            <a:extLst>
              <a:ext uri="{FF2B5EF4-FFF2-40B4-BE49-F238E27FC236}">
                <a16:creationId xmlns:a16="http://schemas.microsoft.com/office/drawing/2014/main" id="{76A93971-02B5-881B-A9BC-4B327372A199}"/>
              </a:ext>
            </a:extLst>
          </p:cNvPr>
          <p:cNvSpPr/>
          <p:nvPr userDrawn="1"/>
        </p:nvSpPr>
        <p:spPr>
          <a:xfrm>
            <a:off x="8699797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0" name="Freeform: Shape 132">
            <a:extLst>
              <a:ext uri="{FF2B5EF4-FFF2-40B4-BE49-F238E27FC236}">
                <a16:creationId xmlns:a16="http://schemas.microsoft.com/office/drawing/2014/main" id="{AC6DC209-37F3-CDD7-2162-427E00FF65B5}"/>
              </a:ext>
            </a:extLst>
          </p:cNvPr>
          <p:cNvSpPr/>
          <p:nvPr userDrawn="1"/>
        </p:nvSpPr>
        <p:spPr>
          <a:xfrm>
            <a:off x="10031553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1" name="Freeform: Shape 21">
            <a:extLst>
              <a:ext uri="{FF2B5EF4-FFF2-40B4-BE49-F238E27FC236}">
                <a16:creationId xmlns:a16="http://schemas.microsoft.com/office/drawing/2014/main" id="{ED34A431-E262-13BC-0C43-31CCFE2A3961}"/>
              </a:ext>
            </a:extLst>
          </p:cNvPr>
          <p:cNvSpPr/>
          <p:nvPr userDrawn="1"/>
        </p:nvSpPr>
        <p:spPr>
          <a:xfrm>
            <a:off x="8967522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2" name="Freeform: Shape 22">
            <a:extLst>
              <a:ext uri="{FF2B5EF4-FFF2-40B4-BE49-F238E27FC236}">
                <a16:creationId xmlns:a16="http://schemas.microsoft.com/office/drawing/2014/main" id="{40B16DC6-1207-1F95-1B1B-C7118264B9A1}"/>
              </a:ext>
            </a:extLst>
          </p:cNvPr>
          <p:cNvSpPr/>
          <p:nvPr userDrawn="1"/>
        </p:nvSpPr>
        <p:spPr>
          <a:xfrm>
            <a:off x="9233530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3" name="Freeform: Shape 23">
            <a:extLst>
              <a:ext uri="{FF2B5EF4-FFF2-40B4-BE49-F238E27FC236}">
                <a16:creationId xmlns:a16="http://schemas.microsoft.com/office/drawing/2014/main" id="{326D5D4F-AEE6-2D10-9399-BE1A8B0D65C7}"/>
              </a:ext>
            </a:extLst>
          </p:cNvPr>
          <p:cNvSpPr/>
          <p:nvPr userDrawn="1"/>
        </p:nvSpPr>
        <p:spPr>
          <a:xfrm>
            <a:off x="9499538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4" name="Freeform: Shape 24">
            <a:extLst>
              <a:ext uri="{FF2B5EF4-FFF2-40B4-BE49-F238E27FC236}">
                <a16:creationId xmlns:a16="http://schemas.microsoft.com/office/drawing/2014/main" id="{93A3FA7D-B484-7173-22D8-8884CF3DA92F}"/>
              </a:ext>
            </a:extLst>
          </p:cNvPr>
          <p:cNvSpPr/>
          <p:nvPr userDrawn="1"/>
        </p:nvSpPr>
        <p:spPr>
          <a:xfrm>
            <a:off x="9765546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5" name="Freeform: Shape 21">
            <a:extLst>
              <a:ext uri="{FF2B5EF4-FFF2-40B4-BE49-F238E27FC236}">
                <a16:creationId xmlns:a16="http://schemas.microsoft.com/office/drawing/2014/main" id="{D3391CE6-3482-13F1-B387-49D8F1FF6638}"/>
              </a:ext>
            </a:extLst>
          </p:cNvPr>
          <p:cNvSpPr/>
          <p:nvPr userDrawn="1"/>
        </p:nvSpPr>
        <p:spPr>
          <a:xfrm>
            <a:off x="8701514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EF7249D-FAFE-5379-FFF4-8114D33C9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/>
          </a:blip>
          <a:srcRect r="27907"/>
          <a:stretch/>
        </p:blipFill>
        <p:spPr>
          <a:xfrm>
            <a:off x="10340908" y="5021667"/>
            <a:ext cx="1876684" cy="115922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CB53BF-325C-49B0-B629-B95743E9FA8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85000"/>
          </a:blip>
          <a:stretch>
            <a:fillRect/>
          </a:stretch>
        </p:blipFill>
        <p:spPr>
          <a:xfrm>
            <a:off x="10793124" y="1758774"/>
            <a:ext cx="884341" cy="1144598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10D3A125-A29B-A3F5-5360-94DB3300FFD2}"/>
              </a:ext>
            </a:extLst>
          </p:cNvPr>
          <p:cNvSpPr txBox="1"/>
          <p:nvPr userDrawn="1"/>
        </p:nvSpPr>
        <p:spPr>
          <a:xfrm>
            <a:off x="10562257" y="2657813"/>
            <a:ext cx="1346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Analyze</a:t>
            </a:r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B1F26F00-EF93-2919-F8A9-D8129475802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40000"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591618" y="3538563"/>
            <a:ext cx="1287353" cy="846622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3D0E7D6D-4B15-827E-C5E3-1C23187816B5}"/>
              </a:ext>
            </a:extLst>
          </p:cNvPr>
          <p:cNvSpPr txBox="1"/>
          <p:nvPr userDrawn="1"/>
        </p:nvSpPr>
        <p:spPr>
          <a:xfrm>
            <a:off x="10584443" y="4029053"/>
            <a:ext cx="130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Finalize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A78556F-6CB9-70F1-53EF-D1204E088E1A}"/>
              </a:ext>
            </a:extLst>
          </p:cNvPr>
          <p:cNvSpPr txBox="1"/>
          <p:nvPr userDrawn="1"/>
        </p:nvSpPr>
        <p:spPr>
          <a:xfrm rot="20361813">
            <a:off x="10222900" y="5241215"/>
            <a:ext cx="201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Disseminate</a:t>
            </a:r>
          </a:p>
        </p:txBody>
      </p:sp>
    </p:spTree>
    <p:extLst>
      <p:ext uri="{BB962C8B-B14F-4D97-AF65-F5344CB8AC3E}">
        <p14:creationId xmlns:p14="http://schemas.microsoft.com/office/powerpoint/2010/main" val="8898927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RC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06209482"/>
              </p:ext>
            </p:extLst>
          </p:nvPr>
        </p:nvGraphicFramePr>
        <p:xfrm>
          <a:off x="0" y="0"/>
          <a:ext cx="12161521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3093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3453982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594631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9852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Randomized Control Trial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62363" indent="0" algn="ctr">
                        <a:tabLst/>
                      </a:pPr>
                      <a:endParaRPr lang="en-US" sz="2400"/>
                    </a:p>
                    <a:p>
                      <a:pPr marL="3662363" indent="0" algn="ctr">
                        <a:tabLst/>
                      </a:pPr>
                      <a:endParaRPr lang="en-US" sz="2400"/>
                    </a:p>
                    <a:p>
                      <a:pPr marL="3662363" indent="0" algn="ctr">
                        <a:tabLst/>
                      </a:pPr>
                      <a:r>
                        <a:rPr lang="en-US" sz="2400"/>
                        <a:t>Implementation</a:t>
                      </a:r>
                    </a:p>
                    <a:p>
                      <a:pPr marL="3662363" indent="0" algn="ctr">
                        <a:tabLst/>
                      </a:pPr>
                      <a:r>
                        <a:rPr lang="en-US" sz="2400"/>
                        <a:t>Support</a:t>
                      </a:r>
                      <a:endParaRPr lang="en-US" sz="1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07947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62363" indent="0" algn="ctr">
                        <a:tabLst/>
                      </a:pPr>
                      <a:endParaRPr lang="en-US" sz="2000"/>
                    </a:p>
                    <a:p>
                      <a:pPr marL="3662363" indent="0" algn="ctr">
                        <a:tabLst/>
                      </a:pPr>
                      <a:endParaRPr lang="en-US" sz="2000"/>
                    </a:p>
                    <a:p>
                      <a:pPr marL="3662363" indent="0" algn="ctr">
                        <a:tabLst/>
                      </a:pPr>
                      <a:r>
                        <a:rPr lang="en-US" sz="2400"/>
                        <a:t>Implementation</a:t>
                      </a:r>
                    </a:p>
                    <a:p>
                      <a:pPr marL="3662363" indent="0" algn="ctr">
                        <a:tabLst/>
                      </a:pPr>
                      <a:r>
                        <a:rPr lang="en-US" sz="2400"/>
                        <a:t>Support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12227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 and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9493C-D252-A808-4519-E47A8863B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6203D0-4FBC-2FC7-4960-2F8926FB74ED}"/>
              </a:ext>
            </a:extLst>
          </p:cNvPr>
          <p:cNvSpPr txBox="1"/>
          <p:nvPr userDrawn="1"/>
        </p:nvSpPr>
        <p:spPr>
          <a:xfrm>
            <a:off x="6438417" y="1619644"/>
            <a:ext cx="1843773" cy="375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n w="6350">
                  <a:solidFill>
                    <a:schemeClr val="bg1"/>
                  </a:solidFill>
                </a:ln>
                <a:effectLst>
                  <a:outerShdw blurRad="50800" dist="38100" dir="9600000" sx="104000" sy="104000" algn="tl" rotWithShape="0">
                    <a:schemeClr val="accent6">
                      <a:lumMod val="50000"/>
                      <a:alpha val="50000"/>
                    </a:schemeClr>
                  </a:outerShdw>
                </a:effectLst>
              </a:rPr>
              <a:t>Enhanced</a:t>
            </a: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800">
                <a:ln w="6350">
                  <a:noFill/>
                </a:ln>
              </a:rPr>
              <a:t>Traditional</a:t>
            </a:r>
            <a:endParaRPr lang="en-US" sz="2400">
              <a:ln w="6350">
                <a:noFill/>
              </a:ln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B9F967-7597-F145-B111-9C117B8AF3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7070" y="4318778"/>
            <a:ext cx="457200" cy="461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13A997-CEF8-BDBA-0371-A04EB8289D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05970" y="1786315"/>
            <a:ext cx="457200" cy="4614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D5EC82-3B43-3C70-7785-46CED60D29E5}"/>
              </a:ext>
            </a:extLst>
          </p:cNvPr>
          <p:cNvSpPr txBox="1"/>
          <p:nvPr userDrawn="1"/>
        </p:nvSpPr>
        <p:spPr>
          <a:xfrm>
            <a:off x="1099726" y="5719487"/>
            <a:ext cx="157362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/>
              <a:t>16 Elementary Schools</a:t>
            </a:r>
          </a:p>
        </p:txBody>
      </p:sp>
      <p:sp>
        <p:nvSpPr>
          <p:cNvPr id="11" name="Left-Up Arrow 10">
            <a:extLst>
              <a:ext uri="{FF2B5EF4-FFF2-40B4-BE49-F238E27FC236}">
                <a16:creationId xmlns:a16="http://schemas.microsoft.com/office/drawing/2014/main" id="{1A6E4E2C-E43C-BA64-33FF-83363947E31D}"/>
              </a:ext>
            </a:extLst>
          </p:cNvPr>
          <p:cNvSpPr/>
          <p:nvPr userDrawn="1"/>
        </p:nvSpPr>
        <p:spPr>
          <a:xfrm rot="8100000">
            <a:off x="3170057" y="3062053"/>
            <a:ext cx="1880839" cy="1801043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03C3D0-6911-F2CD-4D2B-00F8D704D2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38035" y="2127558"/>
            <a:ext cx="1044536" cy="906032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CFAA06-CCBD-E01F-F3CC-F57E10E36F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3039" y="4844058"/>
            <a:ext cx="457200" cy="461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84D9A8-C568-DF7A-B15F-6FB7C29A42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55440" y="4699350"/>
            <a:ext cx="457200" cy="4614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6845AE-EA82-AD78-FB77-4B359180DD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924097" y="1957761"/>
            <a:ext cx="457200" cy="4614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701DE0-C6A1-C84C-44AA-21A1079821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63937" y="5154394"/>
            <a:ext cx="457200" cy="4614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0DA8E8-9B59-4E01-AC46-29DA37AEA8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516998" y="4997917"/>
            <a:ext cx="457200" cy="4614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85646A-93A2-DF47-8A2D-09B92847C5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774363" y="4617994"/>
            <a:ext cx="457200" cy="4614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D9E4A9-596E-B9BE-2DA2-74C4EB7E2B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29010" y="2369891"/>
            <a:ext cx="457200" cy="4614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20A6B5-1240-79E0-C079-7ED2677F81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66393" y="2045171"/>
            <a:ext cx="457200" cy="4614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5AEC606-DC0D-FF79-438F-CEACAEEA4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475768" y="2133062"/>
            <a:ext cx="457200" cy="461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5ED479-92D0-B0CC-DEBA-0209B265005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76141" y="4392951"/>
            <a:ext cx="457200" cy="46142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F2F6C86-5731-4090-4DE4-6E30CD47CFE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857383" y="5268806"/>
            <a:ext cx="1005840" cy="1005840"/>
            <a:chOff x="7369455" y="2721180"/>
            <a:chExt cx="682296" cy="68229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14DD82D-20A8-E3CC-D7AA-1A9775483CA3}"/>
                </a:ext>
              </a:extLst>
            </p:cNvPr>
            <p:cNvCxnSpPr/>
            <p:nvPr/>
          </p:nvCxnSpPr>
          <p:spPr>
            <a:xfrm flipV="1">
              <a:off x="7710603" y="2757550"/>
              <a:ext cx="0" cy="54757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8150C90-2441-F817-4D61-9772A5D0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69455" y="2721180"/>
              <a:ext cx="682296" cy="682296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4BB1AFF0-5519-EFFC-F9A0-5557C819D2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43539" y="1670062"/>
            <a:ext cx="457200" cy="4601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3E7101C-1365-BE25-DC53-9CB5F7360A4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269981" y="1639947"/>
            <a:ext cx="457200" cy="4601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35A4D47-DEE3-F0B0-08C8-E0F6484F00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822630" y="1812799"/>
            <a:ext cx="457200" cy="4601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E33DF2C-8B27-003D-6782-35D197F5E35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384052" y="2065801"/>
            <a:ext cx="457200" cy="4601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901FE07-7164-AAF4-7D51-8D372B351E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926852" y="2246672"/>
            <a:ext cx="457200" cy="4601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C1DFDC0-CAEE-DD88-F5E3-CC145F7BEF3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101111" y="2642088"/>
            <a:ext cx="457200" cy="46016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066AB7B-6EDC-3ADE-AC58-78A9724354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574940" y="2600779"/>
            <a:ext cx="457200" cy="46016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1A1212D-8C85-2DD3-E5EB-9517D43DF3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99201" y="2180648"/>
            <a:ext cx="457200" cy="4601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497A6B8-C1CE-1B84-8892-F290D8FDA6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38214" y="4953807"/>
            <a:ext cx="457200" cy="4614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8BBEA51-9506-856A-F52D-B83A870C61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97329" y="4855347"/>
            <a:ext cx="457200" cy="4614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2A8D40D-E37D-6EA9-15C8-A024BECDCB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95414" y="4831456"/>
            <a:ext cx="457200" cy="4614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3EFE884-5135-D073-E139-278DF03F81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57241" y="5726509"/>
            <a:ext cx="457200" cy="4614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9ACD042-D3E6-5BE0-4CB2-24DDD667E5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81052" y="5409364"/>
            <a:ext cx="457200" cy="46142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809DD1E-FFAA-3E7F-4D29-A337D51DA5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19126" y="5248545"/>
            <a:ext cx="457200" cy="46142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DCC4D23-A0C9-265E-30B7-0B99444AF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14441" y="5849764"/>
            <a:ext cx="457200" cy="4614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7DBEE99-0D70-843E-82E5-85FF0F0288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30376" y="5283061"/>
            <a:ext cx="457200" cy="46142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4641A40-730B-6DCB-FBAB-601367743B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886536" y="5189558"/>
            <a:ext cx="457200" cy="4614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0F236AF-B5F3-67FB-8CF6-5670D331E2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4803" y="2475317"/>
            <a:ext cx="457200" cy="46142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2DE2397-239A-1E56-6A59-FBC6901914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522477" y="2502312"/>
            <a:ext cx="457200" cy="46142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07B25F8-9CCD-4782-57D9-0947BA15FCAB}"/>
              </a:ext>
            </a:extLst>
          </p:cNvPr>
          <p:cNvSpPr txBox="1"/>
          <p:nvPr userDrawn="1"/>
        </p:nvSpPr>
        <p:spPr>
          <a:xfrm rot="18900000">
            <a:off x="3129371" y="3247796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44A0490-A0BC-84BA-71C9-64FA1FEA446C}"/>
              </a:ext>
            </a:extLst>
          </p:cNvPr>
          <p:cNvSpPr txBox="1"/>
          <p:nvPr userDrawn="1"/>
        </p:nvSpPr>
        <p:spPr>
          <a:xfrm rot="2700000">
            <a:off x="3168810" y="4285269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6FA7D59-8F14-735B-3172-CF18FB7C94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/>
          </a:blip>
          <a:srcRect r="27907"/>
          <a:stretch/>
        </p:blipFill>
        <p:spPr>
          <a:xfrm>
            <a:off x="10340908" y="5021667"/>
            <a:ext cx="1876684" cy="115922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6EDBF43-7B6B-78C8-2901-D17DF6B349F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85000"/>
          </a:blip>
          <a:stretch>
            <a:fillRect/>
          </a:stretch>
        </p:blipFill>
        <p:spPr>
          <a:xfrm>
            <a:off x="10793124" y="1758774"/>
            <a:ext cx="884341" cy="1144598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8AD6CC0-5818-7710-A2D4-F876C2122E90}"/>
              </a:ext>
            </a:extLst>
          </p:cNvPr>
          <p:cNvSpPr txBox="1"/>
          <p:nvPr userDrawn="1"/>
        </p:nvSpPr>
        <p:spPr>
          <a:xfrm>
            <a:off x="10562257" y="2657813"/>
            <a:ext cx="1346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Analyze</a:t>
            </a:r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3EE8A4E9-6B9B-D93F-1BA9-86E9E293DBA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40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91618" y="3552610"/>
            <a:ext cx="1287353" cy="84662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732F903-6F3D-9889-EF85-FD6DEAE8C01C}"/>
              </a:ext>
            </a:extLst>
          </p:cNvPr>
          <p:cNvSpPr txBox="1"/>
          <p:nvPr userDrawn="1"/>
        </p:nvSpPr>
        <p:spPr>
          <a:xfrm>
            <a:off x="10584443" y="4043100"/>
            <a:ext cx="130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Finalize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81F2A90-CA60-3191-830A-1858CB93FBDB}"/>
              </a:ext>
            </a:extLst>
          </p:cNvPr>
          <p:cNvSpPr txBox="1"/>
          <p:nvPr userDrawn="1"/>
        </p:nvSpPr>
        <p:spPr>
          <a:xfrm rot="20361813">
            <a:off x="10222900" y="5241215"/>
            <a:ext cx="201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Disseminate</a:t>
            </a:r>
          </a:p>
        </p:txBody>
      </p:sp>
      <p:sp>
        <p:nvSpPr>
          <p:cNvPr id="66" name="Freeform: Shape 132">
            <a:extLst>
              <a:ext uri="{FF2B5EF4-FFF2-40B4-BE49-F238E27FC236}">
                <a16:creationId xmlns:a16="http://schemas.microsoft.com/office/drawing/2014/main" id="{F2829704-8721-8EFB-ED62-8443DD418425}"/>
              </a:ext>
            </a:extLst>
          </p:cNvPr>
          <p:cNvSpPr/>
          <p:nvPr userDrawn="1"/>
        </p:nvSpPr>
        <p:spPr>
          <a:xfrm>
            <a:off x="6465555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7" name="Freeform: Shape 21">
            <a:extLst>
              <a:ext uri="{FF2B5EF4-FFF2-40B4-BE49-F238E27FC236}">
                <a16:creationId xmlns:a16="http://schemas.microsoft.com/office/drawing/2014/main" id="{CE9792EA-4CFC-2ADE-D90E-DBF453BBCE4C}"/>
              </a:ext>
            </a:extLst>
          </p:cNvPr>
          <p:cNvSpPr/>
          <p:nvPr userDrawn="1"/>
        </p:nvSpPr>
        <p:spPr>
          <a:xfrm>
            <a:off x="4901323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8" name="Freeform: Shape 22">
            <a:extLst>
              <a:ext uri="{FF2B5EF4-FFF2-40B4-BE49-F238E27FC236}">
                <a16:creationId xmlns:a16="http://schemas.microsoft.com/office/drawing/2014/main" id="{C3FFA10A-65B2-B56F-8676-F45C34F313E6}"/>
              </a:ext>
            </a:extLst>
          </p:cNvPr>
          <p:cNvSpPr/>
          <p:nvPr userDrawn="1"/>
        </p:nvSpPr>
        <p:spPr>
          <a:xfrm>
            <a:off x="5292381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9" name="Freeform: Shape 23">
            <a:extLst>
              <a:ext uri="{FF2B5EF4-FFF2-40B4-BE49-F238E27FC236}">
                <a16:creationId xmlns:a16="http://schemas.microsoft.com/office/drawing/2014/main" id="{E6D24B68-2C2D-49CE-2B4A-FEC4C9184E94}"/>
              </a:ext>
            </a:extLst>
          </p:cNvPr>
          <p:cNvSpPr/>
          <p:nvPr userDrawn="1"/>
        </p:nvSpPr>
        <p:spPr>
          <a:xfrm>
            <a:off x="5683439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0" name="Freeform: Shape 24">
            <a:extLst>
              <a:ext uri="{FF2B5EF4-FFF2-40B4-BE49-F238E27FC236}">
                <a16:creationId xmlns:a16="http://schemas.microsoft.com/office/drawing/2014/main" id="{AB39AA2F-4D82-CF6A-377A-C0C3C5569295}"/>
              </a:ext>
            </a:extLst>
          </p:cNvPr>
          <p:cNvSpPr/>
          <p:nvPr userDrawn="1"/>
        </p:nvSpPr>
        <p:spPr>
          <a:xfrm>
            <a:off x="6074497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1" name="Freeform: Shape 21">
            <a:extLst>
              <a:ext uri="{FF2B5EF4-FFF2-40B4-BE49-F238E27FC236}">
                <a16:creationId xmlns:a16="http://schemas.microsoft.com/office/drawing/2014/main" id="{7E0B0B26-794D-BB06-44E6-BE9C2D596434}"/>
              </a:ext>
            </a:extLst>
          </p:cNvPr>
          <p:cNvSpPr/>
          <p:nvPr userDrawn="1"/>
        </p:nvSpPr>
        <p:spPr>
          <a:xfrm>
            <a:off x="4418825" y="3243749"/>
            <a:ext cx="45720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Setting up for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D7C6545C-29CB-C659-174E-EFCFC0E21C7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938657" y="3256324"/>
            <a:ext cx="365760" cy="532015"/>
          </a:xfrm>
          <a:prstGeom prst="rect">
            <a:avLst/>
          </a:prstGeom>
        </p:spPr>
      </p:pic>
      <p:sp>
        <p:nvSpPr>
          <p:cNvPr id="77" name="Freeform: Shape 132">
            <a:extLst>
              <a:ext uri="{FF2B5EF4-FFF2-40B4-BE49-F238E27FC236}">
                <a16:creationId xmlns:a16="http://schemas.microsoft.com/office/drawing/2014/main" id="{D33E81C7-158C-64A5-FE08-BDE694B5CD46}"/>
              </a:ext>
            </a:extLst>
          </p:cNvPr>
          <p:cNvSpPr/>
          <p:nvPr userDrawn="1"/>
        </p:nvSpPr>
        <p:spPr>
          <a:xfrm>
            <a:off x="9531801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8" name="Freeform: Shape 21">
            <a:extLst>
              <a:ext uri="{FF2B5EF4-FFF2-40B4-BE49-F238E27FC236}">
                <a16:creationId xmlns:a16="http://schemas.microsoft.com/office/drawing/2014/main" id="{04D30218-DE26-45FE-5F7A-C767AA1DC2CB}"/>
              </a:ext>
            </a:extLst>
          </p:cNvPr>
          <p:cNvSpPr/>
          <p:nvPr userDrawn="1"/>
        </p:nvSpPr>
        <p:spPr>
          <a:xfrm>
            <a:off x="7967569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9" name="Freeform: Shape 22">
            <a:extLst>
              <a:ext uri="{FF2B5EF4-FFF2-40B4-BE49-F238E27FC236}">
                <a16:creationId xmlns:a16="http://schemas.microsoft.com/office/drawing/2014/main" id="{79CFDD31-D18F-3498-A2FA-056766CBC741}"/>
              </a:ext>
            </a:extLst>
          </p:cNvPr>
          <p:cNvSpPr/>
          <p:nvPr userDrawn="1"/>
        </p:nvSpPr>
        <p:spPr>
          <a:xfrm>
            <a:off x="8358627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0" name="Freeform: Shape 23">
            <a:extLst>
              <a:ext uri="{FF2B5EF4-FFF2-40B4-BE49-F238E27FC236}">
                <a16:creationId xmlns:a16="http://schemas.microsoft.com/office/drawing/2014/main" id="{CF9E81E4-57AF-7768-576C-7EBF4BFD75DC}"/>
              </a:ext>
            </a:extLst>
          </p:cNvPr>
          <p:cNvSpPr/>
          <p:nvPr userDrawn="1"/>
        </p:nvSpPr>
        <p:spPr>
          <a:xfrm>
            <a:off x="8749685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1" name="Freeform: Shape 24">
            <a:extLst>
              <a:ext uri="{FF2B5EF4-FFF2-40B4-BE49-F238E27FC236}">
                <a16:creationId xmlns:a16="http://schemas.microsoft.com/office/drawing/2014/main" id="{93276662-AA86-7A00-A304-1548152CC11F}"/>
              </a:ext>
            </a:extLst>
          </p:cNvPr>
          <p:cNvSpPr/>
          <p:nvPr userDrawn="1"/>
        </p:nvSpPr>
        <p:spPr>
          <a:xfrm>
            <a:off x="9140743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2" name="Freeform: Shape 21">
            <a:extLst>
              <a:ext uri="{FF2B5EF4-FFF2-40B4-BE49-F238E27FC236}">
                <a16:creationId xmlns:a16="http://schemas.microsoft.com/office/drawing/2014/main" id="{73D83A22-AB19-E7F5-AE39-82FFF8B4685D}"/>
              </a:ext>
            </a:extLst>
          </p:cNvPr>
          <p:cNvSpPr/>
          <p:nvPr userDrawn="1"/>
        </p:nvSpPr>
        <p:spPr>
          <a:xfrm>
            <a:off x="7485071" y="3243749"/>
            <a:ext cx="45720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Setting up for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B9D6365E-C12B-1C92-0FE2-0FEF15285D0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97270" y="3816451"/>
            <a:ext cx="320040" cy="320040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11FA59BE-A507-0189-57E3-76A60BDDBA3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23483" y="3926493"/>
            <a:ext cx="320040" cy="32004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DAF5EF3-E88A-6B2B-CF07-D2F8C3DD7F6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9840201" y="4319898"/>
            <a:ext cx="580428" cy="4111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55107C-E306-F232-A64B-BEDE3B670F2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857896" y="3248350"/>
            <a:ext cx="365760" cy="53201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6F1D2B6-6474-BD93-B241-7FECFE136D6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6750562" y="4311924"/>
            <a:ext cx="580428" cy="411136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E06A6E96-4D2A-5044-F781-60F02ABB2E5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20947" y="3808477"/>
            <a:ext cx="320040" cy="320040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802F7480-40CD-D338-29E5-F1748593669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47160" y="3918519"/>
            <a:ext cx="320040" cy="320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FE801D-E025-750B-2882-B785AB58E0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41172" y="4744290"/>
            <a:ext cx="457200" cy="46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10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7FDD8-7DEB-0141-8E02-04ED0BB64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2589F-03A6-8C4B-9E5E-B3308EA8B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D5D1B-7FAB-BC41-A644-B1207C0B2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77BB5-21C0-1642-B38B-ED16B4E55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5166D-C5B7-DD4B-8E8F-878C7D0A3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FD0BC-BFF3-F64A-9A04-3AE79129E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428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69CC7-A0C5-A04B-938A-658C6F5D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9E145E-766F-6446-8E75-3780790448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4C34B-9AAF-4F4E-84E9-EF77BA2A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E0B2B-74AD-3342-B8B8-F448BFFE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B16A8-3D09-0E46-BD19-8060D1EE9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09B72-472D-1A40-A01A-74C7BA88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35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437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412E-95D4-E940-9AC2-A8D67817E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C75BFD-D4A7-784A-BEF8-4A0961E11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E5ED9-B9F7-5941-83A7-D1EFD0867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39EC0-B8D8-104D-A5D6-88DE893D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1E8A3-6369-A24F-BDA1-5C6BF2A53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283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0B385-501B-D449-9ACC-B676E0887B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19380-41A5-D54D-BCBC-977D41C67A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DED69-8EC6-1441-B307-71DBA581A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78ABD-61C2-314B-AC18-2541DE6CF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BC83D-A47A-9646-A688-B567CE3B6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30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0014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77607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0041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8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7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5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3" r:id="rId3"/>
    <p:sldLayoutId id="2147483681" r:id="rId4"/>
    <p:sldLayoutId id="2147483682" r:id="rId5"/>
    <p:sldLayoutId id="2147483678" r:id="rId6"/>
    <p:sldLayoutId id="2147483679" r:id="rId7"/>
    <p:sldLayoutId id="2147483666" r:id="rId8"/>
    <p:sldLayoutId id="2147483667" r:id="rId9"/>
    <p:sldLayoutId id="2147483680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93" r:id="rId27"/>
    <p:sldLayoutId id="2147483694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E4B085-3507-3445-9CAC-E99EB82D6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9F167-34AD-4748-A636-33ADAF9F3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F6A50-431E-A248-AC1C-3430523DC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ACC7A-0FFB-4944-A41E-1BCEBF78ECE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62BB9-4FC6-744C-8A52-6966F9E63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140F0-9903-404F-B2FB-F2F234C12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3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hyperlink" Target="http://www.ci3t.org/measure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70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63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9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6.png"/><Relationship Id="rId7" Type="http://schemas.openxmlformats.org/officeDocument/2006/relationships/image" Target="../media/image9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5.png"/><Relationship Id="rId9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6.png"/><Relationship Id="rId7" Type="http://schemas.openxmlformats.org/officeDocument/2006/relationships/image" Target="../media/image91.png"/><Relationship Id="rId12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0.png"/><Relationship Id="rId11" Type="http://schemas.openxmlformats.org/officeDocument/2006/relationships/image" Target="../media/image94.png"/><Relationship Id="rId5" Type="http://schemas.openxmlformats.org/officeDocument/2006/relationships/image" Target="../media/image89.png"/><Relationship Id="rId10" Type="http://schemas.openxmlformats.org/officeDocument/2006/relationships/image" Target="../media/image97.png"/><Relationship Id="rId4" Type="http://schemas.openxmlformats.org/officeDocument/2006/relationships/image" Target="../media/image85.png"/><Relationship Id="rId9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7.jpeg"/><Relationship Id="rId18" Type="http://schemas.openxmlformats.org/officeDocument/2006/relationships/image" Target="../media/image112.jpeg"/><Relationship Id="rId3" Type="http://schemas.openxmlformats.org/officeDocument/2006/relationships/image" Target="../media/image85.pn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17" Type="http://schemas.openxmlformats.org/officeDocument/2006/relationships/image" Target="../media/image111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0.jpeg"/><Relationship Id="rId20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5" Type="http://schemas.openxmlformats.org/officeDocument/2006/relationships/image" Target="../media/image109.jpeg"/><Relationship Id="rId10" Type="http://schemas.openxmlformats.org/officeDocument/2006/relationships/image" Target="../media/image104.jpeg"/><Relationship Id="rId19" Type="http://schemas.openxmlformats.org/officeDocument/2006/relationships/image" Target="../media/image113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Relationship Id="rId14" Type="http://schemas.openxmlformats.org/officeDocument/2006/relationships/image" Target="../media/image10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7.png"/><Relationship Id="rId4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7.png"/><Relationship Id="rId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7.png"/><Relationship Id="rId4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7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8.png"/><Relationship Id="rId9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7.jpeg"/><Relationship Id="rId18" Type="http://schemas.openxmlformats.org/officeDocument/2006/relationships/image" Target="../media/image112.jpeg"/><Relationship Id="rId3" Type="http://schemas.openxmlformats.org/officeDocument/2006/relationships/image" Target="../media/image115.pn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17" Type="http://schemas.openxmlformats.org/officeDocument/2006/relationships/image" Target="../media/image111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0.jpeg"/><Relationship Id="rId20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5" Type="http://schemas.openxmlformats.org/officeDocument/2006/relationships/image" Target="../media/image109.jpeg"/><Relationship Id="rId10" Type="http://schemas.openxmlformats.org/officeDocument/2006/relationships/image" Target="../media/image104.jpeg"/><Relationship Id="rId19" Type="http://schemas.openxmlformats.org/officeDocument/2006/relationships/image" Target="../media/image113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Relationship Id="rId14" Type="http://schemas.openxmlformats.org/officeDocument/2006/relationships/image" Target="../media/image10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sDU5KBXoHkE?feature=oembed" TargetMode="Externa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sDU5KBXoHkE?feature=oembed" TargetMode="Externa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sDU5KBXoHkE?feature=oembed" TargetMode="Externa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sDU5KBXoHkE?feature=oembed" TargetMode="Externa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sDU5KBXoHkE?feature=oembed" TargetMode="External"/><Relationship Id="rId6" Type="http://schemas.openxmlformats.org/officeDocument/2006/relationships/image" Target="../media/image125.jpe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7.jpeg"/><Relationship Id="rId18" Type="http://schemas.openxmlformats.org/officeDocument/2006/relationships/image" Target="../media/image112.jpeg"/><Relationship Id="rId3" Type="http://schemas.openxmlformats.org/officeDocument/2006/relationships/image" Target="../media/image123.pn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17" Type="http://schemas.openxmlformats.org/officeDocument/2006/relationships/image" Target="../media/image111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10.jpeg"/><Relationship Id="rId20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5" Type="http://schemas.openxmlformats.org/officeDocument/2006/relationships/image" Target="../media/image109.jpeg"/><Relationship Id="rId10" Type="http://schemas.openxmlformats.org/officeDocument/2006/relationships/image" Target="../media/image104.jpeg"/><Relationship Id="rId19" Type="http://schemas.openxmlformats.org/officeDocument/2006/relationships/image" Target="../media/image113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Relationship Id="rId14" Type="http://schemas.openxmlformats.org/officeDocument/2006/relationships/image" Target="../media/image10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gif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CB212-66F0-4C3B-B653-2843DDCD3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91921"/>
            <a:ext cx="10515600" cy="2387600"/>
          </a:xfrm>
        </p:spPr>
        <p:txBody>
          <a:bodyPr>
            <a:noAutofit/>
          </a:bodyPr>
          <a:lstStyle/>
          <a:p>
            <a:r>
              <a:rPr lang="en-US" sz="4000" dirty="0"/>
              <a:t>Practical Strategies to Maximize Engagement and Limit Disruption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1816F-CBBA-4D9A-C3EC-4376326066CF}"/>
              </a:ext>
            </a:extLst>
          </p:cNvPr>
          <p:cNvSpPr txBox="1"/>
          <p:nvPr/>
        </p:nvSpPr>
        <p:spPr>
          <a:xfrm>
            <a:off x="2761469" y="2949202"/>
            <a:ext cx="7501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EMPOWER+ - Enhanced Session 3</a:t>
            </a: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C1169959-C2E0-8734-2B28-BFBA93F7BD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770996"/>
              </p:ext>
            </p:extLst>
          </p:nvPr>
        </p:nvGraphicFramePr>
        <p:xfrm>
          <a:off x="3439031" y="3965214"/>
          <a:ext cx="5313938" cy="216202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656969">
                  <a:extLst>
                    <a:ext uri="{9D8B030D-6E8A-4147-A177-3AD203B41FA5}">
                      <a16:colId xmlns:a16="http://schemas.microsoft.com/office/drawing/2014/main" val="364340752"/>
                    </a:ext>
                  </a:extLst>
                </a:gridCol>
                <a:gridCol w="2656969">
                  <a:extLst>
                    <a:ext uri="{9D8B030D-6E8A-4147-A177-3AD203B41FA5}">
                      <a16:colId xmlns:a16="http://schemas.microsoft.com/office/drawing/2014/main" val="3530202880"/>
                    </a:ext>
                  </a:extLst>
                </a:gridCol>
              </a:tblGrid>
              <a:tr h="30835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Presenters and Contributors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800"/>
                        <a:t>Contributors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803472"/>
                  </a:ext>
                </a:extLst>
              </a:tr>
              <a:tr h="4566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Allison M. Bernard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Elise Sarasin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2033340"/>
                  </a:ext>
                </a:extLst>
              </a:tr>
              <a:tr h="4566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Mark M. Buckman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Rebecca L. Sherod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1309851"/>
                  </a:ext>
                </a:extLst>
              </a:tr>
              <a:tr h="4566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Kathleen Lynne Lane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Stacie Williams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6822466"/>
                  </a:ext>
                </a:extLst>
              </a:tr>
              <a:tr h="4566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Wendy Peia Oakes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6844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9194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Teacher-Delivered, Low-Intensity Strategies in Ci3T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4C54-DF55-09DF-8D3A-D537A5672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18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8F2FCE7-B501-4ED1-B304-FD36917272D6}"/>
              </a:ext>
            </a:extLst>
          </p:cNvPr>
          <p:cNvGrpSpPr/>
          <p:nvPr/>
        </p:nvGrpSpPr>
        <p:grpSpPr>
          <a:xfrm>
            <a:off x="1848972" y="884031"/>
            <a:ext cx="8297334" cy="5880594"/>
            <a:chOff x="423333" y="892740"/>
            <a:chExt cx="8297334" cy="5880594"/>
          </a:xfrm>
        </p:grpSpPr>
        <p:sp>
          <p:nvSpPr>
            <p:cNvPr id="4" name="Green Triangle">
              <a:extLst>
                <a:ext uri="{FF2B5EF4-FFF2-40B4-BE49-F238E27FC236}">
                  <a16:creationId xmlns:a16="http://schemas.microsoft.com/office/drawing/2014/main" id="{66F34BAD-A917-46E5-B05C-05DEFF446332}"/>
                </a:ext>
              </a:extLst>
            </p:cNvPr>
            <p:cNvSpPr/>
            <p:nvPr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Yellow Triangle">
              <a:extLst>
                <a:ext uri="{FF2B5EF4-FFF2-40B4-BE49-F238E27FC236}">
                  <a16:creationId xmlns:a16="http://schemas.microsoft.com/office/drawing/2014/main" id="{385C0873-5E3B-43D7-BA67-46BFE46B3654}"/>
                </a:ext>
              </a:extLst>
            </p:cNvPr>
            <p:cNvSpPr/>
            <p:nvPr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d Triangle">
              <a:extLst>
                <a:ext uri="{FF2B5EF4-FFF2-40B4-BE49-F238E27FC236}">
                  <a16:creationId xmlns:a16="http://schemas.microsoft.com/office/drawing/2014/main" id="{BCD21FB9-8EC3-4F37-82D2-8707F5608CA6}"/>
                </a:ext>
              </a:extLst>
            </p:cNvPr>
            <p:cNvSpPr/>
            <p:nvPr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er 2">
              <a:extLst>
                <a:ext uri="{FF2B5EF4-FFF2-40B4-BE49-F238E27FC236}">
                  <a16:creationId xmlns:a16="http://schemas.microsoft.com/office/drawing/2014/main" id="{FD2DA736-9813-4DB7-ACE6-08F113D36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2136502"/>
              <a:ext cx="4191000" cy="83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2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Secondary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≈15%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1" name="Tier 1">
              <a:extLst>
                <a:ext uri="{FF2B5EF4-FFF2-40B4-BE49-F238E27FC236}">
                  <a16:creationId xmlns:a16="http://schemas.microsoft.com/office/drawing/2014/main" id="{A5CDD7E8-B9E8-40B7-A37C-95BD4D39A8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4435459"/>
              <a:ext cx="419100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1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Primary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≈80%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2" name="Domains">
              <a:extLst>
                <a:ext uri="{FF2B5EF4-FFF2-40B4-BE49-F238E27FC236}">
                  <a16:creationId xmlns:a16="http://schemas.microsoft.com/office/drawing/2014/main" id="{22839B6B-724B-4788-86F7-0E1E9C3C61B4}"/>
                </a:ext>
              </a:extLst>
            </p:cNvPr>
            <p:cNvSpPr txBox="1"/>
            <p:nvPr/>
          </p:nvSpPr>
          <p:spPr>
            <a:xfrm>
              <a:off x="423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Academic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Behavioral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Social</a:t>
              </a:r>
            </a:p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Validated Curricula	PBIS Framework	Validated Curricula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65B98E-582B-4C39-B4CA-CA2B1E426496}"/>
                </a:ext>
              </a:extLst>
            </p:cNvPr>
            <p:cNvCxnSpPr/>
            <p:nvPr/>
          </p:nvCxnSpPr>
          <p:spPr>
            <a:xfrm>
              <a:off x="1083406" y="5947646"/>
              <a:ext cx="6995160" cy="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CA69F93-A6D1-4659-9B2D-9CE629F1BD77}"/>
                </a:ext>
              </a:extLst>
            </p:cNvPr>
            <p:cNvCxnSpPr/>
            <p:nvPr/>
          </p:nvCxnSpPr>
          <p:spPr>
            <a:xfrm flipH="1">
              <a:off x="3365942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0D37107-CB34-4A10-96A2-CC136AD18AA3}"/>
                </a:ext>
              </a:extLst>
            </p:cNvPr>
            <p:cNvCxnSpPr/>
            <p:nvPr/>
          </p:nvCxnSpPr>
          <p:spPr>
            <a:xfrm flipH="1">
              <a:off x="5762778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er 3">
              <a:extLst>
                <a:ext uri="{FF2B5EF4-FFF2-40B4-BE49-F238E27FC236}">
                  <a16:creationId xmlns:a16="http://schemas.microsoft.com/office/drawing/2014/main" id="{F69CCEEE-9DC5-44FB-9BCB-E3C203DE18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8955" y="892740"/>
              <a:ext cx="3810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3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Tertiary Prevention 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</a:t>
              </a:r>
            </a:p>
          </p:txBody>
        </p:sp>
      </p:grpSp>
      <p:sp>
        <p:nvSpPr>
          <p:cNvPr id="21" name="Title">
            <a:extLst>
              <a:ext uri="{FF2B5EF4-FFF2-40B4-BE49-F238E27FC236}">
                <a16:creationId xmlns:a16="http://schemas.microsoft.com/office/drawing/2014/main" id="{95DADD45-810C-4629-A65A-D59C0B76A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077" y="28555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ea typeface="+mn-ea"/>
              <a:cs typeface="Arial" charset="0"/>
            </a:endParaRPr>
          </a:p>
        </p:txBody>
      </p:sp>
      <p:sp>
        <p:nvSpPr>
          <p:cNvPr id="22" name="Reference">
            <a:extLst>
              <a:ext uri="{FF2B5EF4-FFF2-40B4-BE49-F238E27FC236}">
                <a16:creationId xmlns:a16="http://schemas.microsoft.com/office/drawing/2014/main" id="{11F93475-135E-422D-BFE1-5E4B96F9D062}"/>
              </a:ext>
            </a:extLst>
          </p:cNvPr>
          <p:cNvSpPr txBox="1"/>
          <p:nvPr/>
        </p:nvSpPr>
        <p:spPr>
          <a:xfrm>
            <a:off x="4156549" y="403420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(Lane,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Kalberg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&amp;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Menzies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2009)</a:t>
            </a:r>
          </a:p>
        </p:txBody>
      </p:sp>
      <p:sp>
        <p:nvSpPr>
          <p:cNvPr id="20" name="Trapezoid 19"/>
          <p:cNvSpPr/>
          <p:nvPr/>
        </p:nvSpPr>
        <p:spPr>
          <a:xfrm>
            <a:off x="1918856" y="3141345"/>
            <a:ext cx="8153399" cy="3609975"/>
          </a:xfrm>
          <a:prstGeom prst="trapezoid">
            <a:avLst>
              <a:gd name="adj" fmla="val 71146"/>
            </a:avLst>
          </a:prstGeom>
          <a:noFill/>
          <a:effectLst>
            <a:glow rad="228600">
              <a:srgbClr val="00B050">
                <a:alpha val="7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 rot="5400000">
            <a:off x="4186292" y="1839575"/>
            <a:ext cx="3640665" cy="620943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08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9AE6B-92B9-E5E8-BF47-94DBF77D1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 Implementation Manual</a:t>
            </a:r>
          </a:p>
        </p:txBody>
      </p:sp>
      <p:pic>
        <p:nvPicPr>
          <p:cNvPr id="6" name="Content Placeholder 5" descr="A book with a lion head&#10;&#10;Description automatically generated">
            <a:extLst>
              <a:ext uri="{FF2B5EF4-FFF2-40B4-BE49-F238E27FC236}">
                <a16:creationId xmlns:a16="http://schemas.microsoft.com/office/drawing/2014/main" id="{DFB1ACCB-641C-32E7-2B1A-6828496C4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18641"/>
            <a:ext cx="3262546" cy="4222119"/>
          </a:xfrm>
          <a:ln>
            <a:solidFill>
              <a:schemeClr val="tx1"/>
            </a:solidFill>
          </a:ln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D7F5DF8F-0078-6ABD-B61A-8B79EF6854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74904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546B91-294E-3F7F-4484-16C86CFF9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339" y="1818641"/>
            <a:ext cx="3262547" cy="4222119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069BBB-F8E1-20F3-D2BF-9E5E506C3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269" y="1818641"/>
            <a:ext cx="3262546" cy="422364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059266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6E50BF-84C1-7E42-9663-942095B957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93" y="152400"/>
            <a:ext cx="8449415" cy="652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12967E6-D19C-2248-9F3D-5F6F72EC562C}"/>
              </a:ext>
            </a:extLst>
          </p:cNvPr>
          <p:cNvSpPr/>
          <p:nvPr/>
        </p:nvSpPr>
        <p:spPr>
          <a:xfrm rot="5400000">
            <a:off x="1277746" y="2397423"/>
            <a:ext cx="1671274" cy="2509935"/>
          </a:xfrm>
          <a:prstGeom prst="round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C6F184B-D454-524E-8284-77849D660310}"/>
              </a:ext>
            </a:extLst>
          </p:cNvPr>
          <p:cNvSpPr/>
          <p:nvPr/>
        </p:nvSpPr>
        <p:spPr>
          <a:xfrm rot="5400000">
            <a:off x="3696791" y="3469121"/>
            <a:ext cx="1759748" cy="2416629"/>
          </a:xfrm>
          <a:prstGeom prst="round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54254C8-AC84-0740-A97B-1673BD79874F}"/>
              </a:ext>
            </a:extLst>
          </p:cNvPr>
          <p:cNvSpPr/>
          <p:nvPr/>
        </p:nvSpPr>
        <p:spPr>
          <a:xfrm rot="5400000">
            <a:off x="6015058" y="941719"/>
            <a:ext cx="2077769" cy="2537925"/>
          </a:xfrm>
          <a:prstGeom prst="round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E41C484-EAF3-974A-A20B-B7E58713C8FC}"/>
              </a:ext>
            </a:extLst>
          </p:cNvPr>
          <p:cNvSpPr txBox="1">
            <a:spLocks/>
          </p:cNvSpPr>
          <p:nvPr/>
        </p:nvSpPr>
        <p:spPr bwMode="auto">
          <a:xfrm rot="-246943">
            <a:off x="552171" y="1118394"/>
            <a:ext cx="8382000" cy="736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+mn-ea"/>
                <a:cs typeface="Times New Roman" charset="0"/>
              </a:rPr>
              <a:t>Ci3T Primary Plan: Procedures for Teaching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FF86DAD-3777-AC4F-8CD6-515CD3E47450}"/>
              </a:ext>
            </a:extLst>
          </p:cNvPr>
          <p:cNvSpPr txBox="1">
            <a:spLocks/>
          </p:cNvSpPr>
          <p:nvPr/>
        </p:nvSpPr>
        <p:spPr bwMode="auto">
          <a:xfrm rot="414631">
            <a:off x="720446" y="2983923"/>
            <a:ext cx="8382000" cy="736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+mn-ea"/>
                <a:cs typeface="Times New Roman" charset="0"/>
              </a:rPr>
              <a:t>Ci3T Primary Plan: Procedures for Reinforcing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D864D72-2272-7245-9B53-9AD30E644BE1}"/>
              </a:ext>
            </a:extLst>
          </p:cNvPr>
          <p:cNvSpPr txBox="1">
            <a:spLocks/>
          </p:cNvSpPr>
          <p:nvPr/>
        </p:nvSpPr>
        <p:spPr bwMode="auto">
          <a:xfrm rot="-330507">
            <a:off x="552171" y="4853998"/>
            <a:ext cx="8382000" cy="736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+mn-ea"/>
                <a:cs typeface="Times New Roman" charset="0"/>
              </a:rPr>
              <a:t>Ci3T Primary Plan: Procedures for Monitoring</a:t>
            </a:r>
          </a:p>
        </p:txBody>
      </p:sp>
      <p:pic>
        <p:nvPicPr>
          <p:cNvPr id="3" name="Picture 2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0270C888-911D-4C66-B394-44EB4AC07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0020" y="152400"/>
            <a:ext cx="2543950" cy="329188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8A5D769-46ED-DE3C-7968-A705DADFED93}"/>
              </a:ext>
            </a:extLst>
          </p:cNvPr>
          <p:cNvGrpSpPr/>
          <p:nvPr/>
        </p:nvGrpSpPr>
        <p:grpSpPr>
          <a:xfrm>
            <a:off x="6045205" y="1681897"/>
            <a:ext cx="5029204" cy="4857068"/>
            <a:chOff x="6880999" y="1745495"/>
            <a:chExt cx="5029204" cy="4857068"/>
          </a:xfrm>
        </p:grpSpPr>
        <p:pic>
          <p:nvPicPr>
            <p:cNvPr id="4" name="Content Placeholder 5">
              <a:extLst>
                <a:ext uri="{FF2B5EF4-FFF2-40B4-BE49-F238E27FC236}">
                  <a16:creationId xmlns:a16="http://schemas.microsoft.com/office/drawing/2014/main" id="{91284612-8B16-FD22-B898-1D5EBF45F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3497" r="-2172"/>
            <a:stretch/>
          </p:blipFill>
          <p:spPr>
            <a:xfrm>
              <a:off x="6880999" y="3350325"/>
              <a:ext cx="2286000" cy="3081290"/>
            </a:xfrm>
            <a:prstGeom prst="rect">
              <a:avLst/>
            </a:prstGeom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</p:pic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9E34AB45-59BB-1FFC-5554-8D9A2FA33C6B}"/>
                </a:ext>
              </a:extLst>
            </p:cNvPr>
            <p:cNvSpPr/>
            <p:nvPr/>
          </p:nvSpPr>
          <p:spPr>
            <a:xfrm>
              <a:off x="9166999" y="1745495"/>
              <a:ext cx="2743204" cy="681626"/>
            </a:xfrm>
            <a:custGeom>
              <a:avLst/>
              <a:gdLst>
                <a:gd name="connsiteX0" fmla="*/ 0 w 2743204"/>
                <a:gd name="connsiteY0" fmla="*/ 113607 h 681626"/>
                <a:gd name="connsiteX1" fmla="*/ 113607 w 2743204"/>
                <a:gd name="connsiteY1" fmla="*/ 0 h 681626"/>
                <a:gd name="connsiteX2" fmla="*/ 2629597 w 2743204"/>
                <a:gd name="connsiteY2" fmla="*/ 0 h 681626"/>
                <a:gd name="connsiteX3" fmla="*/ 2743204 w 2743204"/>
                <a:gd name="connsiteY3" fmla="*/ 113607 h 681626"/>
                <a:gd name="connsiteX4" fmla="*/ 2743204 w 2743204"/>
                <a:gd name="connsiteY4" fmla="*/ 568019 h 681626"/>
                <a:gd name="connsiteX5" fmla="*/ 2629597 w 2743204"/>
                <a:gd name="connsiteY5" fmla="*/ 681626 h 681626"/>
                <a:gd name="connsiteX6" fmla="*/ 113607 w 2743204"/>
                <a:gd name="connsiteY6" fmla="*/ 681626 h 681626"/>
                <a:gd name="connsiteX7" fmla="*/ 0 w 2743204"/>
                <a:gd name="connsiteY7" fmla="*/ 568019 h 681626"/>
                <a:gd name="connsiteX8" fmla="*/ 0 w 2743204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4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7" y="0"/>
                  </a:lnTo>
                  <a:cubicBezTo>
                    <a:pt x="2692340" y="0"/>
                    <a:pt x="2743204" y="50864"/>
                    <a:pt x="2743204" y="113607"/>
                  </a:cubicBezTo>
                  <a:lnTo>
                    <a:pt x="2743204" y="568019"/>
                  </a:lnTo>
                  <a:cubicBezTo>
                    <a:pt x="2743204" y="630762"/>
                    <a:pt x="2692340" y="681626"/>
                    <a:pt x="2629597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854" tIns="67564" rIns="101854" bIns="67564" numCol="1" spcCol="1270" anchor="ctr" anchorCtr="0">
              <a:noAutofit/>
            </a:bodyPr>
            <a:lstStyle/>
            <a:p>
              <a:pPr marL="0" lvl="0" indent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>
                  <a:latin typeface="Arial" panose="020B0604020202020204" pitchFamily="34" charset="0"/>
                  <a:cs typeface="Arial" panose="020B0604020202020204" pitchFamily="34" charset="0"/>
                </a:rPr>
                <a:t>Opportunities to Respond</a:t>
              </a:r>
            </a:p>
          </p:txBody>
        </p:sp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BCCEF815-AE5E-2BC0-5620-B1F632B8F0A0}"/>
                </a:ext>
              </a:extLst>
            </p:cNvPr>
            <p:cNvSpPr/>
            <p:nvPr/>
          </p:nvSpPr>
          <p:spPr>
            <a:xfrm>
              <a:off x="9166999" y="2441402"/>
              <a:ext cx="2743204" cy="681626"/>
            </a:xfrm>
            <a:custGeom>
              <a:avLst/>
              <a:gdLst>
                <a:gd name="connsiteX0" fmla="*/ 0 w 2743204"/>
                <a:gd name="connsiteY0" fmla="*/ 113607 h 681626"/>
                <a:gd name="connsiteX1" fmla="*/ 113607 w 2743204"/>
                <a:gd name="connsiteY1" fmla="*/ 0 h 681626"/>
                <a:gd name="connsiteX2" fmla="*/ 2629597 w 2743204"/>
                <a:gd name="connsiteY2" fmla="*/ 0 h 681626"/>
                <a:gd name="connsiteX3" fmla="*/ 2743204 w 2743204"/>
                <a:gd name="connsiteY3" fmla="*/ 113607 h 681626"/>
                <a:gd name="connsiteX4" fmla="*/ 2743204 w 2743204"/>
                <a:gd name="connsiteY4" fmla="*/ 568019 h 681626"/>
                <a:gd name="connsiteX5" fmla="*/ 2629597 w 2743204"/>
                <a:gd name="connsiteY5" fmla="*/ 681626 h 681626"/>
                <a:gd name="connsiteX6" fmla="*/ 113607 w 2743204"/>
                <a:gd name="connsiteY6" fmla="*/ 681626 h 681626"/>
                <a:gd name="connsiteX7" fmla="*/ 0 w 2743204"/>
                <a:gd name="connsiteY7" fmla="*/ 568019 h 681626"/>
                <a:gd name="connsiteX8" fmla="*/ 0 w 2743204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4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7" y="0"/>
                  </a:lnTo>
                  <a:cubicBezTo>
                    <a:pt x="2692340" y="0"/>
                    <a:pt x="2743204" y="50864"/>
                    <a:pt x="2743204" y="113607"/>
                  </a:cubicBezTo>
                  <a:lnTo>
                    <a:pt x="2743204" y="568019"/>
                  </a:lnTo>
                  <a:cubicBezTo>
                    <a:pt x="2743204" y="630762"/>
                    <a:pt x="2692340" y="681626"/>
                    <a:pt x="2629597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854" tIns="67564" rIns="101854" bIns="67564" numCol="1" spcCol="1270" anchor="ctr" anchorCtr="0">
              <a:noAutofit/>
            </a:bodyPr>
            <a:lstStyle/>
            <a:p>
              <a:pPr marL="0" lvl="0" indent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>
                  <a:latin typeface="Arial" panose="020B0604020202020204" pitchFamily="34" charset="0"/>
                  <a:cs typeface="Arial" panose="020B0604020202020204" pitchFamily="34" charset="0"/>
                </a:rPr>
                <a:t>Behavior-Specific Praise</a:t>
              </a:r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96EE61D3-533E-E632-76A5-9B75E2999382}"/>
                </a:ext>
              </a:extLst>
            </p:cNvPr>
            <p:cNvSpPr/>
            <p:nvPr/>
          </p:nvSpPr>
          <p:spPr>
            <a:xfrm>
              <a:off x="9166999" y="3137309"/>
              <a:ext cx="2743202" cy="681626"/>
            </a:xfrm>
            <a:custGeom>
              <a:avLst/>
              <a:gdLst>
                <a:gd name="connsiteX0" fmla="*/ 0 w 2743202"/>
                <a:gd name="connsiteY0" fmla="*/ 113607 h 681626"/>
                <a:gd name="connsiteX1" fmla="*/ 113607 w 2743202"/>
                <a:gd name="connsiteY1" fmla="*/ 0 h 681626"/>
                <a:gd name="connsiteX2" fmla="*/ 2629595 w 2743202"/>
                <a:gd name="connsiteY2" fmla="*/ 0 h 681626"/>
                <a:gd name="connsiteX3" fmla="*/ 2743202 w 2743202"/>
                <a:gd name="connsiteY3" fmla="*/ 113607 h 681626"/>
                <a:gd name="connsiteX4" fmla="*/ 2743202 w 2743202"/>
                <a:gd name="connsiteY4" fmla="*/ 568019 h 681626"/>
                <a:gd name="connsiteX5" fmla="*/ 2629595 w 2743202"/>
                <a:gd name="connsiteY5" fmla="*/ 681626 h 681626"/>
                <a:gd name="connsiteX6" fmla="*/ 113607 w 2743202"/>
                <a:gd name="connsiteY6" fmla="*/ 681626 h 681626"/>
                <a:gd name="connsiteX7" fmla="*/ 0 w 2743202"/>
                <a:gd name="connsiteY7" fmla="*/ 568019 h 681626"/>
                <a:gd name="connsiteX8" fmla="*/ 0 w 2743202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2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5" y="0"/>
                  </a:lnTo>
                  <a:cubicBezTo>
                    <a:pt x="2692338" y="0"/>
                    <a:pt x="2743202" y="50864"/>
                    <a:pt x="2743202" y="113607"/>
                  </a:cubicBezTo>
                  <a:lnTo>
                    <a:pt x="2743202" y="568019"/>
                  </a:lnTo>
                  <a:cubicBezTo>
                    <a:pt x="2743202" y="630762"/>
                    <a:pt x="2692338" y="681626"/>
                    <a:pt x="2629595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474" tIns="71374" rIns="109474" bIns="71374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>
                  <a:latin typeface="Arial" panose="020B0604020202020204" pitchFamily="34" charset="0"/>
                  <a:cs typeface="Arial" panose="020B0604020202020204" pitchFamily="34" charset="0"/>
                </a:rPr>
                <a:t>Active Supervision</a:t>
              </a:r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9B59A65B-64A3-A045-5260-CB5EBBFBBA84}"/>
                </a:ext>
              </a:extLst>
            </p:cNvPr>
            <p:cNvSpPr/>
            <p:nvPr/>
          </p:nvSpPr>
          <p:spPr>
            <a:xfrm>
              <a:off x="9166999" y="3833216"/>
              <a:ext cx="2743202" cy="681626"/>
            </a:xfrm>
            <a:custGeom>
              <a:avLst/>
              <a:gdLst>
                <a:gd name="connsiteX0" fmla="*/ 0 w 2743202"/>
                <a:gd name="connsiteY0" fmla="*/ 113607 h 681626"/>
                <a:gd name="connsiteX1" fmla="*/ 113607 w 2743202"/>
                <a:gd name="connsiteY1" fmla="*/ 0 h 681626"/>
                <a:gd name="connsiteX2" fmla="*/ 2629595 w 2743202"/>
                <a:gd name="connsiteY2" fmla="*/ 0 h 681626"/>
                <a:gd name="connsiteX3" fmla="*/ 2743202 w 2743202"/>
                <a:gd name="connsiteY3" fmla="*/ 113607 h 681626"/>
                <a:gd name="connsiteX4" fmla="*/ 2743202 w 2743202"/>
                <a:gd name="connsiteY4" fmla="*/ 568019 h 681626"/>
                <a:gd name="connsiteX5" fmla="*/ 2629595 w 2743202"/>
                <a:gd name="connsiteY5" fmla="*/ 681626 h 681626"/>
                <a:gd name="connsiteX6" fmla="*/ 113607 w 2743202"/>
                <a:gd name="connsiteY6" fmla="*/ 681626 h 681626"/>
                <a:gd name="connsiteX7" fmla="*/ 0 w 2743202"/>
                <a:gd name="connsiteY7" fmla="*/ 568019 h 681626"/>
                <a:gd name="connsiteX8" fmla="*/ 0 w 2743202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2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5" y="0"/>
                  </a:lnTo>
                  <a:cubicBezTo>
                    <a:pt x="2692338" y="0"/>
                    <a:pt x="2743202" y="50864"/>
                    <a:pt x="2743202" y="113607"/>
                  </a:cubicBezTo>
                  <a:lnTo>
                    <a:pt x="2743202" y="568019"/>
                  </a:lnTo>
                  <a:cubicBezTo>
                    <a:pt x="2743202" y="630762"/>
                    <a:pt x="2692338" y="681626"/>
                    <a:pt x="2629595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474" tIns="71374" rIns="109474" bIns="71374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>
                  <a:latin typeface="Arial" panose="020B0604020202020204" pitchFamily="34" charset="0"/>
                  <a:cs typeface="Arial" panose="020B0604020202020204" pitchFamily="34" charset="0"/>
                </a:rPr>
                <a:t>Instructional Feedback</a:t>
              </a:r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F717C081-50E4-003D-8984-672B47E1F250}"/>
                </a:ext>
              </a:extLst>
            </p:cNvPr>
            <p:cNvSpPr/>
            <p:nvPr/>
          </p:nvSpPr>
          <p:spPr>
            <a:xfrm>
              <a:off x="9166999" y="4529123"/>
              <a:ext cx="2743202" cy="681626"/>
            </a:xfrm>
            <a:custGeom>
              <a:avLst/>
              <a:gdLst>
                <a:gd name="connsiteX0" fmla="*/ 0 w 2743202"/>
                <a:gd name="connsiteY0" fmla="*/ 113607 h 681626"/>
                <a:gd name="connsiteX1" fmla="*/ 113607 w 2743202"/>
                <a:gd name="connsiteY1" fmla="*/ 0 h 681626"/>
                <a:gd name="connsiteX2" fmla="*/ 2629595 w 2743202"/>
                <a:gd name="connsiteY2" fmla="*/ 0 h 681626"/>
                <a:gd name="connsiteX3" fmla="*/ 2743202 w 2743202"/>
                <a:gd name="connsiteY3" fmla="*/ 113607 h 681626"/>
                <a:gd name="connsiteX4" fmla="*/ 2743202 w 2743202"/>
                <a:gd name="connsiteY4" fmla="*/ 568019 h 681626"/>
                <a:gd name="connsiteX5" fmla="*/ 2629595 w 2743202"/>
                <a:gd name="connsiteY5" fmla="*/ 681626 h 681626"/>
                <a:gd name="connsiteX6" fmla="*/ 113607 w 2743202"/>
                <a:gd name="connsiteY6" fmla="*/ 681626 h 681626"/>
                <a:gd name="connsiteX7" fmla="*/ 0 w 2743202"/>
                <a:gd name="connsiteY7" fmla="*/ 568019 h 681626"/>
                <a:gd name="connsiteX8" fmla="*/ 0 w 2743202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2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5" y="0"/>
                  </a:lnTo>
                  <a:cubicBezTo>
                    <a:pt x="2692338" y="0"/>
                    <a:pt x="2743202" y="50864"/>
                    <a:pt x="2743202" y="113607"/>
                  </a:cubicBezTo>
                  <a:lnTo>
                    <a:pt x="2743202" y="568019"/>
                  </a:lnTo>
                  <a:cubicBezTo>
                    <a:pt x="2743202" y="630762"/>
                    <a:pt x="2692338" y="681626"/>
                    <a:pt x="2629595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474" tIns="71374" rIns="109474" bIns="71374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>
                  <a:latin typeface="Arial" panose="020B0604020202020204" pitchFamily="34" charset="0"/>
                  <a:cs typeface="Arial" panose="020B0604020202020204" pitchFamily="34" charset="0"/>
                </a:rPr>
                <a:t>High-</a:t>
              </a:r>
              <a:r>
                <a:rPr lang="en-US" sz="2000" i="1" kern="120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000" kern="1200">
                  <a:latin typeface="Arial" panose="020B0604020202020204" pitchFamily="34" charset="0"/>
                  <a:cs typeface="Arial" panose="020B0604020202020204" pitchFamily="34" charset="0"/>
                </a:rPr>
                <a:t> Requests</a:t>
              </a:r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1AE4B655-E2FB-8CB7-A2B1-559CAB41A992}"/>
                </a:ext>
              </a:extLst>
            </p:cNvPr>
            <p:cNvSpPr/>
            <p:nvPr/>
          </p:nvSpPr>
          <p:spPr>
            <a:xfrm>
              <a:off x="9166999" y="5225030"/>
              <a:ext cx="2743202" cy="681626"/>
            </a:xfrm>
            <a:custGeom>
              <a:avLst/>
              <a:gdLst>
                <a:gd name="connsiteX0" fmla="*/ 0 w 2743202"/>
                <a:gd name="connsiteY0" fmla="*/ 113607 h 681626"/>
                <a:gd name="connsiteX1" fmla="*/ 113607 w 2743202"/>
                <a:gd name="connsiteY1" fmla="*/ 0 h 681626"/>
                <a:gd name="connsiteX2" fmla="*/ 2629595 w 2743202"/>
                <a:gd name="connsiteY2" fmla="*/ 0 h 681626"/>
                <a:gd name="connsiteX3" fmla="*/ 2743202 w 2743202"/>
                <a:gd name="connsiteY3" fmla="*/ 113607 h 681626"/>
                <a:gd name="connsiteX4" fmla="*/ 2743202 w 2743202"/>
                <a:gd name="connsiteY4" fmla="*/ 568019 h 681626"/>
                <a:gd name="connsiteX5" fmla="*/ 2629595 w 2743202"/>
                <a:gd name="connsiteY5" fmla="*/ 681626 h 681626"/>
                <a:gd name="connsiteX6" fmla="*/ 113607 w 2743202"/>
                <a:gd name="connsiteY6" fmla="*/ 681626 h 681626"/>
                <a:gd name="connsiteX7" fmla="*/ 0 w 2743202"/>
                <a:gd name="connsiteY7" fmla="*/ 568019 h 681626"/>
                <a:gd name="connsiteX8" fmla="*/ 0 w 2743202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2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5" y="0"/>
                  </a:lnTo>
                  <a:cubicBezTo>
                    <a:pt x="2692338" y="0"/>
                    <a:pt x="2743202" y="50864"/>
                    <a:pt x="2743202" y="113607"/>
                  </a:cubicBezTo>
                  <a:lnTo>
                    <a:pt x="2743202" y="568019"/>
                  </a:lnTo>
                  <a:cubicBezTo>
                    <a:pt x="2743202" y="630762"/>
                    <a:pt x="2692338" y="681626"/>
                    <a:pt x="2629595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474" tIns="71374" rIns="109474" bIns="71374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err="1">
                  <a:latin typeface="Arial" panose="020B0604020202020204" pitchFamily="34" charset="0"/>
                  <a:cs typeface="Arial" panose="020B0604020202020204" pitchFamily="34" charset="0"/>
                </a:rPr>
                <a:t>Precorrection</a:t>
              </a:r>
              <a:endParaRPr lang="en-US" sz="20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27E9615E-DC24-F01E-8DC8-8D50F7FA608F}"/>
                </a:ext>
              </a:extLst>
            </p:cNvPr>
            <p:cNvSpPr/>
            <p:nvPr/>
          </p:nvSpPr>
          <p:spPr>
            <a:xfrm>
              <a:off x="9166999" y="5920937"/>
              <a:ext cx="2743204" cy="681626"/>
            </a:xfrm>
            <a:custGeom>
              <a:avLst/>
              <a:gdLst>
                <a:gd name="connsiteX0" fmla="*/ 0 w 2743204"/>
                <a:gd name="connsiteY0" fmla="*/ 113607 h 681626"/>
                <a:gd name="connsiteX1" fmla="*/ 113607 w 2743204"/>
                <a:gd name="connsiteY1" fmla="*/ 0 h 681626"/>
                <a:gd name="connsiteX2" fmla="*/ 2629597 w 2743204"/>
                <a:gd name="connsiteY2" fmla="*/ 0 h 681626"/>
                <a:gd name="connsiteX3" fmla="*/ 2743204 w 2743204"/>
                <a:gd name="connsiteY3" fmla="*/ 113607 h 681626"/>
                <a:gd name="connsiteX4" fmla="*/ 2743204 w 2743204"/>
                <a:gd name="connsiteY4" fmla="*/ 568019 h 681626"/>
                <a:gd name="connsiteX5" fmla="*/ 2629597 w 2743204"/>
                <a:gd name="connsiteY5" fmla="*/ 681626 h 681626"/>
                <a:gd name="connsiteX6" fmla="*/ 113607 w 2743204"/>
                <a:gd name="connsiteY6" fmla="*/ 681626 h 681626"/>
                <a:gd name="connsiteX7" fmla="*/ 0 w 2743204"/>
                <a:gd name="connsiteY7" fmla="*/ 568019 h 681626"/>
                <a:gd name="connsiteX8" fmla="*/ 0 w 2743204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4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7" y="0"/>
                  </a:lnTo>
                  <a:cubicBezTo>
                    <a:pt x="2692340" y="0"/>
                    <a:pt x="2743204" y="50864"/>
                    <a:pt x="2743204" y="113607"/>
                  </a:cubicBezTo>
                  <a:lnTo>
                    <a:pt x="2743204" y="568019"/>
                  </a:lnTo>
                  <a:cubicBezTo>
                    <a:pt x="2743204" y="630762"/>
                    <a:pt x="2692340" y="681626"/>
                    <a:pt x="2629597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  <a:effectLst>
              <a:reflection blurRad="6350" stA="50000" endA="300" endPos="55000" dir="5400000" sy="-100000" algn="bl" rotWithShape="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474" tIns="71374" rIns="109474" bIns="71374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>
                  <a:latin typeface="Arial" panose="020B0604020202020204" pitchFamily="34" charset="0"/>
                  <a:cs typeface="Arial" panose="020B0604020202020204" pitchFamily="34" charset="0"/>
                </a:rPr>
                <a:t>Instructional Choice</a:t>
              </a:r>
            </a:p>
          </p:txBody>
        </p:sp>
      </p:grpSp>
      <p:pic>
        <p:nvPicPr>
          <p:cNvPr id="20" name="Picture 19" descr="Diagram, text&#10;&#10;Description automatically generated">
            <a:extLst>
              <a:ext uri="{FF2B5EF4-FFF2-40B4-BE49-F238E27FC236}">
                <a16:creationId xmlns:a16="http://schemas.microsoft.com/office/drawing/2014/main" id="{467D8D61-24F5-52BD-9C87-415551A45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5705" y="1549105"/>
            <a:ext cx="3592446" cy="46490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22D19A-44D1-AEA4-99EA-CC60E0E759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07" y="2288769"/>
            <a:ext cx="6272676" cy="453613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582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2C7BF5-C6FF-55FE-23F0-8B6867E4F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Ci3T: Integrated Lesson Planning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5A29E1D8-7908-D04C-68F3-09B4F6764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16106"/>
            <a:ext cx="8595392" cy="66418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B69602-EF43-7B0B-C272-D004CBF1A8A2}"/>
              </a:ext>
            </a:extLst>
          </p:cNvPr>
          <p:cNvSpPr/>
          <p:nvPr/>
        </p:nvSpPr>
        <p:spPr>
          <a:xfrm>
            <a:off x="2053045" y="2507004"/>
            <a:ext cx="1453726" cy="1506314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508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581754-4150-AC55-1716-C9F44C7A3239}"/>
              </a:ext>
            </a:extLst>
          </p:cNvPr>
          <p:cNvSpPr/>
          <p:nvPr/>
        </p:nvSpPr>
        <p:spPr>
          <a:xfrm>
            <a:off x="8031596" y="890567"/>
            <a:ext cx="2078903" cy="1503315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508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7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DF4C-A026-E041-8D5B-8384E05DA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Essential Components of </a:t>
            </a:r>
            <a:br>
              <a:rPr lang="en-US"/>
            </a:br>
            <a:r>
              <a:rPr lang="en-US"/>
              <a:t>Primary Prevention Efforts</a:t>
            </a:r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AC8CEEF1-B7B5-1B40-A8D2-D660A9946D46}"/>
              </a:ext>
            </a:extLst>
          </p:cNvPr>
          <p:cNvGraphicFramePr>
            <a:graphicFrameLocks/>
          </p:cNvGraphicFramePr>
          <p:nvPr/>
        </p:nvGraphicFramePr>
        <p:xfrm>
          <a:off x="1686560" y="192532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 title="Ci3T Implementation Report powerpoint">
            <a:extLst>
              <a:ext uri="{FF2B5EF4-FFF2-40B4-BE49-F238E27FC236}">
                <a16:creationId xmlns:a16="http://schemas.microsoft.com/office/drawing/2014/main" id="{14375E84-5915-8A4D-B437-BB791CE504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853" y="2225816"/>
            <a:ext cx="2176813" cy="1635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title="Behavior screening summary powerpoint">
            <a:extLst>
              <a:ext uri="{FF2B5EF4-FFF2-40B4-BE49-F238E27FC236}">
                <a16:creationId xmlns:a16="http://schemas.microsoft.com/office/drawing/2014/main" id="{7DA0847E-8EC5-EF45-8B4C-70C75791D8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758" y="4292497"/>
            <a:ext cx="2099006" cy="1567280"/>
          </a:xfrm>
          <a:prstGeom prst="rect">
            <a:avLst/>
          </a:prstGeom>
          <a:ln>
            <a:solidFill>
              <a:sysClr val="windowText" lastClr="000000">
                <a:lumMod val="50000"/>
                <a:lumOff val="50000"/>
              </a:sys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35A09957-B873-4686-A463-F5135D02C7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167" y="3708400"/>
            <a:ext cx="1602327" cy="20734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71C984-845A-3B25-7E8C-F6E05FAF9A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7329" y="694716"/>
            <a:ext cx="1739944" cy="26337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3A20E5-3DBA-F971-042B-D1BE2ED0D50F}"/>
              </a:ext>
            </a:extLst>
          </p:cNvPr>
          <p:cNvSpPr txBox="1"/>
          <p:nvPr/>
        </p:nvSpPr>
        <p:spPr>
          <a:xfrm>
            <a:off x="10049655" y="3457277"/>
            <a:ext cx="2015236" cy="338554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ci3t.org/measures</a:t>
            </a:r>
            <a:r>
              <a:rPr lang="en-US" sz="1600" dirty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68666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6BBA1614-051C-4866-ACE4-7FF4AB5AAF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31913"/>
            <a:ext cx="4214027" cy="540721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D4ACE8F-1871-42C8-9FAB-75856BCD5BA8}"/>
              </a:ext>
            </a:extLst>
          </p:cNvPr>
          <p:cNvSpPr/>
          <p:nvPr/>
        </p:nvSpPr>
        <p:spPr>
          <a:xfrm>
            <a:off x="4137812" y="1947672"/>
            <a:ext cx="3963772" cy="1725612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0662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EFA3848-CF07-4EF7-9993-BC19340B5042}"/>
              </a:ext>
            </a:extLst>
          </p:cNvPr>
          <p:cNvSpPr/>
          <p:nvPr/>
        </p:nvSpPr>
        <p:spPr>
          <a:xfrm>
            <a:off x="4111061" y="1005840"/>
            <a:ext cx="3969877" cy="1256334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1D0D93B4-287C-4F4A-BC64-A4B5CA0458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384" y="1919288"/>
            <a:ext cx="4836886" cy="40883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08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Building a Ci3T Tier Library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235" y="2666232"/>
            <a:ext cx="7874000" cy="2073275"/>
          </a:xfrm>
        </p:spPr>
      </p:pic>
      <p:sp>
        <p:nvSpPr>
          <p:cNvPr id="6" name="TextBox 5"/>
          <p:cNvSpPr txBox="1"/>
          <p:nvPr/>
        </p:nvSpPr>
        <p:spPr>
          <a:xfrm>
            <a:off x="2144472" y="4308901"/>
            <a:ext cx="1981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 Delivered Strategies</a:t>
            </a:r>
            <a:endParaRPr 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08601" y="4308902"/>
            <a:ext cx="1981200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de-DE" sz="5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1</a:t>
            </a:r>
            <a:endParaRPr 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26910" y="4308902"/>
            <a:ext cx="1981200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de-DE" sz="5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3</a:t>
            </a:r>
            <a:endParaRPr 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2781" y="4308902"/>
            <a:ext cx="1981200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de-DE" sz="5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2</a:t>
            </a:r>
            <a:endParaRPr 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795" y="2573617"/>
            <a:ext cx="1581149" cy="16921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D306E4-B568-99AB-5163-BA08E380FA72}"/>
              </a:ext>
            </a:extLst>
          </p:cNvPr>
          <p:cNvSpPr/>
          <p:nvPr/>
        </p:nvSpPr>
        <p:spPr>
          <a:xfrm>
            <a:off x="2070359" y="2420963"/>
            <a:ext cx="2055313" cy="2528109"/>
          </a:xfrm>
          <a:prstGeom prst="rect">
            <a:avLst/>
          </a:prstGeom>
          <a:noFill/>
          <a:ln w="762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glow rad="139700">
              <a:srgbClr val="FFC00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8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3307E-E11D-8AEB-1851-B98B49EB5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 a Ci3T Tier Library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86F26-70CF-CDE2-F92D-96E456985E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787"/>
          <a:stretch/>
        </p:blipFill>
        <p:spPr>
          <a:xfrm>
            <a:off x="962229" y="1508594"/>
            <a:ext cx="4847303" cy="4201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966505-A740-3C77-147F-F6031BBF1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275" y="1952874"/>
            <a:ext cx="4877481" cy="44106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78F4B1-F088-5584-AF88-0B32329F8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660" y="2512095"/>
            <a:ext cx="5638006" cy="41136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8534E7-6BF1-C6F4-5048-DA706438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015" y="3112873"/>
            <a:ext cx="5001130" cy="36839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503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608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6E50BF-84C1-7E42-9663-942095B957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752" y="88561"/>
            <a:ext cx="8449415" cy="652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12967E6-D19C-2248-9F3D-5F6F72EC562C}"/>
              </a:ext>
            </a:extLst>
          </p:cNvPr>
          <p:cNvSpPr/>
          <p:nvPr/>
        </p:nvSpPr>
        <p:spPr>
          <a:xfrm rot="5400000">
            <a:off x="2405620" y="2239367"/>
            <a:ext cx="1690591" cy="2660638"/>
          </a:xfrm>
          <a:prstGeom prst="round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85FEE-021F-C757-CA40-5EE23CEA8E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505"/>
          <a:stretch/>
        </p:blipFill>
        <p:spPr>
          <a:xfrm>
            <a:off x="5409198" y="1248273"/>
            <a:ext cx="5969638" cy="43614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8841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633" y="5083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Consider Teacher-Delivered Strategies Across Tiers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" t="1901"/>
          <a:stretch/>
        </p:blipFill>
        <p:spPr>
          <a:xfrm>
            <a:off x="1633243" y="1681540"/>
            <a:ext cx="8946834" cy="21631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" r="23334"/>
          <a:stretch/>
        </p:blipFill>
        <p:spPr>
          <a:xfrm>
            <a:off x="2718632" y="4162830"/>
            <a:ext cx="7010399" cy="21391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35723" y="3697757"/>
            <a:ext cx="1981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Opportunites to Respond</a:t>
            </a:r>
            <a:endParaRPr 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39648" y="3697757"/>
            <a:ext cx="1981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Behavior-Specific Praise</a:t>
            </a:r>
            <a:endParaRPr 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19262" y="3690780"/>
            <a:ext cx="1981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Supervision</a:t>
            </a:r>
            <a:endParaRPr 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98876" y="3708080"/>
            <a:ext cx="1981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Instructional Feedback</a:t>
            </a:r>
            <a:endParaRPr 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82754" y="6134330"/>
            <a:ext cx="1981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High-Probability Requests</a:t>
            </a:r>
            <a:endParaRPr 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69802" y="6134331"/>
            <a:ext cx="1981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Precorrection</a:t>
            </a:r>
            <a:endParaRPr 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64932" y="6148071"/>
            <a:ext cx="1981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Instructional Choice</a:t>
            </a:r>
            <a:endParaRPr 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78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/>
          <a:srcRect l="5863" t="7623" r="4749" b="43064"/>
          <a:stretch/>
        </p:blipFill>
        <p:spPr bwMode="auto">
          <a:xfrm>
            <a:off x="301874" y="1192763"/>
            <a:ext cx="11859341" cy="50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own Arrow 13"/>
          <p:cNvSpPr/>
          <p:nvPr/>
        </p:nvSpPr>
        <p:spPr>
          <a:xfrm>
            <a:off x="6039667" y="942705"/>
            <a:ext cx="383753" cy="500116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74551" y="6248401"/>
            <a:ext cx="91314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-128"/>
                <a:cs typeface="+mn-cs"/>
              </a:rPr>
              <a:t>Lane, K. L., Menzies, H. M., Ennis, R. P., &amp; Oakes, W. P. (2015)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-128"/>
                <a:cs typeface="+mn-cs"/>
              </a:rPr>
              <a:t>. Supporting Behavior for School Success: A Step-by-Step Guide to Key Strategies.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-128"/>
                <a:cs typeface="+mn-cs"/>
              </a:rPr>
              <a:t>Guilford Press. 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-128"/>
                <a:cs typeface="+mn-cs"/>
              </a:rPr>
              <a:t>  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charset="-128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85900" y="202163"/>
            <a:ext cx="86868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Examining Academic and Behavioral Data</a:t>
            </a:r>
          </a:p>
        </p:txBody>
      </p:sp>
      <p:sp>
        <p:nvSpPr>
          <p:cNvPr id="2" name="Down Arrow 13">
            <a:extLst>
              <a:ext uri="{FF2B5EF4-FFF2-40B4-BE49-F238E27FC236}">
                <a16:creationId xmlns:a16="http://schemas.microsoft.com/office/drawing/2014/main" id="{DA16A5E2-ADCB-036A-EA62-7FB316BC76E2}"/>
              </a:ext>
            </a:extLst>
          </p:cNvPr>
          <p:cNvSpPr/>
          <p:nvPr/>
        </p:nvSpPr>
        <p:spPr>
          <a:xfrm>
            <a:off x="5655914" y="942705"/>
            <a:ext cx="383753" cy="500116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own Arrow 13">
            <a:extLst>
              <a:ext uri="{FF2B5EF4-FFF2-40B4-BE49-F238E27FC236}">
                <a16:creationId xmlns:a16="http://schemas.microsoft.com/office/drawing/2014/main" id="{6AF80788-68D5-EF32-C756-722E75DCAE95}"/>
              </a:ext>
            </a:extLst>
          </p:cNvPr>
          <p:cNvSpPr/>
          <p:nvPr/>
        </p:nvSpPr>
        <p:spPr>
          <a:xfrm>
            <a:off x="5255778" y="942705"/>
            <a:ext cx="383753" cy="500116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95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26C893-6183-C9AB-7A69-45F2DCCF16CA}"/>
              </a:ext>
            </a:extLst>
          </p:cNvPr>
          <p:cNvGrpSpPr/>
          <p:nvPr/>
        </p:nvGrpSpPr>
        <p:grpSpPr>
          <a:xfrm>
            <a:off x="127668" y="228602"/>
            <a:ext cx="10745856" cy="6306668"/>
            <a:chOff x="146262" y="0"/>
            <a:chExt cx="11189609" cy="659282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49DA111-07FA-018A-5349-5864A92E1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262" y="0"/>
              <a:ext cx="11038864" cy="659282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A72C336-77F8-FB1B-2766-1E1109A44A3F}"/>
                </a:ext>
              </a:extLst>
            </p:cNvPr>
            <p:cNvSpPr/>
            <p:nvPr/>
          </p:nvSpPr>
          <p:spPr>
            <a:xfrm>
              <a:off x="5665693" y="1640541"/>
              <a:ext cx="5670178" cy="4787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ight Arrow 9">
            <a:extLst>
              <a:ext uri="{FF2B5EF4-FFF2-40B4-BE49-F238E27FC236}">
                <a16:creationId xmlns:a16="http://schemas.microsoft.com/office/drawing/2014/main" id="{A4AC4A3D-E5E0-38DF-0D09-936BDE0AF0FF}"/>
              </a:ext>
            </a:extLst>
          </p:cNvPr>
          <p:cNvSpPr/>
          <p:nvPr/>
        </p:nvSpPr>
        <p:spPr>
          <a:xfrm>
            <a:off x="4879660" y="3643869"/>
            <a:ext cx="1693581" cy="88750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F6D0BC-0702-0BBF-B323-66C3AA36A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539" y="1639975"/>
            <a:ext cx="5328246" cy="385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00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of  a blank Integrated lesson plan document template. Title: Integrated Lesson Plan. Topic session is blank. Standard sessions are blank. Core Lesson Elements section includes Academic Objectives, Social Skills Objective (s), and Behavioral Expectation (s) which are highlighted. Tier 1 (for all) section is to the right. Equitable Access and Inclusion section is next, and differentiated objectives are part of this section. Next, Active Supervision, Behavior Specific-Praise, High-P request sequence, instructional Choice, Opportunities to Respond, and Precorrection are listed at the top, and highlighted. &#10;">
            <a:extLst>
              <a:ext uri="{FF2B5EF4-FFF2-40B4-BE49-F238E27FC236}">
                <a16:creationId xmlns:a16="http://schemas.microsoft.com/office/drawing/2014/main" id="{FB183381-9756-4EA5-AD62-C0EED5A94F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8530" y="2044658"/>
            <a:ext cx="8954940" cy="345397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 descr="This square highlights the low-intensity strategies on the integrated lesson plan image.">
            <a:extLst>
              <a:ext uri="{FF2B5EF4-FFF2-40B4-BE49-F238E27FC236}">
                <a16:creationId xmlns:a16="http://schemas.microsoft.com/office/drawing/2014/main" id="{17FFC730-710C-4926-9AE8-551F4C4A97FF}"/>
              </a:ext>
            </a:extLst>
          </p:cNvPr>
          <p:cNvSpPr/>
          <p:nvPr/>
        </p:nvSpPr>
        <p:spPr>
          <a:xfrm>
            <a:off x="8200304" y="2044658"/>
            <a:ext cx="2373165" cy="1707544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1143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descr="This square highlights Core Lesson Elements: Academic Objective (s), Social Skills Objective(s), Behavioral Expectation(s)">
            <a:extLst>
              <a:ext uri="{FF2B5EF4-FFF2-40B4-BE49-F238E27FC236}">
                <a16:creationId xmlns:a16="http://schemas.microsoft.com/office/drawing/2014/main" id="{0907C34F-B969-40D4-B7A9-5075A91525CC}"/>
              </a:ext>
            </a:extLst>
          </p:cNvPr>
          <p:cNvSpPr/>
          <p:nvPr/>
        </p:nvSpPr>
        <p:spPr>
          <a:xfrm>
            <a:off x="1523610" y="3644900"/>
            <a:ext cx="1771650" cy="1861924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1143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DDAF623-F95E-4898-8D51-E4BBB5CDA09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333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Integrated Lesson Planning</a:t>
            </a:r>
          </a:p>
        </p:txBody>
      </p:sp>
    </p:spTree>
    <p:extLst>
      <p:ext uri="{BB962C8B-B14F-4D97-AF65-F5344CB8AC3E}">
        <p14:creationId xmlns:p14="http://schemas.microsoft.com/office/powerpoint/2010/main" val="2915558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/>
          </p:nvPr>
        </p:nvGraphicFramePr>
        <p:xfrm>
          <a:off x="1323190" y="104510"/>
          <a:ext cx="9693998" cy="6298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6999">
                  <a:extLst>
                    <a:ext uri="{9D8B030D-6E8A-4147-A177-3AD203B41FA5}">
                      <a16:colId xmlns:a16="http://schemas.microsoft.com/office/drawing/2014/main" val="3475468031"/>
                    </a:ext>
                  </a:extLst>
                </a:gridCol>
                <a:gridCol w="4846999">
                  <a:extLst>
                    <a:ext uri="{9D8B030D-6E8A-4147-A177-3AD203B41FA5}">
                      <a16:colId xmlns:a16="http://schemas.microsoft.com/office/drawing/2014/main" val="3555776466"/>
                    </a:ext>
                  </a:extLst>
                </a:gridCol>
              </a:tblGrid>
              <a:tr h="356787">
                <a:tc>
                  <a:txBody>
                    <a:bodyPr/>
                    <a:lstStyle/>
                    <a:p>
                      <a:r>
                        <a:rPr lang="en-US"/>
                        <a:t>Low-Intensity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Franklin High School On-Site</a:t>
                      </a:r>
                      <a:r>
                        <a:rPr lang="en-US" baseline="0"/>
                        <a:t> Expert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248379"/>
                  </a:ext>
                </a:extLst>
              </a:tr>
              <a:tr h="1671522"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US" sz="1600" b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Behavior-Specific</a:t>
                      </a:r>
                      <a:r>
                        <a:rPr lang="en-US" sz="1600" b="1" baseline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Praise</a:t>
                      </a:r>
                      <a:r>
                        <a:rPr lang="en-US" sz="1600" baseline="0"/>
                        <a:t>: Identifying the specific expectation the student met.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600" baseline="0"/>
                        <a:t>“</a:t>
                      </a:r>
                      <a:r>
                        <a:rPr lang="en-US" sz="1600" baseline="0" err="1"/>
                        <a:t>Niama</a:t>
                      </a:r>
                      <a:r>
                        <a:rPr lang="en-US" sz="1600" baseline="0"/>
                        <a:t>, I noticed you outlined your paper and used the graphic organizer to draft your essay. Well done!”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600" baseline="0"/>
                        <a:t>“Justice, thank you for pushing in your chair to keep the walkway safe.”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Eric Common, Behavior Specialist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Mark Buckman, Special Education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/>
                        <a:t>Grant Allen, Parent Volunteer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/>
                        <a:t>Paloma Pérez-Clark, School Psychologist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779822"/>
                  </a:ext>
                </a:extLst>
              </a:tr>
              <a:tr h="2199371"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US" sz="1600" b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Opportunities to Respond</a:t>
                      </a:r>
                      <a:r>
                        <a:rPr lang="en-US" sz="1600" baseline="0"/>
                        <a:t>: Providing 4-6 opportunities per minute for students to respond individually, choral, verbal, written, gesture, or symbol.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600" baseline="0"/>
                        <a:t>“Show me thumbs or thumbs down if...”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600" baseline="0"/>
                        <a:t>“Show me on your white board what…”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600" baseline="0"/>
                        <a:t>“Turn to your elbow partner and say…”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600" baseline="0"/>
                        <a:t>“All together now, what is…”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David Royer, Administration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Emily Cantwell,</a:t>
                      </a:r>
                      <a:r>
                        <a:rPr lang="en-US" sz="1600" baseline="0"/>
                        <a:t> 12</a:t>
                      </a:r>
                      <a:r>
                        <a:rPr lang="en-US" sz="1600" baseline="30000"/>
                        <a:t>th</a:t>
                      </a:r>
                      <a:r>
                        <a:rPr lang="en-US" sz="1600" baseline="0"/>
                        <a:t> Grade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/>
                        <a:t>Scarlett Lane, 11</a:t>
                      </a:r>
                      <a:r>
                        <a:rPr lang="en-US" sz="1600" baseline="30000"/>
                        <a:t>rd</a:t>
                      </a:r>
                      <a:r>
                        <a:rPr lang="en-US" sz="1600" baseline="0"/>
                        <a:t> Grade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/>
                        <a:t>Mallory Messenger, Counselor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642090"/>
                  </a:ext>
                </a:extLst>
              </a:tr>
              <a:tr h="1935446"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US" sz="1600" b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Instructional Choice</a:t>
                      </a:r>
                      <a:r>
                        <a:rPr lang="en-US" sz="1600" baseline="0"/>
                        <a:t>: Providing within-task or between task choices to increase academic engaged time and motivation.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600" baseline="0"/>
                        <a:t>“Ronaldo, our of our 3 learning objectives today, which would you like to work on first?”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600" baseline="0"/>
                        <a:t>“Suzy, do you want to work on the laptop, or handwrite your answers for this assignment?”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Abbie Jenkins, 10</a:t>
                      </a:r>
                      <a:r>
                        <a:rPr lang="en-US" sz="1600" baseline="30000"/>
                        <a:t>th</a:t>
                      </a:r>
                      <a:r>
                        <a:rPr lang="en-US" sz="1600"/>
                        <a:t> Grade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/>
                        <a:t>Scarlett Lane, 11</a:t>
                      </a:r>
                      <a:r>
                        <a:rPr lang="en-US" sz="1600" baseline="30000"/>
                        <a:t>th</a:t>
                      </a:r>
                      <a:r>
                        <a:rPr lang="en-US" sz="1600" baseline="0"/>
                        <a:t> Grade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/>
                        <a:t>José Sousa, PE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/>
                        <a:t>Liane </a:t>
                      </a:r>
                      <a:r>
                        <a:rPr lang="en-US" sz="1600" baseline="0" err="1"/>
                        <a:t>Johl</a:t>
                      </a:r>
                      <a:r>
                        <a:rPr lang="en-US" sz="1600" baseline="0"/>
                        <a:t>, 9</a:t>
                      </a:r>
                      <a:r>
                        <a:rPr lang="en-US" sz="1600" baseline="30000"/>
                        <a:t>th</a:t>
                      </a:r>
                      <a:r>
                        <a:rPr lang="en-US" sz="1600" baseline="0"/>
                        <a:t>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125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685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15" y="1691982"/>
            <a:ext cx="10515600" cy="2852737"/>
          </a:xfrm>
        </p:spPr>
        <p:txBody>
          <a:bodyPr/>
          <a:lstStyle/>
          <a:p>
            <a:r>
              <a:rPr lang="en-US"/>
              <a:t>Strategy 1: Precorrection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EF359A-48F0-F234-B339-8AF63E0C5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9707011" y="2960749"/>
            <a:ext cx="2333007" cy="364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010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7718D29-DDF2-311A-233A-67040CCE7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447098" y="0"/>
            <a:ext cx="52978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DDB11D-1A67-E8A9-5C8F-BBB01EBBE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5" y="1"/>
            <a:ext cx="1519935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9363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7718D29-DDF2-311A-233A-67040CCE7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181884" y="186431"/>
            <a:ext cx="9634153" cy="1247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2205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7718D29-DDF2-311A-233A-67040CCE7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065859" y="-5717219"/>
            <a:ext cx="9634153" cy="1247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8783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BCDB-6ABC-2999-EE5B-0C0865C5F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Connect on Social Media!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F59313-D841-5819-2198-4DA5DF081C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0" r="20"/>
          <a:stretch/>
        </p:blipFill>
        <p:spPr>
          <a:xfrm>
            <a:off x="1145219" y="1825625"/>
            <a:ext cx="4201616" cy="435133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899EE9-3B28-9619-BB05-811F1A03892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Tag us in your Ci3T highlights- we’d love to see Ci3T in action! </a:t>
            </a:r>
          </a:p>
          <a:p>
            <a:r>
              <a:rPr lang="en-US"/>
              <a:t>Follow us on Twitter or Instagram for updates and links to resources!</a:t>
            </a:r>
          </a:p>
          <a:p>
            <a:pPr lvl="1"/>
            <a:r>
              <a:rPr lang="en-US"/>
              <a:t>@Ci3TModel</a:t>
            </a:r>
          </a:p>
        </p:txBody>
      </p:sp>
    </p:spTree>
    <p:extLst>
      <p:ext uri="{BB962C8B-B14F-4D97-AF65-F5344CB8AC3E}">
        <p14:creationId xmlns:p14="http://schemas.microsoft.com/office/powerpoint/2010/main" val="603526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402F-6F10-7125-ACF8-688D7BC55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8 Steps to Implement Precorrection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F6FC10-229A-FA70-1824-B6A32B194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22"/>
          <a:stretch/>
        </p:blipFill>
        <p:spPr>
          <a:xfrm>
            <a:off x="5275385" y="1982091"/>
            <a:ext cx="5726488" cy="3731697"/>
          </a:xfrm>
          <a:ln>
            <a:solidFill>
              <a:schemeClr val="tx1"/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377BE34-46B8-8075-6E30-26276D913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95" y="1690688"/>
            <a:ext cx="3547190" cy="45921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052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348BE41-464F-AA88-6E1E-F219AF7F4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89018" y="239859"/>
            <a:ext cx="8294255" cy="63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A929AD1-E8FF-A95A-285A-5AFB3CDBD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2756020"/>
            <a:ext cx="1519681" cy="19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D52CA-71B0-6B78-91AC-A15C07589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5" y="1"/>
            <a:ext cx="1519935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9163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C1C4F22-34FE-1232-C540-67864238C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2756020"/>
            <a:ext cx="1519681" cy="19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F8678C-A60D-61C0-51D4-8F68393C7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5" y="1"/>
            <a:ext cx="1519935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AB34361-6AB3-9899-773F-C1563003F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0" y="5104364"/>
            <a:ext cx="1819564" cy="139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-up of a school survey&#10;&#10;Description automatically generated">
            <a:extLst>
              <a:ext uri="{FF2B5EF4-FFF2-40B4-BE49-F238E27FC236}">
                <a16:creationId xmlns:a16="http://schemas.microsoft.com/office/drawing/2014/main" id="{3EE31F0D-C30A-56ED-CAF9-F43DBC1C1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271" y="432377"/>
            <a:ext cx="7755965" cy="59932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7329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C1C4F22-34FE-1232-C540-67864238C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2756020"/>
            <a:ext cx="1519681" cy="19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F8678C-A60D-61C0-51D4-8F68393C7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5" y="1"/>
            <a:ext cx="1519935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AB34361-6AB3-9899-773F-C1563003F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0" y="5104364"/>
            <a:ext cx="1819564" cy="139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-up of a school survey&#10;&#10;Description automatically generated">
            <a:extLst>
              <a:ext uri="{FF2B5EF4-FFF2-40B4-BE49-F238E27FC236}">
                <a16:creationId xmlns:a16="http://schemas.microsoft.com/office/drawing/2014/main" id="{3EE31F0D-C30A-56ED-CAF9-F43DBC1C1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2786" y="0"/>
            <a:ext cx="2309159" cy="1784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2519AB-CC4B-5346-3999-C3F731A11E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9436" y="333903"/>
            <a:ext cx="5124331" cy="29008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CB25D2-2DB2-3F8E-E3A4-D691F913D2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9436" y="3609288"/>
            <a:ext cx="5124331" cy="27989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21933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987A85-E14F-7C9E-8DFC-E011475C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456" y="2506085"/>
            <a:ext cx="2123489" cy="11598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C1C4F22-34FE-1232-C540-67864238C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2756020"/>
            <a:ext cx="1519681" cy="19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F8678C-A60D-61C0-51D4-8F68393C7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5" y="1"/>
            <a:ext cx="1519935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AB34361-6AB3-9899-773F-C1563003F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0" y="5104364"/>
            <a:ext cx="1819564" cy="139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-up of a school survey&#10;&#10;Description automatically generated">
            <a:extLst>
              <a:ext uri="{FF2B5EF4-FFF2-40B4-BE49-F238E27FC236}">
                <a16:creationId xmlns:a16="http://schemas.microsoft.com/office/drawing/2014/main" id="{3EE31F0D-C30A-56ED-CAF9-F43DBC1C1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2786" y="0"/>
            <a:ext cx="2309159" cy="1784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2519AB-CC4B-5346-3999-C3F731A11E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2841" y="2432413"/>
            <a:ext cx="2309159" cy="13072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95BBA9F-A4A1-9FFB-867A-CDAC26995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607" y="994812"/>
            <a:ext cx="3462986" cy="44830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9EEAD7E-94A3-392A-4032-D92746FB9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50" y="994811"/>
            <a:ext cx="3464024" cy="44830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237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987A85-E14F-7C9E-8DFC-E011475C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456" y="2506085"/>
            <a:ext cx="2123489" cy="11598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C1C4F22-34FE-1232-C540-67864238C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2756020"/>
            <a:ext cx="1519681" cy="19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F8678C-A60D-61C0-51D4-8F68393C7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5" y="1"/>
            <a:ext cx="1519935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AB34361-6AB3-9899-773F-C1563003F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0" y="5104364"/>
            <a:ext cx="1819564" cy="139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-up of a school survey&#10;&#10;Description automatically generated">
            <a:extLst>
              <a:ext uri="{FF2B5EF4-FFF2-40B4-BE49-F238E27FC236}">
                <a16:creationId xmlns:a16="http://schemas.microsoft.com/office/drawing/2014/main" id="{3EE31F0D-C30A-56ED-CAF9-F43DBC1C1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2786" y="0"/>
            <a:ext cx="2309159" cy="1784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2519AB-CC4B-5346-3999-C3F731A11E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2841" y="2432413"/>
            <a:ext cx="2309159" cy="13072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close-up of a questionnaire&#10;&#10;Description automatically generated">
            <a:extLst>
              <a:ext uri="{FF2B5EF4-FFF2-40B4-BE49-F238E27FC236}">
                <a16:creationId xmlns:a16="http://schemas.microsoft.com/office/drawing/2014/main" id="{A3A1EFFE-DA4E-3AF0-48BC-CB5AA91AF7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35765"/>
            <a:ext cx="3202884" cy="41449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chart with text on it&#10;&#10;Description automatically generated">
            <a:extLst>
              <a:ext uri="{FF2B5EF4-FFF2-40B4-BE49-F238E27FC236}">
                <a16:creationId xmlns:a16="http://schemas.microsoft.com/office/drawing/2014/main" id="{68E0B8D8-DA55-A4F5-19D8-E499FCEC60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2716" y="443110"/>
            <a:ext cx="3202884" cy="41449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0BD6AA-815F-540F-445C-26F039E853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6362" y="3739632"/>
            <a:ext cx="4707786" cy="262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9833EAA-9F1D-929B-C1D2-C1DCEDE91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739" y="4588019"/>
            <a:ext cx="1731261" cy="22405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C577BFB-712F-D6AD-F2D9-F533F7623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098" y="4404374"/>
            <a:ext cx="1682951" cy="21787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8593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2CDAE76D-0716-1B48-8382-E61484C31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Talk Time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8B7F1F-4864-B97E-ACC1-E355A1516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38199" y="1766957"/>
            <a:ext cx="2859950" cy="446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7">
            <a:extLst>
              <a:ext uri="{FF2B5EF4-FFF2-40B4-BE49-F238E27FC236}">
                <a16:creationId xmlns:a16="http://schemas.microsoft.com/office/drawing/2014/main" id="{92AC541F-3D28-19B7-7F05-8F30E68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3" name="Picture 51">
            <a:extLst>
              <a:ext uri="{FF2B5EF4-FFF2-40B4-BE49-F238E27FC236}">
                <a16:creationId xmlns:a16="http://schemas.microsoft.com/office/drawing/2014/main" id="{9F79D1A8-F56D-0032-D46A-8C696C6F6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4" name="Picture 50">
            <a:extLst>
              <a:ext uri="{FF2B5EF4-FFF2-40B4-BE49-F238E27FC236}">
                <a16:creationId xmlns:a16="http://schemas.microsoft.com/office/drawing/2014/main" id="{442FBA28-BC8A-A475-6CE9-F06E601BB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5" name="Picture 49">
            <a:extLst>
              <a:ext uri="{FF2B5EF4-FFF2-40B4-BE49-F238E27FC236}">
                <a16:creationId xmlns:a16="http://schemas.microsoft.com/office/drawing/2014/main" id="{378797AF-A5F2-9D62-5489-35593686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6" name="Picture 48">
            <a:extLst>
              <a:ext uri="{FF2B5EF4-FFF2-40B4-BE49-F238E27FC236}">
                <a16:creationId xmlns:a16="http://schemas.microsoft.com/office/drawing/2014/main" id="{96FC01A5-EA93-D991-4B70-7B18BA30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7" name="Picture 42">
            <a:extLst>
              <a:ext uri="{FF2B5EF4-FFF2-40B4-BE49-F238E27FC236}">
                <a16:creationId xmlns:a16="http://schemas.microsoft.com/office/drawing/2014/main" id="{E8B87FBA-49BA-7A12-9E38-97B9F3EEB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8" name="Picture 46">
            <a:extLst>
              <a:ext uri="{FF2B5EF4-FFF2-40B4-BE49-F238E27FC236}">
                <a16:creationId xmlns:a16="http://schemas.microsoft.com/office/drawing/2014/main" id="{C66AF7EF-96A2-C013-2778-9DF69A5F4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9" name="Picture 45">
            <a:extLst>
              <a:ext uri="{FF2B5EF4-FFF2-40B4-BE49-F238E27FC236}">
                <a16:creationId xmlns:a16="http://schemas.microsoft.com/office/drawing/2014/main" id="{22AA7F9E-2E6B-B2BF-230E-2C12A213B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0" name="Picture 44">
            <a:extLst>
              <a:ext uri="{FF2B5EF4-FFF2-40B4-BE49-F238E27FC236}">
                <a16:creationId xmlns:a16="http://schemas.microsoft.com/office/drawing/2014/main" id="{D9F6819B-A442-460B-8E21-0AA79EE92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1" name="Picture 43">
            <a:extLst>
              <a:ext uri="{FF2B5EF4-FFF2-40B4-BE49-F238E27FC236}">
                <a16:creationId xmlns:a16="http://schemas.microsoft.com/office/drawing/2014/main" id="{EF509FBF-2B0A-AF20-C484-1939143A3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2" name="Picture 41">
            <a:extLst>
              <a:ext uri="{FF2B5EF4-FFF2-40B4-BE49-F238E27FC236}">
                <a16:creationId xmlns:a16="http://schemas.microsoft.com/office/drawing/2014/main" id="{EFD13398-D631-6FE2-CB01-C715BCBA3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3" name="Picture 40">
            <a:extLst>
              <a:ext uri="{FF2B5EF4-FFF2-40B4-BE49-F238E27FC236}">
                <a16:creationId xmlns:a16="http://schemas.microsoft.com/office/drawing/2014/main" id="{32A65666-E2D1-20D0-BA81-EAF57FF6C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4" name="Picture 39">
            <a:extLst>
              <a:ext uri="{FF2B5EF4-FFF2-40B4-BE49-F238E27FC236}">
                <a16:creationId xmlns:a16="http://schemas.microsoft.com/office/drawing/2014/main" id="{B5A24909-ABF5-BF95-BF98-F2BD6D088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5" name="Picture 38">
            <a:extLst>
              <a:ext uri="{FF2B5EF4-FFF2-40B4-BE49-F238E27FC236}">
                <a16:creationId xmlns:a16="http://schemas.microsoft.com/office/drawing/2014/main" id="{86B69F9F-196F-68E8-1C0A-8CBBEF1F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6" name="Picture 33">
            <a:extLst>
              <a:ext uri="{FF2B5EF4-FFF2-40B4-BE49-F238E27FC236}">
                <a16:creationId xmlns:a16="http://schemas.microsoft.com/office/drawing/2014/main" id="{7266EF0C-2AD8-2436-2B74-9DC8F22D0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7" name="Picture 36">
            <a:extLst>
              <a:ext uri="{FF2B5EF4-FFF2-40B4-BE49-F238E27FC236}">
                <a16:creationId xmlns:a16="http://schemas.microsoft.com/office/drawing/2014/main" id="{2D8ED1C6-1782-F918-2E19-1AD0D110E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8" name="Picture 32">
            <a:extLst>
              <a:ext uri="{FF2B5EF4-FFF2-40B4-BE49-F238E27FC236}">
                <a16:creationId xmlns:a16="http://schemas.microsoft.com/office/drawing/2014/main" id="{B8B693E1-76F2-775D-4CE9-C3E172AC8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10" y="4890761"/>
            <a:ext cx="5076823" cy="1800292"/>
          </a:xfrm>
          <a:prstGeom prst="rect">
            <a:avLst/>
          </a:prstGeom>
          <a:noFill/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6CBA9C3-9A1A-9C93-5FAE-5E31B93B5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56" y="1825625"/>
            <a:ext cx="7434943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/>
              <a:t>Choose a breakout room based on your role: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I will implement precorrection with students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I will train others to implement precorrection with their students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6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6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0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80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40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70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Strategy 2: </a:t>
            </a:r>
            <a:br>
              <a:rPr lang="en-US"/>
            </a:br>
            <a:r>
              <a:rPr lang="en-US"/>
              <a:t>Active Supervision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CED1B1-A46B-7056-FA3C-F49742DD8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9215120" y="2488921"/>
            <a:ext cx="2698616" cy="421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9345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B156B9C-2288-51B9-FA66-57A4FBA5C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900262" y="848068"/>
            <a:ext cx="4391476" cy="568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5B4960-5909-EE54-90F1-7E79A58E8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5" y="0"/>
            <a:ext cx="1519935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956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B156B9C-2288-51B9-FA66-57A4FBA5C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254929" y="687723"/>
            <a:ext cx="8114190" cy="1050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D035D8-E8A3-9E86-12FE-298B51A7E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5" y="0"/>
            <a:ext cx="1519935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8141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DDD7B7-43F4-CA62-5710-FC6C6952E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853433"/>
              </p:ext>
            </p:extLst>
          </p:nvPr>
        </p:nvGraphicFramePr>
        <p:xfrm>
          <a:off x="152399" y="1084547"/>
          <a:ext cx="11887201" cy="5454014"/>
        </p:xfrm>
        <a:graphic>
          <a:graphicData uri="http://schemas.openxmlformats.org/drawingml/2006/table">
            <a:tbl>
              <a:tblPr firstRow="1" firstCol="1" bandRow="1"/>
              <a:tblGrid>
                <a:gridCol w="732181">
                  <a:extLst>
                    <a:ext uri="{9D8B030D-6E8A-4147-A177-3AD203B41FA5}">
                      <a16:colId xmlns:a16="http://schemas.microsoft.com/office/drawing/2014/main" val="3564526547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52405260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381632347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235247631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06293475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41082053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36526541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31010655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4145809130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417258483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72962834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550505166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963077407"/>
                    </a:ext>
                  </a:extLst>
                </a:gridCol>
              </a:tblGrid>
              <a:tr h="848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2794"/>
                  </a:ext>
                </a:extLst>
              </a:tr>
              <a:tr h="270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 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462419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75991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 Support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 Session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141654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386573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Trainers &amp; Coaches Calls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7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8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9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10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897112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6CFDC46B-0C88-5D6A-9D7A-C4A30727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0"/>
            <a:ext cx="10515600" cy="569153"/>
          </a:xfrm>
        </p:spPr>
        <p:txBody>
          <a:bodyPr>
            <a:noAutofit/>
          </a:bodyPr>
          <a:lstStyle/>
          <a:p>
            <a:pPr algn="ctr"/>
            <a:r>
              <a:rPr lang="en-US"/>
              <a:t>Ci3T Professional Learning Calendar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EA0C9349-1BDF-E078-B9D4-63D4DA12B75B}"/>
              </a:ext>
            </a:extLst>
          </p:cNvPr>
          <p:cNvSpPr/>
          <p:nvPr/>
        </p:nvSpPr>
        <p:spPr>
          <a:xfrm>
            <a:off x="4478981" y="3864851"/>
            <a:ext cx="457200" cy="457200"/>
          </a:xfrm>
          <a:prstGeom prst="star5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38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60345BC9-2F76-C554-97B1-6587FB4DC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254929" y="-3833477"/>
            <a:ext cx="8114190" cy="1050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500E2-0321-9F23-2CDB-8D2D09DC3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5" y="0"/>
            <a:ext cx="1519935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6965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B156B9C-2288-51B9-FA66-57A4FBA5C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2515345"/>
            <a:ext cx="1520046" cy="196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E06B3B-96D6-4F26-23B5-7D193C9A4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5" y="0"/>
            <a:ext cx="1519935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A5C557A-D65E-6762-80CF-75C9A5FB0D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73" t="3563" r="3528" b="6975"/>
          <a:stretch/>
        </p:blipFill>
        <p:spPr>
          <a:xfrm>
            <a:off x="2231570" y="1110342"/>
            <a:ext cx="8262259" cy="47135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42087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B156B9C-2288-51B9-FA66-57A4FBA5C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2515345"/>
            <a:ext cx="1520046" cy="196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4FF91D6-2BD1-A463-FBF5-691FA97A7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514078" y="156836"/>
            <a:ext cx="3490307" cy="654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E06B3B-96D6-4F26-23B5-7D193C9A4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5" y="0"/>
            <a:ext cx="1519935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4CE6D9DA-A5DE-A8FF-745E-607ECC901B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73" t="3563" r="3528" b="6975"/>
          <a:stretch/>
        </p:blipFill>
        <p:spPr>
          <a:xfrm>
            <a:off x="0" y="4735286"/>
            <a:ext cx="2041713" cy="11647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18381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4FF91D6-2BD1-A463-FBF5-691FA97A7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310391" y="153118"/>
            <a:ext cx="6268613" cy="1175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719D0EC3-B7F5-C005-1646-2C60BC76A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2515345"/>
            <a:ext cx="1520046" cy="196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F6047F-2415-447C-2B94-2847F376B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5" y="0"/>
            <a:ext cx="1519935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DBA880A-15FC-739C-7334-F5980F50A4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73" t="3563" r="3528" b="6975"/>
          <a:stretch/>
        </p:blipFill>
        <p:spPr>
          <a:xfrm>
            <a:off x="0" y="4735286"/>
            <a:ext cx="2041713" cy="11647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1740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91AAE6B-1162-C9E5-835E-564CC9888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2515345"/>
            <a:ext cx="1520046" cy="196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8EAEBE-C921-E3DE-382F-45D667563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5" y="0"/>
            <a:ext cx="1519935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DA91E52-8E46-8623-F3D0-165199B34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0925331" y="-1"/>
            <a:ext cx="1266614" cy="237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D2349D7C-1EC9-FC5C-D558-A8AAD98E5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34" y="478971"/>
            <a:ext cx="7635931" cy="59000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F0CAE7A-6EF1-23CF-E50C-297B6BDE91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73" t="3563" r="3528" b="6975"/>
          <a:stretch/>
        </p:blipFill>
        <p:spPr>
          <a:xfrm>
            <a:off x="0" y="4735286"/>
            <a:ext cx="2041713" cy="11647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1857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91AAE6B-1162-C9E5-835E-564CC9888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2515345"/>
            <a:ext cx="1520046" cy="196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8EAEBE-C921-E3DE-382F-45D667563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5" y="0"/>
            <a:ext cx="1519935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DA91E52-8E46-8623-F3D0-165199B34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0925331" y="-1"/>
            <a:ext cx="1266614" cy="237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lose-up of a document&#10;&#10;Description automatically generated">
            <a:extLst>
              <a:ext uri="{FF2B5EF4-FFF2-40B4-BE49-F238E27FC236}">
                <a16:creationId xmlns:a16="http://schemas.microsoft.com/office/drawing/2014/main" id="{88C5AA78-0531-D577-6B98-8E492129F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579" y="546682"/>
            <a:ext cx="3328558" cy="43078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9AA8467D-E1A8-AA98-251E-B545AE058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4256" y="546682"/>
            <a:ext cx="3328558" cy="4307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6F5AD73-1518-E91E-452B-52CDEB598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952" y="2700455"/>
            <a:ext cx="2307048" cy="17825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A2E284-0143-81AD-0532-4726BC37F7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6298" y="3499193"/>
            <a:ext cx="5044247" cy="28733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A915D0AC-08C6-7E77-AA32-FD173FB370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73" t="3563" r="3528" b="6975"/>
          <a:stretch/>
        </p:blipFill>
        <p:spPr>
          <a:xfrm>
            <a:off x="0" y="4735286"/>
            <a:ext cx="2041713" cy="11647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7648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2CDAE76D-0716-1B48-8382-E61484C31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Talk Time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8B7F1F-4864-B97E-ACC1-E355A1516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38199" y="1766957"/>
            <a:ext cx="2859950" cy="446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7">
            <a:extLst>
              <a:ext uri="{FF2B5EF4-FFF2-40B4-BE49-F238E27FC236}">
                <a16:creationId xmlns:a16="http://schemas.microsoft.com/office/drawing/2014/main" id="{92AC541F-3D28-19B7-7F05-8F30E68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3" name="Picture 51">
            <a:extLst>
              <a:ext uri="{FF2B5EF4-FFF2-40B4-BE49-F238E27FC236}">
                <a16:creationId xmlns:a16="http://schemas.microsoft.com/office/drawing/2014/main" id="{9F79D1A8-F56D-0032-D46A-8C696C6F6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4" name="Picture 50">
            <a:extLst>
              <a:ext uri="{FF2B5EF4-FFF2-40B4-BE49-F238E27FC236}">
                <a16:creationId xmlns:a16="http://schemas.microsoft.com/office/drawing/2014/main" id="{442FBA28-BC8A-A475-6CE9-F06E601BB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5" name="Picture 49">
            <a:extLst>
              <a:ext uri="{FF2B5EF4-FFF2-40B4-BE49-F238E27FC236}">
                <a16:creationId xmlns:a16="http://schemas.microsoft.com/office/drawing/2014/main" id="{378797AF-A5F2-9D62-5489-35593686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6" name="Picture 48">
            <a:extLst>
              <a:ext uri="{FF2B5EF4-FFF2-40B4-BE49-F238E27FC236}">
                <a16:creationId xmlns:a16="http://schemas.microsoft.com/office/drawing/2014/main" id="{96FC01A5-EA93-D991-4B70-7B18BA30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7" name="Picture 42">
            <a:extLst>
              <a:ext uri="{FF2B5EF4-FFF2-40B4-BE49-F238E27FC236}">
                <a16:creationId xmlns:a16="http://schemas.microsoft.com/office/drawing/2014/main" id="{E8B87FBA-49BA-7A12-9E38-97B9F3EEB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8" name="Picture 46">
            <a:extLst>
              <a:ext uri="{FF2B5EF4-FFF2-40B4-BE49-F238E27FC236}">
                <a16:creationId xmlns:a16="http://schemas.microsoft.com/office/drawing/2014/main" id="{C66AF7EF-96A2-C013-2778-9DF69A5F4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9" name="Picture 45">
            <a:extLst>
              <a:ext uri="{FF2B5EF4-FFF2-40B4-BE49-F238E27FC236}">
                <a16:creationId xmlns:a16="http://schemas.microsoft.com/office/drawing/2014/main" id="{22AA7F9E-2E6B-B2BF-230E-2C12A213B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0" name="Picture 44">
            <a:extLst>
              <a:ext uri="{FF2B5EF4-FFF2-40B4-BE49-F238E27FC236}">
                <a16:creationId xmlns:a16="http://schemas.microsoft.com/office/drawing/2014/main" id="{D9F6819B-A442-460B-8E21-0AA79EE92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1" name="Picture 43">
            <a:extLst>
              <a:ext uri="{FF2B5EF4-FFF2-40B4-BE49-F238E27FC236}">
                <a16:creationId xmlns:a16="http://schemas.microsoft.com/office/drawing/2014/main" id="{EF509FBF-2B0A-AF20-C484-1939143A3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2" name="Picture 41">
            <a:extLst>
              <a:ext uri="{FF2B5EF4-FFF2-40B4-BE49-F238E27FC236}">
                <a16:creationId xmlns:a16="http://schemas.microsoft.com/office/drawing/2014/main" id="{EFD13398-D631-6FE2-CB01-C715BCBA3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3" name="Picture 40">
            <a:extLst>
              <a:ext uri="{FF2B5EF4-FFF2-40B4-BE49-F238E27FC236}">
                <a16:creationId xmlns:a16="http://schemas.microsoft.com/office/drawing/2014/main" id="{32A65666-E2D1-20D0-BA81-EAF57FF6C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4" name="Picture 39">
            <a:extLst>
              <a:ext uri="{FF2B5EF4-FFF2-40B4-BE49-F238E27FC236}">
                <a16:creationId xmlns:a16="http://schemas.microsoft.com/office/drawing/2014/main" id="{B5A24909-ABF5-BF95-BF98-F2BD6D088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5" name="Picture 38">
            <a:extLst>
              <a:ext uri="{FF2B5EF4-FFF2-40B4-BE49-F238E27FC236}">
                <a16:creationId xmlns:a16="http://schemas.microsoft.com/office/drawing/2014/main" id="{86B69F9F-196F-68E8-1C0A-8CBBEF1F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6" name="Picture 33">
            <a:extLst>
              <a:ext uri="{FF2B5EF4-FFF2-40B4-BE49-F238E27FC236}">
                <a16:creationId xmlns:a16="http://schemas.microsoft.com/office/drawing/2014/main" id="{7266EF0C-2AD8-2436-2B74-9DC8F22D0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7" name="Picture 36">
            <a:extLst>
              <a:ext uri="{FF2B5EF4-FFF2-40B4-BE49-F238E27FC236}">
                <a16:creationId xmlns:a16="http://schemas.microsoft.com/office/drawing/2014/main" id="{2D8ED1C6-1782-F918-2E19-1AD0D110E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8" name="Picture 32">
            <a:extLst>
              <a:ext uri="{FF2B5EF4-FFF2-40B4-BE49-F238E27FC236}">
                <a16:creationId xmlns:a16="http://schemas.microsoft.com/office/drawing/2014/main" id="{B8B693E1-76F2-775D-4CE9-C3E172AC8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10" y="4890761"/>
            <a:ext cx="5076823" cy="1800292"/>
          </a:xfrm>
          <a:prstGeom prst="rect">
            <a:avLst/>
          </a:prstGeom>
          <a:noFill/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6CBA9C3-9A1A-9C93-5FAE-5E31B93B5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56" y="1825625"/>
            <a:ext cx="7434943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/>
              <a:t>Choose a breakout room based on your role: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I will implement active supervision with students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I will train others to implement active supervision with their students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8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6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0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80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40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70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8214179" cy="2852737"/>
          </a:xfrm>
        </p:spPr>
        <p:txBody>
          <a:bodyPr/>
          <a:lstStyle/>
          <a:p>
            <a:r>
              <a:rPr lang="en-US"/>
              <a:t>Strategy 3: </a:t>
            </a:r>
            <a:br>
              <a:rPr lang="en-US"/>
            </a:br>
            <a:r>
              <a:rPr lang="en-US"/>
              <a:t>Opportunities to Respond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CED1B1-A46B-7056-FA3C-F49742DD8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9215120" y="2488921"/>
            <a:ext cx="2698616" cy="421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4148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B156B9C-2288-51B9-FA66-57A4FBA5C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900262" y="848068"/>
            <a:ext cx="4391475" cy="568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5B4960-5909-EE54-90F1-7E79A58E8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5" y="1"/>
            <a:ext cx="1519935" cy="23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344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B156B9C-2288-51B9-FA66-57A4FBA5C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254929" y="687723"/>
            <a:ext cx="8114189" cy="1050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D035D8-E8A3-9E86-12FE-298B51A7E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5" y="1"/>
            <a:ext cx="1519935" cy="23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249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2B23781-AD09-0AF8-AC5D-F03793C3C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68" y="2196453"/>
            <a:ext cx="5028579" cy="44698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9F0272-D734-FD75-46C2-90E7EFE75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33" y="191699"/>
            <a:ext cx="12018037" cy="1325563"/>
          </a:xfrm>
        </p:spPr>
        <p:txBody>
          <a:bodyPr>
            <a:normAutofit/>
          </a:bodyPr>
          <a:lstStyle/>
          <a:p>
            <a:r>
              <a:rPr lang="en-US" sz="4000"/>
              <a:t>Accessing EMPOWER Professional Learning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FD412D-D85B-CB98-2524-5138CEF4F8E5}"/>
              </a:ext>
            </a:extLst>
          </p:cNvPr>
          <p:cNvSpPr/>
          <p:nvPr/>
        </p:nvSpPr>
        <p:spPr>
          <a:xfrm>
            <a:off x="838199" y="1364802"/>
            <a:ext cx="5028579" cy="727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buFont typeface="+mj-lt"/>
              <a:buAutoNum type="arabicPeriod"/>
            </a:pPr>
            <a:r>
              <a:rPr lang="en-US" sz="2000">
                <a:ea typeface="Calibri" panose="020F0502020204030204" pitchFamily="34" charset="0"/>
                <a:cs typeface="Times New Roman" panose="02020603050405020304" pitchFamily="18" charset="0"/>
              </a:rPr>
              <a:t>Navigate to </a:t>
            </a:r>
            <a:r>
              <a:rPr lang="en-US" sz="2000" b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ci3t.org/enhance</a:t>
            </a:r>
          </a:p>
          <a:p>
            <a:pPr marL="457200" indent="-457200">
              <a:lnSpc>
                <a:spcPct val="107000"/>
              </a:lnSpc>
              <a:buFont typeface="+mj-lt"/>
              <a:buAutoNum type="arabicPeriod"/>
            </a:pPr>
            <a:r>
              <a:rPr lang="en-US" sz="2000">
                <a:ea typeface="Calibri" panose="020F0502020204030204" pitchFamily="34" charset="0"/>
                <a:cs typeface="Times New Roman" panose="02020603050405020304" pitchFamily="18" charset="0"/>
              </a:rPr>
              <a:t>Type password: </a:t>
            </a:r>
            <a:r>
              <a:rPr lang="en-US" sz="2000" b="1">
                <a:solidFill>
                  <a:schemeClr val="accent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enhanceci3t!</a:t>
            </a:r>
            <a:endParaRPr lang="en-US" sz="2000">
              <a:solidFill>
                <a:schemeClr val="accent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6B27DE-BBCF-5BE4-0752-DF6FC9B3477B}"/>
              </a:ext>
            </a:extLst>
          </p:cNvPr>
          <p:cNvSpPr/>
          <p:nvPr/>
        </p:nvSpPr>
        <p:spPr>
          <a:xfrm>
            <a:off x="4171950" y="3533791"/>
            <a:ext cx="1376737" cy="26456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D3C0B2-E0EE-DC53-2C22-284DD7754EF7}"/>
              </a:ext>
            </a:extLst>
          </p:cNvPr>
          <p:cNvSpPr txBox="1"/>
          <p:nvPr/>
        </p:nvSpPr>
        <p:spPr>
          <a:xfrm>
            <a:off x="6233007" y="1765822"/>
            <a:ext cx="5028579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Access session resources via the </a:t>
            </a:r>
            <a:r>
              <a:rPr lang="en-US" sz="1600" i="1"/>
              <a:t>Project ENHANCE: EMPOWER Session Resources </a:t>
            </a:r>
            <a:r>
              <a:rPr lang="en-US" sz="1600"/>
              <a:t>quick link or by scrolling to the bottom of the page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F78230-678E-CD13-61DD-B8F5ECFA4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602" y="2806221"/>
            <a:ext cx="5028579" cy="3455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914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60345BC9-2F76-C554-97B1-6587FB4DC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254929" y="-3833477"/>
            <a:ext cx="8114189" cy="1050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500E2-0321-9F23-2CDB-8D2D09DC3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5" y="1"/>
            <a:ext cx="1519935" cy="23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2878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7722C-2FC3-F49C-A840-BC5B3C236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5" y="1"/>
            <a:ext cx="1519935" cy="23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79BB114-E174-D36C-8CF9-9806FB09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9034" y="2709527"/>
            <a:ext cx="1623764" cy="21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nline Media 6" title="Considerations for Implementing Opportunities to Respond">
            <a:hlinkClick r:id="" action="ppaction://media"/>
            <a:extLst>
              <a:ext uri="{FF2B5EF4-FFF2-40B4-BE49-F238E27FC236}">
                <a16:creationId xmlns:a16="http://schemas.microsoft.com/office/drawing/2014/main" id="{2B91BDCA-890C-4581-A6CC-3379E5B2135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184849" y="1066800"/>
            <a:ext cx="8303970" cy="46917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36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7722C-2FC3-F49C-A840-BC5B3C236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5" y="1"/>
            <a:ext cx="1519935" cy="23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79BB114-E174-D36C-8CF9-9806FB09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9034" y="2709527"/>
            <a:ext cx="1623764" cy="21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nline Media 6" title="Considerations for Implementing Opportunities to Respond">
            <a:hlinkClick r:id="" action="ppaction://media"/>
            <a:extLst>
              <a:ext uri="{FF2B5EF4-FFF2-40B4-BE49-F238E27FC236}">
                <a16:creationId xmlns:a16="http://schemas.microsoft.com/office/drawing/2014/main" id="{2B91BDCA-890C-4581-A6CC-3379E5B2135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034" y="5290457"/>
            <a:ext cx="2038808" cy="1151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4C3FA3F1-5459-8BD1-7D01-643AEFB43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7200" y="0"/>
            <a:ext cx="365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89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7722C-2FC3-F49C-A840-BC5B3C236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5" y="1"/>
            <a:ext cx="1519935" cy="23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79BB114-E174-D36C-8CF9-9806FB09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9034" y="2709527"/>
            <a:ext cx="1623764" cy="21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nline Media 6" title="Considerations for Implementing Opportunities to Respond">
            <a:hlinkClick r:id="" action="ppaction://media"/>
            <a:extLst>
              <a:ext uri="{FF2B5EF4-FFF2-40B4-BE49-F238E27FC236}">
                <a16:creationId xmlns:a16="http://schemas.microsoft.com/office/drawing/2014/main" id="{2B91BDCA-890C-4581-A6CC-3379E5B2135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034" y="5290457"/>
            <a:ext cx="2038808" cy="1151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4C3FA3F1-5459-8BD1-7D01-643AEFB43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8606" y="0"/>
            <a:ext cx="1213394" cy="2275114"/>
          </a:xfrm>
          <a:prstGeom prst="rect">
            <a:avLst/>
          </a:prstGeom>
        </p:spPr>
      </p:pic>
      <p:pic>
        <p:nvPicPr>
          <p:cNvPr id="4" name="Picture 3" descr="A close-up of a checklist&#10;&#10;Description automatically generated">
            <a:extLst>
              <a:ext uri="{FF2B5EF4-FFF2-40B4-BE49-F238E27FC236}">
                <a16:creationId xmlns:a16="http://schemas.microsoft.com/office/drawing/2014/main" id="{A1794C36-CBAC-40B9-B84F-496F68D24B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4832" y="886565"/>
            <a:ext cx="8208931" cy="47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437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7722C-2FC3-F49C-A840-BC5B3C236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5" y="1"/>
            <a:ext cx="1519935" cy="23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79BB114-E174-D36C-8CF9-9806FB09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9034" y="2709527"/>
            <a:ext cx="1623764" cy="21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nline Media 6" title="Considerations for Implementing Opportunities to Respond">
            <a:hlinkClick r:id="" action="ppaction://media"/>
            <a:extLst>
              <a:ext uri="{FF2B5EF4-FFF2-40B4-BE49-F238E27FC236}">
                <a16:creationId xmlns:a16="http://schemas.microsoft.com/office/drawing/2014/main" id="{2B91BDCA-890C-4581-A6CC-3379E5B2135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034" y="5290457"/>
            <a:ext cx="2038808" cy="1151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4C3FA3F1-5459-8BD1-7D01-643AEFB43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8606" y="0"/>
            <a:ext cx="1213394" cy="2275114"/>
          </a:xfrm>
          <a:prstGeom prst="rect">
            <a:avLst/>
          </a:prstGeom>
        </p:spPr>
      </p:pic>
      <p:pic>
        <p:nvPicPr>
          <p:cNvPr id="4" name="Picture 3" descr="A close-up of a checklist&#10;&#10;Description automatically generated">
            <a:extLst>
              <a:ext uri="{FF2B5EF4-FFF2-40B4-BE49-F238E27FC236}">
                <a16:creationId xmlns:a16="http://schemas.microsoft.com/office/drawing/2014/main" id="{A1794C36-CBAC-40B9-B84F-496F68D24B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0013" y="2895600"/>
            <a:ext cx="2131987" cy="1226942"/>
          </a:xfrm>
          <a:prstGeom prst="rect">
            <a:avLst/>
          </a:prstGeom>
        </p:spPr>
      </p:pic>
      <p:pic>
        <p:nvPicPr>
          <p:cNvPr id="8" name="Picture 7" descr="A close-up of a form&#10;&#10;Description automatically generated">
            <a:extLst>
              <a:ext uri="{FF2B5EF4-FFF2-40B4-BE49-F238E27FC236}">
                <a16:creationId xmlns:a16="http://schemas.microsoft.com/office/drawing/2014/main" id="{55F0D4D4-BE1A-5760-450D-4536F4AE9E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0513" y="221246"/>
            <a:ext cx="5003515" cy="64751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48985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7722C-2FC3-F49C-A840-BC5B3C236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5" y="1"/>
            <a:ext cx="1519935" cy="23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79BB114-E174-D36C-8CF9-9806FB09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9034" y="2709527"/>
            <a:ext cx="1623764" cy="21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nline Media 6" title="Considerations for Implementing Opportunities to Respond">
            <a:hlinkClick r:id="" action="ppaction://media"/>
            <a:extLst>
              <a:ext uri="{FF2B5EF4-FFF2-40B4-BE49-F238E27FC236}">
                <a16:creationId xmlns:a16="http://schemas.microsoft.com/office/drawing/2014/main" id="{2B91BDCA-890C-4581-A6CC-3379E5B2135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034" y="5290457"/>
            <a:ext cx="2038808" cy="1151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4C3FA3F1-5459-8BD1-7D01-643AEFB43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8606" y="0"/>
            <a:ext cx="1213394" cy="2275114"/>
          </a:xfrm>
          <a:prstGeom prst="rect">
            <a:avLst/>
          </a:prstGeom>
        </p:spPr>
      </p:pic>
      <p:pic>
        <p:nvPicPr>
          <p:cNvPr id="4" name="Picture 3" descr="A close-up of a checklist&#10;&#10;Description automatically generated">
            <a:extLst>
              <a:ext uri="{FF2B5EF4-FFF2-40B4-BE49-F238E27FC236}">
                <a16:creationId xmlns:a16="http://schemas.microsoft.com/office/drawing/2014/main" id="{A1794C36-CBAC-40B9-B84F-496F68D24B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0013" y="2895600"/>
            <a:ext cx="2131987" cy="1226942"/>
          </a:xfrm>
          <a:prstGeom prst="rect">
            <a:avLst/>
          </a:prstGeom>
        </p:spPr>
      </p:pic>
      <p:pic>
        <p:nvPicPr>
          <p:cNvPr id="8" name="Picture 7" descr="A close-up of a form&#10;&#10;Description automatically generated">
            <a:extLst>
              <a:ext uri="{FF2B5EF4-FFF2-40B4-BE49-F238E27FC236}">
                <a16:creationId xmlns:a16="http://schemas.microsoft.com/office/drawing/2014/main" id="{55F0D4D4-BE1A-5760-450D-4536F4AE9E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2337" y="4743028"/>
            <a:ext cx="1540629" cy="19937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blank form with writing&#10;&#10;Description automatically generated">
            <a:extLst>
              <a:ext uri="{FF2B5EF4-FFF2-40B4-BE49-F238E27FC236}">
                <a16:creationId xmlns:a16="http://schemas.microsoft.com/office/drawing/2014/main" id="{774E626E-E6C9-15DA-1038-B11EA3784F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0530" y="1065228"/>
            <a:ext cx="3538641" cy="45809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close-up of a form&#10;&#10;Description automatically generated">
            <a:extLst>
              <a:ext uri="{FF2B5EF4-FFF2-40B4-BE49-F238E27FC236}">
                <a16:creationId xmlns:a16="http://schemas.microsoft.com/office/drawing/2014/main" id="{6EFC77D9-2E99-A61E-F512-85C53A875A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1065228"/>
            <a:ext cx="3538641" cy="45794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11380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2CDAE76D-0716-1B48-8382-E61484C31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Talk Time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8B7F1F-4864-B97E-ACC1-E355A1516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38199" y="1766957"/>
            <a:ext cx="2859949" cy="446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7">
            <a:extLst>
              <a:ext uri="{FF2B5EF4-FFF2-40B4-BE49-F238E27FC236}">
                <a16:creationId xmlns:a16="http://schemas.microsoft.com/office/drawing/2014/main" id="{92AC541F-3D28-19B7-7F05-8F30E68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3" name="Picture 51">
            <a:extLst>
              <a:ext uri="{FF2B5EF4-FFF2-40B4-BE49-F238E27FC236}">
                <a16:creationId xmlns:a16="http://schemas.microsoft.com/office/drawing/2014/main" id="{9F79D1A8-F56D-0032-D46A-8C696C6F6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4" name="Picture 50">
            <a:extLst>
              <a:ext uri="{FF2B5EF4-FFF2-40B4-BE49-F238E27FC236}">
                <a16:creationId xmlns:a16="http://schemas.microsoft.com/office/drawing/2014/main" id="{442FBA28-BC8A-A475-6CE9-F06E601BB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5" name="Picture 49">
            <a:extLst>
              <a:ext uri="{FF2B5EF4-FFF2-40B4-BE49-F238E27FC236}">
                <a16:creationId xmlns:a16="http://schemas.microsoft.com/office/drawing/2014/main" id="{378797AF-A5F2-9D62-5489-35593686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6" name="Picture 48">
            <a:extLst>
              <a:ext uri="{FF2B5EF4-FFF2-40B4-BE49-F238E27FC236}">
                <a16:creationId xmlns:a16="http://schemas.microsoft.com/office/drawing/2014/main" id="{96FC01A5-EA93-D991-4B70-7B18BA30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7" name="Picture 42">
            <a:extLst>
              <a:ext uri="{FF2B5EF4-FFF2-40B4-BE49-F238E27FC236}">
                <a16:creationId xmlns:a16="http://schemas.microsoft.com/office/drawing/2014/main" id="{E8B87FBA-49BA-7A12-9E38-97B9F3EEB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8" name="Picture 46">
            <a:extLst>
              <a:ext uri="{FF2B5EF4-FFF2-40B4-BE49-F238E27FC236}">
                <a16:creationId xmlns:a16="http://schemas.microsoft.com/office/drawing/2014/main" id="{C66AF7EF-96A2-C013-2778-9DF69A5F4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9" name="Picture 45">
            <a:extLst>
              <a:ext uri="{FF2B5EF4-FFF2-40B4-BE49-F238E27FC236}">
                <a16:creationId xmlns:a16="http://schemas.microsoft.com/office/drawing/2014/main" id="{22AA7F9E-2E6B-B2BF-230E-2C12A213B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0" name="Picture 44">
            <a:extLst>
              <a:ext uri="{FF2B5EF4-FFF2-40B4-BE49-F238E27FC236}">
                <a16:creationId xmlns:a16="http://schemas.microsoft.com/office/drawing/2014/main" id="{D9F6819B-A442-460B-8E21-0AA79EE92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1" name="Picture 43">
            <a:extLst>
              <a:ext uri="{FF2B5EF4-FFF2-40B4-BE49-F238E27FC236}">
                <a16:creationId xmlns:a16="http://schemas.microsoft.com/office/drawing/2014/main" id="{EF509FBF-2B0A-AF20-C484-1939143A3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2" name="Picture 41">
            <a:extLst>
              <a:ext uri="{FF2B5EF4-FFF2-40B4-BE49-F238E27FC236}">
                <a16:creationId xmlns:a16="http://schemas.microsoft.com/office/drawing/2014/main" id="{EFD13398-D631-6FE2-CB01-C715BCBA3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3" name="Picture 40">
            <a:extLst>
              <a:ext uri="{FF2B5EF4-FFF2-40B4-BE49-F238E27FC236}">
                <a16:creationId xmlns:a16="http://schemas.microsoft.com/office/drawing/2014/main" id="{32A65666-E2D1-20D0-BA81-EAF57FF6C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4" name="Picture 39">
            <a:extLst>
              <a:ext uri="{FF2B5EF4-FFF2-40B4-BE49-F238E27FC236}">
                <a16:creationId xmlns:a16="http://schemas.microsoft.com/office/drawing/2014/main" id="{B5A24909-ABF5-BF95-BF98-F2BD6D088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5" name="Picture 38">
            <a:extLst>
              <a:ext uri="{FF2B5EF4-FFF2-40B4-BE49-F238E27FC236}">
                <a16:creationId xmlns:a16="http://schemas.microsoft.com/office/drawing/2014/main" id="{86B69F9F-196F-68E8-1C0A-8CBBEF1F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6" name="Picture 33">
            <a:extLst>
              <a:ext uri="{FF2B5EF4-FFF2-40B4-BE49-F238E27FC236}">
                <a16:creationId xmlns:a16="http://schemas.microsoft.com/office/drawing/2014/main" id="{7266EF0C-2AD8-2436-2B74-9DC8F22D0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7" name="Picture 36">
            <a:extLst>
              <a:ext uri="{FF2B5EF4-FFF2-40B4-BE49-F238E27FC236}">
                <a16:creationId xmlns:a16="http://schemas.microsoft.com/office/drawing/2014/main" id="{2D8ED1C6-1782-F918-2E19-1AD0D110E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09" y="4890761"/>
            <a:ext cx="5076825" cy="1800292"/>
          </a:xfrm>
          <a:prstGeom prst="rect">
            <a:avLst/>
          </a:prstGeom>
          <a:noFill/>
        </p:spPr>
      </p:pic>
      <p:pic>
        <p:nvPicPr>
          <p:cNvPr id="18" name="Picture 32">
            <a:extLst>
              <a:ext uri="{FF2B5EF4-FFF2-40B4-BE49-F238E27FC236}">
                <a16:creationId xmlns:a16="http://schemas.microsoft.com/office/drawing/2014/main" id="{B8B693E1-76F2-775D-4CE9-C3E172AC8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210" y="4890761"/>
            <a:ext cx="5076823" cy="1800292"/>
          </a:xfrm>
          <a:prstGeom prst="rect">
            <a:avLst/>
          </a:prstGeom>
          <a:noFill/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6CBA9C3-9A1A-9C93-5FAE-5E31B93B5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56" y="1825625"/>
            <a:ext cx="7434943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/>
              <a:t>Choose a breakout room based on your role: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I will implement opportunities to respond with students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I will train others to implement opportunities to respond with their students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6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6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0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80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40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70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44C2A-9317-5BAC-97BD-1A8B2259F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Other Teacher-Delivered, Low-Intensity Strategies in Ci3T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D32B8-75FB-344D-07A1-CA316D67AD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850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of  a blank Integrated lesson plan document template. Title: Integrated Lesson Plan. Topic session is blank. Standard sessions are blank. Core Lesson Elements section includes Academic Objectives, Social Skills Objective (s), and Behavioral Expectation (s) which are highlighted. Tier 1 (for all) section is to the right. Equitable Access and Inclusion section is next, and differentiated objectives are part of this section. Next, Active Supervision, Behavior Specific-Praise, High-P request sequence, instructional Choice, Opportunities to Respond, and Precorrection are listed at the top, and highlighted. &#10;">
            <a:extLst>
              <a:ext uri="{FF2B5EF4-FFF2-40B4-BE49-F238E27FC236}">
                <a16:creationId xmlns:a16="http://schemas.microsoft.com/office/drawing/2014/main" id="{FB183381-9756-4EA5-AD62-C0EED5A94F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8530" y="2044658"/>
            <a:ext cx="8954940" cy="345397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 descr="This square highlights the low-intensity strategies on the integrated lesson plan image.">
            <a:extLst>
              <a:ext uri="{FF2B5EF4-FFF2-40B4-BE49-F238E27FC236}">
                <a16:creationId xmlns:a16="http://schemas.microsoft.com/office/drawing/2014/main" id="{17FFC730-710C-4926-9AE8-551F4C4A97FF}"/>
              </a:ext>
            </a:extLst>
          </p:cNvPr>
          <p:cNvSpPr/>
          <p:nvPr/>
        </p:nvSpPr>
        <p:spPr>
          <a:xfrm>
            <a:off x="8200304" y="2044658"/>
            <a:ext cx="2373165" cy="1707544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1143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descr="This square highlights Core Lesson Elements: Academic Objective (s), Social Skills Objective(s), Behavioral Expectation(s)">
            <a:extLst>
              <a:ext uri="{FF2B5EF4-FFF2-40B4-BE49-F238E27FC236}">
                <a16:creationId xmlns:a16="http://schemas.microsoft.com/office/drawing/2014/main" id="{0907C34F-B969-40D4-B7A9-5075A91525CC}"/>
              </a:ext>
            </a:extLst>
          </p:cNvPr>
          <p:cNvSpPr/>
          <p:nvPr/>
        </p:nvSpPr>
        <p:spPr>
          <a:xfrm>
            <a:off x="1523610" y="3644900"/>
            <a:ext cx="1771650" cy="1861924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1143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DDAF623-F95E-4898-8D51-E4BBB5CDA09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333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Integrated Lesson Planning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3618BE-33F7-74EA-6EE5-38589B3C3800}"/>
              </a:ext>
            </a:extLst>
          </p:cNvPr>
          <p:cNvSpPr/>
          <p:nvPr/>
        </p:nvSpPr>
        <p:spPr>
          <a:xfrm>
            <a:off x="8603226" y="2241754"/>
            <a:ext cx="255639" cy="1403145"/>
          </a:xfrm>
          <a:prstGeom prst="rect">
            <a:avLst/>
          </a:prstGeom>
          <a:solidFill>
            <a:srgbClr val="FFF766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8C6558-0A90-B42C-F3C5-CBC76AB03BFA}"/>
              </a:ext>
            </a:extLst>
          </p:cNvPr>
          <p:cNvSpPr/>
          <p:nvPr/>
        </p:nvSpPr>
        <p:spPr>
          <a:xfrm>
            <a:off x="9261787" y="2241754"/>
            <a:ext cx="255639" cy="1403145"/>
          </a:xfrm>
          <a:prstGeom prst="rect">
            <a:avLst/>
          </a:prstGeom>
          <a:solidFill>
            <a:srgbClr val="FFF766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0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Low-Intensity Strategies for Academics and Behavior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4DA2361-8793-43E6-431A-0BCFD965B4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/>
              <a:t>What is one additional strategy you would like to explore?</a:t>
            </a:r>
          </a:p>
          <a:p>
            <a:r>
              <a:rPr lang="en-US"/>
              <a:t>What do you think about:</a:t>
            </a:r>
          </a:p>
          <a:p>
            <a:pPr lvl="1"/>
            <a:r>
              <a:rPr lang="en-US"/>
              <a:t>Sharing a 10-minute strategy tip in a faculty and staff meeting</a:t>
            </a:r>
          </a:p>
          <a:p>
            <a:pPr lvl="1"/>
            <a:r>
              <a:rPr lang="en-US"/>
              <a:t>Discussing in your professional learning community</a:t>
            </a:r>
          </a:p>
          <a:p>
            <a:pPr lvl="1"/>
            <a:r>
              <a:rPr lang="en-US"/>
              <a:t>Organizing a book or article study?</a:t>
            </a:r>
          </a:p>
          <a:p>
            <a:pPr lvl="1"/>
            <a:r>
              <a:rPr lang="en-US"/>
              <a:t>Developing onsite coaches?</a:t>
            </a:r>
          </a:p>
        </p:txBody>
      </p:sp>
      <p:pic>
        <p:nvPicPr>
          <p:cNvPr id="5" name="Content Placeholder 4" descr="A collage of images of people and children&#10;&#10;Description automatically generated">
            <a:extLst>
              <a:ext uri="{FF2B5EF4-FFF2-40B4-BE49-F238E27FC236}">
                <a16:creationId xmlns:a16="http://schemas.microsoft.com/office/drawing/2014/main" id="{E015E093-5211-D19A-CA96-3E3F826F74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99000"/>
            <a:ext cx="5181600" cy="3804587"/>
          </a:xfrm>
        </p:spPr>
      </p:pic>
    </p:spTree>
    <p:extLst>
      <p:ext uri="{BB962C8B-B14F-4D97-AF65-F5344CB8AC3E}">
        <p14:creationId xmlns:p14="http://schemas.microsoft.com/office/powerpoint/2010/main" val="1148786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D8623-E281-457A-A9BB-3846A96C4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641B4-A69A-4435-8372-61C491286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Welcome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Overview of Teacher-Delivered, Low-Intensity Strategies in Ci3T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Strategy 1: Precorrection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Strategy 2: Active Supervision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Strategy 3: Opportunities to Respond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Exploring Other Teacher-Delivered, Low-Intensity Strategies in Ci3T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Wrapping Up and Moving Forward</a:t>
            </a:r>
          </a:p>
        </p:txBody>
      </p:sp>
    </p:spTree>
    <p:extLst>
      <p:ext uri="{BB962C8B-B14F-4D97-AF65-F5344CB8AC3E}">
        <p14:creationId xmlns:p14="http://schemas.microsoft.com/office/powerpoint/2010/main" val="7073420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Wrapping Up and Moving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4C54-DF55-09DF-8D3A-D537A5672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882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CEB0A-EB4D-F547-660E-495C00A57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EMPOWER - Enhanced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F62808-A30F-DF08-ED5B-32EDE2695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731509"/>
              </p:ext>
            </p:extLst>
          </p:nvPr>
        </p:nvGraphicFramePr>
        <p:xfrm>
          <a:off x="1066801" y="1953082"/>
          <a:ext cx="10058399" cy="362102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484424">
                  <a:extLst>
                    <a:ext uri="{9D8B030D-6E8A-4147-A177-3AD203B41FA5}">
                      <a16:colId xmlns:a16="http://schemas.microsoft.com/office/drawing/2014/main" val="1152181032"/>
                    </a:ext>
                  </a:extLst>
                </a:gridCol>
                <a:gridCol w="2827831">
                  <a:extLst>
                    <a:ext uri="{9D8B030D-6E8A-4147-A177-3AD203B41FA5}">
                      <a16:colId xmlns:a16="http://schemas.microsoft.com/office/drawing/2014/main" val="184063247"/>
                    </a:ext>
                  </a:extLst>
                </a:gridCol>
                <a:gridCol w="1664371">
                  <a:extLst>
                    <a:ext uri="{9D8B030D-6E8A-4147-A177-3AD203B41FA5}">
                      <a16:colId xmlns:a16="http://schemas.microsoft.com/office/drawing/2014/main" val="1312203131"/>
                    </a:ext>
                  </a:extLst>
                </a:gridCol>
                <a:gridCol w="1570962">
                  <a:extLst>
                    <a:ext uri="{9D8B030D-6E8A-4147-A177-3AD203B41FA5}">
                      <a16:colId xmlns:a16="http://schemas.microsoft.com/office/drawing/2014/main" val="3454752456"/>
                    </a:ext>
                  </a:extLst>
                </a:gridCol>
                <a:gridCol w="1510811">
                  <a:extLst>
                    <a:ext uri="{9D8B030D-6E8A-4147-A177-3AD203B41FA5}">
                      <a16:colId xmlns:a16="http://schemas.microsoft.com/office/drawing/2014/main" val="1492851118"/>
                    </a:ext>
                  </a:extLst>
                </a:gridCol>
              </a:tblGrid>
              <a:tr h="1346105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Ci3T EMPOWER Sessions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Location: 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Remote via Zoom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Attended by: 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School Ci3T Leadership Teams, Ci3T District Trainers and Coaches, Faculty and Staff, Families (adults only). Community Members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Times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(Pacific)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Times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(Central)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Times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(Eastern)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102696"/>
                  </a:ext>
                </a:extLst>
              </a:tr>
              <a:tr h="37915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 Setting up for Success​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Sep. 21, 2023 (Th)​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04787"/>
                  </a:ext>
                </a:extLst>
              </a:tr>
              <a:tr h="37915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 Screening​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Oct. 18, 2023 (Wed)​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19247"/>
                  </a:ext>
                </a:extLst>
              </a:tr>
              <a:tr h="37915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 Low Intensity Strategies​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Nov. 28, 2023 (Tu)​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9985"/>
                  </a:ext>
                </a:extLst>
              </a:tr>
              <a:tr h="37915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 Tier 2​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Jan. 11, 2024 (Th)​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760484"/>
                  </a:ext>
                </a:extLst>
              </a:tr>
              <a:tr h="37915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 Tier 3​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Mar. 26, 2024 (Tu)​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1664870"/>
                  </a:ext>
                </a:extLst>
              </a:tr>
              <a:tr h="37915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 Moving Forward​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Apr. 25, 2024 (Th)​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277138"/>
                  </a:ext>
                </a:extLst>
              </a:tr>
            </a:tbl>
          </a:graphicData>
        </a:graphic>
      </p:graphicFrame>
      <p:pic>
        <p:nvPicPr>
          <p:cNvPr id="4" name="Ci3T HI">
            <a:extLst>
              <a:ext uri="{FF2B5EF4-FFF2-40B4-BE49-F238E27FC236}">
                <a16:creationId xmlns:a16="http://schemas.microsoft.com/office/drawing/2014/main" id="{FEFE85A7-970D-2BB2-DCA7-05DE93FA9C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0983470" y="290423"/>
            <a:ext cx="737483" cy="73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CEF2B02E-93EE-3685-533D-F76AD5C8F228}"/>
              </a:ext>
            </a:extLst>
          </p:cNvPr>
          <p:cNvSpPr/>
          <p:nvPr/>
        </p:nvSpPr>
        <p:spPr>
          <a:xfrm>
            <a:off x="382588" y="3990473"/>
            <a:ext cx="457200" cy="457200"/>
          </a:xfrm>
          <a:prstGeom prst="star5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8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-0.03657 L 0.01901 -0.01412 C 0.01745 -0.00972 0.01705 -0.0037 0.01797 0.00255 C 0.01888 0.00949 0.0207 0.01459 0.02317 0.01783 L 0.03437 0.03334 " pathEditMode="relative" rAng="462000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0" y="4541758"/>
            <a:ext cx="6629400" cy="23083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76007046"/>
              </p:ext>
            </p:extLst>
          </p:nvPr>
        </p:nvGraphicFramePr>
        <p:xfrm>
          <a:off x="2133600" y="299085"/>
          <a:ext cx="797052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Bent Arrow 6"/>
          <p:cNvSpPr/>
          <p:nvPr/>
        </p:nvSpPr>
        <p:spPr>
          <a:xfrm rot="5400000">
            <a:off x="4815841" y="768986"/>
            <a:ext cx="569595" cy="466725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Bent Arrow 7"/>
          <p:cNvSpPr/>
          <p:nvPr/>
        </p:nvSpPr>
        <p:spPr>
          <a:xfrm rot="5400000">
            <a:off x="7077076" y="1489076"/>
            <a:ext cx="440055" cy="421005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3601" y="174262"/>
            <a:ext cx="4514549" cy="7756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Times New Roman"/>
                <a:ea typeface="Times New Roman"/>
              </a:rPr>
              <a:t>Ci3T </a:t>
            </a:r>
          </a:p>
          <a:p>
            <a:pPr algn="ctr"/>
            <a:r>
              <a:rPr lang="en-US">
                <a:solidFill>
                  <a:prstClr val="black"/>
                </a:solidFill>
                <a:latin typeface="Times New Roman"/>
                <a:ea typeface="Times New Roman"/>
              </a:rPr>
              <a:t>Comprehensive Professional Learning Plan</a:t>
            </a:r>
          </a:p>
        </p:txBody>
      </p:sp>
      <p:sp>
        <p:nvSpPr>
          <p:cNvPr id="10" name="Down Arrow 9"/>
          <p:cNvSpPr/>
          <p:nvPr/>
        </p:nvSpPr>
        <p:spPr>
          <a:xfrm>
            <a:off x="8717280" y="3880485"/>
            <a:ext cx="464820" cy="723900"/>
          </a:xfrm>
          <a:prstGeom prst="downArrow">
            <a:avLst/>
          </a:prstGeom>
          <a:solidFill>
            <a:srgbClr val="FF0000"/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522720" y="3430905"/>
            <a:ext cx="464820" cy="1135380"/>
          </a:xfrm>
          <a:prstGeom prst="downArrow">
            <a:avLst/>
          </a:prstGeom>
          <a:solidFill>
            <a:srgbClr val="FFFF00"/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383405" y="2051685"/>
            <a:ext cx="464820" cy="2514600"/>
          </a:xfrm>
          <a:prstGeom prst="downArrow">
            <a:avLst/>
          </a:prstGeom>
          <a:solidFill>
            <a:srgbClr val="00B050"/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00B05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1676400" y="4566285"/>
            <a:ext cx="2286000" cy="2076450"/>
          </a:xfrm>
          <a:prstGeom prst="rightArrow">
            <a:avLst>
              <a:gd name="adj1" fmla="val 72222"/>
              <a:gd name="adj2" fmla="val 3806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prstClr val="black"/>
                </a:solidFill>
                <a:latin typeface="Times New Roman"/>
                <a:ea typeface="Times New Roman"/>
              </a:rPr>
              <a:t>Additional Professional Development on Specific Topics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02430" y="4572000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Core Content Curriculum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202430" y="6114042"/>
            <a:ext cx="423291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Instructional Techniques to Improve Students’ Motivation; Classroom Management Practices; </a:t>
            </a:r>
          </a:p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Low-Intensity Behavior Supports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619565" y="4604385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Functional Assessment-based Interventions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202430" y="5339491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Reading, Math, Writing Benchmarking and Progress Monitoring Tools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477000" y="5339604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Interventions, Strategies, &amp; Practices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477000" y="4572000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Check In - Check Out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19565" y="5339491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Additional Tier 3 Supports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600200" y="685800"/>
            <a:ext cx="914400" cy="3657600"/>
          </a:xfrm>
          <a:prstGeom prst="rightArrow">
            <a:avLst>
              <a:gd name="adj1" fmla="val 72222"/>
              <a:gd name="adj2" fmla="val 3806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prstClr val="black"/>
                </a:solidFill>
                <a:latin typeface="Times New Roman"/>
                <a:ea typeface="Times New Roman"/>
              </a:rPr>
              <a:t>Ci3T Leadership Team Training Sequence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FFBBD93-7D0B-8844-A021-C43327D1F174}"/>
              </a:ext>
            </a:extLst>
          </p:cNvPr>
          <p:cNvSpPr/>
          <p:nvPr/>
        </p:nvSpPr>
        <p:spPr>
          <a:xfrm rot="20838025">
            <a:off x="8854859" y="950084"/>
            <a:ext cx="2236175" cy="108452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</a:rPr>
              <a:t>Implementation Stages of Tier 2 and 3 within Ci3T</a:t>
            </a:r>
          </a:p>
        </p:txBody>
      </p:sp>
    </p:spTree>
    <p:extLst>
      <p:ext uri="{BB962C8B-B14F-4D97-AF65-F5344CB8AC3E}">
        <p14:creationId xmlns:p14="http://schemas.microsoft.com/office/powerpoint/2010/main" val="8228708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B6858F-2770-6D28-AE14-1675FF11238D}"/>
              </a:ext>
            </a:extLst>
          </p:cNvPr>
          <p:cNvGrpSpPr/>
          <p:nvPr/>
        </p:nvGrpSpPr>
        <p:grpSpPr>
          <a:xfrm>
            <a:off x="127668" y="228602"/>
            <a:ext cx="10745856" cy="6306668"/>
            <a:chOff x="146262" y="0"/>
            <a:chExt cx="11189609" cy="65928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27F2350-1E78-6F5D-E7C6-29D742171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262" y="0"/>
              <a:ext cx="11038864" cy="659282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393599-35BC-3BBB-0793-080FADF35A5C}"/>
                </a:ext>
              </a:extLst>
            </p:cNvPr>
            <p:cNvSpPr/>
            <p:nvPr/>
          </p:nvSpPr>
          <p:spPr>
            <a:xfrm>
              <a:off x="5665693" y="1640541"/>
              <a:ext cx="5670178" cy="4787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ight Arrow 9">
            <a:extLst>
              <a:ext uri="{FF2B5EF4-FFF2-40B4-BE49-F238E27FC236}">
                <a16:creationId xmlns:a16="http://schemas.microsoft.com/office/drawing/2014/main" id="{9B36F00C-F4A1-CAE9-8258-11D4A2986105}"/>
              </a:ext>
            </a:extLst>
          </p:cNvPr>
          <p:cNvSpPr/>
          <p:nvPr/>
        </p:nvSpPr>
        <p:spPr>
          <a:xfrm>
            <a:off x="4581421" y="3849568"/>
            <a:ext cx="1693581" cy="88750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419E54-A2D7-95DD-8CF6-B85498986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439" y="1639975"/>
            <a:ext cx="4840997" cy="3589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011A5B-3B29-C7B4-CCAA-DAC815172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005" y="1298515"/>
            <a:ext cx="4447519" cy="51021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DA30DF-963E-0635-67F5-3BB9D750D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409" y="1691665"/>
            <a:ext cx="5002705" cy="36961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9E7BAF-3F64-8443-4376-4638739C2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868" y="1470203"/>
            <a:ext cx="5188137" cy="45793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827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29199-170B-FFD4-4BFA-20813E86F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 Trainer and Coaches Calls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B489B9-89B9-BF21-09BD-0BD85CD06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27" y="1801435"/>
            <a:ext cx="5899615" cy="325513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B4E4F89-5899-807B-6826-0538CBBA749D}"/>
              </a:ext>
            </a:extLst>
          </p:cNvPr>
          <p:cNvSpPr/>
          <p:nvPr/>
        </p:nvSpPr>
        <p:spPr>
          <a:xfrm>
            <a:off x="3278243" y="1898581"/>
            <a:ext cx="1349406" cy="4438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EC4675-2560-0309-7252-7484C93FBDFF}"/>
              </a:ext>
            </a:extLst>
          </p:cNvPr>
          <p:cNvSpPr/>
          <p:nvPr/>
        </p:nvSpPr>
        <p:spPr>
          <a:xfrm>
            <a:off x="4290916" y="3128766"/>
            <a:ext cx="1431660" cy="319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600C37-8E51-6275-BE4F-812331624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44" y="4547989"/>
            <a:ext cx="5477793" cy="186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6A4C2AE-F760-6326-AE66-15052B73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115" y="1479094"/>
            <a:ext cx="3525817" cy="448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2371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D392D32D-B9F0-DEF2-ADDD-E7DC496B6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576" b="22679"/>
          <a:stretch/>
        </p:blipFill>
        <p:spPr>
          <a:xfrm>
            <a:off x="153362" y="4136803"/>
            <a:ext cx="11886238" cy="1245465"/>
          </a:xfrm>
          <a:prstGeom prst="rect">
            <a:avLst/>
          </a:prstGeom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B2B4E78A-9C34-EA51-DCFF-893A1CFA2B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611" r="-56" b="90116"/>
          <a:stretch/>
        </p:blipFill>
        <p:spPr>
          <a:xfrm>
            <a:off x="307014" y="1088851"/>
            <a:ext cx="11577970" cy="666086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8C1ADCB-E6B3-39CE-8F81-54A746668BD2}"/>
              </a:ext>
            </a:extLst>
          </p:cNvPr>
          <p:cNvGraphicFramePr>
            <a:graphicFrameLocks noGrp="1"/>
          </p:cNvGraphicFramePr>
          <p:nvPr/>
        </p:nvGraphicFramePr>
        <p:xfrm>
          <a:off x="152399" y="1147611"/>
          <a:ext cx="11887201" cy="5454014"/>
        </p:xfrm>
        <a:graphic>
          <a:graphicData uri="http://schemas.openxmlformats.org/drawingml/2006/table">
            <a:tbl>
              <a:tblPr firstRow="1" firstCol="1" bandRow="1"/>
              <a:tblGrid>
                <a:gridCol w="732181">
                  <a:extLst>
                    <a:ext uri="{9D8B030D-6E8A-4147-A177-3AD203B41FA5}">
                      <a16:colId xmlns:a16="http://schemas.microsoft.com/office/drawing/2014/main" val="3564526547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52405260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381632347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235247631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06293475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41082053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36526541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31010655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4145809130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417258483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72962834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550505166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963077407"/>
                    </a:ext>
                  </a:extLst>
                </a:gridCol>
              </a:tblGrid>
              <a:tr h="848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2794"/>
                  </a:ext>
                </a:extLst>
              </a:tr>
              <a:tr h="270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 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462419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75991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 Support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 Session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141654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386573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Trainers &amp; Coaches Calls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7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8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9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10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897112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6CFDC46B-0C88-5D6A-9D7A-C4A30727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0"/>
            <a:ext cx="10515600" cy="569153"/>
          </a:xfrm>
        </p:spPr>
        <p:txBody>
          <a:bodyPr>
            <a:noAutofit/>
          </a:bodyPr>
          <a:lstStyle/>
          <a:p>
            <a:pPr algn="ctr"/>
            <a:r>
              <a:rPr lang="en-US"/>
              <a:t>Ci3T Professional Learning Calendar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EA0C9349-1BDF-E078-B9D4-63D4DA12B75B}"/>
              </a:ext>
            </a:extLst>
          </p:cNvPr>
          <p:cNvSpPr/>
          <p:nvPr/>
        </p:nvSpPr>
        <p:spPr>
          <a:xfrm>
            <a:off x="4478981" y="3864851"/>
            <a:ext cx="457200" cy="457200"/>
          </a:xfrm>
          <a:prstGeom prst="star5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5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04088 0.04005 C 0.04948 0.04907 0.06224 0.05394 0.07565 0.05394 C 0.09088 0.05394 0.10312 0.04907 0.11172 0.04005 L 0.15273 -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B5A661C-1F26-4AF6-9066-47F02AC0ADAC}"/>
              </a:ext>
            </a:extLst>
          </p:cNvPr>
          <p:cNvCxnSpPr>
            <a:cxnSpLocks/>
          </p:cNvCxnSpPr>
          <p:nvPr/>
        </p:nvCxnSpPr>
        <p:spPr>
          <a:xfrm>
            <a:off x="7065036" y="3387031"/>
            <a:ext cx="0" cy="16395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Sustaining and Disseminating Professional Learning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149624" y="5054474"/>
            <a:ext cx="1557521" cy="1704538"/>
            <a:chOff x="1510709" y="4907904"/>
            <a:chExt cx="1557521" cy="1704538"/>
          </a:xfrm>
        </p:grpSpPr>
        <p:pic>
          <p:nvPicPr>
            <p:cNvPr id="10" name="Picture 2" descr="people near a blackboard by jetxe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724967" y="5083908"/>
              <a:ext cx="1120870" cy="223138"/>
            </a:xfrm>
            <a:prstGeom prst="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endParaRPr lang="en-US" sz="85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771482" y="5054474"/>
            <a:ext cx="1557521" cy="1704538"/>
            <a:chOff x="1510709" y="4907904"/>
            <a:chExt cx="1557521" cy="1704538"/>
          </a:xfrm>
        </p:grpSpPr>
        <p:pic>
          <p:nvPicPr>
            <p:cNvPr id="35" name="Picture 2" descr="people near a blackboard by jetxe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1703233" y="5076214"/>
              <a:ext cx="1127303" cy="230832"/>
            </a:xfrm>
            <a:prstGeom prst="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endParaRPr lang="en-US" sz="90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433186" y="5054474"/>
            <a:ext cx="1557521" cy="1704538"/>
            <a:chOff x="1510709" y="4907904"/>
            <a:chExt cx="1557521" cy="1704538"/>
          </a:xfrm>
        </p:grpSpPr>
        <p:pic>
          <p:nvPicPr>
            <p:cNvPr id="38" name="Picture 2" descr="people near a blackboard by jetxe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1733128" y="5172695"/>
              <a:ext cx="1133333" cy="153233"/>
            </a:xfrm>
            <a:prstGeom prst="round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endParaRPr lang="en-US" sz="30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003783" y="5054474"/>
            <a:ext cx="1557521" cy="1704538"/>
            <a:chOff x="1510709" y="4907904"/>
            <a:chExt cx="1557521" cy="1704538"/>
          </a:xfrm>
        </p:grpSpPr>
        <p:pic>
          <p:nvPicPr>
            <p:cNvPr id="41" name="Picture 2" descr="people near a blackboard by jetxe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1937648" y="5040661"/>
              <a:ext cx="722723" cy="253916"/>
            </a:xfrm>
            <a:prstGeom prst="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</a:rPr>
                <a:t>Tier 3</a:t>
              </a:r>
            </a:p>
          </p:txBody>
        </p:sp>
      </p:grpSp>
      <p:sp>
        <p:nvSpPr>
          <p:cNvPr id="32" name="Right Arrow 31"/>
          <p:cNvSpPr/>
          <p:nvPr/>
        </p:nvSpPr>
        <p:spPr>
          <a:xfrm>
            <a:off x="37107" y="4603130"/>
            <a:ext cx="1798992" cy="1700971"/>
          </a:xfrm>
          <a:prstGeom prst="rightArrow">
            <a:avLst/>
          </a:prstGeom>
          <a:solidFill>
            <a:srgbClr val="FFE59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10 min @ next Faculty and Staff meeting</a:t>
            </a:r>
          </a:p>
        </p:txBody>
      </p:sp>
      <p:cxnSp>
        <p:nvCxnSpPr>
          <p:cNvPr id="45" name="Straight Arrow Connector 44"/>
          <p:cNvCxnSpPr>
            <a:cxnSpLocks/>
            <a:endCxn id="54" idx="0"/>
          </p:cNvCxnSpPr>
          <p:nvPr/>
        </p:nvCxnSpPr>
        <p:spPr>
          <a:xfrm flipH="1">
            <a:off x="2473912" y="3383891"/>
            <a:ext cx="1035946" cy="16004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47" name="Straight Arrow Connector 46"/>
          <p:cNvCxnSpPr>
            <a:cxnSpLocks/>
            <a:endCxn id="44" idx="0"/>
          </p:cNvCxnSpPr>
          <p:nvPr/>
        </p:nvCxnSpPr>
        <p:spPr>
          <a:xfrm flipH="1">
            <a:off x="3944651" y="3214468"/>
            <a:ext cx="278188" cy="18089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49" name="Straight Arrow Connector 48"/>
          <p:cNvCxnSpPr>
            <a:cxnSpLocks/>
          </p:cNvCxnSpPr>
          <p:nvPr/>
        </p:nvCxnSpPr>
        <p:spPr>
          <a:xfrm>
            <a:off x="5401077" y="3383891"/>
            <a:ext cx="0" cy="16395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51" name="Straight Arrow Connector 50"/>
          <p:cNvCxnSpPr>
            <a:cxnSpLocks/>
            <a:endCxn id="41" idx="0"/>
          </p:cNvCxnSpPr>
          <p:nvPr/>
        </p:nvCxnSpPr>
        <p:spPr>
          <a:xfrm>
            <a:off x="8539948" y="3444780"/>
            <a:ext cx="242596" cy="16096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43" name="Rounded Rectangle 42"/>
          <p:cNvSpPr/>
          <p:nvPr/>
        </p:nvSpPr>
        <p:spPr>
          <a:xfrm>
            <a:off x="3623388" y="3955983"/>
            <a:ext cx="5187820" cy="616018"/>
          </a:xfrm>
          <a:prstGeom prst="roundRect">
            <a:avLst/>
          </a:prstGeom>
          <a:solidFill>
            <a:srgbClr val="FFE59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Designate two staff to attend trainings to become on-site coaches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55605" y="5067623"/>
            <a:ext cx="972056" cy="513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kern="100">
                <a:solidFill>
                  <a:schemeClr val="bg1"/>
                </a:solidFill>
              </a:rPr>
              <a:t>Tier 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15936" y="5054474"/>
            <a:ext cx="1075373" cy="523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Low-Intensity Strategies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70121" y="5023409"/>
            <a:ext cx="949059" cy="523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>
                <a:solidFill>
                  <a:schemeClr val="bg1"/>
                </a:solidFill>
              </a:rPr>
              <a:t>Systematic Screening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ABB5FFA-2DF4-4C4B-BC7E-31319E1C7A36}"/>
              </a:ext>
            </a:extLst>
          </p:cNvPr>
          <p:cNvGrpSpPr/>
          <p:nvPr/>
        </p:nvGrpSpPr>
        <p:grpSpPr>
          <a:xfrm>
            <a:off x="9723505" y="5054474"/>
            <a:ext cx="1557521" cy="1704538"/>
            <a:chOff x="1510709" y="4907904"/>
            <a:chExt cx="1557521" cy="1704538"/>
          </a:xfrm>
        </p:grpSpPr>
        <p:pic>
          <p:nvPicPr>
            <p:cNvPr id="46" name="Picture 2" descr="people near a blackboard by jetxee">
              <a:extLst>
                <a:ext uri="{FF2B5EF4-FFF2-40B4-BE49-F238E27FC236}">
                  <a16:creationId xmlns:a16="http://schemas.microsoft.com/office/drawing/2014/main" id="{E32C92C9-67B8-363F-EAD0-5F96B156D9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6BB5C8E-9B06-8450-C21A-755F5CACFA81}"/>
                </a:ext>
              </a:extLst>
            </p:cNvPr>
            <p:cNvSpPr txBox="1"/>
            <p:nvPr/>
          </p:nvSpPr>
          <p:spPr>
            <a:xfrm>
              <a:off x="1775447" y="4961405"/>
              <a:ext cx="757525" cy="415498"/>
            </a:xfrm>
            <a:prstGeom prst="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solidFill>
                    <a:schemeClr val="bg1"/>
                  </a:solidFill>
                </a:rPr>
                <a:t>Planning Ahead</a:t>
              </a: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785175B-6F6B-E82E-70A5-F5F56D72DD79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9347373" y="3429000"/>
            <a:ext cx="1154893" cy="16254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pic>
        <p:nvPicPr>
          <p:cNvPr id="52" name="Picture 51" descr="Table&#10;&#10;Description automatically generated">
            <a:extLst>
              <a:ext uri="{FF2B5EF4-FFF2-40B4-BE49-F238E27FC236}">
                <a16:creationId xmlns:a16="http://schemas.microsoft.com/office/drawing/2014/main" id="{00963594-871B-9873-8B7B-AC723BE51E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611" r="-56" b="90116"/>
          <a:stretch/>
        </p:blipFill>
        <p:spPr>
          <a:xfrm>
            <a:off x="793967" y="1642875"/>
            <a:ext cx="10867407" cy="625207"/>
          </a:xfrm>
          <a:prstGeom prst="rect">
            <a:avLst/>
          </a:prstGeom>
        </p:spPr>
      </p:pic>
      <p:pic>
        <p:nvPicPr>
          <p:cNvPr id="53" name="Picture 52" descr="Table&#10;&#10;Description automatically generated">
            <a:extLst>
              <a:ext uri="{FF2B5EF4-FFF2-40B4-BE49-F238E27FC236}">
                <a16:creationId xmlns:a16="http://schemas.microsoft.com/office/drawing/2014/main" id="{E3E98422-3C3A-B312-5FBA-51A1377BD3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576" b="22679"/>
          <a:stretch/>
        </p:blipFill>
        <p:spPr>
          <a:xfrm>
            <a:off x="793967" y="2260510"/>
            <a:ext cx="10846662" cy="113653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64F498E-8A01-A8CA-5184-1DB592FAD29A}"/>
              </a:ext>
            </a:extLst>
          </p:cNvPr>
          <p:cNvGrpSpPr/>
          <p:nvPr/>
        </p:nvGrpSpPr>
        <p:grpSpPr>
          <a:xfrm>
            <a:off x="1695151" y="4984301"/>
            <a:ext cx="1557521" cy="1704538"/>
            <a:chOff x="1510709" y="4907904"/>
            <a:chExt cx="1557521" cy="1704538"/>
          </a:xfrm>
        </p:grpSpPr>
        <p:pic>
          <p:nvPicPr>
            <p:cNvPr id="54" name="Picture 2" descr="people near a blackboard by jetxee">
              <a:extLst>
                <a:ext uri="{FF2B5EF4-FFF2-40B4-BE49-F238E27FC236}">
                  <a16:creationId xmlns:a16="http://schemas.microsoft.com/office/drawing/2014/main" id="{249AB8DB-FD95-6D38-7CB8-38C7B4B056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C7127B9-BF46-4A3C-1ECB-95F50DB7521C}"/>
                </a:ext>
              </a:extLst>
            </p:cNvPr>
            <p:cNvSpPr txBox="1"/>
            <p:nvPr/>
          </p:nvSpPr>
          <p:spPr>
            <a:xfrm>
              <a:off x="1782952" y="4950152"/>
              <a:ext cx="1127303" cy="369332"/>
            </a:xfrm>
            <a:prstGeom prst="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</a:rPr>
                <a:t>Ci3T Setting Up for Success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03526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37" y="68982"/>
            <a:ext cx="11866582" cy="1325563"/>
          </a:xfrm>
        </p:spPr>
        <p:txBody>
          <a:bodyPr>
            <a:normAutofit/>
          </a:bodyPr>
          <a:lstStyle/>
          <a:p>
            <a:r>
              <a:rPr lang="en-US" sz="3900"/>
              <a:t>Accessing Project EMPOWER Professional Learning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24B91-7965-4A44-9D61-7C7524088403}"/>
              </a:ext>
            </a:extLst>
          </p:cNvPr>
          <p:cNvSpPr/>
          <p:nvPr/>
        </p:nvSpPr>
        <p:spPr>
          <a:xfrm>
            <a:off x="6821523" y="2216531"/>
            <a:ext cx="5028579" cy="727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buFont typeface="+mj-lt"/>
              <a:buAutoNum type="arabicPeriod"/>
            </a:pPr>
            <a:r>
              <a:rPr lang="en-US" sz="2000">
                <a:ea typeface="Calibri" panose="020F0502020204030204" pitchFamily="34" charset="0"/>
                <a:cs typeface="Times New Roman" panose="02020603050405020304" pitchFamily="18" charset="0"/>
              </a:rPr>
              <a:t>Navigate to </a:t>
            </a:r>
            <a:r>
              <a:rPr lang="en-US" sz="2000" b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ci3t.org/enhance</a:t>
            </a:r>
          </a:p>
          <a:p>
            <a:pPr marL="457200" indent="-457200">
              <a:lnSpc>
                <a:spcPct val="107000"/>
              </a:lnSpc>
              <a:buFont typeface="+mj-lt"/>
              <a:buAutoNum type="arabicPeriod"/>
            </a:pPr>
            <a:r>
              <a:rPr lang="en-US" sz="2000">
                <a:ea typeface="Calibri" panose="020F0502020204030204" pitchFamily="34" charset="0"/>
                <a:cs typeface="Times New Roman" panose="02020603050405020304" pitchFamily="18" charset="0"/>
              </a:rPr>
              <a:t>Type password: </a:t>
            </a:r>
            <a:r>
              <a:rPr lang="en-US" sz="2000" b="1">
                <a:solidFill>
                  <a:schemeClr val="accent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enhanceci3t!</a:t>
            </a:r>
            <a:endParaRPr lang="en-US" sz="2000">
              <a:solidFill>
                <a:schemeClr val="accent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BE24F-4000-6202-2DBF-09322D6C1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68" y="1351575"/>
            <a:ext cx="5028579" cy="44698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05FFAE-6811-1D30-2A85-2812F9B3B895}"/>
              </a:ext>
            </a:extLst>
          </p:cNvPr>
          <p:cNvSpPr/>
          <p:nvPr/>
        </p:nvSpPr>
        <p:spPr>
          <a:xfrm>
            <a:off x="4189651" y="2679030"/>
            <a:ext cx="1376737" cy="26456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5D2D071-0F86-7814-98CC-215F1063B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369" y="3429000"/>
            <a:ext cx="2571844" cy="327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210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BE0D6-FDF1-849D-9074-87ACA3EF7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Wrapping Up &amp; Previewing Next Session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7177D-0C38-4438-5F1F-004188DED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Today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DA3047-3999-0A22-6B34-858DDE8C02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Overview of Teacher-Delivered, Low-Intensity Strategies in Ci3T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Strategy 1: Precorrection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Strategy 2: Active Supervision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Strategy 3: Opportunities to Respond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Exploring Other Teacher-Delivered, Low-Intensity Strategies in Ci3T Models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49060F-D1F3-BCAB-B4AE-E565A3F75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Next time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95ECE1-BAF6-6424-BA1E-0116A363A7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85840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Overview of Secondary (Tier 2) Interventions in Ci3T Models: Data-informed Decision-making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Intervention 1: Behavior Contracts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Intervention 2: Self-Regulated Strategies Development (SRSD) for Writing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Exploring Other Secondary (Tier 2) Interventions in Ci3T Models</a:t>
            </a:r>
          </a:p>
        </p:txBody>
      </p:sp>
    </p:spTree>
    <p:extLst>
      <p:ext uri="{BB962C8B-B14F-4D97-AF65-F5344CB8AC3E}">
        <p14:creationId xmlns:p14="http://schemas.microsoft.com/office/powerpoint/2010/main" val="8525924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F59313-D841-5819-2198-4DA5DF081C9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t="3" b="3"/>
          <a:stretch/>
        </p:blipFill>
        <p:spPr>
          <a:xfrm>
            <a:off x="403644" y="2199577"/>
            <a:ext cx="3363617" cy="348181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85583-3A3C-B458-E051-67623C51446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91184" y="154781"/>
            <a:ext cx="10515600" cy="1655762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/>
              <a:t>Comprehensive, Integrated, Three-Tiered Model of Prevention</a:t>
            </a:r>
          </a:p>
          <a:p>
            <a:pPr marL="0" indent="0" algn="ctr">
              <a:buNone/>
            </a:pPr>
            <a:r>
              <a:rPr lang="en-US"/>
              <a:t>(Lane, Kalberg, &amp; Menzies, 2009)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EEE3DD-D0FD-D7F0-CF98-334C448A8B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14" b="-1"/>
          <a:stretch/>
        </p:blipFill>
        <p:spPr>
          <a:xfrm>
            <a:off x="4009905" y="3604641"/>
            <a:ext cx="3671597" cy="2098390"/>
          </a:xfrm>
          <a:prstGeom prst="roundRect">
            <a:avLst>
              <a:gd name="adj" fmla="val 354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1FC7AB-45E2-6AA9-8CCE-8BFF6E1B3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338" y="2221215"/>
            <a:ext cx="4023535" cy="34818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E4E042-9D27-67DE-B85B-572E84D5A958}"/>
              </a:ext>
            </a:extLst>
          </p:cNvPr>
          <p:cNvSpPr txBox="1"/>
          <p:nvPr/>
        </p:nvSpPr>
        <p:spPr>
          <a:xfrm>
            <a:off x="4009904" y="2221215"/>
            <a:ext cx="3671597" cy="919401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+mj-lt"/>
              </a:rPr>
              <a:t>Thank</a:t>
            </a:r>
            <a:r>
              <a:rPr lang="en-US" sz="4800">
                <a:solidFill>
                  <a:schemeClr val="bg1"/>
                </a:solidFill>
              </a:rPr>
              <a:t> you!</a:t>
            </a:r>
          </a:p>
        </p:txBody>
      </p:sp>
    </p:spTree>
    <p:extLst>
      <p:ext uri="{BB962C8B-B14F-4D97-AF65-F5344CB8AC3E}">
        <p14:creationId xmlns:p14="http://schemas.microsoft.com/office/powerpoint/2010/main" val="2157300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4C54-DF55-09DF-8D3A-D537A5672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06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B7DD-57C1-E846-BF1F-0297F13B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22969" cy="1325563"/>
          </a:xfrm>
        </p:spPr>
        <p:txBody>
          <a:bodyPr anchor="t"/>
          <a:lstStyle/>
          <a:p>
            <a:r>
              <a:rPr lang="en-US" altLang="en-US" b="0"/>
              <a:t>The Journey of Ci3T: Respectful Partnerships</a:t>
            </a:r>
            <a:endParaRPr lang="en-US" b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0D19630-F2AE-A346-9DFC-1424913387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173" y="135255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A0C4E37-7960-0D43-AD6C-34980339FC8A}"/>
              </a:ext>
            </a:extLst>
          </p:cNvPr>
          <p:cNvGrpSpPr>
            <a:grpSpLocks/>
          </p:cNvGrpSpPr>
          <p:nvPr/>
        </p:nvGrpSpPr>
        <p:grpSpPr bwMode="auto">
          <a:xfrm>
            <a:off x="2107144" y="3084817"/>
            <a:ext cx="990253" cy="1217306"/>
            <a:chOff x="428934" y="2999665"/>
            <a:chExt cx="990291" cy="1217305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5698720C-BFEB-9A49-822B-253C4D95B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934" y="2999665"/>
              <a:ext cx="737511" cy="733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2F7FE8-95A9-8541-92D9-F76C17DAB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8924" y="3673683"/>
              <a:ext cx="380301" cy="54328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74CED2-89F8-AE45-B548-7576E21F2099}"/>
              </a:ext>
            </a:extLst>
          </p:cNvPr>
          <p:cNvGrpSpPr>
            <a:grpSpLocks/>
          </p:cNvGrpSpPr>
          <p:nvPr/>
        </p:nvGrpSpPr>
        <p:grpSpPr bwMode="auto">
          <a:xfrm>
            <a:off x="8015475" y="3711010"/>
            <a:ext cx="1536732" cy="578413"/>
            <a:chOff x="6350000" y="3617638"/>
            <a:chExt cx="1536699" cy="57888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91C8157-CB74-F645-B0B2-2D8FC2020FF5}"/>
                </a:ext>
              </a:extLst>
            </p:cNvPr>
            <p:cNvCxnSpPr/>
            <p:nvPr/>
          </p:nvCxnSpPr>
          <p:spPr>
            <a:xfrm flipH="1">
              <a:off x="6350000" y="4085310"/>
              <a:ext cx="1185838" cy="111216"/>
            </a:xfrm>
            <a:prstGeom prst="line">
              <a:avLst/>
            </a:prstGeom>
            <a:ln w="3810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4703B2-EB56-E142-9032-D06A8710F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6398" y="3617638"/>
              <a:ext cx="380301" cy="54328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818AA3-C258-EA49-8C10-067CAEBCC835}"/>
              </a:ext>
            </a:extLst>
          </p:cNvPr>
          <p:cNvGrpSpPr>
            <a:grpSpLocks/>
          </p:cNvGrpSpPr>
          <p:nvPr/>
        </p:nvGrpSpPr>
        <p:grpSpPr bwMode="auto">
          <a:xfrm>
            <a:off x="3092636" y="3628251"/>
            <a:ext cx="1199096" cy="543696"/>
            <a:chOff x="1372936" y="3611952"/>
            <a:chExt cx="1199163" cy="54328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92E3098-C34B-8A4A-BF4C-56708AD93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1798" y="3611952"/>
              <a:ext cx="380301" cy="543287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3340CCC-1B69-1842-91C0-426CCEE3366F}"/>
                </a:ext>
              </a:extLst>
            </p:cNvPr>
            <p:cNvCxnSpPr/>
            <p:nvPr/>
          </p:nvCxnSpPr>
          <p:spPr>
            <a:xfrm>
              <a:off x="1372936" y="4102891"/>
              <a:ext cx="896987" cy="6345"/>
            </a:xfrm>
            <a:prstGeom prst="line">
              <a:avLst/>
            </a:prstGeom>
            <a:ln w="3810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9EB1FC4-3CCD-184B-8524-BD405CC43758}"/>
              </a:ext>
            </a:extLst>
          </p:cNvPr>
          <p:cNvGrpSpPr>
            <a:grpSpLocks/>
          </p:cNvGrpSpPr>
          <p:nvPr/>
        </p:nvGrpSpPr>
        <p:grpSpPr bwMode="auto">
          <a:xfrm>
            <a:off x="6026336" y="3530600"/>
            <a:ext cx="2179637" cy="1382713"/>
            <a:chOff x="4347989" y="3446361"/>
            <a:chExt cx="2179479" cy="1382554"/>
          </a:xfrm>
        </p:grpSpPr>
        <p:pic>
          <p:nvPicPr>
            <p:cNvPr id="29" name="Picture 45">
              <a:extLst>
                <a:ext uri="{FF2B5EF4-FFF2-40B4-BE49-F238E27FC236}">
                  <a16:creationId xmlns:a16="http://schemas.microsoft.com/office/drawing/2014/main" id="{46B23FFD-4F74-0E4E-B029-B772BB6C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167" y="4285628"/>
              <a:ext cx="380301" cy="5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1">
              <a:extLst>
                <a:ext uri="{FF2B5EF4-FFF2-40B4-BE49-F238E27FC236}">
                  <a16:creationId xmlns:a16="http://schemas.microsoft.com/office/drawing/2014/main" id="{11F5F30B-69CA-6443-ADBF-63047413D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1705" y="3471284"/>
              <a:ext cx="380301" cy="5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2">
              <a:extLst>
                <a:ext uri="{FF2B5EF4-FFF2-40B4-BE49-F238E27FC236}">
                  <a16:creationId xmlns:a16="http://schemas.microsoft.com/office/drawing/2014/main" id="{0B57C1BC-E818-5446-ADA2-832CF1C02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7989" y="3446361"/>
              <a:ext cx="380301" cy="5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itle 4">
            <a:extLst>
              <a:ext uri="{FF2B5EF4-FFF2-40B4-BE49-F238E27FC236}">
                <a16:creationId xmlns:a16="http://schemas.microsoft.com/office/drawing/2014/main" id="{7D4A4B8F-75C3-5647-B61B-5BC2DB3CEB5A}"/>
              </a:ext>
            </a:extLst>
          </p:cNvPr>
          <p:cNvSpPr txBox="1">
            <a:spLocks/>
          </p:cNvSpPr>
          <p:nvPr/>
        </p:nvSpPr>
        <p:spPr>
          <a:xfrm>
            <a:off x="2273486" y="563563"/>
            <a:ext cx="7886700" cy="1325562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2208FBE-87D6-C742-B129-E839A1D5F1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60" y="5497817"/>
            <a:ext cx="1354251" cy="9270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D9BBB2D-A62D-CE4F-A2FD-03738ED0E5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405" y="1149030"/>
            <a:ext cx="380329" cy="54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8829597-0310-F749-8F5E-B9C82509E9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3796" y="2617683"/>
            <a:ext cx="380329" cy="54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20F1319-E544-A894-3318-638F7BE65107}"/>
              </a:ext>
            </a:extLst>
          </p:cNvPr>
          <p:cNvSpPr txBox="1"/>
          <p:nvPr/>
        </p:nvSpPr>
        <p:spPr>
          <a:xfrm>
            <a:off x="1410666" y="3718752"/>
            <a:ext cx="7112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1997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3A93125-0744-4659-63D3-40170A82D5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8587" y="1146821"/>
            <a:ext cx="380329" cy="54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9697934-05C8-53AD-B740-85C04D8B528B}"/>
              </a:ext>
            </a:extLst>
          </p:cNvPr>
          <p:cNvGrpSpPr/>
          <p:nvPr/>
        </p:nvGrpSpPr>
        <p:grpSpPr>
          <a:xfrm>
            <a:off x="3586348" y="1800225"/>
            <a:ext cx="6494463" cy="2648243"/>
            <a:chOff x="3586348" y="1800225"/>
            <a:chExt cx="6494463" cy="264824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4FAD1F3-9837-5142-84A0-EEDF563FF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700477" y="1800225"/>
              <a:ext cx="380334" cy="543356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479E2C2-7D97-3123-4035-4B058CA2CB6A}"/>
                </a:ext>
              </a:extLst>
            </p:cNvPr>
            <p:cNvGrpSpPr/>
            <p:nvPr/>
          </p:nvGrpSpPr>
          <p:grpSpPr>
            <a:xfrm>
              <a:off x="3586348" y="3426119"/>
              <a:ext cx="5639698" cy="1022349"/>
              <a:chOff x="3586348" y="3426119"/>
              <a:chExt cx="5639698" cy="102234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A3AD0A2-597B-2148-B9E2-9EB3CDAFB0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871919" y="3426119"/>
                <a:ext cx="380334" cy="54335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222AEE5-1B1D-5744-89C6-2DB232D9C6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586348" y="3650819"/>
                <a:ext cx="380334" cy="54335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FAB60297-A158-3040-8C6E-140878508D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6738062" y="3515232"/>
                <a:ext cx="380334" cy="543356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B6C594B0-6746-BDAA-73C5-E9A1A5F30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8845712" y="3905112"/>
                <a:ext cx="380334" cy="543356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656D3055-025A-C18F-7053-A87CAFA0B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720407" y="3540677"/>
                <a:ext cx="380334" cy="54335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01AD14-235B-55AA-E7B5-6097BA135977}"/>
              </a:ext>
            </a:extLst>
          </p:cNvPr>
          <p:cNvGrpSpPr/>
          <p:nvPr/>
        </p:nvGrpSpPr>
        <p:grpSpPr>
          <a:xfrm>
            <a:off x="3051361" y="3758625"/>
            <a:ext cx="5307769" cy="695897"/>
            <a:chOff x="3051361" y="3758625"/>
            <a:chExt cx="5307769" cy="69589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8DF5712-254A-C744-B405-7BE5F8C59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1361" y="3758625"/>
              <a:ext cx="5155369" cy="543497"/>
              <a:chOff x="1318339" y="3697790"/>
              <a:chExt cx="5156224" cy="543287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90ED495-52F2-014E-B6B3-FBE896E2FBAC}"/>
                  </a:ext>
                </a:extLst>
              </p:cNvPr>
              <p:cNvCxnSpPr/>
              <p:nvPr/>
            </p:nvCxnSpPr>
            <p:spPr>
              <a:xfrm>
                <a:off x="1318339" y="4196644"/>
                <a:ext cx="4655322" cy="41259"/>
              </a:xfrm>
              <a:prstGeom prst="line">
                <a:avLst/>
              </a:prstGeom>
              <a:ln w="38100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AD9404B-184A-1347-AC9C-D0DCAF0B87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4262" y="3697790"/>
                <a:ext cx="380301" cy="543287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54AEBF7-DA73-35FE-B199-0576FE0EB6A6}"/>
                </a:ext>
              </a:extLst>
            </p:cNvPr>
            <p:cNvGrpSpPr/>
            <p:nvPr/>
          </p:nvGrpSpPr>
          <p:grpSpPr>
            <a:xfrm>
              <a:off x="7667466" y="3864642"/>
              <a:ext cx="691664" cy="589880"/>
              <a:chOff x="7667466" y="3864642"/>
              <a:chExt cx="691664" cy="58988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3D0C88B8-3BB6-E0D3-E1C6-94B29DBD10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978892" y="3911025"/>
                <a:ext cx="380238" cy="543497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BC63199D-87BA-27B2-0691-BE6CA8620A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667466" y="3864642"/>
                <a:ext cx="380238" cy="543497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4C39C9E1-4C75-FBDD-DA91-9FCC4EA699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822075" y="3897773"/>
                <a:ext cx="380238" cy="543497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BC088C-D958-9CA3-9988-32E6A9B3AC30}"/>
              </a:ext>
            </a:extLst>
          </p:cNvPr>
          <p:cNvGrpSpPr/>
          <p:nvPr/>
        </p:nvGrpSpPr>
        <p:grpSpPr>
          <a:xfrm>
            <a:off x="1722881" y="1190555"/>
            <a:ext cx="8304807" cy="3917020"/>
            <a:chOff x="1722881" y="1190555"/>
            <a:chExt cx="8304807" cy="3917020"/>
          </a:xfrm>
        </p:grpSpPr>
        <p:pic>
          <p:nvPicPr>
            <p:cNvPr id="38" name="Ci3T HI">
              <a:extLst>
                <a:ext uri="{FF2B5EF4-FFF2-40B4-BE49-F238E27FC236}">
                  <a16:creationId xmlns:a16="http://schemas.microsoft.com/office/drawing/2014/main" id="{746FBE2F-4909-F343-BF6E-989514EC8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1722881" y="1190555"/>
              <a:ext cx="593155" cy="593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0">
              <a:extLst>
                <a:ext uri="{FF2B5EF4-FFF2-40B4-BE49-F238E27FC236}">
                  <a16:creationId xmlns:a16="http://schemas.microsoft.com/office/drawing/2014/main" id="{C7DD03FF-5EEA-604B-8DC2-4AA13B056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9434533" y="4514420"/>
              <a:ext cx="593155" cy="593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0">
              <a:extLst>
                <a:ext uri="{FF2B5EF4-FFF2-40B4-BE49-F238E27FC236}">
                  <a16:creationId xmlns:a16="http://schemas.microsoft.com/office/drawing/2014/main" id="{B8608698-D998-51A6-1EF7-EA840E7C1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9099707" y="1514040"/>
              <a:ext cx="593155" cy="593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10">
              <a:extLst>
                <a:ext uri="{FF2B5EF4-FFF2-40B4-BE49-F238E27FC236}">
                  <a16:creationId xmlns:a16="http://schemas.microsoft.com/office/drawing/2014/main" id="{9B2F7466-618B-DB0B-C2B7-99DB7E55B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6216500" y="2973446"/>
              <a:ext cx="593155" cy="593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0BC8EF15-AFA8-8A4F-8CAA-85D6DEC07D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4250" y="5219233"/>
            <a:ext cx="380329" cy="54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212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3D94B0D-FFF7-4286-7A65-7736A62D451B}"/>
              </a:ext>
            </a:extLst>
          </p:cNvPr>
          <p:cNvSpPr/>
          <p:nvPr/>
        </p:nvSpPr>
        <p:spPr>
          <a:xfrm>
            <a:off x="5980590" y="18300"/>
            <a:ext cx="4791595" cy="158153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A2BF812-540F-03D2-EA93-208C7F56C802}"/>
              </a:ext>
            </a:extLst>
          </p:cNvPr>
          <p:cNvSpPr/>
          <p:nvPr/>
        </p:nvSpPr>
        <p:spPr>
          <a:xfrm>
            <a:off x="5828581" y="2878389"/>
            <a:ext cx="4791595" cy="158153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9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83677B5B0B0743AE3E22A6626261DC" ma:contentTypeVersion="19" ma:contentTypeDescription="Create a new document." ma:contentTypeScope="" ma:versionID="74dd1e29fcc88b8863a38f7f23b52c86">
  <xsd:schema xmlns:xsd="http://www.w3.org/2001/XMLSchema" xmlns:xs="http://www.w3.org/2001/XMLSchema" xmlns:p="http://schemas.microsoft.com/office/2006/metadata/properties" xmlns:ns2="f117d89c-0b9e-4b5f-a216-a1782ae2e190" xmlns:ns3="b2af0b1c-cec5-42ee-8e19-5b6536638d6b" targetNamespace="http://schemas.microsoft.com/office/2006/metadata/properties" ma:root="true" ma:fieldsID="1e16ee147143ba3c7c22ee3c37f745d2" ns2:_="" ns3:_="">
    <xsd:import namespace="f117d89c-0b9e-4b5f-a216-a1782ae2e190"/>
    <xsd:import namespace="b2af0b1c-cec5-42ee-8e19-5b6536638d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17d89c-0b9e-4b5f-a216-a1782ae2e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5c2c5899-478d-4689-af14-80570c5f1c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af0b1c-cec5-42ee-8e19-5b6536638d6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3351a59-a0b1-4782-9b21-00e9abcd0980}" ma:internalName="TaxCatchAll" ma:showField="CatchAllData" ma:web="b2af0b1c-cec5-42ee-8e19-5b6536638d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2af0b1c-cec5-42ee-8e19-5b6536638d6b" xsi:nil="true"/>
    <lcf76f155ced4ddcb4097134ff3c332f xmlns="f117d89c-0b9e-4b5f-a216-a1782ae2e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31368FB-8F38-41C9-8076-5AAB19649C3E}">
  <ds:schemaRefs>
    <ds:schemaRef ds:uri="b2af0b1c-cec5-42ee-8e19-5b6536638d6b"/>
    <ds:schemaRef ds:uri="f117d89c-0b9e-4b5f-a216-a1782ae2e19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D7CC1B7-66EB-47CE-B68C-EECED86C43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F777F3-6079-4545-82A1-8899C1BF4B17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f117d89c-0b9e-4b5f-a216-a1782ae2e190"/>
    <ds:schemaRef ds:uri="http://schemas.openxmlformats.org/package/2006/metadata/core-properties"/>
    <ds:schemaRef ds:uri="http://schemas.microsoft.com/office/2006/metadata/properties"/>
    <ds:schemaRef ds:uri="b2af0b1c-cec5-42ee-8e19-5b6536638d6b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Ci3T</Template>
  <TotalTime>24</TotalTime>
  <Words>2394</Words>
  <Application>Microsoft Office PowerPoint</Application>
  <PresentationFormat>Widescreen</PresentationFormat>
  <Paragraphs>523</Paragraphs>
  <Slides>69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82" baseType="lpstr">
      <vt:lpstr>Arial</vt:lpstr>
      <vt:lpstr>Calibri</vt:lpstr>
      <vt:lpstr>Calibri Light</vt:lpstr>
      <vt:lpstr>Century Gothic</vt:lpstr>
      <vt:lpstr>Courier New</vt:lpstr>
      <vt:lpstr>Franklin Gothic Demi</vt:lpstr>
      <vt:lpstr>Helvetica Neue</vt:lpstr>
      <vt:lpstr>System Font Regular</vt:lpstr>
      <vt:lpstr>Times New Roman</vt:lpstr>
      <vt:lpstr>Verdana</vt:lpstr>
      <vt:lpstr>Wingdings</vt:lpstr>
      <vt:lpstr>Ci3T</vt:lpstr>
      <vt:lpstr>Office Theme</vt:lpstr>
      <vt:lpstr>Practical Strategies to Maximize Engagement and Limit Disruption</vt:lpstr>
      <vt:lpstr>PowerPoint Presentation</vt:lpstr>
      <vt:lpstr>Let’s Connect on Social Media!</vt:lpstr>
      <vt:lpstr>Ci3T Professional Learning Calendar</vt:lpstr>
      <vt:lpstr>Accessing EMPOWER Professional Learning</vt:lpstr>
      <vt:lpstr>Agenda </vt:lpstr>
      <vt:lpstr>Welcome</vt:lpstr>
      <vt:lpstr>The Journey of Ci3T: Respectful Partnerships</vt:lpstr>
      <vt:lpstr>PowerPoint Presentation</vt:lpstr>
      <vt:lpstr>Overview of Teacher-Delivered, Low-Intensity Strategies in Ci3T Models</vt:lpstr>
      <vt:lpstr>PowerPoint Presentation</vt:lpstr>
      <vt:lpstr>Ci3T Implementation Manual</vt:lpstr>
      <vt:lpstr>PowerPoint Presentation</vt:lpstr>
      <vt:lpstr>Ci3T: Integrated Lesson Planning</vt:lpstr>
      <vt:lpstr>Essential Components of  Primary Prevention Efforts</vt:lpstr>
      <vt:lpstr>PowerPoint Presentation</vt:lpstr>
      <vt:lpstr>PowerPoint Presentation</vt:lpstr>
      <vt:lpstr>Building a Ci3T Tier Library</vt:lpstr>
      <vt:lpstr>Building a Ci3T Tier Library</vt:lpstr>
      <vt:lpstr>PowerPoint Presentation</vt:lpstr>
      <vt:lpstr>Consider Teacher-Delivered Strategies Across Tiers</vt:lpstr>
      <vt:lpstr>PowerPoint Presentation</vt:lpstr>
      <vt:lpstr>PowerPoint Presentation</vt:lpstr>
      <vt:lpstr>PowerPoint Presentation</vt:lpstr>
      <vt:lpstr>PowerPoint Presentation</vt:lpstr>
      <vt:lpstr>Strategy 1: Precorrection</vt:lpstr>
      <vt:lpstr>PowerPoint Presentation</vt:lpstr>
      <vt:lpstr>PowerPoint Presentation</vt:lpstr>
      <vt:lpstr>PowerPoint Presentation</vt:lpstr>
      <vt:lpstr>8 Steps to Implement Precorrection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Talk Time</vt:lpstr>
      <vt:lpstr>Strategy 2:  Active Supervision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Talk Time</vt:lpstr>
      <vt:lpstr>Strategy 3:  Opportunities to Respond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Talk Time</vt:lpstr>
      <vt:lpstr>Exploring Other Teacher-Delivered, Low-Intensity Strategies in Ci3T Models</vt:lpstr>
      <vt:lpstr>PowerPoint Presentation</vt:lpstr>
      <vt:lpstr>Low-Intensity Strategies for Academics and Behavior</vt:lpstr>
      <vt:lpstr>Wrapping Up and Moving Forward</vt:lpstr>
      <vt:lpstr>Project EMPOWER - Enhanced</vt:lpstr>
      <vt:lpstr>PowerPoint Presentation</vt:lpstr>
      <vt:lpstr>PowerPoint Presentation</vt:lpstr>
      <vt:lpstr>Ci3T Trainer and Coaches Calls</vt:lpstr>
      <vt:lpstr>Ci3T Professional Learning Calendar</vt:lpstr>
      <vt:lpstr>Sustaining and Disseminating Professional Learning</vt:lpstr>
      <vt:lpstr>Accessing Project EMPOWER Professional Learning</vt:lpstr>
      <vt:lpstr>Wrapping Up &amp; Previewing Next Session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Royer, David J</dc:creator>
  <cp:lastModifiedBy>Sarasin, Elise</cp:lastModifiedBy>
  <cp:revision>1</cp:revision>
  <dcterms:created xsi:type="dcterms:W3CDTF">2020-08-09T02:04:37Z</dcterms:created>
  <dcterms:modified xsi:type="dcterms:W3CDTF">2023-10-25T20:22:35Z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0x010100AA83677B5B0B0743AE3E22A6626261DC</vt:lpwstr>
  </property>
  <property fmtid="{D5CDD505-2E9C-101B-9397-08002B2CF9AE}" pid="3" name="MediaServiceImageTags">
    <vt:lpwstr/>
  </property>
</Properties>
</file>