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3"/>
  </p:notesMasterIdLst>
  <p:handoutMasterIdLst>
    <p:handoutMasterId r:id="rId124"/>
  </p:handoutMasterIdLst>
  <p:sldIdLst>
    <p:sldId id="334" r:id="rId5"/>
    <p:sldId id="1529" r:id="rId6"/>
    <p:sldId id="1856" r:id="rId7"/>
    <p:sldId id="1634" r:id="rId8"/>
    <p:sldId id="335" r:id="rId9"/>
    <p:sldId id="1642" r:id="rId10"/>
    <p:sldId id="1610" r:id="rId11"/>
    <p:sldId id="1316" r:id="rId12"/>
    <p:sldId id="1656" r:id="rId13"/>
    <p:sldId id="1509" r:id="rId14"/>
    <p:sldId id="681" r:id="rId15"/>
    <p:sldId id="337" r:id="rId16"/>
    <p:sldId id="1782" r:id="rId17"/>
    <p:sldId id="1857" r:id="rId18"/>
    <p:sldId id="1628" r:id="rId19"/>
    <p:sldId id="888" r:id="rId20"/>
    <p:sldId id="1408" r:id="rId21"/>
    <p:sldId id="1586" r:id="rId22"/>
    <p:sldId id="1594" r:id="rId23"/>
    <p:sldId id="1637" r:id="rId24"/>
    <p:sldId id="1428" r:id="rId25"/>
    <p:sldId id="1893" r:id="rId26"/>
    <p:sldId id="1894" r:id="rId27"/>
    <p:sldId id="1896" r:id="rId28"/>
    <p:sldId id="1898" r:id="rId29"/>
    <p:sldId id="1900" r:id="rId30"/>
    <p:sldId id="1902" r:id="rId31"/>
    <p:sldId id="1889" r:id="rId32"/>
    <p:sldId id="1890" r:id="rId33"/>
    <p:sldId id="1891" r:id="rId34"/>
    <p:sldId id="1903" r:id="rId35"/>
    <p:sldId id="1904" r:id="rId36"/>
    <p:sldId id="1895" r:id="rId37"/>
    <p:sldId id="1905" r:id="rId38"/>
    <p:sldId id="1670" r:id="rId39"/>
    <p:sldId id="1860" r:id="rId40"/>
    <p:sldId id="1631" r:id="rId41"/>
    <p:sldId id="1736" r:id="rId42"/>
    <p:sldId id="1671" r:id="rId43"/>
    <p:sldId id="1672" r:id="rId44"/>
    <p:sldId id="1673" r:id="rId45"/>
    <p:sldId id="1674" r:id="rId46"/>
    <p:sldId id="1675" r:id="rId47"/>
    <p:sldId id="1784" r:id="rId48"/>
    <p:sldId id="338" r:id="rId49"/>
    <p:sldId id="1910" r:id="rId50"/>
    <p:sldId id="1865" r:id="rId51"/>
    <p:sldId id="1725" r:id="rId52"/>
    <p:sldId id="1657" r:id="rId53"/>
    <p:sldId id="1811" r:id="rId54"/>
    <p:sldId id="1814" r:id="rId55"/>
    <p:sldId id="1164" r:id="rId56"/>
    <p:sldId id="258" r:id="rId57"/>
    <p:sldId id="339" r:id="rId58"/>
    <p:sldId id="1165" r:id="rId59"/>
    <p:sldId id="1051" r:id="rId60"/>
    <p:sldId id="1052" r:id="rId61"/>
    <p:sldId id="930" r:id="rId62"/>
    <p:sldId id="1129" r:id="rId63"/>
    <p:sldId id="1130" r:id="rId64"/>
    <p:sldId id="1741" r:id="rId65"/>
    <p:sldId id="1734" r:id="rId66"/>
    <p:sldId id="1866" r:id="rId67"/>
    <p:sldId id="1867" r:id="rId68"/>
    <p:sldId id="1101" r:id="rId69"/>
    <p:sldId id="1868" r:id="rId70"/>
    <p:sldId id="1707" r:id="rId71"/>
    <p:sldId id="1708" r:id="rId72"/>
    <p:sldId id="1869" r:id="rId73"/>
    <p:sldId id="1762" r:id="rId74"/>
    <p:sldId id="266" r:id="rId75"/>
    <p:sldId id="1872" r:id="rId76"/>
    <p:sldId id="1874" r:id="rId77"/>
    <p:sldId id="1915" r:id="rId78"/>
    <p:sldId id="1913" r:id="rId79"/>
    <p:sldId id="1916" r:id="rId80"/>
    <p:sldId id="1917" r:id="rId81"/>
    <p:sldId id="1918" r:id="rId82"/>
    <p:sldId id="1919" r:id="rId83"/>
    <p:sldId id="1920" r:id="rId84"/>
    <p:sldId id="1922" r:id="rId85"/>
    <p:sldId id="268" r:id="rId86"/>
    <p:sldId id="1751" r:id="rId87"/>
    <p:sldId id="271" r:id="rId88"/>
    <p:sldId id="272" r:id="rId89"/>
    <p:sldId id="1873" r:id="rId90"/>
    <p:sldId id="1912" r:id="rId91"/>
    <p:sldId id="340" r:id="rId92"/>
    <p:sldId id="1166" r:id="rId93"/>
    <p:sldId id="1743" r:id="rId94"/>
    <p:sldId id="1724" r:id="rId95"/>
    <p:sldId id="1732" r:id="rId96"/>
    <p:sldId id="1777" r:id="rId97"/>
    <p:sldId id="1826" r:id="rId98"/>
    <p:sldId id="1753" r:id="rId99"/>
    <p:sldId id="1756" r:id="rId100"/>
    <p:sldId id="1758" r:id="rId101"/>
    <p:sldId id="1761" r:id="rId102"/>
    <p:sldId id="1765" r:id="rId103"/>
    <p:sldId id="1911" r:id="rId104"/>
    <p:sldId id="927" r:id="rId105"/>
    <p:sldId id="929" r:id="rId106"/>
    <p:sldId id="1650" r:id="rId107"/>
    <p:sldId id="951" r:id="rId108"/>
    <p:sldId id="1137" r:id="rId109"/>
    <p:sldId id="1094" r:id="rId110"/>
    <p:sldId id="1095" r:id="rId111"/>
    <p:sldId id="1135" r:id="rId112"/>
    <p:sldId id="1136" r:id="rId113"/>
    <p:sldId id="1738" r:id="rId114"/>
    <p:sldId id="341" r:id="rId115"/>
    <p:sldId id="1625" r:id="rId116"/>
    <p:sldId id="1645" r:id="rId117"/>
    <p:sldId id="1527" r:id="rId118"/>
    <p:sldId id="683" r:id="rId119"/>
    <p:sldId id="1779" r:id="rId120"/>
    <p:sldId id="684" r:id="rId121"/>
    <p:sldId id="896"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39D67C9-B5BF-496B-9C50-E89B0F78462B}">
          <p14:sldIdLst>
            <p14:sldId id="334"/>
            <p14:sldId id="1529"/>
            <p14:sldId id="1856"/>
            <p14:sldId id="1634"/>
            <p14:sldId id="335"/>
            <p14:sldId id="1642"/>
          </p14:sldIdLst>
        </p14:section>
        <p14:section name="Welcome" id="{EB1B1A44-C5F8-492E-8964-0910E7EF748C}">
          <p14:sldIdLst>
            <p14:sldId id="1610"/>
            <p14:sldId id="1316"/>
            <p14:sldId id="1656"/>
            <p14:sldId id="1509"/>
            <p14:sldId id="681"/>
          </p14:sldIdLst>
        </p14:section>
        <p14:section name="Data-Informed Decision-Making" id="{12E7647E-7047-483A-B6C9-9691DD617FF0}">
          <p14:sldIdLst>
            <p14:sldId id="337"/>
            <p14:sldId id="1782"/>
            <p14:sldId id="1857"/>
            <p14:sldId id="1628"/>
            <p14:sldId id="888"/>
            <p14:sldId id="1408"/>
            <p14:sldId id="1586"/>
            <p14:sldId id="1594"/>
            <p14:sldId id="1637"/>
            <p14:sldId id="1428"/>
            <p14:sldId id="1893"/>
            <p14:sldId id="1894"/>
            <p14:sldId id="1896"/>
            <p14:sldId id="1898"/>
            <p14:sldId id="1900"/>
            <p14:sldId id="1902"/>
            <p14:sldId id="1889"/>
            <p14:sldId id="1890"/>
            <p14:sldId id="1891"/>
            <p14:sldId id="1903"/>
            <p14:sldId id="1904"/>
            <p14:sldId id="1895"/>
            <p14:sldId id="1905"/>
            <p14:sldId id="1670"/>
            <p14:sldId id="1860"/>
            <p14:sldId id="1631"/>
            <p14:sldId id="1736"/>
            <p14:sldId id="1671"/>
            <p14:sldId id="1672"/>
            <p14:sldId id="1673"/>
            <p14:sldId id="1674"/>
            <p14:sldId id="1675"/>
            <p14:sldId id="1784"/>
          </p14:sldIdLst>
        </p14:section>
        <p14:section name="Integrated Lesson Planning at Tier 1" id="{28C9ABBA-DFBB-43F2-99F2-44896F999B7D}">
          <p14:sldIdLst>
            <p14:sldId id="338"/>
            <p14:sldId id="1910"/>
            <p14:sldId id="1865"/>
            <p14:sldId id="1725"/>
            <p14:sldId id="1657"/>
            <p14:sldId id="1811"/>
            <p14:sldId id="1814"/>
            <p14:sldId id="1164"/>
            <p14:sldId id="258"/>
          </p14:sldIdLst>
        </p14:section>
        <p14:section name="Planning and Implementing Tier 2 Interventions" id="{0D6476A6-0A14-4AF9-A15D-69A409A76807}">
          <p14:sldIdLst>
            <p14:sldId id="339"/>
            <p14:sldId id="1165"/>
            <p14:sldId id="1051"/>
            <p14:sldId id="1052"/>
            <p14:sldId id="930"/>
            <p14:sldId id="1129"/>
            <p14:sldId id="1130"/>
            <p14:sldId id="1741"/>
            <p14:sldId id="1734"/>
            <p14:sldId id="1866"/>
            <p14:sldId id="1867"/>
            <p14:sldId id="1101"/>
            <p14:sldId id="1868"/>
            <p14:sldId id="1707"/>
            <p14:sldId id="1708"/>
            <p14:sldId id="1869"/>
            <p14:sldId id="1762"/>
            <p14:sldId id="266"/>
            <p14:sldId id="1872"/>
            <p14:sldId id="1874"/>
            <p14:sldId id="1915"/>
            <p14:sldId id="1913"/>
            <p14:sldId id="1916"/>
            <p14:sldId id="1917"/>
            <p14:sldId id="1918"/>
            <p14:sldId id="1919"/>
            <p14:sldId id="1920"/>
            <p14:sldId id="1922"/>
            <p14:sldId id="268"/>
            <p14:sldId id="1751"/>
            <p14:sldId id="271"/>
            <p14:sldId id="272"/>
            <p14:sldId id="1873"/>
            <p14:sldId id="1912"/>
          </p14:sldIdLst>
        </p14:section>
        <p14:section name="Planning and Implementing Tier 3 Interventions" id="{BD59459C-74F0-4A62-A369-30391018C53D}">
          <p14:sldIdLst>
            <p14:sldId id="340"/>
            <p14:sldId id="1166"/>
            <p14:sldId id="1743"/>
            <p14:sldId id="1724"/>
            <p14:sldId id="1732"/>
          </p14:sldIdLst>
        </p14:section>
        <p14:section name="Jigsaw Explanation &amp; Preparation" id="{A3436D05-61C2-4E6A-868F-78D03DB5DF2C}">
          <p14:sldIdLst>
            <p14:sldId id="1777"/>
            <p14:sldId id="1826"/>
          </p14:sldIdLst>
        </p14:section>
        <p14:section name="Breakout: DBR" id="{1636B5C0-20F3-40A9-9B64-DB6A78713F8E}">
          <p14:sldIdLst>
            <p14:sldId id="1753"/>
          </p14:sldIdLst>
        </p14:section>
        <p14:section name="Breakout: SRSD for Writing" id="{BB7BAC50-B0E0-45B2-BB57-7335C732F2B3}">
          <p14:sldIdLst>
            <p14:sldId id="1756"/>
          </p14:sldIdLst>
        </p14:section>
        <p14:section name="Breakout: Self-Monitoring" id="{4BC2F021-7155-4D70-9C4E-7B19B65A926C}">
          <p14:sldIdLst>
            <p14:sldId id="1758"/>
          </p14:sldIdLst>
        </p14:section>
        <p14:section name="Breakout: Managing Acting-out Behavior" id="{93C1A119-B3AA-4AB3-9C12-695F5FB9EA67}">
          <p14:sldIdLst>
            <p14:sldId id="1761"/>
          </p14:sldIdLst>
        </p14:section>
        <p14:section name="Breakout: Internalizing Behavior" id="{8AC43E18-9F60-473B-8FAD-709FB85F05DA}">
          <p14:sldIdLst>
            <p14:sldId id="1765"/>
          </p14:sldIdLst>
        </p14:section>
        <p14:section name="Breakout: FABI" id="{DBE14EAE-F3AD-A549-AFC2-1AEF9FB1DC91}">
          <p14:sldIdLst>
            <p14:sldId id="1911"/>
          </p14:sldIdLst>
        </p14:section>
        <p14:section name="Return to Main Room - Planning Tier 2 and 3 Supports" id="{512351BB-6FAD-4560-8FD8-B481233CCA09}">
          <p14:sldIdLst>
            <p14:sldId id="927"/>
            <p14:sldId id="929"/>
            <p14:sldId id="1650"/>
            <p14:sldId id="951"/>
            <p14:sldId id="1137"/>
            <p14:sldId id="1094"/>
            <p14:sldId id="1095"/>
            <p14:sldId id="1135"/>
            <p14:sldId id="1136"/>
            <p14:sldId id="1738"/>
          </p14:sldIdLst>
        </p14:section>
        <p14:section name="Wrapping up and Moving Forward" id="{D1586569-1C66-4018-9ECA-E2644A72E7FB}">
          <p14:sldIdLst>
            <p14:sldId id="341"/>
            <p14:sldId id="1625"/>
            <p14:sldId id="1645"/>
            <p14:sldId id="1527"/>
            <p14:sldId id="683"/>
            <p14:sldId id="1779"/>
            <p14:sldId id="684"/>
            <p14:sldId id="8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3414" autoAdjust="0"/>
  </p:normalViewPr>
  <p:slideViewPr>
    <p:cSldViewPr snapToGrid="0">
      <p:cViewPr varScale="1">
        <p:scale>
          <a:sx n="65" d="100"/>
          <a:sy n="65" d="100"/>
        </p:scale>
        <p:origin x="1258" y="53"/>
      </p:cViewPr>
      <p:guideLst/>
    </p:cSldViewPr>
  </p:slideViewPr>
  <p:notesTextViewPr>
    <p:cViewPr>
      <p:scale>
        <a:sx n="1" d="1"/>
        <a:sy n="1" d="1"/>
      </p:scale>
      <p:origin x="0" y="0"/>
    </p:cViewPr>
  </p:notesTextViewPr>
  <p:sorterViewPr>
    <p:cViewPr varScale="1">
      <p:scale>
        <a:sx n="1" d="1"/>
        <a:sy n="1" d="1"/>
      </p:scale>
      <p:origin x="0" y="-5176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BFAA7C5D-58C0-40B6-940C-98E6CFF76C95}"/>
    <pc:docChg chg="undo custSel modSld sldOrd">
      <pc:chgData name="Lane, Kathleen" userId="d8586a00-d571-4eeb-bfc3-f42bf250439e" providerId="ADAL" clId="{BFAA7C5D-58C0-40B6-940C-98E6CFF76C95}" dt="2023-09-25T19:41:21.329" v="9"/>
      <pc:docMkLst>
        <pc:docMk/>
      </pc:docMkLst>
      <pc:sldChg chg="mod ord modShow">
        <pc:chgData name="Lane, Kathleen" userId="d8586a00-d571-4eeb-bfc3-f42bf250439e" providerId="ADAL" clId="{BFAA7C5D-58C0-40B6-940C-98E6CFF76C95}" dt="2023-09-25T19:41:21.329" v="9"/>
        <pc:sldMkLst>
          <pc:docMk/>
          <pc:sldMk cId="651940277" sldId="1811"/>
        </pc:sldMkLst>
      </pc:sldChg>
    </pc:docChg>
  </pc:docChgLst>
  <pc:docChgLst>
    <pc:chgData name="Lane, Kathleen" userId="d8586a00-d571-4eeb-bfc3-f42bf250439e" providerId="ADAL" clId="{3B955577-FD06-410A-9FC4-D76CB4F9D1C1}"/>
    <pc:docChg chg="undo custSel addSld delSld modSld sldOrd addSection delSection modSection">
      <pc:chgData name="Lane, Kathleen" userId="d8586a00-d571-4eeb-bfc3-f42bf250439e" providerId="ADAL" clId="{3B955577-FD06-410A-9FC4-D76CB4F9D1C1}" dt="2022-11-16T21:24:39.705" v="676" actId="47"/>
      <pc:docMkLst>
        <pc:docMk/>
      </pc:docMkLst>
      <pc:sldChg chg="delSp mod">
        <pc:chgData name="Lane, Kathleen" userId="d8586a00-d571-4eeb-bfc3-f42bf250439e" providerId="ADAL" clId="{3B955577-FD06-410A-9FC4-D76CB4F9D1C1}" dt="2022-11-13T15:55:43.021" v="0" actId="478"/>
        <pc:sldMkLst>
          <pc:docMk/>
          <pc:sldMk cId="915396111" sldId="337"/>
        </pc:sldMkLst>
        <pc:spChg chg="del">
          <ac:chgData name="Lane, Kathleen" userId="d8586a00-d571-4eeb-bfc3-f42bf250439e" providerId="ADAL" clId="{3B955577-FD06-410A-9FC4-D76CB4F9D1C1}" dt="2022-11-13T15:55:43.021" v="0" actId="478"/>
          <ac:spMkLst>
            <pc:docMk/>
            <pc:sldMk cId="915396111" sldId="337"/>
            <ac:spMk id="4" creationId="{CCA78FC3-98BD-A794-0468-3852201CE6DF}"/>
          </ac:spMkLst>
        </pc:spChg>
      </pc:sldChg>
      <pc:sldChg chg="addSp modSp mod">
        <pc:chgData name="Lane, Kathleen" userId="d8586a00-d571-4eeb-bfc3-f42bf250439e" providerId="ADAL" clId="{3B955577-FD06-410A-9FC4-D76CB4F9D1C1}" dt="2022-11-13T16:14:35.336" v="110" actId="1076"/>
        <pc:sldMkLst>
          <pc:docMk/>
          <pc:sldMk cId="3653695269" sldId="338"/>
        </pc:sldMkLst>
        <pc:picChg chg="add mod">
          <ac:chgData name="Lane, Kathleen" userId="d8586a00-d571-4eeb-bfc3-f42bf250439e" providerId="ADAL" clId="{3B955577-FD06-410A-9FC4-D76CB4F9D1C1}" dt="2022-11-13T16:14:35.336" v="110" actId="1076"/>
          <ac:picMkLst>
            <pc:docMk/>
            <pc:sldMk cId="3653695269" sldId="338"/>
            <ac:picMk id="4" creationId="{6610E625-2163-1D36-8839-9F7F77C33B7D}"/>
          </ac:picMkLst>
        </pc:picChg>
      </pc:sldChg>
      <pc:sldChg chg="ord">
        <pc:chgData name="Lane, Kathleen" userId="d8586a00-d571-4eeb-bfc3-f42bf250439e" providerId="ADAL" clId="{3B955577-FD06-410A-9FC4-D76CB4F9D1C1}" dt="2022-11-13T17:39:35.134" v="639"/>
        <pc:sldMkLst>
          <pc:docMk/>
          <pc:sldMk cId="2029176238" sldId="683"/>
        </pc:sldMkLst>
      </pc:sldChg>
      <pc:sldChg chg="addSp modSp add del ord">
        <pc:chgData name="Lane, Kathleen" userId="d8586a00-d571-4eeb-bfc3-f42bf250439e" providerId="ADAL" clId="{3B955577-FD06-410A-9FC4-D76CB4F9D1C1}" dt="2022-11-13T17:41:06.433" v="648" actId="47"/>
        <pc:sldMkLst>
          <pc:docMk/>
          <pc:sldMk cId="3789153456" sldId="684"/>
        </pc:sldMkLst>
        <pc:spChg chg="add mod">
          <ac:chgData name="Lane, Kathleen" userId="d8586a00-d571-4eeb-bfc3-f42bf250439e" providerId="ADAL" clId="{3B955577-FD06-410A-9FC4-D76CB4F9D1C1}" dt="2022-11-13T17:40:15.907" v="646"/>
          <ac:spMkLst>
            <pc:docMk/>
            <pc:sldMk cId="3789153456" sldId="684"/>
            <ac:spMk id="4" creationId="{B7CA10B1-1009-2660-7A17-BFA91514C6C9}"/>
          </ac:spMkLst>
        </pc:spChg>
      </pc:sldChg>
      <pc:sldChg chg="addSp delSp modSp mod">
        <pc:chgData name="Lane, Kathleen" userId="d8586a00-d571-4eeb-bfc3-f42bf250439e" providerId="ADAL" clId="{3B955577-FD06-410A-9FC4-D76CB4F9D1C1}" dt="2022-11-13T17:15:58.239" v="504"/>
        <pc:sldMkLst>
          <pc:docMk/>
          <pc:sldMk cId="3591871090" sldId="893"/>
        </pc:sldMkLst>
        <pc:spChg chg="add del mod">
          <ac:chgData name="Lane, Kathleen" userId="d8586a00-d571-4eeb-bfc3-f42bf250439e" providerId="ADAL" clId="{3B955577-FD06-410A-9FC4-D76CB4F9D1C1}" dt="2022-11-13T16:52:05.437" v="436"/>
          <ac:spMkLst>
            <pc:docMk/>
            <pc:sldMk cId="3591871090" sldId="893"/>
            <ac:spMk id="5" creationId="{FC9F9638-4B07-3F27-481D-DE78B4A7852E}"/>
          </ac:spMkLst>
        </pc:spChg>
        <pc:spChg chg="add del">
          <ac:chgData name="Lane, Kathleen" userId="d8586a00-d571-4eeb-bfc3-f42bf250439e" providerId="ADAL" clId="{3B955577-FD06-410A-9FC4-D76CB4F9D1C1}" dt="2022-11-13T16:52:08.476" v="439" actId="22"/>
          <ac:spMkLst>
            <pc:docMk/>
            <pc:sldMk cId="3591871090" sldId="893"/>
            <ac:spMk id="7" creationId="{E689B04E-1B15-8858-3F2B-E350CFE09D53}"/>
          </ac:spMkLst>
        </pc:spChg>
        <pc:spChg chg="add del mod">
          <ac:chgData name="Lane, Kathleen" userId="d8586a00-d571-4eeb-bfc3-f42bf250439e" providerId="ADAL" clId="{3B955577-FD06-410A-9FC4-D76CB4F9D1C1}" dt="2022-11-13T16:52:16.227" v="443"/>
          <ac:spMkLst>
            <pc:docMk/>
            <pc:sldMk cId="3591871090" sldId="893"/>
            <ac:spMk id="9" creationId="{EBFD3E44-150B-740D-1324-8F77A0343B9A}"/>
          </ac:spMkLst>
        </pc:spChg>
        <pc:spChg chg="add mod">
          <ac:chgData name="Lane, Kathleen" userId="d8586a00-d571-4eeb-bfc3-f42bf250439e" providerId="ADAL" clId="{3B955577-FD06-410A-9FC4-D76CB4F9D1C1}" dt="2022-11-13T16:53:00.121" v="456" actId="403"/>
          <ac:spMkLst>
            <pc:docMk/>
            <pc:sldMk cId="3591871090" sldId="893"/>
            <ac:spMk id="11" creationId="{E7477E18-E5E3-D891-422D-BFE1BEE86733}"/>
          </ac:spMkLst>
        </pc:spChg>
        <pc:graphicFrameChg chg="add del mod">
          <ac:chgData name="Lane, Kathleen" userId="d8586a00-d571-4eeb-bfc3-f42bf250439e" providerId="ADAL" clId="{3B955577-FD06-410A-9FC4-D76CB4F9D1C1}" dt="2022-11-13T16:52:05.437" v="436"/>
          <ac:graphicFrameMkLst>
            <pc:docMk/>
            <pc:sldMk cId="3591871090" sldId="893"/>
            <ac:graphicFrameMk id="4" creationId="{163E3B24-9EF3-B2AD-EEC1-18E83F093F4E}"/>
          </ac:graphicFrameMkLst>
        </pc:graphicFrameChg>
        <pc:graphicFrameChg chg="add del mod">
          <ac:chgData name="Lane, Kathleen" userId="d8586a00-d571-4eeb-bfc3-f42bf250439e" providerId="ADAL" clId="{3B955577-FD06-410A-9FC4-D76CB4F9D1C1}" dt="2022-11-13T16:52:16.227" v="443"/>
          <ac:graphicFrameMkLst>
            <pc:docMk/>
            <pc:sldMk cId="3591871090" sldId="893"/>
            <ac:graphicFrameMk id="8" creationId="{C8C1C323-2D38-65BA-1C10-E3001314D27E}"/>
          </ac:graphicFrameMkLst>
        </pc:graphicFrameChg>
        <pc:graphicFrameChg chg="add mod modGraphic">
          <ac:chgData name="Lane, Kathleen" userId="d8586a00-d571-4eeb-bfc3-f42bf250439e" providerId="ADAL" clId="{3B955577-FD06-410A-9FC4-D76CB4F9D1C1}" dt="2022-11-13T16:52:44.584" v="451" actId="14100"/>
          <ac:graphicFrameMkLst>
            <pc:docMk/>
            <pc:sldMk cId="3591871090" sldId="893"/>
            <ac:graphicFrameMk id="10" creationId="{76E5E93E-E66D-9F08-4A3A-1D8F2B894BC9}"/>
          </ac:graphicFrameMkLst>
        </pc:graphicFrameChg>
        <pc:picChg chg="del">
          <ac:chgData name="Lane, Kathleen" userId="d8586a00-d571-4eeb-bfc3-f42bf250439e" providerId="ADAL" clId="{3B955577-FD06-410A-9FC4-D76CB4F9D1C1}" dt="2022-11-13T16:51:59.638" v="432" actId="478"/>
          <ac:picMkLst>
            <pc:docMk/>
            <pc:sldMk cId="3591871090" sldId="893"/>
            <ac:picMk id="2" creationId="{00000000-0000-0000-0000-000000000000}"/>
          </ac:picMkLst>
        </pc:picChg>
        <pc:picChg chg="add del mod">
          <ac:chgData name="Lane, Kathleen" userId="d8586a00-d571-4eeb-bfc3-f42bf250439e" providerId="ADAL" clId="{3B955577-FD06-410A-9FC4-D76CB4F9D1C1}" dt="2022-11-13T17:15:58.239" v="504"/>
          <ac:picMkLst>
            <pc:docMk/>
            <pc:sldMk cId="3591871090" sldId="893"/>
            <ac:picMk id="2" creationId="{A6F7FC9D-ED33-BA7E-79A9-42C8EABFF953}"/>
          </ac:picMkLst>
        </pc:picChg>
        <pc:picChg chg="del">
          <ac:chgData name="Lane, Kathleen" userId="d8586a00-d571-4eeb-bfc3-f42bf250439e" providerId="ADAL" clId="{3B955577-FD06-410A-9FC4-D76CB4F9D1C1}" dt="2022-11-13T16:52:19.876" v="446" actId="478"/>
          <ac:picMkLst>
            <pc:docMk/>
            <pc:sldMk cId="3591871090" sldId="893"/>
            <ac:picMk id="3" creationId="{532F7E98-2200-4A12-8673-0FC58BCA2CCD}"/>
          </ac:picMkLst>
        </pc:picChg>
      </pc:sldChg>
      <pc:sldChg chg="add">
        <pc:chgData name="Lane, Kathleen" userId="d8586a00-d571-4eeb-bfc3-f42bf250439e" providerId="ADAL" clId="{3B955577-FD06-410A-9FC4-D76CB4F9D1C1}" dt="2022-11-13T16:54:09.921" v="463"/>
        <pc:sldMkLst>
          <pc:docMk/>
          <pc:sldMk cId="735325854" sldId="927"/>
        </pc:sldMkLst>
      </pc:sldChg>
      <pc:sldChg chg="add">
        <pc:chgData name="Lane, Kathleen" userId="d8586a00-d571-4eeb-bfc3-f42bf250439e" providerId="ADAL" clId="{3B955577-FD06-410A-9FC4-D76CB4F9D1C1}" dt="2022-11-13T16:54:09.921" v="463"/>
        <pc:sldMkLst>
          <pc:docMk/>
          <pc:sldMk cId="2723005328" sldId="929"/>
        </pc:sldMkLst>
      </pc:sldChg>
      <pc:sldChg chg="add">
        <pc:chgData name="Lane, Kathleen" userId="d8586a00-d571-4eeb-bfc3-f42bf250439e" providerId="ADAL" clId="{3B955577-FD06-410A-9FC4-D76CB4F9D1C1}" dt="2022-11-13T16:54:09.921" v="463"/>
        <pc:sldMkLst>
          <pc:docMk/>
          <pc:sldMk cId="3350262613" sldId="951"/>
        </pc:sldMkLst>
      </pc:sldChg>
      <pc:sldChg chg="add del">
        <pc:chgData name="Lane, Kathleen" userId="d8586a00-d571-4eeb-bfc3-f42bf250439e" providerId="ADAL" clId="{3B955577-FD06-410A-9FC4-D76CB4F9D1C1}" dt="2022-11-13T17:35:57.233" v="632"/>
        <pc:sldMkLst>
          <pc:docMk/>
          <pc:sldMk cId="40250592" sldId="1029"/>
        </pc:sldMkLst>
      </pc:sldChg>
      <pc:sldChg chg="add">
        <pc:chgData name="Lane, Kathleen" userId="d8586a00-d571-4eeb-bfc3-f42bf250439e" providerId="ADAL" clId="{3B955577-FD06-410A-9FC4-D76CB4F9D1C1}" dt="2022-11-13T16:54:09.921" v="463"/>
        <pc:sldMkLst>
          <pc:docMk/>
          <pc:sldMk cId="1236674725" sldId="1094"/>
        </pc:sldMkLst>
      </pc:sldChg>
      <pc:sldChg chg="add">
        <pc:chgData name="Lane, Kathleen" userId="d8586a00-d571-4eeb-bfc3-f42bf250439e" providerId="ADAL" clId="{3B955577-FD06-410A-9FC4-D76CB4F9D1C1}" dt="2022-11-13T16:54:09.921" v="463"/>
        <pc:sldMkLst>
          <pc:docMk/>
          <pc:sldMk cId="3331212531" sldId="1095"/>
        </pc:sldMkLst>
      </pc:sldChg>
      <pc:sldChg chg="addSp modSp mod">
        <pc:chgData name="Lane, Kathleen" userId="d8586a00-d571-4eeb-bfc3-f42bf250439e" providerId="ADAL" clId="{3B955577-FD06-410A-9FC4-D76CB4F9D1C1}" dt="2022-11-13T17:15:08.156" v="500" actId="1076"/>
        <pc:sldMkLst>
          <pc:docMk/>
          <pc:sldMk cId="2996260995" sldId="1112"/>
        </pc:sldMkLst>
        <pc:graphicFrameChg chg="modGraphic">
          <ac:chgData name="Lane, Kathleen" userId="d8586a00-d571-4eeb-bfc3-f42bf250439e" providerId="ADAL" clId="{3B955577-FD06-410A-9FC4-D76CB4F9D1C1}" dt="2022-11-13T17:14:59.375" v="499" actId="6549"/>
          <ac:graphicFrameMkLst>
            <pc:docMk/>
            <pc:sldMk cId="2996260995" sldId="1112"/>
            <ac:graphicFrameMk id="6" creationId="{F1677AD4-2238-41EA-BC45-F56BED63F73D}"/>
          </ac:graphicFrameMkLst>
        </pc:graphicFrameChg>
        <pc:picChg chg="add mod">
          <ac:chgData name="Lane, Kathleen" userId="d8586a00-d571-4eeb-bfc3-f42bf250439e" providerId="ADAL" clId="{3B955577-FD06-410A-9FC4-D76CB4F9D1C1}" dt="2022-11-13T17:15:08.156" v="500" actId="1076"/>
          <ac:picMkLst>
            <pc:docMk/>
            <pc:sldMk cId="2996260995" sldId="1112"/>
            <ac:picMk id="3" creationId="{DE17B5BB-FFA8-2C92-13C8-4C47235F114D}"/>
          </ac:picMkLst>
        </pc:picChg>
      </pc:sldChg>
      <pc:sldChg chg="modSp mod">
        <pc:chgData name="Lane, Kathleen" userId="d8586a00-d571-4eeb-bfc3-f42bf250439e" providerId="ADAL" clId="{3B955577-FD06-410A-9FC4-D76CB4F9D1C1}" dt="2022-11-13T16:37:49.585" v="165" actId="20577"/>
        <pc:sldMkLst>
          <pc:docMk/>
          <pc:sldMk cId="4088284866" sldId="1129"/>
        </pc:sldMkLst>
        <pc:spChg chg="mod">
          <ac:chgData name="Lane, Kathleen" userId="d8586a00-d571-4eeb-bfc3-f42bf250439e" providerId="ADAL" clId="{3B955577-FD06-410A-9FC4-D76CB4F9D1C1}" dt="2022-11-13T16:37:49.585" v="165" actId="20577"/>
          <ac:spMkLst>
            <pc:docMk/>
            <pc:sldMk cId="4088284866" sldId="1129"/>
            <ac:spMk id="2" creationId="{6FCEE897-456A-404D-8E90-C421A088CC98}"/>
          </ac:spMkLst>
        </pc:spChg>
      </pc:sldChg>
      <pc:sldChg chg="modSp mod">
        <pc:chgData name="Lane, Kathleen" userId="d8586a00-d571-4eeb-bfc3-f42bf250439e" providerId="ADAL" clId="{3B955577-FD06-410A-9FC4-D76CB4F9D1C1}" dt="2022-11-13T16:37:55.082" v="166" actId="20577"/>
        <pc:sldMkLst>
          <pc:docMk/>
          <pc:sldMk cId="3958504117" sldId="1130"/>
        </pc:sldMkLst>
        <pc:spChg chg="mod">
          <ac:chgData name="Lane, Kathleen" userId="d8586a00-d571-4eeb-bfc3-f42bf250439e" providerId="ADAL" clId="{3B955577-FD06-410A-9FC4-D76CB4F9D1C1}" dt="2022-11-13T16:37:55.082" v="166" actId="20577"/>
          <ac:spMkLst>
            <pc:docMk/>
            <pc:sldMk cId="3958504117" sldId="1130"/>
            <ac:spMk id="2" creationId="{6FCEE897-456A-404D-8E90-C421A088CC98}"/>
          </ac:spMkLst>
        </pc:spChg>
      </pc:sldChg>
      <pc:sldChg chg="add">
        <pc:chgData name="Lane, Kathleen" userId="d8586a00-d571-4eeb-bfc3-f42bf250439e" providerId="ADAL" clId="{3B955577-FD06-410A-9FC4-D76CB4F9D1C1}" dt="2022-11-13T16:54:09.921" v="463"/>
        <pc:sldMkLst>
          <pc:docMk/>
          <pc:sldMk cId="2927978011" sldId="1135"/>
        </pc:sldMkLst>
      </pc:sldChg>
      <pc:sldChg chg="add">
        <pc:chgData name="Lane, Kathleen" userId="d8586a00-d571-4eeb-bfc3-f42bf250439e" providerId="ADAL" clId="{3B955577-FD06-410A-9FC4-D76CB4F9D1C1}" dt="2022-11-13T16:54:09.921" v="463"/>
        <pc:sldMkLst>
          <pc:docMk/>
          <pc:sldMk cId="3505865709" sldId="1136"/>
        </pc:sldMkLst>
      </pc:sldChg>
      <pc:sldChg chg="add">
        <pc:chgData name="Lane, Kathleen" userId="d8586a00-d571-4eeb-bfc3-f42bf250439e" providerId="ADAL" clId="{3B955577-FD06-410A-9FC4-D76CB4F9D1C1}" dt="2022-11-13T16:54:09.921" v="463"/>
        <pc:sldMkLst>
          <pc:docMk/>
          <pc:sldMk cId="1957697153" sldId="1137"/>
        </pc:sldMkLst>
      </pc:sldChg>
      <pc:sldChg chg="add del">
        <pc:chgData name="Lane, Kathleen" userId="d8586a00-d571-4eeb-bfc3-f42bf250439e" providerId="ADAL" clId="{3B955577-FD06-410A-9FC4-D76CB4F9D1C1}" dt="2022-11-13T16:32:34.019" v="144"/>
        <pc:sldMkLst>
          <pc:docMk/>
          <pc:sldMk cId="2769551429" sldId="1163"/>
        </pc:sldMkLst>
      </pc:sldChg>
      <pc:sldChg chg="addSp delSp modSp mod delAnim modAnim">
        <pc:chgData name="Lane, Kathleen" userId="d8586a00-d571-4eeb-bfc3-f42bf250439e" providerId="ADAL" clId="{3B955577-FD06-410A-9FC4-D76CB4F9D1C1}" dt="2022-11-13T16:48:18.901" v="376" actId="478"/>
        <pc:sldMkLst>
          <pc:docMk/>
          <pc:sldMk cId="325440945" sldId="1165"/>
        </pc:sldMkLst>
        <pc:spChg chg="del mod topLvl">
          <ac:chgData name="Lane, Kathleen" userId="d8586a00-d571-4eeb-bfc3-f42bf250439e" providerId="ADAL" clId="{3B955577-FD06-410A-9FC4-D76CB4F9D1C1}" dt="2022-11-13T16:48:18.901" v="376" actId="478"/>
          <ac:spMkLst>
            <pc:docMk/>
            <pc:sldMk cId="325440945" sldId="1165"/>
            <ac:spMk id="7" creationId="{ECB68E11-B0D1-3F1E-8474-D7646DB0F0FD}"/>
          </ac:spMkLst>
        </pc:spChg>
        <pc:grpChg chg="add del mod">
          <ac:chgData name="Lane, Kathleen" userId="d8586a00-d571-4eeb-bfc3-f42bf250439e" providerId="ADAL" clId="{3B955577-FD06-410A-9FC4-D76CB4F9D1C1}" dt="2022-11-13T16:48:18.901" v="376" actId="478"/>
          <ac:grpSpMkLst>
            <pc:docMk/>
            <pc:sldMk cId="325440945" sldId="1165"/>
            <ac:grpSpMk id="5" creationId="{0AFC40A7-196A-95D0-B03A-A23D510F078E}"/>
          </ac:grpSpMkLst>
        </pc:grpChg>
        <pc:picChg chg="mod topLvl">
          <ac:chgData name="Lane, Kathleen" userId="d8586a00-d571-4eeb-bfc3-f42bf250439e" providerId="ADAL" clId="{3B955577-FD06-410A-9FC4-D76CB4F9D1C1}" dt="2022-11-13T16:48:18.901" v="376" actId="478"/>
          <ac:picMkLst>
            <pc:docMk/>
            <pc:sldMk cId="325440945" sldId="1165"/>
            <ac:picMk id="6" creationId="{17166B8C-C6E0-38C8-DF35-66391E510C50}"/>
          </ac:picMkLst>
        </pc:picChg>
      </pc:sldChg>
      <pc:sldChg chg="addSp modSp mod">
        <pc:chgData name="Lane, Kathleen" userId="d8586a00-d571-4eeb-bfc3-f42bf250439e" providerId="ADAL" clId="{3B955577-FD06-410A-9FC4-D76CB4F9D1C1}" dt="2022-11-13T16:49:59.190" v="430" actId="14100"/>
        <pc:sldMkLst>
          <pc:docMk/>
          <pc:sldMk cId="280758818" sldId="1166"/>
        </pc:sldMkLst>
        <pc:picChg chg="add mod">
          <ac:chgData name="Lane, Kathleen" userId="d8586a00-d571-4eeb-bfc3-f42bf250439e" providerId="ADAL" clId="{3B955577-FD06-410A-9FC4-D76CB4F9D1C1}" dt="2022-11-13T16:49:59.190" v="430" actId="14100"/>
          <ac:picMkLst>
            <pc:docMk/>
            <pc:sldMk cId="280758818" sldId="1166"/>
            <ac:picMk id="5" creationId="{333A2CE8-00D6-D49C-D0F9-8B9680633C4A}"/>
          </ac:picMkLst>
        </pc:picChg>
      </pc:sldChg>
      <pc:sldChg chg="add">
        <pc:chgData name="Lane, Kathleen" userId="d8586a00-d571-4eeb-bfc3-f42bf250439e" providerId="ADAL" clId="{3B955577-FD06-410A-9FC4-D76CB4F9D1C1}" dt="2022-11-13T17:30:18.583" v="584"/>
        <pc:sldMkLst>
          <pc:docMk/>
          <pc:sldMk cId="2601743110" sldId="1487"/>
        </pc:sldMkLst>
      </pc:sldChg>
      <pc:sldChg chg="add ord">
        <pc:chgData name="Lane, Kathleen" userId="d8586a00-d571-4eeb-bfc3-f42bf250439e" providerId="ADAL" clId="{3B955577-FD06-410A-9FC4-D76CB4F9D1C1}" dt="2022-11-13T17:40:04.549" v="645"/>
        <pc:sldMkLst>
          <pc:docMk/>
          <pc:sldMk cId="2212180674" sldId="1527"/>
        </pc:sldMkLst>
      </pc:sldChg>
      <pc:sldChg chg="add">
        <pc:chgData name="Lane, Kathleen" userId="d8586a00-d571-4eeb-bfc3-f42bf250439e" providerId="ADAL" clId="{3B955577-FD06-410A-9FC4-D76CB4F9D1C1}" dt="2022-11-13T17:30:18.583" v="584"/>
        <pc:sldMkLst>
          <pc:docMk/>
          <pc:sldMk cId="2203340649" sldId="1551"/>
        </pc:sldMkLst>
      </pc:sldChg>
      <pc:sldChg chg="addSp delSp modSp mod">
        <pc:chgData name="Lane, Kathleen" userId="d8586a00-d571-4eeb-bfc3-f42bf250439e" providerId="ADAL" clId="{3B955577-FD06-410A-9FC4-D76CB4F9D1C1}" dt="2022-11-13T19:20:55.189" v="653" actId="1076"/>
        <pc:sldMkLst>
          <pc:docMk/>
          <pc:sldMk cId="2535699167" sldId="1591"/>
        </pc:sldMkLst>
        <pc:picChg chg="del">
          <ac:chgData name="Lane, Kathleen" userId="d8586a00-d571-4eeb-bfc3-f42bf250439e" providerId="ADAL" clId="{3B955577-FD06-410A-9FC4-D76CB4F9D1C1}" dt="2022-11-13T19:20:46.433" v="650" actId="478"/>
          <ac:picMkLst>
            <pc:docMk/>
            <pc:sldMk cId="2535699167" sldId="1591"/>
            <ac:picMk id="2" creationId="{BE75D5CA-F5A2-4E1B-A98A-4D53F609FE59}"/>
          </ac:picMkLst>
        </pc:picChg>
        <pc:picChg chg="add mod">
          <ac:chgData name="Lane, Kathleen" userId="d8586a00-d571-4eeb-bfc3-f42bf250439e" providerId="ADAL" clId="{3B955577-FD06-410A-9FC4-D76CB4F9D1C1}" dt="2022-11-13T19:20:55.189" v="653" actId="1076"/>
          <ac:picMkLst>
            <pc:docMk/>
            <pc:sldMk cId="2535699167" sldId="1591"/>
            <ac:picMk id="4" creationId="{80554C9D-1E52-232F-0047-113E2BA4F560}"/>
          </ac:picMkLst>
        </pc:picChg>
      </pc:sldChg>
      <pc:sldChg chg="ord">
        <pc:chgData name="Lane, Kathleen" userId="d8586a00-d571-4eeb-bfc3-f42bf250439e" providerId="ADAL" clId="{3B955577-FD06-410A-9FC4-D76CB4F9D1C1}" dt="2022-11-13T16:24:48.316" v="124"/>
        <pc:sldMkLst>
          <pc:docMk/>
          <pc:sldMk cId="4063457441" sldId="1628"/>
        </pc:sldMkLst>
      </pc:sldChg>
      <pc:sldChg chg="addSp delSp modSp add del mod">
        <pc:chgData name="Lane, Kathleen" userId="d8586a00-d571-4eeb-bfc3-f42bf250439e" providerId="ADAL" clId="{3B955577-FD06-410A-9FC4-D76CB4F9D1C1}" dt="2022-11-13T16:29:21.585" v="143" actId="14100"/>
        <pc:sldMkLst>
          <pc:docMk/>
          <pc:sldMk cId="3106563145" sldId="1631"/>
        </pc:sldMkLst>
        <pc:spChg chg="add del mod">
          <ac:chgData name="Lane, Kathleen" userId="d8586a00-d571-4eeb-bfc3-f42bf250439e" providerId="ADAL" clId="{3B955577-FD06-410A-9FC4-D76CB4F9D1C1}" dt="2022-11-13T16:27:40.993" v="136"/>
          <ac:spMkLst>
            <pc:docMk/>
            <pc:sldMk cId="3106563145" sldId="1631"/>
            <ac:spMk id="4" creationId="{15622878-E2BF-3D1E-620C-DCA23332E881}"/>
          </ac:spMkLst>
        </pc:spChg>
        <pc:picChg chg="add del mod">
          <ac:chgData name="Lane, Kathleen" userId="d8586a00-d571-4eeb-bfc3-f42bf250439e" providerId="ADAL" clId="{3B955577-FD06-410A-9FC4-D76CB4F9D1C1}" dt="2022-11-13T16:29:11.931" v="141" actId="478"/>
          <ac:picMkLst>
            <pc:docMk/>
            <pc:sldMk cId="3106563145" sldId="1631"/>
            <ac:picMk id="5" creationId="{97C5F9A4-7236-5960-90DF-55731D507077}"/>
          </ac:picMkLst>
        </pc:picChg>
        <pc:picChg chg="add mod">
          <ac:chgData name="Lane, Kathleen" userId="d8586a00-d571-4eeb-bfc3-f42bf250439e" providerId="ADAL" clId="{3B955577-FD06-410A-9FC4-D76CB4F9D1C1}" dt="2022-11-13T16:27:40.993" v="136"/>
          <ac:picMkLst>
            <pc:docMk/>
            <pc:sldMk cId="3106563145" sldId="1631"/>
            <ac:picMk id="6" creationId="{DB8E285D-43B0-318F-3FF0-F3058FCD3225}"/>
          </ac:picMkLst>
        </pc:picChg>
        <pc:picChg chg="add mod">
          <ac:chgData name="Lane, Kathleen" userId="d8586a00-d571-4eeb-bfc3-f42bf250439e" providerId="ADAL" clId="{3B955577-FD06-410A-9FC4-D76CB4F9D1C1}" dt="2022-11-13T16:29:21.585" v="143" actId="14100"/>
          <ac:picMkLst>
            <pc:docMk/>
            <pc:sldMk cId="3106563145" sldId="1631"/>
            <ac:picMk id="9" creationId="{512184E6-483E-CDFB-6F00-2512D5812F72}"/>
          </ac:picMkLst>
        </pc:picChg>
        <pc:picChg chg="del">
          <ac:chgData name="Lane, Kathleen" userId="d8586a00-d571-4eeb-bfc3-f42bf250439e" providerId="ADAL" clId="{3B955577-FD06-410A-9FC4-D76CB4F9D1C1}" dt="2022-11-13T16:27:30.374" v="134" actId="478"/>
          <ac:picMkLst>
            <pc:docMk/>
            <pc:sldMk cId="3106563145" sldId="1631"/>
            <ac:picMk id="1026" creationId="{CA5ECD1E-96EB-48CA-94C9-EEE6E71BC106}"/>
          </ac:picMkLst>
        </pc:picChg>
      </pc:sldChg>
      <pc:sldChg chg="add">
        <pc:chgData name="Lane, Kathleen" userId="d8586a00-d571-4eeb-bfc3-f42bf250439e" providerId="ADAL" clId="{3B955577-FD06-410A-9FC4-D76CB4F9D1C1}" dt="2022-11-13T16:54:09.921" v="463"/>
        <pc:sldMkLst>
          <pc:docMk/>
          <pc:sldMk cId="2218676400" sldId="1650"/>
        </pc:sldMkLst>
      </pc:sldChg>
      <pc:sldChg chg="add ord">
        <pc:chgData name="Lane, Kathleen" userId="d8586a00-d571-4eeb-bfc3-f42bf250439e" providerId="ADAL" clId="{3B955577-FD06-410A-9FC4-D76CB4F9D1C1}" dt="2022-11-13T16:06:06.006" v="54"/>
        <pc:sldMkLst>
          <pc:docMk/>
          <pc:sldMk cId="3203914519" sldId="1657"/>
        </pc:sldMkLst>
      </pc:sldChg>
      <pc:sldChg chg="addSp modSp add mod">
        <pc:chgData name="Lane, Kathleen" userId="d8586a00-d571-4eeb-bfc3-f42bf250439e" providerId="ADAL" clId="{3B955577-FD06-410A-9FC4-D76CB4F9D1C1}" dt="2022-11-13T19:23:14.147" v="660" actId="1076"/>
        <pc:sldMkLst>
          <pc:docMk/>
          <pc:sldMk cId="283624003" sldId="1670"/>
        </pc:sldMkLst>
        <pc:picChg chg="add mod">
          <ac:chgData name="Lane, Kathleen" userId="d8586a00-d571-4eeb-bfc3-f42bf250439e" providerId="ADAL" clId="{3B955577-FD06-410A-9FC4-D76CB4F9D1C1}" dt="2022-11-13T19:23:11.189" v="659" actId="14100"/>
          <ac:picMkLst>
            <pc:docMk/>
            <pc:sldMk cId="283624003" sldId="1670"/>
            <ac:picMk id="4" creationId="{AA7C095B-735B-0CCA-6458-0B9964FF0ADD}"/>
          </ac:picMkLst>
        </pc:picChg>
        <pc:picChg chg="add mod">
          <ac:chgData name="Lane, Kathleen" userId="d8586a00-d571-4eeb-bfc3-f42bf250439e" providerId="ADAL" clId="{3B955577-FD06-410A-9FC4-D76CB4F9D1C1}" dt="2022-11-13T19:23:14.147" v="660" actId="1076"/>
          <ac:picMkLst>
            <pc:docMk/>
            <pc:sldMk cId="283624003" sldId="1670"/>
            <ac:picMk id="5" creationId="{1E5DBC63-3BF8-9EAE-99E2-821494CB545A}"/>
          </ac:picMkLst>
        </pc:picChg>
      </pc:sldChg>
      <pc:sldChg chg="addSp delSp modSp modAnim">
        <pc:chgData name="Lane, Kathleen" userId="d8586a00-d571-4eeb-bfc3-f42bf250439e" providerId="ADAL" clId="{3B955577-FD06-410A-9FC4-D76CB4F9D1C1}" dt="2022-11-13T17:11:07.399" v="494" actId="1076"/>
        <pc:sldMkLst>
          <pc:docMk/>
          <pc:sldMk cId="350987641" sldId="1673"/>
        </pc:sldMkLst>
        <pc:grpChg chg="del">
          <ac:chgData name="Lane, Kathleen" userId="d8586a00-d571-4eeb-bfc3-f42bf250439e" providerId="ADAL" clId="{3B955577-FD06-410A-9FC4-D76CB4F9D1C1}" dt="2022-11-13T17:10:32.836" v="490" actId="478"/>
          <ac:grpSpMkLst>
            <pc:docMk/>
            <pc:sldMk cId="350987641" sldId="1673"/>
            <ac:grpSpMk id="2" creationId="{2E056F9D-F38D-482E-80B3-1FCBDA807760}"/>
          </ac:grpSpMkLst>
        </pc:grpChg>
        <pc:picChg chg="add mod">
          <ac:chgData name="Lane, Kathleen" userId="d8586a00-d571-4eeb-bfc3-f42bf250439e" providerId="ADAL" clId="{3B955577-FD06-410A-9FC4-D76CB4F9D1C1}" dt="2022-11-13T17:10:37.723" v="492" actId="1076"/>
          <ac:picMkLst>
            <pc:docMk/>
            <pc:sldMk cId="350987641" sldId="1673"/>
            <ac:picMk id="12" creationId="{B5ECD211-0B9D-A3BF-D9B8-E24B58B5BB35}"/>
          </ac:picMkLst>
        </pc:picChg>
        <pc:picChg chg="add mod">
          <ac:chgData name="Lane, Kathleen" userId="d8586a00-d571-4eeb-bfc3-f42bf250439e" providerId="ADAL" clId="{3B955577-FD06-410A-9FC4-D76CB4F9D1C1}" dt="2022-11-13T17:11:07.399" v="494" actId="1076"/>
          <ac:picMkLst>
            <pc:docMk/>
            <pc:sldMk cId="350987641" sldId="1673"/>
            <ac:picMk id="13" creationId="{BC22E131-E86A-C293-0781-D6647DA774C0}"/>
          </ac:picMkLst>
        </pc:picChg>
      </pc:sldChg>
      <pc:sldChg chg="modSp add mod modTransition">
        <pc:chgData name="Lane, Kathleen" userId="d8586a00-d571-4eeb-bfc3-f42bf250439e" providerId="ADAL" clId="{3B955577-FD06-410A-9FC4-D76CB4F9D1C1}" dt="2022-11-13T16:57:32.925" v="472" actId="14100"/>
        <pc:sldMkLst>
          <pc:docMk/>
          <pc:sldMk cId="3177934791" sldId="1694"/>
        </pc:sldMkLst>
        <pc:picChg chg="mod">
          <ac:chgData name="Lane, Kathleen" userId="d8586a00-d571-4eeb-bfc3-f42bf250439e" providerId="ADAL" clId="{3B955577-FD06-410A-9FC4-D76CB4F9D1C1}" dt="2022-11-13T16:57:32.925" v="472" actId="14100"/>
          <ac:picMkLst>
            <pc:docMk/>
            <pc:sldMk cId="3177934791" sldId="1694"/>
            <ac:picMk id="11" creationId="{5876E198-15D6-481D-943C-7285881EA8C0}"/>
          </ac:picMkLst>
        </pc:picChg>
      </pc:sldChg>
      <pc:sldChg chg="addSp delSp modSp add mod modTransition">
        <pc:chgData name="Lane, Kathleen" userId="d8586a00-d571-4eeb-bfc3-f42bf250439e" providerId="ADAL" clId="{3B955577-FD06-410A-9FC4-D76CB4F9D1C1}" dt="2022-11-13T16:41:54.103" v="208" actId="1076"/>
        <pc:sldMkLst>
          <pc:docMk/>
          <pc:sldMk cId="1348061867" sldId="1726"/>
        </pc:sldMkLst>
        <pc:spChg chg="add mod">
          <ac:chgData name="Lane, Kathleen" userId="d8586a00-d571-4eeb-bfc3-f42bf250439e" providerId="ADAL" clId="{3B955577-FD06-410A-9FC4-D76CB4F9D1C1}" dt="2022-11-13T16:41:54.103" v="208" actId="1076"/>
          <ac:spMkLst>
            <pc:docMk/>
            <pc:sldMk cId="1348061867" sldId="1726"/>
            <ac:spMk id="3" creationId="{3DDE8846-C238-90B7-B9B8-6A526BAE7A57}"/>
          </ac:spMkLst>
        </pc:spChg>
        <pc:picChg chg="del">
          <ac:chgData name="Lane, Kathleen" userId="d8586a00-d571-4eeb-bfc3-f42bf250439e" providerId="ADAL" clId="{3B955577-FD06-410A-9FC4-D76CB4F9D1C1}" dt="2022-11-13T16:38:59.694" v="171" actId="478"/>
          <ac:picMkLst>
            <pc:docMk/>
            <pc:sldMk cId="1348061867" sldId="1726"/>
            <ac:picMk id="2" creationId="{AE19C7E5-DFCD-4DC8-BB51-C8B92BDA5201}"/>
          </ac:picMkLst>
        </pc:picChg>
        <pc:picChg chg="mod">
          <ac:chgData name="Lane, Kathleen" userId="d8586a00-d571-4eeb-bfc3-f42bf250439e" providerId="ADAL" clId="{3B955577-FD06-410A-9FC4-D76CB4F9D1C1}" dt="2022-11-13T16:41:31.033" v="203" actId="14100"/>
          <ac:picMkLst>
            <pc:docMk/>
            <pc:sldMk cId="1348061867" sldId="1726"/>
            <ac:picMk id="4" creationId="{A52D2CE7-13C5-4772-950D-748AAA41994F}"/>
          </ac:picMkLst>
        </pc:picChg>
        <pc:picChg chg="mod">
          <ac:chgData name="Lane, Kathleen" userId="d8586a00-d571-4eeb-bfc3-f42bf250439e" providerId="ADAL" clId="{3B955577-FD06-410A-9FC4-D76CB4F9D1C1}" dt="2022-11-13T16:41:50.095" v="206" actId="1076"/>
          <ac:picMkLst>
            <pc:docMk/>
            <pc:sldMk cId="1348061867" sldId="1726"/>
            <ac:picMk id="5" creationId="{6F6F5905-1C09-479B-999A-B9DB487EB775}"/>
          </ac:picMkLst>
        </pc:picChg>
        <pc:picChg chg="mod">
          <ac:chgData name="Lane, Kathleen" userId="d8586a00-d571-4eeb-bfc3-f42bf250439e" providerId="ADAL" clId="{3B955577-FD06-410A-9FC4-D76CB4F9D1C1}" dt="2022-11-13T16:41:27.288" v="202" actId="1076"/>
          <ac:picMkLst>
            <pc:docMk/>
            <pc:sldMk cId="1348061867" sldId="1726"/>
            <ac:picMk id="6" creationId="{F799E6CC-87CD-4DB3-BD79-0A7079C4F597}"/>
          </ac:picMkLst>
        </pc:picChg>
        <pc:picChg chg="mod">
          <ac:chgData name="Lane, Kathleen" userId="d8586a00-d571-4eeb-bfc3-f42bf250439e" providerId="ADAL" clId="{3B955577-FD06-410A-9FC4-D76CB4F9D1C1}" dt="2022-11-13T16:41:53.158" v="207" actId="14100"/>
          <ac:picMkLst>
            <pc:docMk/>
            <pc:sldMk cId="1348061867" sldId="1726"/>
            <ac:picMk id="8" creationId="{055C52A9-D7E3-4E54-AA80-888BB1D6A748}"/>
          </ac:picMkLst>
        </pc:picChg>
        <pc:picChg chg="mod">
          <ac:chgData name="Lane, Kathleen" userId="d8586a00-d571-4eeb-bfc3-f42bf250439e" providerId="ADAL" clId="{3B955577-FD06-410A-9FC4-D76CB4F9D1C1}" dt="2022-11-13T16:41:43.732" v="205" actId="14100"/>
          <ac:picMkLst>
            <pc:docMk/>
            <pc:sldMk cId="1348061867" sldId="1726"/>
            <ac:picMk id="17" creationId="{69BAF48D-B2B5-40DB-B392-EDAA8FBCC828}"/>
          </ac:picMkLst>
        </pc:picChg>
      </pc:sldChg>
      <pc:sldChg chg="modSp add mod">
        <pc:chgData name="Lane, Kathleen" userId="d8586a00-d571-4eeb-bfc3-f42bf250439e" providerId="ADAL" clId="{3B955577-FD06-410A-9FC4-D76CB4F9D1C1}" dt="2022-11-13T16:55:12.796" v="465"/>
        <pc:sldMkLst>
          <pc:docMk/>
          <pc:sldMk cId="424401210" sldId="1738"/>
        </pc:sldMkLst>
        <pc:spChg chg="mod">
          <ac:chgData name="Lane, Kathleen" userId="d8586a00-d571-4eeb-bfc3-f42bf250439e" providerId="ADAL" clId="{3B955577-FD06-410A-9FC4-D76CB4F9D1C1}" dt="2022-11-13T16:55:12.796" v="465"/>
          <ac:spMkLst>
            <pc:docMk/>
            <pc:sldMk cId="424401210" sldId="1738"/>
            <ac:spMk id="15" creationId="{2878C86A-A937-8AF6-3DFB-80A5A66CABBB}"/>
          </ac:spMkLst>
        </pc:spChg>
      </pc:sldChg>
      <pc:sldChg chg="modSp mod">
        <pc:chgData name="Lane, Kathleen" userId="d8586a00-d571-4eeb-bfc3-f42bf250439e" providerId="ADAL" clId="{3B955577-FD06-410A-9FC4-D76CB4F9D1C1}" dt="2022-11-13T17:21:11.980" v="516" actId="20577"/>
        <pc:sldMkLst>
          <pc:docMk/>
          <pc:sldMk cId="1262879721" sldId="1756"/>
        </pc:sldMkLst>
        <pc:spChg chg="mod">
          <ac:chgData name="Lane, Kathleen" userId="d8586a00-d571-4eeb-bfc3-f42bf250439e" providerId="ADAL" clId="{3B955577-FD06-410A-9FC4-D76CB4F9D1C1}" dt="2022-11-13T17:21:11.980" v="516" actId="20577"/>
          <ac:spMkLst>
            <pc:docMk/>
            <pc:sldMk cId="1262879721" sldId="1756"/>
            <ac:spMk id="2" creationId="{225D6714-DD25-56EE-E605-1476B08209C9}"/>
          </ac:spMkLst>
        </pc:spChg>
      </pc:sldChg>
      <pc:sldChg chg="modSp mod">
        <pc:chgData name="Lane, Kathleen" userId="d8586a00-d571-4eeb-bfc3-f42bf250439e" providerId="ADAL" clId="{3B955577-FD06-410A-9FC4-D76CB4F9D1C1}" dt="2022-11-13T16:45:55.596" v="266" actId="20577"/>
        <pc:sldMkLst>
          <pc:docMk/>
          <pc:sldMk cId="2058169874" sldId="1761"/>
        </pc:sldMkLst>
        <pc:spChg chg="mod">
          <ac:chgData name="Lane, Kathleen" userId="d8586a00-d571-4eeb-bfc3-f42bf250439e" providerId="ADAL" clId="{3B955577-FD06-410A-9FC4-D76CB4F9D1C1}" dt="2022-11-13T16:45:55.596" v="266" actId="20577"/>
          <ac:spMkLst>
            <pc:docMk/>
            <pc:sldMk cId="2058169874" sldId="1761"/>
            <ac:spMk id="2" creationId="{225D6714-DD25-56EE-E605-1476B08209C9}"/>
          </ac:spMkLst>
        </pc:spChg>
      </pc:sldChg>
      <pc:sldChg chg="modSp mod">
        <pc:chgData name="Lane, Kathleen" userId="d8586a00-d571-4eeb-bfc3-f42bf250439e" providerId="ADAL" clId="{3B955577-FD06-410A-9FC4-D76CB4F9D1C1}" dt="2022-11-13T17:23:45.740" v="583" actId="20577"/>
        <pc:sldMkLst>
          <pc:docMk/>
          <pc:sldMk cId="1330837439" sldId="1765"/>
        </pc:sldMkLst>
        <pc:spChg chg="mod">
          <ac:chgData name="Lane, Kathleen" userId="d8586a00-d571-4eeb-bfc3-f42bf250439e" providerId="ADAL" clId="{3B955577-FD06-410A-9FC4-D76CB4F9D1C1}" dt="2022-11-13T17:23:45.740" v="583" actId="20577"/>
          <ac:spMkLst>
            <pc:docMk/>
            <pc:sldMk cId="1330837439" sldId="1765"/>
            <ac:spMk id="2" creationId="{225D6714-DD25-56EE-E605-1476B08209C9}"/>
          </ac:spMkLst>
        </pc:spChg>
      </pc:sldChg>
      <pc:sldChg chg="ord">
        <pc:chgData name="Lane, Kathleen" userId="d8586a00-d571-4eeb-bfc3-f42bf250439e" providerId="ADAL" clId="{3B955577-FD06-410A-9FC4-D76CB4F9D1C1}" dt="2022-11-13T16:55:29.063" v="467"/>
        <pc:sldMkLst>
          <pc:docMk/>
          <pc:sldMk cId="521072916" sldId="1777"/>
        </pc:sldMkLst>
      </pc:sldChg>
      <pc:sldChg chg="ord">
        <pc:chgData name="Lane, Kathleen" userId="d8586a00-d571-4eeb-bfc3-f42bf250439e" providerId="ADAL" clId="{3B955577-FD06-410A-9FC4-D76CB4F9D1C1}" dt="2022-11-13T17:39:37.674" v="641"/>
        <pc:sldMkLst>
          <pc:docMk/>
          <pc:sldMk cId="3443114402" sldId="1779"/>
        </pc:sldMkLst>
      </pc:sldChg>
      <pc:sldChg chg="addSp delSp modSp">
        <pc:chgData name="Lane, Kathleen" userId="d8586a00-d571-4eeb-bfc3-f42bf250439e" providerId="ADAL" clId="{3B955577-FD06-410A-9FC4-D76CB4F9D1C1}" dt="2022-11-13T19:21:00.944" v="655"/>
        <pc:sldMkLst>
          <pc:docMk/>
          <pc:sldMk cId="2614932590" sldId="1780"/>
        </pc:sldMkLst>
        <pc:picChg chg="del">
          <ac:chgData name="Lane, Kathleen" userId="d8586a00-d571-4eeb-bfc3-f42bf250439e" providerId="ADAL" clId="{3B955577-FD06-410A-9FC4-D76CB4F9D1C1}" dt="2022-11-13T19:21:00.195" v="654" actId="478"/>
          <ac:picMkLst>
            <pc:docMk/>
            <pc:sldMk cId="2614932590" sldId="1780"/>
            <ac:picMk id="2" creationId="{BE75D5CA-F5A2-4E1B-A98A-4D53F609FE59}"/>
          </ac:picMkLst>
        </pc:picChg>
        <pc:picChg chg="add mod">
          <ac:chgData name="Lane, Kathleen" userId="d8586a00-d571-4eeb-bfc3-f42bf250439e" providerId="ADAL" clId="{3B955577-FD06-410A-9FC4-D76CB4F9D1C1}" dt="2022-11-13T19:21:00.944" v="655"/>
          <ac:picMkLst>
            <pc:docMk/>
            <pc:sldMk cId="2614932590" sldId="1780"/>
            <ac:picMk id="3" creationId="{86740788-6853-3A7C-AA67-5934CFD0A970}"/>
          </ac:picMkLst>
        </pc:picChg>
      </pc:sldChg>
      <pc:sldChg chg="addSp delSp modSp add mod addAnim delAnim modAnim">
        <pc:chgData name="Lane, Kathleen" userId="d8586a00-d571-4eeb-bfc3-f42bf250439e" providerId="ADAL" clId="{3B955577-FD06-410A-9FC4-D76CB4F9D1C1}" dt="2022-11-13T15:59:00.294" v="32" actId="478"/>
        <pc:sldMkLst>
          <pc:docMk/>
          <pc:sldMk cId="21763641" sldId="1782"/>
        </pc:sldMkLst>
        <pc:spChg chg="add mod">
          <ac:chgData name="Lane, Kathleen" userId="d8586a00-d571-4eeb-bfc3-f42bf250439e" providerId="ADAL" clId="{3B955577-FD06-410A-9FC4-D76CB4F9D1C1}" dt="2022-11-13T15:57:28.965" v="17" actId="1076"/>
          <ac:spMkLst>
            <pc:docMk/>
            <pc:sldMk cId="21763641" sldId="1782"/>
            <ac:spMk id="5" creationId="{F7030482-7A87-B3DA-BD33-C69D3D59135F}"/>
          </ac:spMkLst>
        </pc:spChg>
        <pc:spChg chg="add mod">
          <ac:chgData name="Lane, Kathleen" userId="d8586a00-d571-4eeb-bfc3-f42bf250439e" providerId="ADAL" clId="{3B955577-FD06-410A-9FC4-D76CB4F9D1C1}" dt="2022-11-13T15:58:02.225" v="25" actId="1076"/>
          <ac:spMkLst>
            <pc:docMk/>
            <pc:sldMk cId="21763641" sldId="1782"/>
            <ac:spMk id="6" creationId="{2C825CD0-FE5B-B84F-9F06-B5E9CB190F12}"/>
          </ac:spMkLst>
        </pc:spChg>
        <pc:spChg chg="del">
          <ac:chgData name="Lane, Kathleen" userId="d8586a00-d571-4eeb-bfc3-f42bf250439e" providerId="ADAL" clId="{3B955577-FD06-410A-9FC4-D76CB4F9D1C1}" dt="2022-11-13T15:56:32.659" v="3" actId="478"/>
          <ac:spMkLst>
            <pc:docMk/>
            <pc:sldMk cId="21763641" sldId="1782"/>
            <ac:spMk id="7" creationId="{7E41C484-EAF3-974A-A20B-B7E58713C8FC}"/>
          </ac:spMkLst>
        </pc:spChg>
        <pc:spChg chg="del">
          <ac:chgData name="Lane, Kathleen" userId="d8586a00-d571-4eeb-bfc3-f42bf250439e" providerId="ADAL" clId="{3B955577-FD06-410A-9FC4-D76CB4F9D1C1}" dt="2022-11-13T15:56:38.933" v="4" actId="478"/>
          <ac:spMkLst>
            <pc:docMk/>
            <pc:sldMk cId="21763641" sldId="1782"/>
            <ac:spMk id="8" creationId="{FFF86DAD-3777-AC4F-8CD6-515CD3E47450}"/>
          </ac:spMkLst>
        </pc:spChg>
        <pc:spChg chg="del">
          <ac:chgData name="Lane, Kathleen" userId="d8586a00-d571-4eeb-bfc3-f42bf250439e" providerId="ADAL" clId="{3B955577-FD06-410A-9FC4-D76CB4F9D1C1}" dt="2022-11-13T15:56:43.626" v="5" actId="478"/>
          <ac:spMkLst>
            <pc:docMk/>
            <pc:sldMk cId="21763641" sldId="1782"/>
            <ac:spMk id="9" creationId="{ED864D72-2272-7245-9B53-9AD30E644BE1}"/>
          </ac:spMkLst>
        </pc:spChg>
        <pc:spChg chg="mod">
          <ac:chgData name="Lane, Kathleen" userId="d8586a00-d571-4eeb-bfc3-f42bf250439e" providerId="ADAL" clId="{3B955577-FD06-410A-9FC4-D76CB4F9D1C1}" dt="2022-11-13T15:57:24.134" v="16" actId="1076"/>
          <ac:spMkLst>
            <pc:docMk/>
            <pc:sldMk cId="21763641" sldId="1782"/>
            <ac:spMk id="12" creationId="{212967E6-D19C-2248-9F3D-5F6F72EC562C}"/>
          </ac:spMkLst>
        </pc:spChg>
        <pc:spChg chg="add del">
          <ac:chgData name="Lane, Kathleen" userId="d8586a00-d571-4eeb-bfc3-f42bf250439e" providerId="ADAL" clId="{3B955577-FD06-410A-9FC4-D76CB4F9D1C1}" dt="2022-11-13T15:57:40.353" v="19" actId="21"/>
          <ac:spMkLst>
            <pc:docMk/>
            <pc:sldMk cId="21763641" sldId="1782"/>
            <ac:spMk id="13" creationId="{6C6F184B-D454-524E-8284-77849D660310}"/>
          </ac:spMkLst>
        </pc:spChg>
        <pc:picChg chg="add del mod">
          <ac:chgData name="Lane, Kathleen" userId="d8586a00-d571-4eeb-bfc3-f42bf250439e" providerId="ADAL" clId="{3B955577-FD06-410A-9FC4-D76CB4F9D1C1}" dt="2022-11-13T15:56:50.842" v="7"/>
          <ac:picMkLst>
            <pc:docMk/>
            <pc:sldMk cId="21763641" sldId="1782"/>
            <ac:picMk id="2" creationId="{C8F2C39A-FF52-9886-C240-36FC59009D3D}"/>
          </ac:picMkLst>
        </pc:picChg>
        <pc:picChg chg="add del mod">
          <ac:chgData name="Lane, Kathleen" userId="d8586a00-d571-4eeb-bfc3-f42bf250439e" providerId="ADAL" clId="{3B955577-FD06-410A-9FC4-D76CB4F9D1C1}" dt="2022-11-13T15:56:58.623" v="9"/>
          <ac:picMkLst>
            <pc:docMk/>
            <pc:sldMk cId="21763641" sldId="1782"/>
            <ac:picMk id="4" creationId="{8B4DBAEC-E2BD-D226-300B-F958AAB67F04}"/>
          </ac:picMkLst>
        </pc:picChg>
        <pc:picChg chg="del">
          <ac:chgData name="Lane, Kathleen" userId="d8586a00-d571-4eeb-bfc3-f42bf250439e" providerId="ADAL" clId="{3B955577-FD06-410A-9FC4-D76CB4F9D1C1}" dt="2022-11-13T15:59:00.294" v="32" actId="478"/>
          <ac:picMkLst>
            <pc:docMk/>
            <pc:sldMk cId="21763641" sldId="1782"/>
            <ac:picMk id="10" creationId="{436B919A-173E-4576-BC5A-B8FE9AA23A6D}"/>
          </ac:picMkLst>
        </pc:picChg>
        <pc:picChg chg="mod">
          <ac:chgData name="Lane, Kathleen" userId="d8586a00-d571-4eeb-bfc3-f42bf250439e" providerId="ADAL" clId="{3B955577-FD06-410A-9FC4-D76CB4F9D1C1}" dt="2022-11-13T15:57:46.966" v="22" actId="1076"/>
          <ac:picMkLst>
            <pc:docMk/>
            <pc:sldMk cId="21763641" sldId="1782"/>
            <ac:picMk id="11" creationId="{3C6E50BF-84C1-7E42-9663-942095B957C3}"/>
          </ac:picMkLst>
        </pc:picChg>
      </pc:sldChg>
      <pc:sldChg chg="add">
        <pc:chgData name="Lane, Kathleen" userId="d8586a00-d571-4eeb-bfc3-f42bf250439e" providerId="ADAL" clId="{3B955577-FD06-410A-9FC4-D76CB4F9D1C1}" dt="2022-11-13T15:56:10.750" v="1"/>
        <pc:sldMkLst>
          <pc:docMk/>
          <pc:sldMk cId="3926885716" sldId="1783"/>
        </pc:sldMkLst>
      </pc:sldChg>
      <pc:sldChg chg="addSp delSp modSp add mod modAnim">
        <pc:chgData name="Lane, Kathleen" userId="d8586a00-d571-4eeb-bfc3-f42bf250439e" providerId="ADAL" clId="{3B955577-FD06-410A-9FC4-D76CB4F9D1C1}" dt="2022-11-13T19:24:52.673" v="673" actId="1076"/>
        <pc:sldMkLst>
          <pc:docMk/>
          <pc:sldMk cId="1622404389" sldId="1784"/>
        </pc:sldMkLst>
        <pc:spChg chg="add mod">
          <ac:chgData name="Lane, Kathleen" userId="d8586a00-d571-4eeb-bfc3-f42bf250439e" providerId="ADAL" clId="{3B955577-FD06-410A-9FC4-D76CB4F9D1C1}" dt="2022-11-13T19:24:42.975" v="671" actId="14861"/>
          <ac:spMkLst>
            <pc:docMk/>
            <pc:sldMk cId="1622404389" sldId="1784"/>
            <ac:spMk id="5" creationId="{CC1E23F9-92AF-EA05-3621-247C9494780D}"/>
          </ac:spMkLst>
        </pc:spChg>
        <pc:spChg chg="add mod">
          <ac:chgData name="Lane, Kathleen" userId="d8586a00-d571-4eeb-bfc3-f42bf250439e" providerId="ADAL" clId="{3B955577-FD06-410A-9FC4-D76CB4F9D1C1}" dt="2022-11-13T19:24:52.673" v="673" actId="1076"/>
          <ac:spMkLst>
            <pc:docMk/>
            <pc:sldMk cId="1622404389" sldId="1784"/>
            <ac:spMk id="6" creationId="{CF825BB7-C2FB-E95E-64E8-B844CB8640CE}"/>
          </ac:spMkLst>
        </pc:spChg>
        <pc:picChg chg="add del mod">
          <ac:chgData name="Lane, Kathleen" userId="d8586a00-d571-4eeb-bfc3-f42bf250439e" providerId="ADAL" clId="{3B955577-FD06-410A-9FC4-D76CB4F9D1C1}" dt="2022-11-13T19:23:59.038" v="664" actId="478"/>
          <ac:picMkLst>
            <pc:docMk/>
            <pc:sldMk cId="1622404389" sldId="1784"/>
            <ac:picMk id="3" creationId="{4E34D088-7DDC-ABFE-EC54-FBCC02E0E205}"/>
          </ac:picMkLst>
        </pc:picChg>
      </pc:sldChg>
      <pc:sldChg chg="addSp modSp add mod">
        <pc:chgData name="Lane, Kathleen" userId="d8586a00-d571-4eeb-bfc3-f42bf250439e" providerId="ADAL" clId="{3B955577-FD06-410A-9FC4-D76CB4F9D1C1}" dt="2022-11-13T16:33:56.065" v="162" actId="14100"/>
        <pc:sldMkLst>
          <pc:docMk/>
          <pc:sldMk cId="3079518499" sldId="1799"/>
        </pc:sldMkLst>
        <pc:spChg chg="add mod">
          <ac:chgData name="Lane, Kathleen" userId="d8586a00-d571-4eeb-bfc3-f42bf250439e" providerId="ADAL" clId="{3B955577-FD06-410A-9FC4-D76CB4F9D1C1}" dt="2022-11-13T16:32:48.991" v="146" actId="1076"/>
          <ac:spMkLst>
            <pc:docMk/>
            <pc:sldMk cId="3079518499" sldId="1799"/>
            <ac:spMk id="2" creationId="{7DF9FC9C-1D32-46C2-285F-957A9F2FF1B8}"/>
          </ac:spMkLst>
        </pc:spChg>
        <pc:spChg chg="add mod">
          <ac:chgData name="Lane, Kathleen" userId="d8586a00-d571-4eeb-bfc3-f42bf250439e" providerId="ADAL" clId="{3B955577-FD06-410A-9FC4-D76CB4F9D1C1}" dt="2022-11-13T16:33:32.840" v="156" actId="1076"/>
          <ac:spMkLst>
            <pc:docMk/>
            <pc:sldMk cId="3079518499" sldId="1799"/>
            <ac:spMk id="4" creationId="{D94AE5CA-7F01-96E5-8A1D-9821666BD797}"/>
          </ac:spMkLst>
        </pc:spChg>
        <pc:spChg chg="add mod">
          <ac:chgData name="Lane, Kathleen" userId="d8586a00-d571-4eeb-bfc3-f42bf250439e" providerId="ADAL" clId="{3B955577-FD06-410A-9FC4-D76CB4F9D1C1}" dt="2022-11-13T16:33:56.065" v="162" actId="14100"/>
          <ac:spMkLst>
            <pc:docMk/>
            <pc:sldMk cId="3079518499" sldId="1799"/>
            <ac:spMk id="5" creationId="{A12BC177-9B94-52C7-357F-A1309B7A62DF}"/>
          </ac:spMkLst>
        </pc:spChg>
        <pc:picChg chg="add mod">
          <ac:chgData name="Lane, Kathleen" userId="d8586a00-d571-4eeb-bfc3-f42bf250439e" providerId="ADAL" clId="{3B955577-FD06-410A-9FC4-D76CB4F9D1C1}" dt="2022-11-13T16:33:22.722" v="154" actId="1076"/>
          <ac:picMkLst>
            <pc:docMk/>
            <pc:sldMk cId="3079518499" sldId="1799"/>
            <ac:picMk id="3" creationId="{BF140A69-239C-8EB4-1B56-61850B66BB23}"/>
          </ac:picMkLst>
        </pc:picChg>
        <pc:picChg chg="mod">
          <ac:chgData name="Lane, Kathleen" userId="d8586a00-d571-4eeb-bfc3-f42bf250439e" providerId="ADAL" clId="{3B955577-FD06-410A-9FC4-D76CB4F9D1C1}" dt="2022-11-13T16:32:54.949" v="148" actId="1076"/>
          <ac:picMkLst>
            <pc:docMk/>
            <pc:sldMk cId="3079518499" sldId="1799"/>
            <ac:picMk id="3074" creationId="{C0247F51-03CF-F6F9-3AC7-562AF7FF19E5}"/>
          </ac:picMkLst>
        </pc:picChg>
      </pc:sldChg>
      <pc:sldChg chg="addSp modSp add mod">
        <pc:chgData name="Lane, Kathleen" userId="d8586a00-d571-4eeb-bfc3-f42bf250439e" providerId="ADAL" clId="{3B955577-FD06-410A-9FC4-D76CB4F9D1C1}" dt="2022-11-13T16:19:15.336" v="119" actId="14100"/>
        <pc:sldMkLst>
          <pc:docMk/>
          <pc:sldMk cId="651940277" sldId="1811"/>
        </pc:sldMkLst>
        <pc:picChg chg="add mod">
          <ac:chgData name="Lane, Kathleen" userId="d8586a00-d571-4eeb-bfc3-f42bf250439e" providerId="ADAL" clId="{3B955577-FD06-410A-9FC4-D76CB4F9D1C1}" dt="2022-11-13T16:19:00.547" v="114" actId="1076"/>
          <ac:picMkLst>
            <pc:docMk/>
            <pc:sldMk cId="651940277" sldId="1811"/>
            <ac:picMk id="3" creationId="{528DDC20-6341-5FEB-1B88-6F47E550119F}"/>
          </ac:picMkLst>
        </pc:picChg>
        <pc:picChg chg="add mod">
          <ac:chgData name="Lane, Kathleen" userId="d8586a00-d571-4eeb-bfc3-f42bf250439e" providerId="ADAL" clId="{3B955577-FD06-410A-9FC4-D76CB4F9D1C1}" dt="2022-11-13T16:19:15.336" v="119" actId="14100"/>
          <ac:picMkLst>
            <pc:docMk/>
            <pc:sldMk cId="651940277" sldId="1811"/>
            <ac:picMk id="4" creationId="{89A97F76-C9CA-232E-89C1-E396D5C400FD}"/>
          </ac:picMkLst>
        </pc:picChg>
      </pc:sldChg>
      <pc:sldChg chg="add">
        <pc:chgData name="Lane, Kathleen" userId="d8586a00-d571-4eeb-bfc3-f42bf250439e" providerId="ADAL" clId="{3B955577-FD06-410A-9FC4-D76CB4F9D1C1}" dt="2022-11-13T16:05:39.145" v="48"/>
        <pc:sldMkLst>
          <pc:docMk/>
          <pc:sldMk cId="3876275240" sldId="1812"/>
        </pc:sldMkLst>
      </pc:sldChg>
      <pc:sldChg chg="addSp modSp add del mod">
        <pc:chgData name="Lane, Kathleen" userId="d8586a00-d571-4eeb-bfc3-f42bf250439e" providerId="ADAL" clId="{3B955577-FD06-410A-9FC4-D76CB4F9D1C1}" dt="2022-11-13T16:10:26.163" v="81" actId="1076"/>
        <pc:sldMkLst>
          <pc:docMk/>
          <pc:sldMk cId="1252396288" sldId="1813"/>
        </pc:sldMkLst>
        <pc:spChg chg="add mod">
          <ac:chgData name="Lane, Kathleen" userId="d8586a00-d571-4eeb-bfc3-f42bf250439e" providerId="ADAL" clId="{3B955577-FD06-410A-9FC4-D76CB4F9D1C1}" dt="2022-11-13T16:08:56.618" v="66" actId="1076"/>
          <ac:spMkLst>
            <pc:docMk/>
            <pc:sldMk cId="1252396288" sldId="1813"/>
            <ac:spMk id="2" creationId="{78CDEA07-618A-DBA2-10CB-8B9DCA0445E1}"/>
          </ac:spMkLst>
        </pc:spChg>
        <pc:spChg chg="add mod">
          <ac:chgData name="Lane, Kathleen" userId="d8586a00-d571-4eeb-bfc3-f42bf250439e" providerId="ADAL" clId="{3B955577-FD06-410A-9FC4-D76CB4F9D1C1}" dt="2022-11-13T16:09:59.226" v="75" actId="1582"/>
          <ac:spMkLst>
            <pc:docMk/>
            <pc:sldMk cId="1252396288" sldId="1813"/>
            <ac:spMk id="3" creationId="{07DD8304-3E4C-9169-3790-053CB7B80741}"/>
          </ac:spMkLst>
        </pc:spChg>
        <pc:picChg chg="add mod">
          <ac:chgData name="Lane, Kathleen" userId="d8586a00-d571-4eeb-bfc3-f42bf250439e" providerId="ADAL" clId="{3B955577-FD06-410A-9FC4-D76CB4F9D1C1}" dt="2022-11-13T16:10:26.163" v="81" actId="1076"/>
          <ac:picMkLst>
            <pc:docMk/>
            <pc:sldMk cId="1252396288" sldId="1813"/>
            <ac:picMk id="4" creationId="{85F7A52C-2262-7840-E680-E54D26C7CB91}"/>
          </ac:picMkLst>
        </pc:picChg>
      </pc:sldChg>
      <pc:sldChg chg="add">
        <pc:chgData name="Lane, Kathleen" userId="d8586a00-d571-4eeb-bfc3-f42bf250439e" providerId="ADAL" clId="{3B955577-FD06-410A-9FC4-D76CB4F9D1C1}" dt="2022-11-13T16:05:39.145" v="48"/>
        <pc:sldMkLst>
          <pc:docMk/>
          <pc:sldMk cId="4215611196" sldId="1814"/>
        </pc:sldMkLst>
      </pc:sldChg>
      <pc:sldChg chg="modSp add mod">
        <pc:chgData name="Lane, Kathleen" userId="d8586a00-d571-4eeb-bfc3-f42bf250439e" providerId="ADAL" clId="{3B955577-FD06-410A-9FC4-D76CB4F9D1C1}" dt="2022-11-13T16:46:55.403" v="372" actId="20577"/>
        <pc:sldMkLst>
          <pc:docMk/>
          <pc:sldMk cId="2844501239" sldId="1815"/>
        </pc:sldMkLst>
        <pc:spChg chg="mod">
          <ac:chgData name="Lane, Kathleen" userId="d8586a00-d571-4eeb-bfc3-f42bf250439e" providerId="ADAL" clId="{3B955577-FD06-410A-9FC4-D76CB4F9D1C1}" dt="2022-11-13T16:46:55.403" v="372" actId="20577"/>
          <ac:spMkLst>
            <pc:docMk/>
            <pc:sldMk cId="2844501239" sldId="1815"/>
            <ac:spMk id="15" creationId="{2878C86A-A937-8AF6-3DFB-80A5A66CABBB}"/>
          </ac:spMkLst>
        </pc:spChg>
      </pc:sldChg>
      <pc:sldChg chg="addSp delSp modSp new mod">
        <pc:chgData name="Lane, Kathleen" userId="d8586a00-d571-4eeb-bfc3-f42bf250439e" providerId="ADAL" clId="{3B955577-FD06-410A-9FC4-D76CB4F9D1C1}" dt="2022-11-13T17:16:12.226" v="505"/>
        <pc:sldMkLst>
          <pc:docMk/>
          <pc:sldMk cId="1264939991" sldId="1817"/>
        </pc:sldMkLst>
        <pc:spChg chg="mod">
          <ac:chgData name="Lane, Kathleen" userId="d8586a00-d571-4eeb-bfc3-f42bf250439e" providerId="ADAL" clId="{3B955577-FD06-410A-9FC4-D76CB4F9D1C1}" dt="2022-11-13T16:49:08.052" v="424" actId="20577"/>
          <ac:spMkLst>
            <pc:docMk/>
            <pc:sldMk cId="1264939991" sldId="1817"/>
            <ac:spMk id="2" creationId="{CBFDB757-3362-F2F4-51CC-B8A575886CF4}"/>
          </ac:spMkLst>
        </pc:spChg>
        <pc:graphicFrameChg chg="add mod">
          <ac:chgData name="Lane, Kathleen" userId="d8586a00-d571-4eeb-bfc3-f42bf250439e" providerId="ADAL" clId="{3B955577-FD06-410A-9FC4-D76CB4F9D1C1}" dt="2022-11-13T17:16:12.226" v="505"/>
          <ac:graphicFrameMkLst>
            <pc:docMk/>
            <pc:sldMk cId="1264939991" sldId="1817"/>
            <ac:graphicFrameMk id="5" creationId="{7AEDD318-2F39-5B8C-733C-93A43311B915}"/>
          </ac:graphicFrameMkLst>
        </pc:graphicFrameChg>
        <pc:picChg chg="add del mod">
          <ac:chgData name="Lane, Kathleen" userId="d8586a00-d571-4eeb-bfc3-f42bf250439e" providerId="ADAL" clId="{3B955577-FD06-410A-9FC4-D76CB4F9D1C1}" dt="2022-11-13T17:15:45.442" v="501" actId="478"/>
          <ac:picMkLst>
            <pc:docMk/>
            <pc:sldMk cId="1264939991" sldId="1817"/>
            <ac:picMk id="3" creationId="{AE9D1E1D-D6EF-5D04-9CB7-47E55DCAED9F}"/>
          </ac:picMkLst>
        </pc:picChg>
        <pc:picChg chg="add mod">
          <ac:chgData name="Lane, Kathleen" userId="d8586a00-d571-4eeb-bfc3-f42bf250439e" providerId="ADAL" clId="{3B955577-FD06-410A-9FC4-D76CB4F9D1C1}" dt="2022-11-13T17:15:46.148" v="502"/>
          <ac:picMkLst>
            <pc:docMk/>
            <pc:sldMk cId="1264939991" sldId="1817"/>
            <ac:picMk id="4" creationId="{4F9C3F6F-2C0B-991A-646D-1F2F976E41BC}"/>
          </ac:picMkLst>
        </pc:picChg>
      </pc:sldChg>
      <pc:sldChg chg="add">
        <pc:chgData name="Lane, Kathleen" userId="d8586a00-d571-4eeb-bfc3-f42bf250439e" providerId="ADAL" clId="{3B955577-FD06-410A-9FC4-D76CB4F9D1C1}" dt="2022-11-13T17:13:28.603" v="495"/>
        <pc:sldMkLst>
          <pc:docMk/>
          <pc:sldMk cId="1946940983" sldId="1818"/>
        </pc:sldMkLst>
      </pc:sldChg>
      <pc:sldChg chg="add mod modShow">
        <pc:chgData name="Lane, Kathleen" userId="d8586a00-d571-4eeb-bfc3-f42bf250439e" providerId="ADAL" clId="{3B955577-FD06-410A-9FC4-D76CB4F9D1C1}" dt="2022-11-13T17:30:23.756" v="585" actId="729"/>
        <pc:sldMkLst>
          <pc:docMk/>
          <pc:sldMk cId="3761137955" sldId="1819"/>
        </pc:sldMkLst>
      </pc:sldChg>
      <pc:sldMasterChg chg="delSldLayout">
        <pc:chgData name="Lane, Kathleen" userId="d8586a00-d571-4eeb-bfc3-f42bf250439e" providerId="ADAL" clId="{3B955577-FD06-410A-9FC4-D76CB4F9D1C1}" dt="2022-11-13T16:50:04.568" v="431" actId="47"/>
        <pc:sldMasterMkLst>
          <pc:docMk/>
          <pc:sldMasterMk cId="3300153613" sldId="2147483660"/>
        </pc:sldMasterMkLst>
      </pc:sldMasterChg>
    </pc:docChg>
  </pc:docChgLst>
  <pc:docChgLst>
    <pc:chgData name="Sherod, Rebecca Lee" userId="4a5e3857-22b8-48bf-84ca-3e6efb53098b" providerId="ADAL" clId="{5FF65AA6-3A20-4607-8624-FA99EC6DA01C}"/>
    <pc:docChg chg="modSld">
      <pc:chgData name="Sherod, Rebecca Lee" userId="4a5e3857-22b8-48bf-84ca-3e6efb53098b" providerId="ADAL" clId="{5FF65AA6-3A20-4607-8624-FA99EC6DA01C}" dt="2023-03-09T15:57:43.515" v="1" actId="729"/>
      <pc:docMkLst>
        <pc:docMk/>
      </pc:docMkLst>
      <pc:sldChg chg="mod modShow">
        <pc:chgData name="Sherod, Rebecca Lee" userId="4a5e3857-22b8-48bf-84ca-3e6efb53098b" providerId="ADAL" clId="{5FF65AA6-3A20-4607-8624-FA99EC6DA01C}" dt="2023-03-09T15:57:43.515" v="1" actId="729"/>
        <pc:sldMkLst>
          <pc:docMk/>
          <pc:sldMk cId="2601743110" sldId="1487"/>
        </pc:sldMkLst>
      </pc:sldChg>
      <pc:sldChg chg="mod modShow">
        <pc:chgData name="Sherod, Rebecca Lee" userId="4a5e3857-22b8-48bf-84ca-3e6efb53098b" providerId="ADAL" clId="{5FF65AA6-3A20-4607-8624-FA99EC6DA01C}" dt="2023-03-09T15:57:40.178" v="0" actId="729"/>
        <pc:sldMkLst>
          <pc:docMk/>
          <pc:sldMk cId="2203340649" sldId="1551"/>
        </pc:sldMkLst>
      </pc:sldChg>
    </pc:docChg>
  </pc:docChgLst>
  <pc:docChgLst>
    <pc:chgData name="Bernard, Allison M" userId="7cd67125-3436-42b8-b83a-bbe37ba15a4e" providerId="ADAL" clId="{237AEDBF-8923-407C-9C47-6303E20039A7}"/>
    <pc:docChg chg="addSld modSld">
      <pc:chgData name="Bernard, Allison M" userId="7cd67125-3436-42b8-b83a-bbe37ba15a4e" providerId="ADAL" clId="{237AEDBF-8923-407C-9C47-6303E20039A7}" dt="2023-10-08T19:14:54.517" v="5" actId="729"/>
      <pc:docMkLst>
        <pc:docMk/>
      </pc:docMkLst>
      <pc:sldChg chg="modSp mod">
        <pc:chgData name="Bernard, Allison M" userId="7cd67125-3436-42b8-b83a-bbe37ba15a4e" providerId="ADAL" clId="{237AEDBF-8923-407C-9C47-6303E20039A7}" dt="2023-10-08T19:14:36.852" v="1" actId="1076"/>
        <pc:sldMkLst>
          <pc:docMk/>
          <pc:sldMk cId="0" sldId="267"/>
        </pc:sldMkLst>
        <pc:spChg chg="mod">
          <ac:chgData name="Bernard, Allison M" userId="7cd67125-3436-42b8-b83a-bbe37ba15a4e" providerId="ADAL" clId="{237AEDBF-8923-407C-9C47-6303E20039A7}" dt="2023-10-08T19:14:36.852" v="1" actId="1076"/>
          <ac:spMkLst>
            <pc:docMk/>
            <pc:sldMk cId="0" sldId="267"/>
            <ac:spMk id="2" creationId="{54950689-17E5-80EF-3972-05EBB3CE9B63}"/>
          </ac:spMkLst>
        </pc:spChg>
      </pc:sldChg>
      <pc:sldChg chg="add">
        <pc:chgData name="Bernard, Allison M" userId="7cd67125-3436-42b8-b83a-bbe37ba15a4e" providerId="ADAL" clId="{237AEDBF-8923-407C-9C47-6303E20039A7}" dt="2023-10-08T19:14:29.164" v="0"/>
        <pc:sldMkLst>
          <pc:docMk/>
          <pc:sldMk cId="0" sldId="1871"/>
        </pc:sldMkLst>
      </pc:sldChg>
      <pc:sldChg chg="addSp modSp mod modShow">
        <pc:chgData name="Bernard, Allison M" userId="7cd67125-3436-42b8-b83a-bbe37ba15a4e" providerId="ADAL" clId="{237AEDBF-8923-407C-9C47-6303E20039A7}" dt="2023-10-08T19:14:49.471" v="4" actId="729"/>
        <pc:sldMkLst>
          <pc:docMk/>
          <pc:sldMk cId="0" sldId="1876"/>
        </pc:sldMkLst>
        <pc:spChg chg="add mod">
          <ac:chgData name="Bernard, Allison M" userId="7cd67125-3436-42b8-b83a-bbe37ba15a4e" providerId="ADAL" clId="{237AEDBF-8923-407C-9C47-6303E20039A7}" dt="2023-10-08T19:14:41.796" v="3"/>
          <ac:spMkLst>
            <pc:docMk/>
            <pc:sldMk cId="0" sldId="1876"/>
            <ac:spMk id="2" creationId="{B775EBEA-DD25-9B69-27D5-FE16E1B52045}"/>
          </ac:spMkLst>
        </pc:spChg>
      </pc:sldChg>
      <pc:sldChg chg="addSp modSp mod modShow">
        <pc:chgData name="Bernard, Allison M" userId="7cd67125-3436-42b8-b83a-bbe37ba15a4e" providerId="ADAL" clId="{237AEDBF-8923-407C-9C47-6303E20039A7}" dt="2023-10-08T19:14:54.517" v="5" actId="729"/>
        <pc:sldMkLst>
          <pc:docMk/>
          <pc:sldMk cId="0" sldId="1877"/>
        </pc:sldMkLst>
        <pc:spChg chg="add mod">
          <ac:chgData name="Bernard, Allison M" userId="7cd67125-3436-42b8-b83a-bbe37ba15a4e" providerId="ADAL" clId="{237AEDBF-8923-407C-9C47-6303E20039A7}" dt="2023-10-08T19:14:39.728" v="2"/>
          <ac:spMkLst>
            <pc:docMk/>
            <pc:sldMk cId="0" sldId="1877"/>
            <ac:spMk id="2" creationId="{7DDF96B0-1957-8A16-1FE4-AFED83489691}"/>
          </ac:spMkLst>
        </pc:spChg>
      </pc:sldChg>
      <pc:sldChg chg="add">
        <pc:chgData name="Bernard, Allison M" userId="7cd67125-3436-42b8-b83a-bbe37ba15a4e" providerId="ADAL" clId="{237AEDBF-8923-407C-9C47-6303E20039A7}" dt="2023-10-08T19:14:29.164" v="0"/>
        <pc:sldMkLst>
          <pc:docMk/>
          <pc:sldMk cId="3060707925" sldId="1893"/>
        </pc:sldMkLst>
      </pc:sldChg>
      <pc:sldChg chg="add">
        <pc:chgData name="Bernard, Allison M" userId="7cd67125-3436-42b8-b83a-bbe37ba15a4e" providerId="ADAL" clId="{237AEDBF-8923-407C-9C47-6303E20039A7}" dt="2023-10-08T19:14:29.164" v="0"/>
        <pc:sldMkLst>
          <pc:docMk/>
          <pc:sldMk cId="1108201248" sldId="1894"/>
        </pc:sldMkLst>
      </pc:sldChg>
      <pc:sldChg chg="add">
        <pc:chgData name="Bernard, Allison M" userId="7cd67125-3436-42b8-b83a-bbe37ba15a4e" providerId="ADAL" clId="{237AEDBF-8923-407C-9C47-6303E20039A7}" dt="2023-10-08T19:14:29.164" v="0"/>
        <pc:sldMkLst>
          <pc:docMk/>
          <pc:sldMk cId="84166808" sldId="1895"/>
        </pc:sldMkLst>
      </pc:sldChg>
      <pc:sldChg chg="add">
        <pc:chgData name="Bernard, Allison M" userId="7cd67125-3436-42b8-b83a-bbe37ba15a4e" providerId="ADAL" clId="{237AEDBF-8923-407C-9C47-6303E20039A7}" dt="2023-10-08T19:14:29.164" v="0"/>
        <pc:sldMkLst>
          <pc:docMk/>
          <pc:sldMk cId="2724490585" sldId="1896"/>
        </pc:sldMkLst>
      </pc:sldChg>
      <pc:sldChg chg="add">
        <pc:chgData name="Bernard, Allison M" userId="7cd67125-3436-42b8-b83a-bbe37ba15a4e" providerId="ADAL" clId="{237AEDBF-8923-407C-9C47-6303E20039A7}" dt="2023-10-08T19:14:29.164" v="0"/>
        <pc:sldMkLst>
          <pc:docMk/>
          <pc:sldMk cId="1228848409" sldId="1897"/>
        </pc:sldMkLst>
      </pc:sldChg>
      <pc:sldChg chg="add">
        <pc:chgData name="Bernard, Allison M" userId="7cd67125-3436-42b8-b83a-bbe37ba15a4e" providerId="ADAL" clId="{237AEDBF-8923-407C-9C47-6303E20039A7}" dt="2023-10-08T19:14:29.164" v="0"/>
        <pc:sldMkLst>
          <pc:docMk/>
          <pc:sldMk cId="640910738" sldId="1898"/>
        </pc:sldMkLst>
      </pc:sldChg>
      <pc:sldChg chg="add">
        <pc:chgData name="Bernard, Allison M" userId="7cd67125-3436-42b8-b83a-bbe37ba15a4e" providerId="ADAL" clId="{237AEDBF-8923-407C-9C47-6303E20039A7}" dt="2023-10-08T19:14:29.164" v="0"/>
        <pc:sldMkLst>
          <pc:docMk/>
          <pc:sldMk cId="1574643098" sldId="1899"/>
        </pc:sldMkLst>
      </pc:sldChg>
      <pc:sldChg chg="add">
        <pc:chgData name="Bernard, Allison M" userId="7cd67125-3436-42b8-b83a-bbe37ba15a4e" providerId="ADAL" clId="{237AEDBF-8923-407C-9C47-6303E20039A7}" dt="2023-10-08T19:14:29.164" v="0"/>
        <pc:sldMkLst>
          <pc:docMk/>
          <pc:sldMk cId="1939559607" sldId="1900"/>
        </pc:sldMkLst>
      </pc:sldChg>
      <pc:sldChg chg="add">
        <pc:chgData name="Bernard, Allison M" userId="7cd67125-3436-42b8-b83a-bbe37ba15a4e" providerId="ADAL" clId="{237AEDBF-8923-407C-9C47-6303E20039A7}" dt="2023-10-08T19:14:29.164" v="0"/>
        <pc:sldMkLst>
          <pc:docMk/>
          <pc:sldMk cId="142171071" sldId="1901"/>
        </pc:sldMkLst>
      </pc:sldChg>
      <pc:sldChg chg="add">
        <pc:chgData name="Bernard, Allison M" userId="7cd67125-3436-42b8-b83a-bbe37ba15a4e" providerId="ADAL" clId="{237AEDBF-8923-407C-9C47-6303E20039A7}" dt="2023-10-08T19:14:29.164" v="0"/>
        <pc:sldMkLst>
          <pc:docMk/>
          <pc:sldMk cId="718096006" sldId="1902"/>
        </pc:sldMkLst>
      </pc:sldChg>
      <pc:sldChg chg="add">
        <pc:chgData name="Bernard, Allison M" userId="7cd67125-3436-42b8-b83a-bbe37ba15a4e" providerId="ADAL" clId="{237AEDBF-8923-407C-9C47-6303E20039A7}" dt="2023-10-08T19:14:29.164" v="0"/>
        <pc:sldMkLst>
          <pc:docMk/>
          <pc:sldMk cId="1391870540" sldId="1903"/>
        </pc:sldMkLst>
      </pc:sldChg>
    </pc:docChg>
  </pc:docChgLst>
  <pc:docChgLst>
    <pc:chgData name="Wendy Oakes" userId="S::wendy.oakes_asu.edu#ext#@kansas.onmicrosoft.com::2e8a6244-b545-461d-a2d5-8205ea4c66f5" providerId="AD" clId="Web-{6D9AAB67-A44E-99A6-D8FF-596DFE8D3A6F}"/>
    <pc:docChg chg="modSld sldOrd modSection">
      <pc:chgData name="Wendy Oakes" userId="S::wendy.oakes_asu.edu#ext#@kansas.onmicrosoft.com::2e8a6244-b545-461d-a2d5-8205ea4c66f5" providerId="AD" clId="Web-{6D9AAB67-A44E-99A6-D8FF-596DFE8D3A6F}" dt="2023-09-20T16:18:13.258" v="26" actId="1076"/>
      <pc:docMkLst>
        <pc:docMk/>
      </pc:docMkLst>
      <pc:sldChg chg="ord">
        <pc:chgData name="Wendy Oakes" userId="S::wendy.oakes_asu.edu#ext#@kansas.onmicrosoft.com::2e8a6244-b545-461d-a2d5-8205ea4c66f5" providerId="AD" clId="Web-{6D9AAB67-A44E-99A6-D8FF-596DFE8D3A6F}" dt="2023-09-20T16:06:03.576" v="4"/>
        <pc:sldMkLst>
          <pc:docMk/>
          <pc:sldMk cId="3106563145" sldId="1631"/>
        </pc:sldMkLst>
      </pc:sldChg>
      <pc:sldChg chg="addSp modSp">
        <pc:chgData name="Wendy Oakes" userId="S::wendy.oakes_asu.edu#ext#@kansas.onmicrosoft.com::2e8a6244-b545-461d-a2d5-8205ea4c66f5" providerId="AD" clId="Web-{6D9AAB67-A44E-99A6-D8FF-596DFE8D3A6F}" dt="2023-09-20T16:18:13.258" v="26" actId="1076"/>
        <pc:sldMkLst>
          <pc:docMk/>
          <pc:sldMk cId="424401210" sldId="1738"/>
        </pc:sldMkLst>
        <pc:spChg chg="add mod">
          <ac:chgData name="Wendy Oakes" userId="S::wendy.oakes_asu.edu#ext#@kansas.onmicrosoft.com::2e8a6244-b545-461d-a2d5-8205ea4c66f5" providerId="AD" clId="Web-{6D9AAB67-A44E-99A6-D8FF-596DFE8D3A6F}" dt="2023-09-20T16:18:13.258" v="26" actId="1076"/>
          <ac:spMkLst>
            <pc:docMk/>
            <pc:sldMk cId="424401210" sldId="1738"/>
            <ac:spMk id="2" creationId="{83341452-EF3A-64D0-D0B9-F64218F4D1DC}"/>
          </ac:spMkLst>
        </pc:spChg>
      </pc:sldChg>
      <pc:sldChg chg="modSp">
        <pc:chgData name="Wendy Oakes" userId="S::wendy.oakes_asu.edu#ext#@kansas.onmicrosoft.com::2e8a6244-b545-461d-a2d5-8205ea4c66f5" providerId="AD" clId="Web-{6D9AAB67-A44E-99A6-D8FF-596DFE8D3A6F}" dt="2023-09-20T16:02:21.521" v="2" actId="1076"/>
        <pc:sldMkLst>
          <pc:docMk/>
          <pc:sldMk cId="521072916" sldId="1777"/>
        </pc:sldMkLst>
        <pc:spChg chg="mod">
          <ac:chgData name="Wendy Oakes" userId="S::wendy.oakes_asu.edu#ext#@kansas.onmicrosoft.com::2e8a6244-b545-461d-a2d5-8205ea4c66f5" providerId="AD" clId="Web-{6D9AAB67-A44E-99A6-D8FF-596DFE8D3A6F}" dt="2023-09-20T16:02:21.521" v="2" actId="1076"/>
          <ac:spMkLst>
            <pc:docMk/>
            <pc:sldMk cId="521072916" sldId="1777"/>
            <ac:spMk id="2" creationId="{3A08A747-40DF-F727-21EE-D2D05597E279}"/>
          </ac:spMkLst>
        </pc:spChg>
      </pc:sldChg>
      <pc:sldChg chg="modSp">
        <pc:chgData name="Wendy Oakes" userId="S::wendy.oakes_asu.edu#ext#@kansas.onmicrosoft.com::2e8a6244-b545-461d-a2d5-8205ea4c66f5" providerId="AD" clId="Web-{6D9AAB67-A44E-99A6-D8FF-596DFE8D3A6F}" dt="2023-09-20T16:08:35.535" v="5" actId="1076"/>
        <pc:sldMkLst>
          <pc:docMk/>
          <pc:sldMk cId="3582658163" sldId="1823"/>
        </pc:sldMkLst>
        <pc:spChg chg="mod">
          <ac:chgData name="Wendy Oakes" userId="S::wendy.oakes_asu.edu#ext#@kansas.onmicrosoft.com::2e8a6244-b545-461d-a2d5-8205ea4c66f5" providerId="AD" clId="Web-{6D9AAB67-A44E-99A6-D8FF-596DFE8D3A6F}" dt="2023-09-20T16:08:35.535" v="5" actId="1076"/>
          <ac:spMkLst>
            <pc:docMk/>
            <pc:sldMk cId="3582658163" sldId="1823"/>
            <ac:spMk id="3" creationId="{4B3E82CA-093D-07C7-09FB-89D02D9D9237}"/>
          </ac:spMkLst>
        </pc:spChg>
      </pc:sldChg>
      <pc:sldChg chg="addSp">
        <pc:chgData name="Wendy Oakes" userId="S::wendy.oakes_asu.edu#ext#@kansas.onmicrosoft.com::2e8a6244-b545-461d-a2d5-8205ea4c66f5" providerId="AD" clId="Web-{6D9AAB67-A44E-99A6-D8FF-596DFE8D3A6F}" dt="2023-09-20T16:17:33.366" v="25"/>
        <pc:sldMkLst>
          <pc:docMk/>
          <pc:sldMk cId="3988406604" sldId="1826"/>
        </pc:sldMkLst>
        <pc:spChg chg="add">
          <ac:chgData name="Wendy Oakes" userId="S::wendy.oakes_asu.edu#ext#@kansas.onmicrosoft.com::2e8a6244-b545-461d-a2d5-8205ea4c66f5" providerId="AD" clId="Web-{6D9AAB67-A44E-99A6-D8FF-596DFE8D3A6F}" dt="2023-09-20T16:17:33.366" v="25"/>
          <ac:spMkLst>
            <pc:docMk/>
            <pc:sldMk cId="3988406604" sldId="1826"/>
            <ac:spMk id="5" creationId="{323CA388-F1A4-024D-9812-768C3B04BDA2}"/>
          </ac:spMkLst>
        </pc:spChg>
      </pc:sldChg>
    </pc:docChg>
  </pc:docChgLst>
  <pc:docChgLst>
    <pc:chgData name="Bernard, Allison M" userId="7cd67125-3436-42b8-b83a-bbe37ba15a4e" providerId="ADAL" clId="{770C2E6B-2E32-4410-9166-46C37FAAA147}"/>
    <pc:docChg chg="modSld">
      <pc:chgData name="Bernard, Allison M" userId="7cd67125-3436-42b8-b83a-bbe37ba15a4e" providerId="ADAL" clId="{770C2E6B-2E32-4410-9166-46C37FAAA147}" dt="2024-01-17T19:18:07.728" v="0" actId="14826"/>
      <pc:docMkLst>
        <pc:docMk/>
      </pc:docMkLst>
      <pc:sldChg chg="modSp mod">
        <pc:chgData name="Bernard, Allison M" userId="7cd67125-3436-42b8-b83a-bbe37ba15a4e" providerId="ADAL" clId="{770C2E6B-2E32-4410-9166-46C37FAAA147}" dt="2024-01-17T19:18:07.728" v="0" actId="14826"/>
        <pc:sldMkLst>
          <pc:docMk/>
          <pc:sldMk cId="295473230" sldId="1856"/>
        </pc:sldMkLst>
        <pc:picChg chg="mod">
          <ac:chgData name="Bernard, Allison M" userId="7cd67125-3436-42b8-b83a-bbe37ba15a4e" providerId="ADAL" clId="{770C2E6B-2E32-4410-9166-46C37FAAA147}" dt="2024-01-17T19:18:07.728" v="0" actId="14826"/>
          <ac:picMkLst>
            <pc:docMk/>
            <pc:sldMk cId="295473230" sldId="1856"/>
            <ac:picMk id="5" creationId="{8BF59313-D841-5819-2198-4DA5DF081C9B}"/>
          </ac:picMkLst>
        </pc:picChg>
      </pc:sldChg>
    </pc:docChg>
  </pc:docChgLst>
  <pc:docChgLst>
    <pc:chgData name="Bernard, Allison M" userId="7cd67125-3436-42b8-b83a-bbe37ba15a4e" providerId="ADAL" clId="{86A44100-DD01-4EB1-B933-3E023E2E4FF8}"/>
    <pc:docChg chg="custSel modSld">
      <pc:chgData name="Bernard, Allison M" userId="7cd67125-3436-42b8-b83a-bbe37ba15a4e" providerId="ADAL" clId="{86A44100-DD01-4EB1-B933-3E023E2E4FF8}" dt="2023-07-15T18:36:36.096" v="345" actId="729"/>
      <pc:docMkLst>
        <pc:docMk/>
      </pc:docMkLst>
      <pc:sldChg chg="addSp modSp mod">
        <pc:chgData name="Bernard, Allison M" userId="7cd67125-3436-42b8-b83a-bbe37ba15a4e" providerId="ADAL" clId="{86A44100-DD01-4EB1-B933-3E023E2E4FF8}" dt="2023-07-10T19:07:16.959" v="104" actId="20577"/>
        <pc:sldMkLst>
          <pc:docMk/>
          <pc:sldMk cId="3850467017" sldId="930"/>
        </pc:sldMkLst>
        <pc:spChg chg="add mod">
          <ac:chgData name="Bernard, Allison M" userId="7cd67125-3436-42b8-b83a-bbe37ba15a4e" providerId="ADAL" clId="{86A44100-DD01-4EB1-B933-3E023E2E4FF8}" dt="2023-07-10T19:07:16.959" v="104" actId="20577"/>
          <ac:spMkLst>
            <pc:docMk/>
            <pc:sldMk cId="3850467017" sldId="930"/>
            <ac:spMk id="8" creationId="{22307BFE-3AC1-1EF0-506F-9856E53DEDB4}"/>
          </ac:spMkLst>
        </pc:spChg>
      </pc:sldChg>
      <pc:sldChg chg="modSp mod modShow">
        <pc:chgData name="Bernard, Allison M" userId="7cd67125-3436-42b8-b83a-bbe37ba15a4e" providerId="ADAL" clId="{86A44100-DD01-4EB1-B933-3E023E2E4FF8}" dt="2023-07-15T18:36:36.096" v="345" actId="729"/>
        <pc:sldMkLst>
          <pc:docMk/>
          <pc:sldMk cId="2601743110" sldId="1487"/>
        </pc:sldMkLst>
        <pc:graphicFrameChg chg="mod">
          <ac:chgData name="Bernard, Allison M" userId="7cd67125-3436-42b8-b83a-bbe37ba15a4e" providerId="ADAL" clId="{86A44100-DD01-4EB1-B933-3E023E2E4FF8}" dt="2023-07-10T19:10:56.699" v="342"/>
          <ac:graphicFrameMkLst>
            <pc:docMk/>
            <pc:sldMk cId="2601743110" sldId="1487"/>
            <ac:graphicFrameMk id="5" creationId="{8F1A6623-0899-F3D1-1A25-070B26CA8C53}"/>
          </ac:graphicFrameMkLst>
        </pc:graphicFrameChg>
      </pc:sldChg>
      <pc:sldChg chg="modSp">
        <pc:chgData name="Bernard, Allison M" userId="7cd67125-3436-42b8-b83a-bbe37ba15a4e" providerId="ADAL" clId="{86A44100-DD01-4EB1-B933-3E023E2E4FF8}" dt="2023-07-10T19:17:03.037" v="343"/>
        <pc:sldMkLst>
          <pc:docMk/>
          <pc:sldMk cId="2212180674" sldId="1527"/>
        </pc:sldMkLst>
        <pc:graphicFrameChg chg="mod">
          <ac:chgData name="Bernard, Allison M" userId="7cd67125-3436-42b8-b83a-bbe37ba15a4e" providerId="ADAL" clId="{86A44100-DD01-4EB1-B933-3E023E2E4FF8}" dt="2023-07-10T19:17:03.037" v="343"/>
          <ac:graphicFrameMkLst>
            <pc:docMk/>
            <pc:sldMk cId="2212180674" sldId="1527"/>
            <ac:graphicFrameMk id="7" creationId="{F4F62808-A30F-DF08-ED5B-32EDE2695C7B}"/>
          </ac:graphicFrameMkLst>
        </pc:graphicFrameChg>
      </pc:sldChg>
      <pc:sldChg chg="modSp mod modShow">
        <pc:chgData name="Bernard, Allison M" userId="7cd67125-3436-42b8-b83a-bbe37ba15a4e" providerId="ADAL" clId="{86A44100-DD01-4EB1-B933-3E023E2E4FF8}" dt="2023-07-15T18:36:34.113" v="344" actId="729"/>
        <pc:sldMkLst>
          <pc:docMk/>
          <pc:sldMk cId="2203340649" sldId="1551"/>
        </pc:sldMkLst>
        <pc:graphicFrameChg chg="mod">
          <ac:chgData name="Bernard, Allison M" userId="7cd67125-3436-42b8-b83a-bbe37ba15a4e" providerId="ADAL" clId="{86A44100-DD01-4EB1-B933-3E023E2E4FF8}" dt="2023-07-10T19:10:34.711" v="340"/>
          <ac:graphicFrameMkLst>
            <pc:docMk/>
            <pc:sldMk cId="2203340649" sldId="1551"/>
            <ac:graphicFrameMk id="4" creationId="{EC65C5CE-779E-CF5F-DCF5-502FC509E697}"/>
          </ac:graphicFrameMkLst>
        </pc:graphicFrameChg>
      </pc:sldChg>
      <pc:sldChg chg="addSp modSp mod">
        <pc:chgData name="Bernard, Allison M" userId="7cd67125-3436-42b8-b83a-bbe37ba15a4e" providerId="ADAL" clId="{86A44100-DD01-4EB1-B933-3E023E2E4FF8}" dt="2023-07-10T19:06:47.447" v="69" actId="20577"/>
        <pc:sldMkLst>
          <pc:docMk/>
          <pc:sldMk cId="3106563145" sldId="1631"/>
        </pc:sldMkLst>
        <pc:spChg chg="add mod">
          <ac:chgData name="Bernard, Allison M" userId="7cd67125-3436-42b8-b83a-bbe37ba15a4e" providerId="ADAL" clId="{86A44100-DD01-4EB1-B933-3E023E2E4FF8}" dt="2023-07-10T19:06:47.447" v="69" actId="20577"/>
          <ac:spMkLst>
            <pc:docMk/>
            <pc:sldMk cId="3106563145" sldId="1631"/>
            <ac:spMk id="4" creationId="{067B488F-ECC1-834B-8841-984E1A2D5A8B}"/>
          </ac:spMkLst>
        </pc:spChg>
      </pc:sldChg>
      <pc:sldChg chg="addSp modSp mod">
        <pc:chgData name="Bernard, Allison M" userId="7cd67125-3436-42b8-b83a-bbe37ba15a4e" providerId="ADAL" clId="{86A44100-DD01-4EB1-B933-3E023E2E4FF8}" dt="2023-07-10T19:09:43.710" v="339" actId="20577"/>
        <pc:sldMkLst>
          <pc:docMk/>
          <pc:sldMk cId="521072916" sldId="1777"/>
        </pc:sldMkLst>
        <pc:spChg chg="add mod">
          <ac:chgData name="Bernard, Allison M" userId="7cd67125-3436-42b8-b83a-bbe37ba15a4e" providerId="ADAL" clId="{86A44100-DD01-4EB1-B933-3E023E2E4FF8}" dt="2023-07-10T19:09:43.710" v="339" actId="20577"/>
          <ac:spMkLst>
            <pc:docMk/>
            <pc:sldMk cId="521072916" sldId="1777"/>
            <ac:spMk id="2" creationId="{3A08A747-40DF-F727-21EE-D2D05597E279}"/>
          </ac:spMkLst>
        </pc:spChg>
      </pc:sldChg>
      <pc:sldChg chg="modSp">
        <pc:chgData name="Bernard, Allison M" userId="7cd67125-3436-42b8-b83a-bbe37ba15a4e" providerId="ADAL" clId="{86A44100-DD01-4EB1-B933-3E023E2E4FF8}" dt="2023-07-10T19:10:44.825" v="341"/>
        <pc:sldMkLst>
          <pc:docMk/>
          <pc:sldMk cId="3761137955" sldId="1819"/>
        </pc:sldMkLst>
        <pc:graphicFrameChg chg="mod">
          <ac:chgData name="Bernard, Allison M" userId="7cd67125-3436-42b8-b83a-bbe37ba15a4e" providerId="ADAL" clId="{86A44100-DD01-4EB1-B933-3E023E2E4FF8}" dt="2023-07-10T19:10:44.825" v="341"/>
          <ac:graphicFrameMkLst>
            <pc:docMk/>
            <pc:sldMk cId="3761137955" sldId="1819"/>
            <ac:graphicFrameMk id="5" creationId="{03C0D7C5-4423-F19E-E0ED-F3F40A564C7E}"/>
          </ac:graphicFrameMkLst>
        </pc:graphicFrameChg>
      </pc:sldChg>
      <pc:sldChg chg="addSp modSp">
        <pc:chgData name="Bernard, Allison M" userId="7cd67125-3436-42b8-b83a-bbe37ba15a4e" providerId="ADAL" clId="{86A44100-DD01-4EB1-B933-3E023E2E4FF8}" dt="2023-07-10T19:07:32.277" v="105"/>
        <pc:sldMkLst>
          <pc:docMk/>
          <pc:sldMk cId="3582658163" sldId="1823"/>
        </pc:sldMkLst>
        <pc:spChg chg="add mod">
          <ac:chgData name="Bernard, Allison M" userId="7cd67125-3436-42b8-b83a-bbe37ba15a4e" providerId="ADAL" clId="{86A44100-DD01-4EB1-B933-3E023E2E4FF8}" dt="2023-07-10T19:07:32.277" v="105"/>
          <ac:spMkLst>
            <pc:docMk/>
            <pc:sldMk cId="3582658163" sldId="1823"/>
            <ac:spMk id="3" creationId="{4B3E82CA-093D-07C7-09FB-89D02D9D9237}"/>
          </ac:spMkLst>
        </pc:spChg>
      </pc:sldChg>
    </pc:docChg>
  </pc:docChgLst>
  <pc:docChgLst>
    <pc:chgData name="Lane, Kathleen" userId="d8586a00-d571-4eeb-bfc3-f42bf250439e" providerId="ADAL" clId="{06C763E2-9857-4E1F-B06D-C8371DE2E034}"/>
    <pc:docChg chg="modSld">
      <pc:chgData name="Lane, Kathleen" userId="d8586a00-d571-4eeb-bfc3-f42bf250439e" providerId="ADAL" clId="{06C763E2-9857-4E1F-B06D-C8371DE2E034}" dt="2023-03-15T19:19:11.174" v="3" actId="729"/>
      <pc:docMkLst>
        <pc:docMk/>
      </pc:docMkLst>
      <pc:sldChg chg="mod modShow">
        <pc:chgData name="Lane, Kathleen" userId="d8586a00-d571-4eeb-bfc3-f42bf250439e" providerId="ADAL" clId="{06C763E2-9857-4E1F-B06D-C8371DE2E034}" dt="2023-03-15T19:19:11.174" v="3" actId="729"/>
        <pc:sldMkLst>
          <pc:docMk/>
          <pc:sldMk cId="2601743110" sldId="1487"/>
        </pc:sldMkLst>
      </pc:sldChg>
      <pc:sldChg chg="mod modShow">
        <pc:chgData name="Lane, Kathleen" userId="d8586a00-d571-4eeb-bfc3-f42bf250439e" providerId="ADAL" clId="{06C763E2-9857-4E1F-B06D-C8371DE2E034}" dt="2023-03-15T19:19:07.268" v="2" actId="729"/>
        <pc:sldMkLst>
          <pc:docMk/>
          <pc:sldMk cId="2203340649" sldId="1551"/>
        </pc:sldMkLst>
      </pc:sldChg>
      <pc:sldChg chg="mod modShow">
        <pc:chgData name="Lane, Kathleen" userId="d8586a00-d571-4eeb-bfc3-f42bf250439e" providerId="ADAL" clId="{06C763E2-9857-4E1F-B06D-C8371DE2E034}" dt="2023-03-15T19:19:04.692" v="1" actId="729"/>
        <pc:sldMkLst>
          <pc:docMk/>
          <pc:sldMk cId="3761137955" sldId="1819"/>
        </pc:sldMkLst>
      </pc:sldChg>
    </pc:docChg>
  </pc:docChgLst>
  <pc:docChgLst>
    <pc:chgData name="Bernard, Allison M" userId="7cd67125-3436-42b8-b83a-bbe37ba15a4e" providerId="ADAL" clId="{8DCB3F0F-C8A6-4631-9BCE-04A20C6D459C}"/>
    <pc:docChg chg="modSld">
      <pc:chgData name="Bernard, Allison M" userId="7cd67125-3436-42b8-b83a-bbe37ba15a4e" providerId="ADAL" clId="{8DCB3F0F-C8A6-4631-9BCE-04A20C6D459C}" dt="2023-10-09T18:57:10.301" v="0"/>
      <pc:docMkLst>
        <pc:docMk/>
      </pc:docMkLst>
      <pc:sldChg chg="modSp mod">
        <pc:chgData name="Bernard, Allison M" userId="7cd67125-3436-42b8-b83a-bbe37ba15a4e" providerId="ADAL" clId="{8DCB3F0F-C8A6-4631-9BCE-04A20C6D459C}" dt="2023-10-09T18:57:10.301" v="0"/>
        <pc:sldMkLst>
          <pc:docMk/>
          <pc:sldMk cId="424401210" sldId="1738"/>
        </pc:sldMkLst>
        <pc:spChg chg="mod">
          <ac:chgData name="Bernard, Allison M" userId="7cd67125-3436-42b8-b83a-bbe37ba15a4e" providerId="ADAL" clId="{8DCB3F0F-C8A6-4631-9BCE-04A20C6D459C}" dt="2023-10-09T18:57:10.301" v="0"/>
          <ac:spMkLst>
            <pc:docMk/>
            <pc:sldMk cId="424401210" sldId="1738"/>
            <ac:spMk id="15" creationId="{2878C86A-A937-8AF6-3DFB-80A5A66CABBB}"/>
          </ac:spMkLst>
        </pc:spChg>
      </pc:sldChg>
    </pc:docChg>
  </pc:docChgLst>
  <pc:docChgLst>
    <pc:chgData name="Bernard, Allison M" userId="7cd67125-3436-42b8-b83a-bbe37ba15a4e" providerId="ADAL" clId="{492BF6AD-925B-46C2-A32F-A9A41990DA16}"/>
    <pc:docChg chg="modSld">
      <pc:chgData name="Bernard, Allison M" userId="7cd67125-3436-42b8-b83a-bbe37ba15a4e" providerId="ADAL" clId="{492BF6AD-925B-46C2-A32F-A9A41990DA16}" dt="2023-07-31T16:55:46.243" v="1" actId="1076"/>
      <pc:docMkLst>
        <pc:docMk/>
      </pc:docMkLst>
      <pc:sldChg chg="addSp modSp mod modAnim">
        <pc:chgData name="Bernard, Allison M" userId="7cd67125-3436-42b8-b83a-bbe37ba15a4e" providerId="ADAL" clId="{492BF6AD-925B-46C2-A32F-A9A41990DA16}" dt="2023-07-31T16:55:46.243" v="1" actId="1076"/>
        <pc:sldMkLst>
          <pc:docMk/>
          <pc:sldMk cId="581133847" sldId="1634"/>
        </pc:sldMkLst>
        <pc:spChg chg="add mod">
          <ac:chgData name="Bernard, Allison M" userId="7cd67125-3436-42b8-b83a-bbe37ba15a4e" providerId="ADAL" clId="{492BF6AD-925B-46C2-A32F-A9A41990DA16}" dt="2023-07-31T16:55:46.243" v="1" actId="1076"/>
          <ac:spMkLst>
            <pc:docMk/>
            <pc:sldMk cId="581133847" sldId="1634"/>
            <ac:spMk id="2" creationId="{AC7A20BA-C242-D203-3972-456E0F4BF594}"/>
          </ac:spMkLst>
        </pc:spChg>
      </pc:sldChg>
    </pc:docChg>
  </pc:docChgLst>
  <pc:docChgLst>
    <pc:chgData name="Wendy Oakes" userId="fcc6ae8e-f314-450b-b37c-a6e4d06c7e48" providerId="ADAL" clId="{43DAEFEA-0054-4143-A787-BF302D962BEC}"/>
    <pc:docChg chg="modSld">
      <pc:chgData name="Wendy Oakes" userId="fcc6ae8e-f314-450b-b37c-a6e4d06c7e48" providerId="ADAL" clId="{43DAEFEA-0054-4143-A787-BF302D962BEC}" dt="2022-12-13T19:19:34.285" v="18" actId="1076"/>
      <pc:docMkLst>
        <pc:docMk/>
      </pc:docMkLst>
      <pc:sldChg chg="modSp">
        <pc:chgData name="Wendy Oakes" userId="fcc6ae8e-f314-450b-b37c-a6e4d06c7e48" providerId="ADAL" clId="{43DAEFEA-0054-4143-A787-BF302D962BEC}" dt="2022-12-13T19:19:34.285" v="18" actId="1076"/>
        <pc:sldMkLst>
          <pc:docMk/>
          <pc:sldMk cId="3935407531" sldId="260"/>
        </pc:sldMkLst>
        <pc:spChg chg="mod">
          <ac:chgData name="Wendy Oakes" userId="fcc6ae8e-f314-450b-b37c-a6e4d06c7e48" providerId="ADAL" clId="{43DAEFEA-0054-4143-A787-BF302D962BEC}" dt="2022-12-13T19:19:34.285" v="18" actId="1076"/>
          <ac:spMkLst>
            <pc:docMk/>
            <pc:sldMk cId="3935407531" sldId="260"/>
            <ac:spMk id="4" creationId="{8457B7B9-F913-1947-9D57-7E16D3CCF6A4}"/>
          </ac:spMkLst>
        </pc:spChg>
      </pc:sldChg>
    </pc:docChg>
  </pc:docChgLst>
  <pc:docChgLst>
    <pc:chgData name="Sarasin, Elise" userId="051ede2b-3008-44c0-bb19-c9bb04b8c5c9" providerId="ADAL" clId="{A4EA8BC8-7C28-4A78-B3BC-024D93F1AD99}"/>
    <pc:docChg chg="custSel delSld modSld modSection">
      <pc:chgData name="Sarasin, Elise" userId="051ede2b-3008-44c0-bb19-c9bb04b8c5c9" providerId="ADAL" clId="{A4EA8BC8-7C28-4A78-B3BC-024D93F1AD99}" dt="2023-10-09T16:29:40.328" v="1" actId="478"/>
      <pc:docMkLst>
        <pc:docMk/>
      </pc:docMkLst>
      <pc:sldChg chg="del">
        <pc:chgData name="Sarasin, Elise" userId="051ede2b-3008-44c0-bb19-c9bb04b8c5c9" providerId="ADAL" clId="{A4EA8BC8-7C28-4A78-B3BC-024D93F1AD99}" dt="2023-10-09T16:29:18.710" v="0" actId="2696"/>
        <pc:sldMkLst>
          <pc:docMk/>
          <pc:sldMk cId="2601743110" sldId="1487"/>
        </pc:sldMkLst>
      </pc:sldChg>
      <pc:sldChg chg="del">
        <pc:chgData name="Sarasin, Elise" userId="051ede2b-3008-44c0-bb19-c9bb04b8c5c9" providerId="ADAL" clId="{A4EA8BC8-7C28-4A78-B3BC-024D93F1AD99}" dt="2023-10-09T16:29:18.710" v="0" actId="2696"/>
        <pc:sldMkLst>
          <pc:docMk/>
          <pc:sldMk cId="2203340649" sldId="1551"/>
        </pc:sldMkLst>
      </pc:sldChg>
      <pc:sldChg chg="del">
        <pc:chgData name="Sarasin, Elise" userId="051ede2b-3008-44c0-bb19-c9bb04b8c5c9" providerId="ADAL" clId="{A4EA8BC8-7C28-4A78-B3BC-024D93F1AD99}" dt="2023-10-09T16:29:18.710" v="0" actId="2696"/>
        <pc:sldMkLst>
          <pc:docMk/>
          <pc:sldMk cId="3761137955" sldId="1819"/>
        </pc:sldMkLst>
      </pc:sldChg>
      <pc:sldChg chg="delSp mod">
        <pc:chgData name="Sarasin, Elise" userId="051ede2b-3008-44c0-bb19-c9bb04b8c5c9" providerId="ADAL" clId="{A4EA8BC8-7C28-4A78-B3BC-024D93F1AD99}" dt="2023-10-09T16:29:40.328" v="1" actId="478"/>
        <pc:sldMkLst>
          <pc:docMk/>
          <pc:sldMk cId="3032671952" sldId="1911"/>
        </pc:sldMkLst>
        <pc:spChg chg="del">
          <ac:chgData name="Sarasin, Elise" userId="051ede2b-3008-44c0-bb19-c9bb04b8c5c9" providerId="ADAL" clId="{A4EA8BC8-7C28-4A78-B3BC-024D93F1AD99}" dt="2023-10-09T16:29:40.328" v="1" actId="478"/>
          <ac:spMkLst>
            <pc:docMk/>
            <pc:sldMk cId="3032671952" sldId="1911"/>
            <ac:spMk id="5" creationId="{588929F6-176B-20D5-4F56-33DAC415A3E8}"/>
          </ac:spMkLst>
        </pc:spChg>
      </pc:sldChg>
    </pc:docChg>
  </pc:docChgLst>
  <pc:docChgLst>
    <pc:chgData name="Sarasin, Elise" userId="051ede2b-3008-44c0-bb19-c9bb04b8c5c9" providerId="ADAL" clId="{A42C5B6E-EC7A-8746-915A-F14DAE0B9051}"/>
    <pc:docChg chg="modSld">
      <pc:chgData name="Sarasin, Elise" userId="051ede2b-3008-44c0-bb19-c9bb04b8c5c9" providerId="ADAL" clId="{A42C5B6E-EC7A-8746-915A-F14DAE0B9051}" dt="2023-10-08T19:47:11.534" v="60" actId="20577"/>
      <pc:docMkLst>
        <pc:docMk/>
      </pc:docMkLst>
      <pc:sldChg chg="addSp modSp mod">
        <pc:chgData name="Sarasin, Elise" userId="051ede2b-3008-44c0-bb19-c9bb04b8c5c9" providerId="ADAL" clId="{A42C5B6E-EC7A-8746-915A-F14DAE0B9051}" dt="2023-10-08T19:47:11.534" v="60" actId="20577"/>
        <pc:sldMkLst>
          <pc:docMk/>
          <pc:sldMk cId="2601743110" sldId="1487"/>
        </pc:sldMkLst>
        <pc:spChg chg="add mod">
          <ac:chgData name="Sarasin, Elise" userId="051ede2b-3008-44c0-bb19-c9bb04b8c5c9" providerId="ADAL" clId="{A42C5B6E-EC7A-8746-915A-F14DAE0B9051}" dt="2023-10-08T19:47:11.534" v="60" actId="20577"/>
          <ac:spMkLst>
            <pc:docMk/>
            <pc:sldMk cId="2601743110" sldId="1487"/>
            <ac:spMk id="3" creationId="{8AFE52CD-6D08-B341-68B1-B8875D0428A1}"/>
          </ac:spMkLst>
        </pc:spChg>
      </pc:sldChg>
    </pc:docChg>
  </pc:docChgLst>
  <pc:docChgLst>
    <pc:chgData name="Sarasin, Elise" userId="051ede2b-3008-44c0-bb19-c9bb04b8c5c9" providerId="ADAL" clId="{B2698306-3D2E-3F40-BAC7-CABB510AFA0B}"/>
    <pc:docChg chg="undo custSel addSld delSld modSld sldOrd addSection modSection">
      <pc:chgData name="Sarasin, Elise" userId="051ede2b-3008-44c0-bb19-c9bb04b8c5c9" providerId="ADAL" clId="{B2698306-3D2E-3F40-BAC7-CABB510AFA0B}" dt="2023-10-08T22:10:59.245" v="469"/>
      <pc:docMkLst>
        <pc:docMk/>
      </pc:docMkLst>
      <pc:sldChg chg="del">
        <pc:chgData name="Sarasin, Elise" userId="051ede2b-3008-44c0-bb19-c9bb04b8c5c9" providerId="ADAL" clId="{B2698306-3D2E-3F40-BAC7-CABB510AFA0B}" dt="2023-10-08T21:50:05.127" v="38" actId="2696"/>
        <pc:sldMkLst>
          <pc:docMk/>
          <pc:sldMk cId="3935407531" sldId="260"/>
        </pc:sldMkLst>
      </pc:sldChg>
      <pc:sldChg chg="del">
        <pc:chgData name="Sarasin, Elise" userId="051ede2b-3008-44c0-bb19-c9bb04b8c5c9" providerId="ADAL" clId="{B2698306-3D2E-3F40-BAC7-CABB510AFA0B}" dt="2023-10-08T21:50:19.800" v="40" actId="2696"/>
        <pc:sldMkLst>
          <pc:docMk/>
          <pc:sldMk cId="433265206" sldId="261"/>
        </pc:sldMkLst>
      </pc:sldChg>
      <pc:sldChg chg="del">
        <pc:chgData name="Sarasin, Elise" userId="051ede2b-3008-44c0-bb19-c9bb04b8c5c9" providerId="ADAL" clId="{B2698306-3D2E-3F40-BAC7-CABB510AFA0B}" dt="2023-10-08T21:50:19.800" v="40" actId="2696"/>
        <pc:sldMkLst>
          <pc:docMk/>
          <pc:sldMk cId="3446338316" sldId="262"/>
        </pc:sldMkLst>
      </pc:sldChg>
      <pc:sldChg chg="del">
        <pc:chgData name="Sarasin, Elise" userId="051ede2b-3008-44c0-bb19-c9bb04b8c5c9" providerId="ADAL" clId="{B2698306-3D2E-3F40-BAC7-CABB510AFA0B}" dt="2023-10-08T21:50:05.127" v="38" actId="2696"/>
        <pc:sldMkLst>
          <pc:docMk/>
          <pc:sldMk cId="3294199401" sldId="264"/>
        </pc:sldMkLst>
      </pc:sldChg>
      <pc:sldChg chg="del">
        <pc:chgData name="Sarasin, Elise" userId="051ede2b-3008-44c0-bb19-c9bb04b8c5c9" providerId="ADAL" clId="{B2698306-3D2E-3F40-BAC7-CABB510AFA0B}" dt="2023-10-08T21:45:46.690" v="6" actId="2696"/>
        <pc:sldMkLst>
          <pc:docMk/>
          <pc:sldMk cId="0" sldId="267"/>
        </pc:sldMkLst>
      </pc:sldChg>
      <pc:sldChg chg="del">
        <pc:chgData name="Sarasin, Elise" userId="051ede2b-3008-44c0-bb19-c9bb04b8c5c9" providerId="ADAL" clId="{B2698306-3D2E-3F40-BAC7-CABB510AFA0B}" dt="2023-10-08T21:45:46.690" v="6" actId="2696"/>
        <pc:sldMkLst>
          <pc:docMk/>
          <pc:sldMk cId="0" sldId="277"/>
        </pc:sldMkLst>
      </pc:sldChg>
      <pc:sldChg chg="del">
        <pc:chgData name="Sarasin, Elise" userId="051ede2b-3008-44c0-bb19-c9bb04b8c5c9" providerId="ADAL" clId="{B2698306-3D2E-3F40-BAC7-CABB510AFA0B}" dt="2023-10-08T21:50:19.800" v="40" actId="2696"/>
        <pc:sldMkLst>
          <pc:docMk/>
          <pc:sldMk cId="1946058005" sldId="322"/>
        </pc:sldMkLst>
      </pc:sldChg>
      <pc:sldChg chg="addSp modSp mod">
        <pc:chgData name="Sarasin, Elise" userId="051ede2b-3008-44c0-bb19-c9bb04b8c5c9" providerId="ADAL" clId="{B2698306-3D2E-3F40-BAC7-CABB510AFA0B}" dt="2023-10-08T21:54:20.554" v="52" actId="167"/>
        <pc:sldMkLst>
          <pc:docMk/>
          <pc:sldMk cId="3653695269" sldId="338"/>
        </pc:sldMkLst>
        <pc:picChg chg="add mod">
          <ac:chgData name="Sarasin, Elise" userId="051ede2b-3008-44c0-bb19-c9bb04b8c5c9" providerId="ADAL" clId="{B2698306-3D2E-3F40-BAC7-CABB510AFA0B}" dt="2023-10-08T21:54:20.554" v="52" actId="167"/>
          <ac:picMkLst>
            <pc:docMk/>
            <pc:sldMk cId="3653695269" sldId="338"/>
            <ac:picMk id="4" creationId="{E1124253-B1F4-B0C2-AF68-BF68A2817BA7}"/>
          </ac:picMkLst>
        </pc:picChg>
      </pc:sldChg>
      <pc:sldChg chg="del">
        <pc:chgData name="Sarasin, Elise" userId="051ede2b-3008-44c0-bb19-c9bb04b8c5c9" providerId="ADAL" clId="{B2698306-3D2E-3F40-BAC7-CABB510AFA0B}" dt="2023-10-08T21:49:46.977" v="35" actId="2696"/>
        <pc:sldMkLst>
          <pc:docMk/>
          <pc:sldMk cId="3591871090" sldId="893"/>
        </pc:sldMkLst>
      </pc:sldChg>
      <pc:sldChg chg="delSp mod">
        <pc:chgData name="Sarasin, Elise" userId="051ede2b-3008-44c0-bb19-c9bb04b8c5c9" providerId="ADAL" clId="{B2698306-3D2E-3F40-BAC7-CABB510AFA0B}" dt="2023-10-08T22:05:18.856" v="463" actId="478"/>
        <pc:sldMkLst>
          <pc:docMk/>
          <pc:sldMk cId="735325854" sldId="927"/>
        </pc:sldMkLst>
        <pc:spChg chg="del">
          <ac:chgData name="Sarasin, Elise" userId="051ede2b-3008-44c0-bb19-c9bb04b8c5c9" providerId="ADAL" clId="{B2698306-3D2E-3F40-BAC7-CABB510AFA0B}" dt="2023-10-08T22:05:18.856" v="463" actId="478"/>
          <ac:spMkLst>
            <pc:docMk/>
            <pc:sldMk cId="735325854" sldId="927"/>
            <ac:spMk id="4" creationId="{C2A9E40E-BABD-7B7F-86E3-D03961D7782D}"/>
          </ac:spMkLst>
        </pc:spChg>
      </pc:sldChg>
      <pc:sldChg chg="del">
        <pc:chgData name="Sarasin, Elise" userId="051ede2b-3008-44c0-bb19-c9bb04b8c5c9" providerId="ADAL" clId="{B2698306-3D2E-3F40-BAC7-CABB510AFA0B}" dt="2023-10-08T21:48:39.058" v="31" actId="2696"/>
        <pc:sldMkLst>
          <pc:docMk/>
          <pc:sldMk cId="40250592" sldId="1029"/>
        </pc:sldMkLst>
      </pc:sldChg>
      <pc:sldChg chg="del">
        <pc:chgData name="Sarasin, Elise" userId="051ede2b-3008-44c0-bb19-c9bb04b8c5c9" providerId="ADAL" clId="{B2698306-3D2E-3F40-BAC7-CABB510AFA0B}" dt="2023-10-08T21:49:37.039" v="33" actId="2696"/>
        <pc:sldMkLst>
          <pc:docMk/>
          <pc:sldMk cId="3015259541" sldId="1107"/>
        </pc:sldMkLst>
      </pc:sldChg>
      <pc:sldChg chg="del">
        <pc:chgData name="Sarasin, Elise" userId="051ede2b-3008-44c0-bb19-c9bb04b8c5c9" providerId="ADAL" clId="{B2698306-3D2E-3F40-BAC7-CABB510AFA0B}" dt="2023-10-08T21:49:37.039" v="33" actId="2696"/>
        <pc:sldMkLst>
          <pc:docMk/>
          <pc:sldMk cId="761821803" sldId="1108"/>
        </pc:sldMkLst>
      </pc:sldChg>
      <pc:sldChg chg="del">
        <pc:chgData name="Sarasin, Elise" userId="051ede2b-3008-44c0-bb19-c9bb04b8c5c9" providerId="ADAL" clId="{B2698306-3D2E-3F40-BAC7-CABB510AFA0B}" dt="2023-10-08T21:49:37.039" v="33" actId="2696"/>
        <pc:sldMkLst>
          <pc:docMk/>
          <pc:sldMk cId="1167623656" sldId="1109"/>
        </pc:sldMkLst>
      </pc:sldChg>
      <pc:sldChg chg="del">
        <pc:chgData name="Sarasin, Elise" userId="051ede2b-3008-44c0-bb19-c9bb04b8c5c9" providerId="ADAL" clId="{B2698306-3D2E-3F40-BAC7-CABB510AFA0B}" dt="2023-10-08T21:49:37.039" v="33" actId="2696"/>
        <pc:sldMkLst>
          <pc:docMk/>
          <pc:sldMk cId="87010247" sldId="1110"/>
        </pc:sldMkLst>
      </pc:sldChg>
      <pc:sldChg chg="del">
        <pc:chgData name="Sarasin, Elise" userId="051ede2b-3008-44c0-bb19-c9bb04b8c5c9" providerId="ADAL" clId="{B2698306-3D2E-3F40-BAC7-CABB510AFA0B}" dt="2023-10-08T21:49:37.039" v="33" actId="2696"/>
        <pc:sldMkLst>
          <pc:docMk/>
          <pc:sldMk cId="3532169351" sldId="1111"/>
        </pc:sldMkLst>
      </pc:sldChg>
      <pc:sldChg chg="del">
        <pc:chgData name="Sarasin, Elise" userId="051ede2b-3008-44c0-bb19-c9bb04b8c5c9" providerId="ADAL" clId="{B2698306-3D2E-3F40-BAC7-CABB510AFA0B}" dt="2023-10-08T21:49:37.039" v="33" actId="2696"/>
        <pc:sldMkLst>
          <pc:docMk/>
          <pc:sldMk cId="2996260995" sldId="1112"/>
        </pc:sldMkLst>
      </pc:sldChg>
      <pc:sldChg chg="del">
        <pc:chgData name="Sarasin, Elise" userId="051ede2b-3008-44c0-bb19-c9bb04b8c5c9" providerId="ADAL" clId="{B2698306-3D2E-3F40-BAC7-CABB510AFA0B}" dt="2023-10-08T21:49:37.039" v="33" actId="2696"/>
        <pc:sldMkLst>
          <pc:docMk/>
          <pc:sldMk cId="973062364" sldId="1122"/>
        </pc:sldMkLst>
      </pc:sldChg>
      <pc:sldChg chg="del">
        <pc:chgData name="Sarasin, Elise" userId="051ede2b-3008-44c0-bb19-c9bb04b8c5c9" providerId="ADAL" clId="{B2698306-3D2E-3F40-BAC7-CABB510AFA0B}" dt="2023-10-08T21:49:37.039" v="33" actId="2696"/>
        <pc:sldMkLst>
          <pc:docMk/>
          <pc:sldMk cId="3618589603" sldId="1125"/>
        </pc:sldMkLst>
      </pc:sldChg>
      <pc:sldChg chg="del">
        <pc:chgData name="Sarasin, Elise" userId="051ede2b-3008-44c0-bb19-c9bb04b8c5c9" providerId="ADAL" clId="{B2698306-3D2E-3F40-BAC7-CABB510AFA0B}" dt="2023-10-08T21:49:37.039" v="33" actId="2696"/>
        <pc:sldMkLst>
          <pc:docMk/>
          <pc:sldMk cId="1841595947" sldId="1126"/>
        </pc:sldMkLst>
      </pc:sldChg>
      <pc:sldChg chg="del">
        <pc:chgData name="Sarasin, Elise" userId="051ede2b-3008-44c0-bb19-c9bb04b8c5c9" providerId="ADAL" clId="{B2698306-3D2E-3F40-BAC7-CABB510AFA0B}" dt="2023-10-08T21:48:39.058" v="31" actId="2696"/>
        <pc:sldMkLst>
          <pc:docMk/>
          <pc:sldMk cId="2769551429" sldId="1163"/>
        </pc:sldMkLst>
      </pc:sldChg>
      <pc:sldChg chg="del">
        <pc:chgData name="Sarasin, Elise" userId="051ede2b-3008-44c0-bb19-c9bb04b8c5c9" providerId="ADAL" clId="{B2698306-3D2E-3F40-BAC7-CABB510AFA0B}" dt="2023-10-08T21:49:53.912" v="36" actId="2696"/>
        <pc:sldMkLst>
          <pc:docMk/>
          <pc:sldMk cId="1431490253" sldId="1167"/>
        </pc:sldMkLst>
      </pc:sldChg>
      <pc:sldChg chg="del">
        <pc:chgData name="Sarasin, Elise" userId="051ede2b-3008-44c0-bb19-c9bb04b8c5c9" providerId="ADAL" clId="{B2698306-3D2E-3F40-BAC7-CABB510AFA0B}" dt="2023-10-08T21:50:26.572" v="41" actId="2696"/>
        <pc:sldMkLst>
          <pc:docMk/>
          <pc:sldMk cId="3251266266" sldId="1448"/>
        </pc:sldMkLst>
      </pc:sldChg>
      <pc:sldChg chg="del">
        <pc:chgData name="Sarasin, Elise" userId="051ede2b-3008-44c0-bb19-c9bb04b8c5c9" providerId="ADAL" clId="{B2698306-3D2E-3F40-BAC7-CABB510AFA0B}" dt="2023-10-08T21:50:26.572" v="41" actId="2696"/>
        <pc:sldMkLst>
          <pc:docMk/>
          <pc:sldMk cId="1486301564" sldId="1450"/>
        </pc:sldMkLst>
      </pc:sldChg>
      <pc:sldChg chg="del">
        <pc:chgData name="Sarasin, Elise" userId="051ede2b-3008-44c0-bb19-c9bb04b8c5c9" providerId="ADAL" clId="{B2698306-3D2E-3F40-BAC7-CABB510AFA0B}" dt="2023-10-08T21:50:26.572" v="41" actId="2696"/>
        <pc:sldMkLst>
          <pc:docMk/>
          <pc:sldMk cId="4147889224" sldId="1451"/>
        </pc:sldMkLst>
      </pc:sldChg>
      <pc:sldChg chg="del">
        <pc:chgData name="Sarasin, Elise" userId="051ede2b-3008-44c0-bb19-c9bb04b8c5c9" providerId="ADAL" clId="{B2698306-3D2E-3F40-BAC7-CABB510AFA0B}" dt="2023-10-08T21:50:26.572" v="41" actId="2696"/>
        <pc:sldMkLst>
          <pc:docMk/>
          <pc:sldMk cId="4046534620" sldId="1452"/>
        </pc:sldMkLst>
      </pc:sldChg>
      <pc:sldChg chg="del">
        <pc:chgData name="Sarasin, Elise" userId="051ede2b-3008-44c0-bb19-c9bb04b8c5c9" providerId="ADAL" clId="{B2698306-3D2E-3F40-BAC7-CABB510AFA0B}" dt="2023-10-08T21:48:05.103" v="29" actId="2696"/>
        <pc:sldMkLst>
          <pc:docMk/>
          <pc:sldMk cId="82712566" sldId="1534"/>
        </pc:sldMkLst>
      </pc:sldChg>
      <pc:sldChg chg="del">
        <pc:chgData name="Sarasin, Elise" userId="051ede2b-3008-44c0-bb19-c9bb04b8c5c9" providerId="ADAL" clId="{B2698306-3D2E-3F40-BAC7-CABB510AFA0B}" dt="2023-10-08T21:48:14.630" v="30" actId="2696"/>
        <pc:sldMkLst>
          <pc:docMk/>
          <pc:sldMk cId="2535699167" sldId="1591"/>
        </pc:sldMkLst>
      </pc:sldChg>
      <pc:sldChg chg="del">
        <pc:chgData name="Sarasin, Elise" userId="051ede2b-3008-44c0-bb19-c9bb04b8c5c9" providerId="ADAL" clId="{B2698306-3D2E-3F40-BAC7-CABB510AFA0B}" dt="2023-10-08T21:48:05.103" v="29" actId="2696"/>
        <pc:sldMkLst>
          <pc:docMk/>
          <pc:sldMk cId="3986542513" sldId="1605"/>
        </pc:sldMkLst>
      </pc:sldChg>
      <pc:sldChg chg="ord">
        <pc:chgData name="Sarasin, Elise" userId="051ede2b-3008-44c0-bb19-c9bb04b8c5c9" providerId="ADAL" clId="{B2698306-3D2E-3F40-BAC7-CABB510AFA0B}" dt="2023-10-08T21:55:51.915" v="54" actId="20578"/>
        <pc:sldMkLst>
          <pc:docMk/>
          <pc:sldMk cId="3106563145" sldId="1631"/>
        </pc:sldMkLst>
      </pc:sldChg>
      <pc:sldChg chg="del">
        <pc:chgData name="Sarasin, Elise" userId="051ede2b-3008-44c0-bb19-c9bb04b8c5c9" providerId="ADAL" clId="{B2698306-3D2E-3F40-BAC7-CABB510AFA0B}" dt="2023-10-08T21:48:05.103" v="29" actId="2696"/>
        <pc:sldMkLst>
          <pc:docMk/>
          <pc:sldMk cId="1402203768" sldId="1640"/>
        </pc:sldMkLst>
      </pc:sldChg>
      <pc:sldChg chg="del">
        <pc:chgData name="Sarasin, Elise" userId="051ede2b-3008-44c0-bb19-c9bb04b8c5c9" providerId="ADAL" clId="{B2698306-3D2E-3F40-BAC7-CABB510AFA0B}" dt="2023-10-08T21:50:41.356" v="43" actId="2696"/>
        <pc:sldMkLst>
          <pc:docMk/>
          <pc:sldMk cId="3177934791" sldId="1694"/>
        </pc:sldMkLst>
      </pc:sldChg>
      <pc:sldChg chg="del">
        <pc:chgData name="Sarasin, Elise" userId="051ede2b-3008-44c0-bb19-c9bb04b8c5c9" providerId="ADAL" clId="{B2698306-3D2E-3F40-BAC7-CABB510AFA0B}" dt="2023-10-08T21:49:37.039" v="33" actId="2696"/>
        <pc:sldMkLst>
          <pc:docMk/>
          <pc:sldMk cId="1348061867" sldId="1726"/>
        </pc:sldMkLst>
      </pc:sldChg>
      <pc:sldChg chg="del">
        <pc:chgData name="Sarasin, Elise" userId="051ede2b-3008-44c0-bb19-c9bb04b8c5c9" providerId="ADAL" clId="{B2698306-3D2E-3F40-BAC7-CABB510AFA0B}" dt="2023-10-08T21:50:05.127" v="38" actId="2696"/>
        <pc:sldMkLst>
          <pc:docMk/>
          <pc:sldMk cId="2397464458" sldId="1739"/>
        </pc:sldMkLst>
      </pc:sldChg>
      <pc:sldChg chg="del">
        <pc:chgData name="Sarasin, Elise" userId="051ede2b-3008-44c0-bb19-c9bb04b8c5c9" providerId="ADAL" clId="{B2698306-3D2E-3F40-BAC7-CABB510AFA0B}" dt="2023-10-08T21:50:12.379" v="39" actId="2696"/>
        <pc:sldMkLst>
          <pc:docMk/>
          <pc:sldMk cId="4133401069" sldId="1740"/>
        </pc:sldMkLst>
      </pc:sldChg>
      <pc:sldChg chg="del">
        <pc:chgData name="Sarasin, Elise" userId="051ede2b-3008-44c0-bb19-c9bb04b8c5c9" providerId="ADAL" clId="{B2698306-3D2E-3F40-BAC7-CABB510AFA0B}" dt="2023-10-08T21:50:05.127" v="38" actId="2696"/>
        <pc:sldMkLst>
          <pc:docMk/>
          <pc:sldMk cId="3542282042" sldId="1746"/>
        </pc:sldMkLst>
      </pc:sldChg>
      <pc:sldChg chg="del">
        <pc:chgData name="Sarasin, Elise" userId="051ede2b-3008-44c0-bb19-c9bb04b8c5c9" providerId="ADAL" clId="{B2698306-3D2E-3F40-BAC7-CABB510AFA0B}" dt="2023-10-08T21:50:05.127" v="38" actId="2696"/>
        <pc:sldMkLst>
          <pc:docMk/>
          <pc:sldMk cId="3136930947" sldId="1747"/>
        </pc:sldMkLst>
      </pc:sldChg>
      <pc:sldChg chg="del">
        <pc:chgData name="Sarasin, Elise" userId="051ede2b-3008-44c0-bb19-c9bb04b8c5c9" providerId="ADAL" clId="{B2698306-3D2E-3F40-BAC7-CABB510AFA0B}" dt="2023-10-08T21:50:12.379" v="39" actId="2696"/>
        <pc:sldMkLst>
          <pc:docMk/>
          <pc:sldMk cId="1759925495" sldId="1750"/>
        </pc:sldMkLst>
      </pc:sldChg>
      <pc:sldChg chg="del">
        <pc:chgData name="Sarasin, Elise" userId="051ede2b-3008-44c0-bb19-c9bb04b8c5c9" providerId="ADAL" clId="{B2698306-3D2E-3F40-BAC7-CABB510AFA0B}" dt="2023-10-08T21:50:12.379" v="39" actId="2696"/>
        <pc:sldMkLst>
          <pc:docMk/>
          <pc:sldMk cId="3986112801" sldId="1752"/>
        </pc:sldMkLst>
      </pc:sldChg>
      <pc:sldChg chg="del">
        <pc:chgData name="Sarasin, Elise" userId="051ede2b-3008-44c0-bb19-c9bb04b8c5c9" providerId="ADAL" clId="{B2698306-3D2E-3F40-BAC7-CABB510AFA0B}" dt="2023-10-08T21:50:19.800" v="40" actId="2696"/>
        <pc:sldMkLst>
          <pc:docMk/>
          <pc:sldMk cId="247470619" sldId="1754"/>
        </pc:sldMkLst>
      </pc:sldChg>
      <pc:sldChg chg="del">
        <pc:chgData name="Sarasin, Elise" userId="051ede2b-3008-44c0-bb19-c9bb04b8c5c9" providerId="ADAL" clId="{B2698306-3D2E-3F40-BAC7-CABB510AFA0B}" dt="2023-10-08T21:50:12.379" v="39" actId="2696"/>
        <pc:sldMkLst>
          <pc:docMk/>
          <pc:sldMk cId="966129199" sldId="1757"/>
        </pc:sldMkLst>
      </pc:sldChg>
      <pc:sldChg chg="del">
        <pc:chgData name="Sarasin, Elise" userId="051ede2b-3008-44c0-bb19-c9bb04b8c5c9" providerId="ADAL" clId="{B2698306-3D2E-3F40-BAC7-CABB510AFA0B}" dt="2023-10-08T21:50:19.800" v="40" actId="2696"/>
        <pc:sldMkLst>
          <pc:docMk/>
          <pc:sldMk cId="3644085056" sldId="1759"/>
        </pc:sldMkLst>
      </pc:sldChg>
      <pc:sldChg chg="del">
        <pc:chgData name="Sarasin, Elise" userId="051ede2b-3008-44c0-bb19-c9bb04b8c5c9" providerId="ADAL" clId="{B2698306-3D2E-3F40-BAC7-CABB510AFA0B}" dt="2023-10-08T21:50:26.572" v="41" actId="2696"/>
        <pc:sldMkLst>
          <pc:docMk/>
          <pc:sldMk cId="920023726" sldId="1760"/>
        </pc:sldMkLst>
      </pc:sldChg>
      <pc:sldChg chg="del">
        <pc:chgData name="Sarasin, Elise" userId="051ede2b-3008-44c0-bb19-c9bb04b8c5c9" providerId="ADAL" clId="{B2698306-3D2E-3F40-BAC7-CABB510AFA0B}" dt="2023-10-08T21:50:12.379" v="39" actId="2696"/>
        <pc:sldMkLst>
          <pc:docMk/>
          <pc:sldMk cId="2347895252" sldId="1763"/>
        </pc:sldMkLst>
      </pc:sldChg>
      <pc:sldChg chg="del">
        <pc:chgData name="Sarasin, Elise" userId="051ede2b-3008-44c0-bb19-c9bb04b8c5c9" providerId="ADAL" clId="{B2698306-3D2E-3F40-BAC7-CABB510AFA0B}" dt="2023-10-08T21:50:12.379" v="39" actId="2696"/>
        <pc:sldMkLst>
          <pc:docMk/>
          <pc:sldMk cId="3386202170" sldId="1764"/>
        </pc:sldMkLst>
      </pc:sldChg>
      <pc:sldChg chg="del">
        <pc:chgData name="Sarasin, Elise" userId="051ede2b-3008-44c0-bb19-c9bb04b8c5c9" providerId="ADAL" clId="{B2698306-3D2E-3F40-BAC7-CABB510AFA0B}" dt="2023-10-08T21:50:32.912" v="42" actId="2696"/>
        <pc:sldMkLst>
          <pc:docMk/>
          <pc:sldMk cId="847437652" sldId="1766"/>
        </pc:sldMkLst>
      </pc:sldChg>
      <pc:sldChg chg="del">
        <pc:chgData name="Sarasin, Elise" userId="051ede2b-3008-44c0-bb19-c9bb04b8c5c9" providerId="ADAL" clId="{B2698306-3D2E-3F40-BAC7-CABB510AFA0B}" dt="2023-10-08T21:50:26.572" v="41" actId="2696"/>
        <pc:sldMkLst>
          <pc:docMk/>
          <pc:sldMk cId="1794784211" sldId="1772"/>
        </pc:sldMkLst>
      </pc:sldChg>
      <pc:sldChg chg="del">
        <pc:chgData name="Sarasin, Elise" userId="051ede2b-3008-44c0-bb19-c9bb04b8c5c9" providerId="ADAL" clId="{B2698306-3D2E-3F40-BAC7-CABB510AFA0B}" dt="2023-10-08T21:50:32.912" v="42" actId="2696"/>
        <pc:sldMkLst>
          <pc:docMk/>
          <pc:sldMk cId="3208557667" sldId="1773"/>
        </pc:sldMkLst>
      </pc:sldChg>
      <pc:sldChg chg="del">
        <pc:chgData name="Sarasin, Elise" userId="051ede2b-3008-44c0-bb19-c9bb04b8c5c9" providerId="ADAL" clId="{B2698306-3D2E-3F40-BAC7-CABB510AFA0B}" dt="2023-10-08T21:50:32.912" v="42" actId="2696"/>
        <pc:sldMkLst>
          <pc:docMk/>
          <pc:sldMk cId="2827719233" sldId="1774"/>
        </pc:sldMkLst>
      </pc:sldChg>
      <pc:sldChg chg="del">
        <pc:chgData name="Sarasin, Elise" userId="051ede2b-3008-44c0-bb19-c9bb04b8c5c9" providerId="ADAL" clId="{B2698306-3D2E-3F40-BAC7-CABB510AFA0B}" dt="2023-10-08T21:50:32.912" v="42" actId="2696"/>
        <pc:sldMkLst>
          <pc:docMk/>
          <pc:sldMk cId="892612953" sldId="1776"/>
        </pc:sldMkLst>
      </pc:sldChg>
      <pc:sldChg chg="addSp delSp modSp mod delAnim modAnim">
        <pc:chgData name="Sarasin, Elise" userId="051ede2b-3008-44c0-bb19-c9bb04b8c5c9" providerId="ADAL" clId="{B2698306-3D2E-3F40-BAC7-CABB510AFA0B}" dt="2023-10-08T22:01:49.149" v="281" actId="167"/>
        <pc:sldMkLst>
          <pc:docMk/>
          <pc:sldMk cId="521072916" sldId="1777"/>
        </pc:sldMkLst>
        <pc:spChg chg="del">
          <ac:chgData name="Sarasin, Elise" userId="051ede2b-3008-44c0-bb19-c9bb04b8c5c9" providerId="ADAL" clId="{B2698306-3D2E-3F40-BAC7-CABB510AFA0B}" dt="2023-10-08T21:57:32.467" v="55" actId="478"/>
          <ac:spMkLst>
            <pc:docMk/>
            <pc:sldMk cId="521072916" sldId="1777"/>
            <ac:spMk id="2" creationId="{3A08A747-40DF-F727-21EE-D2D05597E279}"/>
          </ac:spMkLst>
        </pc:spChg>
        <pc:spChg chg="add del mod">
          <ac:chgData name="Sarasin, Elise" userId="051ede2b-3008-44c0-bb19-c9bb04b8c5c9" providerId="ADAL" clId="{B2698306-3D2E-3F40-BAC7-CABB510AFA0B}" dt="2023-10-08T21:59:02.588" v="76" actId="478"/>
          <ac:spMkLst>
            <pc:docMk/>
            <pc:sldMk cId="521072916" sldId="1777"/>
            <ac:spMk id="6" creationId="{54BCCC37-145B-E77E-3833-D94D50006F7C}"/>
          </ac:spMkLst>
        </pc:spChg>
        <pc:spChg chg="mod">
          <ac:chgData name="Sarasin, Elise" userId="051ede2b-3008-44c0-bb19-c9bb04b8c5c9" providerId="ADAL" clId="{B2698306-3D2E-3F40-BAC7-CABB510AFA0B}" dt="2023-10-08T22:01:02.187" v="210" actId="1037"/>
          <ac:spMkLst>
            <pc:docMk/>
            <pc:sldMk cId="521072916" sldId="1777"/>
            <ac:spMk id="11" creationId="{C06E4FBA-4F53-2778-7B10-EFABD187187A}"/>
          </ac:spMkLst>
        </pc:spChg>
        <pc:spChg chg="mod">
          <ac:chgData name="Sarasin, Elise" userId="051ede2b-3008-44c0-bb19-c9bb04b8c5c9" providerId="ADAL" clId="{B2698306-3D2E-3F40-BAC7-CABB510AFA0B}" dt="2023-10-08T22:00:25.529" v="151" actId="1037"/>
          <ac:spMkLst>
            <pc:docMk/>
            <pc:sldMk cId="521072916" sldId="1777"/>
            <ac:spMk id="14" creationId="{00000000-0000-0000-0000-000000000000}"/>
          </ac:spMkLst>
        </pc:spChg>
        <pc:spChg chg="mod">
          <ac:chgData name="Sarasin, Elise" userId="051ede2b-3008-44c0-bb19-c9bb04b8c5c9" providerId="ADAL" clId="{B2698306-3D2E-3F40-BAC7-CABB510AFA0B}" dt="2023-10-08T22:00:55.879" v="185" actId="1038"/>
          <ac:spMkLst>
            <pc:docMk/>
            <pc:sldMk cId="521072916" sldId="1777"/>
            <ac:spMk id="24" creationId="{4F4B59E9-C1E8-0DEA-0562-695728A5E337}"/>
          </ac:spMkLst>
        </pc:spChg>
        <pc:spChg chg="add mod">
          <ac:chgData name="Sarasin, Elise" userId="051ede2b-3008-44c0-bb19-c9bb04b8c5c9" providerId="ADAL" clId="{B2698306-3D2E-3F40-BAC7-CABB510AFA0B}" dt="2023-10-08T22:01:25.860" v="277" actId="20577"/>
          <ac:spMkLst>
            <pc:docMk/>
            <pc:sldMk cId="521072916" sldId="1777"/>
            <ac:spMk id="28" creationId="{845DFB56-E95E-0975-BD7A-8AE7F3364C81}"/>
          </ac:spMkLst>
        </pc:spChg>
        <pc:spChg chg="add mod">
          <ac:chgData name="Sarasin, Elise" userId="051ede2b-3008-44c0-bb19-c9bb04b8c5c9" providerId="ADAL" clId="{B2698306-3D2E-3F40-BAC7-CABB510AFA0B}" dt="2023-10-08T22:01:49.149" v="281" actId="167"/>
          <ac:spMkLst>
            <pc:docMk/>
            <pc:sldMk cId="521072916" sldId="1777"/>
            <ac:spMk id="29" creationId="{DAC9EA92-0188-35DE-A401-FD122FA20932}"/>
          </ac:spMkLst>
        </pc:spChg>
        <pc:spChg chg="mod">
          <ac:chgData name="Sarasin, Elise" userId="051ede2b-3008-44c0-bb19-c9bb04b8c5c9" providerId="ADAL" clId="{B2698306-3D2E-3F40-BAC7-CABB510AFA0B}" dt="2023-10-08T22:00:17.701" v="129" actId="1037"/>
          <ac:spMkLst>
            <pc:docMk/>
            <pc:sldMk cId="521072916" sldId="1777"/>
            <ac:spMk id="44" creationId="{00000000-0000-0000-0000-000000000000}"/>
          </ac:spMkLst>
        </pc:spChg>
        <pc:spChg chg="mod">
          <ac:chgData name="Sarasin, Elise" userId="051ede2b-3008-44c0-bb19-c9bb04b8c5c9" providerId="ADAL" clId="{B2698306-3D2E-3F40-BAC7-CABB510AFA0B}" dt="2023-10-08T22:00:20.879" v="134" actId="1037"/>
          <ac:spMkLst>
            <pc:docMk/>
            <pc:sldMk cId="521072916" sldId="1777"/>
            <ac:spMk id="55" creationId="{6C7127B9-BF46-4A3C-1ECB-95F50DB7521C}"/>
          </ac:spMkLst>
        </pc:spChg>
        <pc:picChg chg="add mod">
          <ac:chgData name="Sarasin, Elise" userId="051ede2b-3008-44c0-bb19-c9bb04b8c5c9" providerId="ADAL" clId="{B2698306-3D2E-3F40-BAC7-CABB510AFA0B}" dt="2023-10-08T21:59:54.626" v="103" actId="1038"/>
          <ac:picMkLst>
            <pc:docMk/>
            <pc:sldMk cId="521072916" sldId="1777"/>
            <ac:picMk id="3" creationId="{B591C42F-E27E-DD61-9308-EE33E6737F4D}"/>
          </ac:picMkLst>
        </pc:picChg>
        <pc:picChg chg="mod">
          <ac:chgData name="Sarasin, Elise" userId="051ede2b-3008-44c0-bb19-c9bb04b8c5c9" providerId="ADAL" clId="{B2698306-3D2E-3F40-BAC7-CABB510AFA0B}" dt="2023-10-08T21:59:44.172" v="97" actId="554"/>
          <ac:picMkLst>
            <pc:docMk/>
            <pc:sldMk cId="521072916" sldId="1777"/>
            <ac:picMk id="5" creationId="{2361FDC5-3CF7-30BB-A53F-A3F7B148A25B}"/>
          </ac:picMkLst>
        </pc:picChg>
        <pc:picChg chg="mod">
          <ac:chgData name="Sarasin, Elise" userId="051ede2b-3008-44c0-bb19-c9bb04b8c5c9" providerId="ADAL" clId="{B2698306-3D2E-3F40-BAC7-CABB510AFA0B}" dt="2023-10-08T21:59:44.172" v="97" actId="554"/>
          <ac:picMkLst>
            <pc:docMk/>
            <pc:sldMk cId="521072916" sldId="1777"/>
            <ac:picMk id="8" creationId="{2D97D6ED-BABE-36F0-B76A-29E642CF07B9}"/>
          </ac:picMkLst>
        </pc:picChg>
        <pc:picChg chg="mod">
          <ac:chgData name="Sarasin, Elise" userId="051ede2b-3008-44c0-bb19-c9bb04b8c5c9" providerId="ADAL" clId="{B2698306-3D2E-3F40-BAC7-CABB510AFA0B}" dt="2023-10-08T21:59:44.172" v="97" actId="554"/>
          <ac:picMkLst>
            <pc:docMk/>
            <pc:sldMk cId="521072916" sldId="1777"/>
            <ac:picMk id="9" creationId="{C260AB7C-85AA-2AA5-FC40-FCC78169338C}"/>
          </ac:picMkLst>
        </pc:picChg>
        <pc:picChg chg="mod">
          <ac:chgData name="Sarasin, Elise" userId="051ede2b-3008-44c0-bb19-c9bb04b8c5c9" providerId="ADAL" clId="{B2698306-3D2E-3F40-BAC7-CABB510AFA0B}" dt="2023-10-08T22:00:20.879" v="134" actId="1037"/>
          <ac:picMkLst>
            <pc:docMk/>
            <pc:sldMk cId="521072916" sldId="1777"/>
            <ac:picMk id="18" creationId="{45105433-00EE-2A99-E302-7F9E2EA5AAA1}"/>
          </ac:picMkLst>
        </pc:picChg>
        <pc:picChg chg="mod">
          <ac:chgData name="Sarasin, Elise" userId="051ede2b-3008-44c0-bb19-c9bb04b8c5c9" providerId="ADAL" clId="{B2698306-3D2E-3F40-BAC7-CABB510AFA0B}" dt="2023-10-08T22:00:17.701" v="129" actId="1037"/>
          <ac:picMkLst>
            <pc:docMk/>
            <pc:sldMk cId="521072916" sldId="1777"/>
            <ac:picMk id="19" creationId="{3C7484E2-45F2-BFB2-C01E-3A3F0BEFA227}"/>
          </ac:picMkLst>
        </pc:picChg>
        <pc:picChg chg="mod">
          <ac:chgData name="Sarasin, Elise" userId="051ede2b-3008-44c0-bb19-c9bb04b8c5c9" providerId="ADAL" clId="{B2698306-3D2E-3F40-BAC7-CABB510AFA0B}" dt="2023-10-08T22:00:25.529" v="151" actId="1037"/>
          <ac:picMkLst>
            <pc:docMk/>
            <pc:sldMk cId="521072916" sldId="1777"/>
            <ac:picMk id="21" creationId="{E8A436D4-E0DD-4794-E9F9-3C3D6C826E47}"/>
          </ac:picMkLst>
        </pc:picChg>
        <pc:picChg chg="mod">
          <ac:chgData name="Sarasin, Elise" userId="051ede2b-3008-44c0-bb19-c9bb04b8c5c9" providerId="ADAL" clId="{B2698306-3D2E-3F40-BAC7-CABB510AFA0B}" dt="2023-10-08T22:00:55.879" v="185" actId="1038"/>
          <ac:picMkLst>
            <pc:docMk/>
            <pc:sldMk cId="521072916" sldId="1777"/>
            <ac:picMk id="22" creationId="{D30AA07C-7DB8-DD56-3115-828F39676534}"/>
          </ac:picMkLst>
        </pc:picChg>
        <pc:picChg chg="mod">
          <ac:chgData name="Sarasin, Elise" userId="051ede2b-3008-44c0-bb19-c9bb04b8c5c9" providerId="ADAL" clId="{B2698306-3D2E-3F40-BAC7-CABB510AFA0B}" dt="2023-10-08T22:01:02.187" v="210" actId="1037"/>
          <ac:picMkLst>
            <pc:docMk/>
            <pc:sldMk cId="521072916" sldId="1777"/>
            <ac:picMk id="23" creationId="{3AC7EB8E-8769-CCD8-45B9-0FA0724831EF}"/>
          </ac:picMkLst>
        </pc:picChg>
        <pc:picChg chg="add mod">
          <ac:chgData name="Sarasin, Elise" userId="051ede2b-3008-44c0-bb19-c9bb04b8c5c9" providerId="ADAL" clId="{B2698306-3D2E-3F40-BAC7-CABB510AFA0B}" dt="2023-10-08T22:01:21.886" v="273" actId="1037"/>
          <ac:picMkLst>
            <pc:docMk/>
            <pc:sldMk cId="521072916" sldId="1777"/>
            <ac:picMk id="26" creationId="{6C422217-F2EE-ECC2-48F5-FC209F90D70B}"/>
          </ac:picMkLst>
        </pc:picChg>
        <pc:picChg chg="mod">
          <ac:chgData name="Sarasin, Elise" userId="051ede2b-3008-44c0-bb19-c9bb04b8c5c9" providerId="ADAL" clId="{B2698306-3D2E-3F40-BAC7-CABB510AFA0B}" dt="2023-10-08T21:59:10.048" v="77" actId="14100"/>
          <ac:picMkLst>
            <pc:docMk/>
            <pc:sldMk cId="521072916" sldId="1777"/>
            <ac:picMk id="37" creationId="{92DC0A18-4A38-4CEE-93F8-505E2AF564EF}"/>
          </ac:picMkLst>
        </pc:picChg>
        <pc:picChg chg="mod">
          <ac:chgData name="Sarasin, Elise" userId="051ede2b-3008-44c0-bb19-c9bb04b8c5c9" providerId="ADAL" clId="{B2698306-3D2E-3F40-BAC7-CABB510AFA0B}" dt="2023-10-08T21:59:44.172" v="97" actId="554"/>
          <ac:picMkLst>
            <pc:docMk/>
            <pc:sldMk cId="521072916" sldId="1777"/>
            <ac:picMk id="3074" creationId="{7C9F74CC-7E4D-06E9-88B9-6D84BC57D356}"/>
          </ac:picMkLst>
        </pc:picChg>
        <pc:picChg chg="mod">
          <ac:chgData name="Sarasin, Elise" userId="051ede2b-3008-44c0-bb19-c9bb04b8c5c9" providerId="ADAL" clId="{B2698306-3D2E-3F40-BAC7-CABB510AFA0B}" dt="2023-10-08T21:59:44.172" v="97" actId="554"/>
          <ac:picMkLst>
            <pc:docMk/>
            <pc:sldMk cId="521072916" sldId="1777"/>
            <ac:picMk id="3076" creationId="{A17BAEDC-E4E8-EF28-3258-B93A0DD07F5F}"/>
          </ac:picMkLst>
        </pc:picChg>
        <pc:cxnChg chg="add mod">
          <ac:chgData name="Sarasin, Elise" userId="051ede2b-3008-44c0-bb19-c9bb04b8c5c9" providerId="ADAL" clId="{B2698306-3D2E-3F40-BAC7-CABB510AFA0B}" dt="2023-10-08T22:01:21.886" v="273" actId="1037"/>
          <ac:cxnSpMkLst>
            <pc:docMk/>
            <pc:sldMk cId="521072916" sldId="1777"/>
            <ac:cxnSpMk id="27" creationId="{2F47C107-4560-A18B-5DEF-0A2C99E5AC29}"/>
          </ac:cxnSpMkLst>
        </pc:cxnChg>
        <pc:cxnChg chg="mod">
          <ac:chgData name="Sarasin, Elise" userId="051ede2b-3008-44c0-bb19-c9bb04b8c5c9" providerId="ADAL" clId="{B2698306-3D2E-3F40-BAC7-CABB510AFA0B}" dt="2023-10-08T22:00:20.879" v="134" actId="1037"/>
          <ac:cxnSpMkLst>
            <pc:docMk/>
            <pc:sldMk cId="521072916" sldId="1777"/>
            <ac:cxnSpMk id="45" creationId="{00000000-0000-0000-0000-000000000000}"/>
          </ac:cxnSpMkLst>
        </pc:cxnChg>
        <pc:cxnChg chg="mod">
          <ac:chgData name="Sarasin, Elise" userId="051ede2b-3008-44c0-bb19-c9bb04b8c5c9" providerId="ADAL" clId="{B2698306-3D2E-3F40-BAC7-CABB510AFA0B}" dt="2023-10-08T22:00:17.701" v="129" actId="1037"/>
          <ac:cxnSpMkLst>
            <pc:docMk/>
            <pc:sldMk cId="521072916" sldId="1777"/>
            <ac:cxnSpMk id="47" creationId="{00000000-0000-0000-0000-000000000000}"/>
          </ac:cxnSpMkLst>
        </pc:cxnChg>
        <pc:cxnChg chg="mod">
          <ac:chgData name="Sarasin, Elise" userId="051ede2b-3008-44c0-bb19-c9bb04b8c5c9" providerId="ADAL" clId="{B2698306-3D2E-3F40-BAC7-CABB510AFA0B}" dt="2023-10-08T22:00:30.035" v="152" actId="14100"/>
          <ac:cxnSpMkLst>
            <pc:docMk/>
            <pc:sldMk cId="521072916" sldId="1777"/>
            <ac:cxnSpMk id="49" creationId="{00000000-0000-0000-0000-000000000000}"/>
          </ac:cxnSpMkLst>
        </pc:cxnChg>
        <pc:cxnChg chg="mod">
          <ac:chgData name="Sarasin, Elise" userId="051ede2b-3008-44c0-bb19-c9bb04b8c5c9" providerId="ADAL" clId="{B2698306-3D2E-3F40-BAC7-CABB510AFA0B}" dt="2023-10-08T22:01:02.187" v="210" actId="1037"/>
          <ac:cxnSpMkLst>
            <pc:docMk/>
            <pc:sldMk cId="521072916" sldId="1777"/>
            <ac:cxnSpMk id="51" creationId="{00000000-0000-0000-0000-000000000000}"/>
          </ac:cxnSpMkLst>
        </pc:cxnChg>
        <pc:cxnChg chg="mod">
          <ac:chgData name="Sarasin, Elise" userId="051ede2b-3008-44c0-bb19-c9bb04b8c5c9" providerId="ADAL" clId="{B2698306-3D2E-3F40-BAC7-CABB510AFA0B}" dt="2023-10-08T22:00:55.879" v="185" actId="1038"/>
          <ac:cxnSpMkLst>
            <pc:docMk/>
            <pc:sldMk cId="521072916" sldId="1777"/>
            <ac:cxnSpMk id="56" creationId="{1B5A661C-1F26-4AF6-9066-47F02AC0ADAC}"/>
          </ac:cxnSpMkLst>
        </pc:cxnChg>
      </pc:sldChg>
      <pc:sldChg chg="del">
        <pc:chgData name="Sarasin, Elise" userId="051ede2b-3008-44c0-bb19-c9bb04b8c5c9" providerId="ADAL" clId="{B2698306-3D2E-3F40-BAC7-CABB510AFA0B}" dt="2023-10-08T21:48:14.630" v="30" actId="2696"/>
        <pc:sldMkLst>
          <pc:docMk/>
          <pc:sldMk cId="2614932590" sldId="1780"/>
        </pc:sldMkLst>
      </pc:sldChg>
      <pc:sldChg chg="del">
        <pc:chgData name="Sarasin, Elise" userId="051ede2b-3008-44c0-bb19-c9bb04b8c5c9" providerId="ADAL" clId="{B2698306-3D2E-3F40-BAC7-CABB510AFA0B}" dt="2023-10-08T21:43:43.777" v="0" actId="2696"/>
        <pc:sldMkLst>
          <pc:docMk/>
          <pc:sldMk cId="3926885716" sldId="1783"/>
        </pc:sldMkLst>
      </pc:sldChg>
      <pc:sldChg chg="del">
        <pc:chgData name="Sarasin, Elise" userId="051ede2b-3008-44c0-bb19-c9bb04b8c5c9" providerId="ADAL" clId="{B2698306-3D2E-3F40-BAC7-CABB510AFA0B}" dt="2023-10-08T21:48:39.058" v="31" actId="2696"/>
        <pc:sldMkLst>
          <pc:docMk/>
          <pc:sldMk cId="3079518499" sldId="1799"/>
        </pc:sldMkLst>
      </pc:sldChg>
      <pc:sldChg chg="del">
        <pc:chgData name="Sarasin, Elise" userId="051ede2b-3008-44c0-bb19-c9bb04b8c5c9" providerId="ADAL" clId="{B2698306-3D2E-3F40-BAC7-CABB510AFA0B}" dt="2023-10-08T21:48:39.058" v="31" actId="2696"/>
        <pc:sldMkLst>
          <pc:docMk/>
          <pc:sldMk cId="3876275240" sldId="1812"/>
        </pc:sldMkLst>
      </pc:sldChg>
      <pc:sldChg chg="del">
        <pc:chgData name="Sarasin, Elise" userId="051ede2b-3008-44c0-bb19-c9bb04b8c5c9" providerId="ADAL" clId="{B2698306-3D2E-3F40-BAC7-CABB510AFA0B}" dt="2023-10-08T21:48:39.058" v="31" actId="2696"/>
        <pc:sldMkLst>
          <pc:docMk/>
          <pc:sldMk cId="1252396288" sldId="1813"/>
        </pc:sldMkLst>
      </pc:sldChg>
      <pc:sldChg chg="del">
        <pc:chgData name="Sarasin, Elise" userId="051ede2b-3008-44c0-bb19-c9bb04b8c5c9" providerId="ADAL" clId="{B2698306-3D2E-3F40-BAC7-CABB510AFA0B}" dt="2023-10-08T21:48:49.500" v="32" actId="2696"/>
        <pc:sldMkLst>
          <pc:docMk/>
          <pc:sldMk cId="1264939991" sldId="1817"/>
        </pc:sldMkLst>
      </pc:sldChg>
      <pc:sldChg chg="del">
        <pc:chgData name="Sarasin, Elise" userId="051ede2b-3008-44c0-bb19-c9bb04b8c5c9" providerId="ADAL" clId="{B2698306-3D2E-3F40-BAC7-CABB510AFA0B}" dt="2023-10-08T21:48:39.058" v="31" actId="2696"/>
        <pc:sldMkLst>
          <pc:docMk/>
          <pc:sldMk cId="1946940983" sldId="1818"/>
        </pc:sldMkLst>
      </pc:sldChg>
      <pc:sldChg chg="del">
        <pc:chgData name="Sarasin, Elise" userId="051ede2b-3008-44c0-bb19-c9bb04b8c5c9" providerId="ADAL" clId="{B2698306-3D2E-3F40-BAC7-CABB510AFA0B}" dt="2023-10-08T21:49:37.039" v="33" actId="2696"/>
        <pc:sldMkLst>
          <pc:docMk/>
          <pc:sldMk cId="3582658163" sldId="1823"/>
        </pc:sldMkLst>
      </pc:sldChg>
      <pc:sldChg chg="del">
        <pc:chgData name="Sarasin, Elise" userId="051ede2b-3008-44c0-bb19-c9bb04b8c5c9" providerId="ADAL" clId="{B2698306-3D2E-3F40-BAC7-CABB510AFA0B}" dt="2023-10-08T21:49:37.039" v="33" actId="2696"/>
        <pc:sldMkLst>
          <pc:docMk/>
          <pc:sldMk cId="2337837099" sldId="1824"/>
        </pc:sldMkLst>
      </pc:sldChg>
      <pc:sldChg chg="del">
        <pc:chgData name="Sarasin, Elise" userId="051ede2b-3008-44c0-bb19-c9bb04b8c5c9" providerId="ADAL" clId="{B2698306-3D2E-3F40-BAC7-CABB510AFA0B}" dt="2023-10-08T21:49:37.039" v="33" actId="2696"/>
        <pc:sldMkLst>
          <pc:docMk/>
          <pc:sldMk cId="2552384478" sldId="1825"/>
        </pc:sldMkLst>
      </pc:sldChg>
      <pc:sldChg chg="modSp mod">
        <pc:chgData name="Sarasin, Elise" userId="051ede2b-3008-44c0-bb19-c9bb04b8c5c9" providerId="ADAL" clId="{B2698306-3D2E-3F40-BAC7-CABB510AFA0B}" dt="2023-10-08T22:05:58.935" v="467" actId="14100"/>
        <pc:sldMkLst>
          <pc:docMk/>
          <pc:sldMk cId="3988406604" sldId="1826"/>
        </pc:sldMkLst>
        <pc:spChg chg="mod">
          <ac:chgData name="Sarasin, Elise" userId="051ede2b-3008-44c0-bb19-c9bb04b8c5c9" providerId="ADAL" clId="{B2698306-3D2E-3F40-BAC7-CABB510AFA0B}" dt="2023-10-08T22:05:58.935" v="467" actId="14100"/>
          <ac:spMkLst>
            <pc:docMk/>
            <pc:sldMk cId="3988406604" sldId="1826"/>
            <ac:spMk id="2" creationId="{A285BB12-9223-1FE3-EF39-77577BDDF157}"/>
          </ac:spMkLst>
        </pc:spChg>
        <pc:spChg chg="mod">
          <ac:chgData name="Sarasin, Elise" userId="051ede2b-3008-44c0-bb19-c9bb04b8c5c9" providerId="ADAL" clId="{B2698306-3D2E-3F40-BAC7-CABB510AFA0B}" dt="2023-10-08T22:05:35.405" v="464" actId="255"/>
          <ac:spMkLst>
            <pc:docMk/>
            <pc:sldMk cId="3988406604" sldId="1826"/>
            <ac:spMk id="3" creationId="{0D0DE835-53C9-F620-7392-E557B94F6411}"/>
          </ac:spMkLst>
        </pc:spChg>
        <pc:picChg chg="mod">
          <ac:chgData name="Sarasin, Elise" userId="051ede2b-3008-44c0-bb19-c9bb04b8c5c9" providerId="ADAL" clId="{B2698306-3D2E-3F40-BAC7-CABB510AFA0B}" dt="2023-10-08T22:05:54.532" v="465" actId="14100"/>
          <ac:picMkLst>
            <pc:docMk/>
            <pc:sldMk cId="3988406604" sldId="1826"/>
            <ac:picMk id="4" creationId="{19DA15EB-9A46-C275-932B-248F175C5F02}"/>
          </ac:picMkLst>
        </pc:picChg>
        <pc:picChg chg="mod">
          <ac:chgData name="Sarasin, Elise" userId="051ede2b-3008-44c0-bb19-c9bb04b8c5c9" providerId="ADAL" clId="{B2698306-3D2E-3F40-BAC7-CABB510AFA0B}" dt="2023-10-08T22:05:54.532" v="465" actId="14100"/>
          <ac:picMkLst>
            <pc:docMk/>
            <pc:sldMk cId="3988406604" sldId="1826"/>
            <ac:picMk id="6" creationId="{60F296C1-A7A1-C3E5-27CB-1CE86961EB76}"/>
          </ac:picMkLst>
        </pc:picChg>
        <pc:picChg chg="mod">
          <ac:chgData name="Sarasin, Elise" userId="051ede2b-3008-44c0-bb19-c9bb04b8c5c9" providerId="ADAL" clId="{B2698306-3D2E-3F40-BAC7-CABB510AFA0B}" dt="2023-10-08T22:05:54.532" v="465" actId="14100"/>
          <ac:picMkLst>
            <pc:docMk/>
            <pc:sldMk cId="3988406604" sldId="1826"/>
            <ac:picMk id="7" creationId="{610339B3-ED81-FFA7-EE6D-4DD3D9F6EB26}"/>
          </ac:picMkLst>
        </pc:picChg>
        <pc:picChg chg="mod">
          <ac:chgData name="Sarasin, Elise" userId="051ede2b-3008-44c0-bb19-c9bb04b8c5c9" providerId="ADAL" clId="{B2698306-3D2E-3F40-BAC7-CABB510AFA0B}" dt="2023-10-08T22:05:54.532" v="465" actId="14100"/>
          <ac:picMkLst>
            <pc:docMk/>
            <pc:sldMk cId="3988406604" sldId="1826"/>
            <ac:picMk id="8" creationId="{97D93FDE-D40B-6DE5-A663-CDD5B1A07C9E}"/>
          </ac:picMkLst>
        </pc:picChg>
        <pc:picChg chg="mod">
          <ac:chgData name="Sarasin, Elise" userId="051ede2b-3008-44c0-bb19-c9bb04b8c5c9" providerId="ADAL" clId="{B2698306-3D2E-3F40-BAC7-CABB510AFA0B}" dt="2023-10-08T22:05:54.532" v="465" actId="14100"/>
          <ac:picMkLst>
            <pc:docMk/>
            <pc:sldMk cId="3988406604" sldId="1826"/>
            <ac:picMk id="9" creationId="{EC68979B-A1A8-6DC1-22B6-4648D2EB7B18}"/>
          </ac:picMkLst>
        </pc:picChg>
        <pc:picChg chg="mod">
          <ac:chgData name="Sarasin, Elise" userId="051ede2b-3008-44c0-bb19-c9bb04b8c5c9" providerId="ADAL" clId="{B2698306-3D2E-3F40-BAC7-CABB510AFA0B}" dt="2023-10-08T22:05:54.532" v="465" actId="14100"/>
          <ac:picMkLst>
            <pc:docMk/>
            <pc:sldMk cId="3988406604" sldId="1826"/>
            <ac:picMk id="10" creationId="{0F88E75A-DB3D-BD16-A3FB-905DF69EAA41}"/>
          </ac:picMkLst>
        </pc:picChg>
        <pc:picChg chg="mod">
          <ac:chgData name="Sarasin, Elise" userId="051ede2b-3008-44c0-bb19-c9bb04b8c5c9" providerId="ADAL" clId="{B2698306-3D2E-3F40-BAC7-CABB510AFA0B}" dt="2023-10-08T22:05:54.532" v="465" actId="14100"/>
          <ac:picMkLst>
            <pc:docMk/>
            <pc:sldMk cId="3988406604" sldId="1826"/>
            <ac:picMk id="11" creationId="{846E4F62-AC4B-D460-F011-8A9C212CBD5E}"/>
          </ac:picMkLst>
        </pc:picChg>
        <pc:picChg chg="mod">
          <ac:chgData name="Sarasin, Elise" userId="051ede2b-3008-44c0-bb19-c9bb04b8c5c9" providerId="ADAL" clId="{B2698306-3D2E-3F40-BAC7-CABB510AFA0B}" dt="2023-10-08T22:05:54.532" v="465" actId="14100"/>
          <ac:picMkLst>
            <pc:docMk/>
            <pc:sldMk cId="3988406604" sldId="1826"/>
            <ac:picMk id="12" creationId="{A4F9D31C-E2CF-5C69-1CB2-37507D2FBDD9}"/>
          </ac:picMkLst>
        </pc:picChg>
        <pc:picChg chg="mod">
          <ac:chgData name="Sarasin, Elise" userId="051ede2b-3008-44c0-bb19-c9bb04b8c5c9" providerId="ADAL" clId="{B2698306-3D2E-3F40-BAC7-CABB510AFA0B}" dt="2023-10-08T22:05:54.532" v="465" actId="14100"/>
          <ac:picMkLst>
            <pc:docMk/>
            <pc:sldMk cId="3988406604" sldId="1826"/>
            <ac:picMk id="13" creationId="{08B682C2-35B2-3819-DE70-1596BA940395}"/>
          </ac:picMkLst>
        </pc:picChg>
        <pc:picChg chg="mod">
          <ac:chgData name="Sarasin, Elise" userId="051ede2b-3008-44c0-bb19-c9bb04b8c5c9" providerId="ADAL" clId="{B2698306-3D2E-3F40-BAC7-CABB510AFA0B}" dt="2023-10-08T22:05:54.532" v="465" actId="14100"/>
          <ac:picMkLst>
            <pc:docMk/>
            <pc:sldMk cId="3988406604" sldId="1826"/>
            <ac:picMk id="14" creationId="{B65B02C9-C50E-B92B-475B-CBA6C1500B92}"/>
          </ac:picMkLst>
        </pc:picChg>
        <pc:picChg chg="mod">
          <ac:chgData name="Sarasin, Elise" userId="051ede2b-3008-44c0-bb19-c9bb04b8c5c9" providerId="ADAL" clId="{B2698306-3D2E-3F40-BAC7-CABB510AFA0B}" dt="2023-10-08T22:05:54.532" v="465" actId="14100"/>
          <ac:picMkLst>
            <pc:docMk/>
            <pc:sldMk cId="3988406604" sldId="1826"/>
            <ac:picMk id="15" creationId="{12260F6D-BEBD-FA30-0F03-D577F134EBC5}"/>
          </ac:picMkLst>
        </pc:picChg>
        <pc:picChg chg="mod">
          <ac:chgData name="Sarasin, Elise" userId="051ede2b-3008-44c0-bb19-c9bb04b8c5c9" providerId="ADAL" clId="{B2698306-3D2E-3F40-BAC7-CABB510AFA0B}" dt="2023-10-08T22:05:54.532" v="465" actId="14100"/>
          <ac:picMkLst>
            <pc:docMk/>
            <pc:sldMk cId="3988406604" sldId="1826"/>
            <ac:picMk id="16" creationId="{2ED94B89-60FB-C320-492E-91291836B319}"/>
          </ac:picMkLst>
        </pc:picChg>
        <pc:picChg chg="mod">
          <ac:chgData name="Sarasin, Elise" userId="051ede2b-3008-44c0-bb19-c9bb04b8c5c9" providerId="ADAL" clId="{B2698306-3D2E-3F40-BAC7-CABB510AFA0B}" dt="2023-10-08T22:05:54.532" v="465" actId="14100"/>
          <ac:picMkLst>
            <pc:docMk/>
            <pc:sldMk cId="3988406604" sldId="1826"/>
            <ac:picMk id="17" creationId="{0B597535-6F97-F293-E1AB-EB9C535F0AC9}"/>
          </ac:picMkLst>
        </pc:picChg>
        <pc:picChg chg="mod">
          <ac:chgData name="Sarasin, Elise" userId="051ede2b-3008-44c0-bb19-c9bb04b8c5c9" providerId="ADAL" clId="{B2698306-3D2E-3F40-BAC7-CABB510AFA0B}" dt="2023-10-08T22:05:54.532" v="465" actId="14100"/>
          <ac:picMkLst>
            <pc:docMk/>
            <pc:sldMk cId="3988406604" sldId="1826"/>
            <ac:picMk id="18" creationId="{20814618-9ED6-B4A2-F55D-B1F2E62D6757}"/>
          </ac:picMkLst>
        </pc:picChg>
        <pc:picChg chg="mod">
          <ac:chgData name="Sarasin, Elise" userId="051ede2b-3008-44c0-bb19-c9bb04b8c5c9" providerId="ADAL" clId="{B2698306-3D2E-3F40-BAC7-CABB510AFA0B}" dt="2023-10-08T22:05:54.532" v="465" actId="14100"/>
          <ac:picMkLst>
            <pc:docMk/>
            <pc:sldMk cId="3988406604" sldId="1826"/>
            <ac:picMk id="19" creationId="{6CB52900-C921-FF93-3EFA-4979F4B68D37}"/>
          </ac:picMkLst>
        </pc:picChg>
        <pc:picChg chg="mod">
          <ac:chgData name="Sarasin, Elise" userId="051ede2b-3008-44c0-bb19-c9bb04b8c5c9" providerId="ADAL" clId="{B2698306-3D2E-3F40-BAC7-CABB510AFA0B}" dt="2023-10-08T22:05:54.532" v="465" actId="14100"/>
          <ac:picMkLst>
            <pc:docMk/>
            <pc:sldMk cId="3988406604" sldId="1826"/>
            <ac:picMk id="20" creationId="{0AAD88C1-32AF-8923-E055-0904695F8E57}"/>
          </ac:picMkLst>
        </pc:picChg>
        <pc:picChg chg="mod">
          <ac:chgData name="Sarasin, Elise" userId="051ede2b-3008-44c0-bb19-c9bb04b8c5c9" providerId="ADAL" clId="{B2698306-3D2E-3F40-BAC7-CABB510AFA0B}" dt="2023-10-08T22:05:54.532" v="465" actId="14100"/>
          <ac:picMkLst>
            <pc:docMk/>
            <pc:sldMk cId="3988406604" sldId="1826"/>
            <ac:picMk id="21" creationId="{BFD7F635-E1C8-A0FF-EFB5-9E11E2E2674D}"/>
          </ac:picMkLst>
        </pc:picChg>
      </pc:sldChg>
      <pc:sldChg chg="del">
        <pc:chgData name="Sarasin, Elise" userId="051ede2b-3008-44c0-bb19-c9bb04b8c5c9" providerId="ADAL" clId="{B2698306-3D2E-3F40-BAC7-CABB510AFA0B}" dt="2023-10-08T21:52:25.594" v="45" actId="2696"/>
        <pc:sldMkLst>
          <pc:docMk/>
          <pc:sldMk cId="810473563" sldId="1861"/>
        </pc:sldMkLst>
      </pc:sldChg>
      <pc:sldChg chg="del">
        <pc:chgData name="Sarasin, Elise" userId="051ede2b-3008-44c0-bb19-c9bb04b8c5c9" providerId="ADAL" clId="{B2698306-3D2E-3F40-BAC7-CABB510AFA0B}" dt="2023-10-08T21:49:58.981" v="37" actId="2696"/>
        <pc:sldMkLst>
          <pc:docMk/>
          <pc:sldMk cId="2938235410" sldId="1862"/>
        </pc:sldMkLst>
      </pc:sldChg>
      <pc:sldChg chg="del">
        <pc:chgData name="Sarasin, Elise" userId="051ede2b-3008-44c0-bb19-c9bb04b8c5c9" providerId="ADAL" clId="{B2698306-3D2E-3F40-BAC7-CABB510AFA0B}" dt="2023-10-08T21:48:49.500" v="32" actId="2696"/>
        <pc:sldMkLst>
          <pc:docMk/>
          <pc:sldMk cId="3450012692" sldId="1863"/>
        </pc:sldMkLst>
      </pc:sldChg>
      <pc:sldChg chg="del">
        <pc:chgData name="Sarasin, Elise" userId="051ede2b-3008-44c0-bb19-c9bb04b8c5c9" providerId="ADAL" clId="{B2698306-3D2E-3F40-BAC7-CABB510AFA0B}" dt="2023-10-08T21:49:43.692" v="34" actId="2696"/>
        <pc:sldMkLst>
          <pc:docMk/>
          <pc:sldMk cId="3630133198" sldId="1864"/>
        </pc:sldMkLst>
      </pc:sldChg>
      <pc:sldChg chg="del">
        <pc:chgData name="Sarasin, Elise" userId="051ede2b-3008-44c0-bb19-c9bb04b8c5c9" providerId="ADAL" clId="{B2698306-3D2E-3F40-BAC7-CABB510AFA0B}" dt="2023-10-08T21:44:11.027" v="1" actId="2696"/>
        <pc:sldMkLst>
          <pc:docMk/>
          <pc:sldMk cId="0" sldId="1871"/>
        </pc:sldMkLst>
      </pc:sldChg>
      <pc:sldChg chg="del">
        <pc:chgData name="Sarasin, Elise" userId="051ede2b-3008-44c0-bb19-c9bb04b8c5c9" providerId="ADAL" clId="{B2698306-3D2E-3F40-BAC7-CABB510AFA0B}" dt="2023-10-08T21:50:41.356" v="43" actId="2696"/>
        <pc:sldMkLst>
          <pc:docMk/>
          <pc:sldMk cId="1542782097" sldId="1875"/>
        </pc:sldMkLst>
      </pc:sldChg>
      <pc:sldChg chg="del">
        <pc:chgData name="Sarasin, Elise" userId="051ede2b-3008-44c0-bb19-c9bb04b8c5c9" providerId="ADAL" clId="{B2698306-3D2E-3F40-BAC7-CABB510AFA0B}" dt="2023-10-08T21:45:46.690" v="6" actId="2696"/>
        <pc:sldMkLst>
          <pc:docMk/>
          <pc:sldMk cId="0" sldId="1876"/>
        </pc:sldMkLst>
      </pc:sldChg>
      <pc:sldChg chg="del">
        <pc:chgData name="Sarasin, Elise" userId="051ede2b-3008-44c0-bb19-c9bb04b8c5c9" providerId="ADAL" clId="{B2698306-3D2E-3F40-BAC7-CABB510AFA0B}" dt="2023-10-08T21:45:46.690" v="6" actId="2696"/>
        <pc:sldMkLst>
          <pc:docMk/>
          <pc:sldMk cId="0" sldId="1877"/>
        </pc:sldMkLst>
      </pc:sldChg>
      <pc:sldChg chg="add">
        <pc:chgData name="Sarasin, Elise" userId="051ede2b-3008-44c0-bb19-c9bb04b8c5c9" providerId="ADAL" clId="{B2698306-3D2E-3F40-BAC7-CABB510AFA0B}" dt="2023-10-08T21:47:45.811" v="26"/>
        <pc:sldMkLst>
          <pc:docMk/>
          <pc:sldMk cId="3301402973" sldId="1889"/>
        </pc:sldMkLst>
      </pc:sldChg>
      <pc:sldChg chg="add">
        <pc:chgData name="Sarasin, Elise" userId="051ede2b-3008-44c0-bb19-c9bb04b8c5c9" providerId="ADAL" clId="{B2698306-3D2E-3F40-BAC7-CABB510AFA0B}" dt="2023-10-08T21:47:45.811" v="26"/>
        <pc:sldMkLst>
          <pc:docMk/>
          <pc:sldMk cId="4015494632" sldId="1890"/>
        </pc:sldMkLst>
      </pc:sldChg>
      <pc:sldChg chg="add">
        <pc:chgData name="Sarasin, Elise" userId="051ede2b-3008-44c0-bb19-c9bb04b8c5c9" providerId="ADAL" clId="{B2698306-3D2E-3F40-BAC7-CABB510AFA0B}" dt="2023-10-08T21:47:45.811" v="26"/>
        <pc:sldMkLst>
          <pc:docMk/>
          <pc:sldMk cId="4285993367" sldId="1891"/>
        </pc:sldMkLst>
      </pc:sldChg>
      <pc:sldChg chg="modNotesTx">
        <pc:chgData name="Sarasin, Elise" userId="051ede2b-3008-44c0-bb19-c9bb04b8c5c9" providerId="ADAL" clId="{B2698306-3D2E-3F40-BAC7-CABB510AFA0B}" dt="2023-10-08T21:46:11.953" v="17" actId="20577"/>
        <pc:sldMkLst>
          <pc:docMk/>
          <pc:sldMk cId="3060707925" sldId="1893"/>
        </pc:sldMkLst>
      </pc:sldChg>
      <pc:sldChg chg="modNotesTx">
        <pc:chgData name="Sarasin, Elise" userId="051ede2b-3008-44c0-bb19-c9bb04b8c5c9" providerId="ADAL" clId="{B2698306-3D2E-3F40-BAC7-CABB510AFA0B}" dt="2023-10-08T21:46:06.754" v="14" actId="20577"/>
        <pc:sldMkLst>
          <pc:docMk/>
          <pc:sldMk cId="1108201248" sldId="1894"/>
        </pc:sldMkLst>
      </pc:sldChg>
      <pc:sldChg chg="del">
        <pc:chgData name="Sarasin, Elise" userId="051ede2b-3008-44c0-bb19-c9bb04b8c5c9" providerId="ADAL" clId="{B2698306-3D2E-3F40-BAC7-CABB510AFA0B}" dt="2023-10-08T21:45:28.145" v="2" actId="2696"/>
        <pc:sldMkLst>
          <pc:docMk/>
          <pc:sldMk cId="84166808" sldId="1895"/>
        </pc:sldMkLst>
      </pc:sldChg>
      <pc:sldChg chg="modNotesTx">
        <pc:chgData name="Sarasin, Elise" userId="051ede2b-3008-44c0-bb19-c9bb04b8c5c9" providerId="ADAL" clId="{B2698306-3D2E-3F40-BAC7-CABB510AFA0B}" dt="2023-10-08T21:46:24.785" v="19" actId="20577"/>
        <pc:sldMkLst>
          <pc:docMk/>
          <pc:sldMk cId="2724490585" sldId="1896"/>
        </pc:sldMkLst>
      </pc:sldChg>
      <pc:sldChg chg="del">
        <pc:chgData name="Sarasin, Elise" userId="051ede2b-3008-44c0-bb19-c9bb04b8c5c9" providerId="ADAL" clId="{B2698306-3D2E-3F40-BAC7-CABB510AFA0B}" dt="2023-10-08T21:45:31.226" v="3" actId="2696"/>
        <pc:sldMkLst>
          <pc:docMk/>
          <pc:sldMk cId="1228848409" sldId="1897"/>
        </pc:sldMkLst>
      </pc:sldChg>
      <pc:sldChg chg="modNotesTx">
        <pc:chgData name="Sarasin, Elise" userId="051ede2b-3008-44c0-bb19-c9bb04b8c5c9" providerId="ADAL" clId="{B2698306-3D2E-3F40-BAC7-CABB510AFA0B}" dt="2023-10-08T21:46:32.056" v="21" actId="20577"/>
        <pc:sldMkLst>
          <pc:docMk/>
          <pc:sldMk cId="640910738" sldId="1898"/>
        </pc:sldMkLst>
      </pc:sldChg>
      <pc:sldChg chg="del">
        <pc:chgData name="Sarasin, Elise" userId="051ede2b-3008-44c0-bb19-c9bb04b8c5c9" providerId="ADAL" clId="{B2698306-3D2E-3F40-BAC7-CABB510AFA0B}" dt="2023-10-08T21:45:34.085" v="4" actId="2696"/>
        <pc:sldMkLst>
          <pc:docMk/>
          <pc:sldMk cId="1574643098" sldId="1899"/>
        </pc:sldMkLst>
      </pc:sldChg>
      <pc:sldChg chg="modNotesTx">
        <pc:chgData name="Sarasin, Elise" userId="051ede2b-3008-44c0-bb19-c9bb04b8c5c9" providerId="ADAL" clId="{B2698306-3D2E-3F40-BAC7-CABB510AFA0B}" dt="2023-10-08T21:46:38.609" v="23" actId="20577"/>
        <pc:sldMkLst>
          <pc:docMk/>
          <pc:sldMk cId="1939559607" sldId="1900"/>
        </pc:sldMkLst>
      </pc:sldChg>
      <pc:sldChg chg="del">
        <pc:chgData name="Sarasin, Elise" userId="051ede2b-3008-44c0-bb19-c9bb04b8c5c9" providerId="ADAL" clId="{B2698306-3D2E-3F40-BAC7-CABB510AFA0B}" dt="2023-10-08T21:45:36.873" v="5" actId="2696"/>
        <pc:sldMkLst>
          <pc:docMk/>
          <pc:sldMk cId="142171071" sldId="1901"/>
        </pc:sldMkLst>
      </pc:sldChg>
      <pc:sldChg chg="modNotesTx">
        <pc:chgData name="Sarasin, Elise" userId="051ede2b-3008-44c0-bb19-c9bb04b8c5c9" providerId="ADAL" clId="{B2698306-3D2E-3F40-BAC7-CABB510AFA0B}" dt="2023-10-08T21:46:46.742" v="25" actId="20577"/>
        <pc:sldMkLst>
          <pc:docMk/>
          <pc:sldMk cId="718096006" sldId="1902"/>
        </pc:sldMkLst>
      </pc:sldChg>
      <pc:sldChg chg="del">
        <pc:chgData name="Sarasin, Elise" userId="051ede2b-3008-44c0-bb19-c9bb04b8c5c9" providerId="ADAL" clId="{B2698306-3D2E-3F40-BAC7-CABB510AFA0B}" dt="2023-10-08T21:45:46.690" v="6" actId="2696"/>
        <pc:sldMkLst>
          <pc:docMk/>
          <pc:sldMk cId="1391870540" sldId="1903"/>
        </pc:sldMkLst>
      </pc:sldChg>
      <pc:sldChg chg="add">
        <pc:chgData name="Sarasin, Elise" userId="051ede2b-3008-44c0-bb19-c9bb04b8c5c9" providerId="ADAL" clId="{B2698306-3D2E-3F40-BAC7-CABB510AFA0B}" dt="2023-10-08T21:47:45.811" v="26"/>
        <pc:sldMkLst>
          <pc:docMk/>
          <pc:sldMk cId="1757894952" sldId="1903"/>
        </pc:sldMkLst>
      </pc:sldChg>
      <pc:sldChg chg="add">
        <pc:chgData name="Sarasin, Elise" userId="051ede2b-3008-44c0-bb19-c9bb04b8c5c9" providerId="ADAL" clId="{B2698306-3D2E-3F40-BAC7-CABB510AFA0B}" dt="2023-10-08T21:47:45.811" v="26"/>
        <pc:sldMkLst>
          <pc:docMk/>
          <pc:sldMk cId="3247993453" sldId="1904"/>
        </pc:sldMkLst>
      </pc:sldChg>
      <pc:sldChg chg="add">
        <pc:chgData name="Sarasin, Elise" userId="051ede2b-3008-44c0-bb19-c9bb04b8c5c9" providerId="ADAL" clId="{B2698306-3D2E-3F40-BAC7-CABB510AFA0B}" dt="2023-10-08T21:47:45.811" v="26"/>
        <pc:sldMkLst>
          <pc:docMk/>
          <pc:sldMk cId="908221291" sldId="1905"/>
        </pc:sldMkLst>
      </pc:sldChg>
      <pc:sldChg chg="add del">
        <pc:chgData name="Sarasin, Elise" userId="051ede2b-3008-44c0-bb19-c9bb04b8c5c9" providerId="ADAL" clId="{B2698306-3D2E-3F40-BAC7-CABB510AFA0B}" dt="2023-10-08T21:48:00.021" v="28" actId="2890"/>
        <pc:sldMkLst>
          <pc:docMk/>
          <pc:sldMk cId="4282295025" sldId="1906"/>
        </pc:sldMkLst>
      </pc:sldChg>
      <pc:sldChg chg="add del replId">
        <pc:chgData name="Sarasin, Elise" userId="051ede2b-3008-44c0-bb19-c9bb04b8c5c9" providerId="ADAL" clId="{B2698306-3D2E-3F40-BAC7-CABB510AFA0B}" dt="2023-10-08T21:48:00.021" v="28" actId="2890"/>
        <pc:sldMkLst>
          <pc:docMk/>
          <pc:sldMk cId="4034734898" sldId="1907"/>
        </pc:sldMkLst>
      </pc:sldChg>
      <pc:sldChg chg="add del replId">
        <pc:chgData name="Sarasin, Elise" userId="051ede2b-3008-44c0-bb19-c9bb04b8c5c9" providerId="ADAL" clId="{B2698306-3D2E-3F40-BAC7-CABB510AFA0B}" dt="2023-10-08T21:48:00.021" v="28" actId="2890"/>
        <pc:sldMkLst>
          <pc:docMk/>
          <pc:sldMk cId="3429034433" sldId="1908"/>
        </pc:sldMkLst>
      </pc:sldChg>
      <pc:sldChg chg="modSp add mod">
        <pc:chgData name="Sarasin, Elise" userId="051ede2b-3008-44c0-bb19-c9bb04b8c5c9" providerId="ADAL" clId="{B2698306-3D2E-3F40-BAC7-CABB510AFA0B}" dt="2023-10-08T21:54:03.493" v="48" actId="1076"/>
        <pc:sldMkLst>
          <pc:docMk/>
          <pc:sldMk cId="1810744303" sldId="1910"/>
        </pc:sldMkLst>
        <pc:picChg chg="mod">
          <ac:chgData name="Sarasin, Elise" userId="051ede2b-3008-44c0-bb19-c9bb04b8c5c9" providerId="ADAL" clId="{B2698306-3D2E-3F40-BAC7-CABB510AFA0B}" dt="2023-10-08T21:54:03.493" v="48" actId="1076"/>
          <ac:picMkLst>
            <pc:docMk/>
            <pc:sldMk cId="1810744303" sldId="1910"/>
            <ac:picMk id="5" creationId="{D578C8B1-4707-6C3C-49FB-3F5B9B482AC0}"/>
          </ac:picMkLst>
        </pc:picChg>
      </pc:sldChg>
      <pc:sldChg chg="addSp delSp modSp add mod modAnim">
        <pc:chgData name="Sarasin, Elise" userId="051ede2b-3008-44c0-bb19-c9bb04b8c5c9" providerId="ADAL" clId="{B2698306-3D2E-3F40-BAC7-CABB510AFA0B}" dt="2023-10-08T22:05:11.373" v="462" actId="20577"/>
        <pc:sldMkLst>
          <pc:docMk/>
          <pc:sldMk cId="3032671952" sldId="1911"/>
        </pc:sldMkLst>
        <pc:spChg chg="mod">
          <ac:chgData name="Sarasin, Elise" userId="051ede2b-3008-44c0-bb19-c9bb04b8c5c9" providerId="ADAL" clId="{B2698306-3D2E-3F40-BAC7-CABB510AFA0B}" dt="2023-10-08T22:04:54.083" v="410" actId="20577"/>
          <ac:spMkLst>
            <pc:docMk/>
            <pc:sldMk cId="3032671952" sldId="1911"/>
            <ac:spMk id="2" creationId="{225D6714-DD25-56EE-E605-1476B08209C9}"/>
          </ac:spMkLst>
        </pc:spChg>
        <pc:spChg chg="add mod">
          <ac:chgData name="Sarasin, Elise" userId="051ede2b-3008-44c0-bb19-c9bb04b8c5c9" providerId="ADAL" clId="{B2698306-3D2E-3F40-BAC7-CABB510AFA0B}" dt="2023-10-08T22:05:11.373" v="462" actId="20577"/>
          <ac:spMkLst>
            <pc:docMk/>
            <pc:sldMk cId="3032671952" sldId="1911"/>
            <ac:spMk id="5" creationId="{588929F6-176B-20D5-4F56-33DAC415A3E8}"/>
          </ac:spMkLst>
        </pc:spChg>
        <pc:picChg chg="del">
          <ac:chgData name="Sarasin, Elise" userId="051ede2b-3008-44c0-bb19-c9bb04b8c5c9" providerId="ADAL" clId="{B2698306-3D2E-3F40-BAC7-CABB510AFA0B}" dt="2023-10-08T22:04:24.931" v="401" actId="478"/>
          <ac:picMkLst>
            <pc:docMk/>
            <pc:sldMk cId="3032671952" sldId="1911"/>
            <ac:picMk id="3" creationId="{8EFAFA18-8E31-E0F0-DD9F-0AE28FB08E95}"/>
          </ac:picMkLst>
        </pc:picChg>
        <pc:picChg chg="add mod">
          <ac:chgData name="Sarasin, Elise" userId="051ede2b-3008-44c0-bb19-c9bb04b8c5c9" providerId="ADAL" clId="{B2698306-3D2E-3F40-BAC7-CABB510AFA0B}" dt="2023-10-08T22:04:56.915" v="411" actId="1076"/>
          <ac:picMkLst>
            <pc:docMk/>
            <pc:sldMk cId="3032671952" sldId="1911"/>
            <ac:picMk id="4" creationId="{662AA14D-7077-DBEF-F86F-66E27C0E5E15}"/>
          </ac:picMkLst>
        </pc:picChg>
      </pc:sldChg>
      <pc:sldChg chg="addSp new">
        <pc:chgData name="Sarasin, Elise" userId="051ede2b-3008-44c0-bb19-c9bb04b8c5c9" providerId="ADAL" clId="{B2698306-3D2E-3F40-BAC7-CABB510AFA0B}" dt="2023-10-08T22:10:59.245" v="469"/>
        <pc:sldMkLst>
          <pc:docMk/>
          <pc:sldMk cId="1971443907" sldId="1912"/>
        </pc:sldMkLst>
        <pc:picChg chg="add">
          <ac:chgData name="Sarasin, Elise" userId="051ede2b-3008-44c0-bb19-c9bb04b8c5c9" providerId="ADAL" clId="{B2698306-3D2E-3F40-BAC7-CABB510AFA0B}" dt="2023-10-08T22:10:59.245" v="469"/>
          <ac:picMkLst>
            <pc:docMk/>
            <pc:sldMk cId="1971443907" sldId="1912"/>
            <ac:picMk id="4" creationId="{E5521A44-30C4-91A7-3A97-8DDA48165AE2}"/>
          </ac:picMkLst>
        </pc:picChg>
      </pc:sldChg>
    </pc:docChg>
  </pc:docChgLst>
  <pc:docChgLst>
    <pc:chgData name="Buckman, Mark" userId="143108ed-1948-4344-b71d-df851b3c54dd" providerId="ADAL" clId="{5B348BE5-56DA-4BC6-88D8-8D2A013CC68E}"/>
    <pc:docChg chg="custSel addSld delSld modSld modSection">
      <pc:chgData name="Buckman, Mark" userId="143108ed-1948-4344-b71d-df851b3c54dd" providerId="ADAL" clId="{5B348BE5-56DA-4BC6-88D8-8D2A013CC68E}" dt="2023-02-02T00:31:01.236" v="61" actId="729"/>
      <pc:docMkLst>
        <pc:docMk/>
      </pc:docMkLst>
      <pc:sldChg chg="delSp mod">
        <pc:chgData name="Buckman, Mark" userId="143108ed-1948-4344-b71d-df851b3c54dd" providerId="ADAL" clId="{5B348BE5-56DA-4BC6-88D8-8D2A013CC68E}" dt="2022-11-15T20:20:25.088" v="0" actId="478"/>
        <pc:sldMkLst>
          <pc:docMk/>
          <pc:sldMk cId="3789153456" sldId="684"/>
        </pc:sldMkLst>
        <pc:spChg chg="del">
          <ac:chgData name="Buckman, Mark" userId="143108ed-1948-4344-b71d-df851b3c54dd" providerId="ADAL" clId="{5B348BE5-56DA-4BC6-88D8-8D2A013CC68E}" dt="2022-11-15T20:20:25.088" v="0" actId="478"/>
          <ac:spMkLst>
            <pc:docMk/>
            <pc:sldMk cId="3789153456" sldId="684"/>
            <ac:spMk id="4" creationId="{B7CA10B1-1009-2660-7A17-BFA91514C6C9}"/>
          </ac:spMkLst>
        </pc:spChg>
      </pc:sldChg>
      <pc:sldChg chg="addSp modSp mod">
        <pc:chgData name="Buckman, Mark" userId="143108ed-1948-4344-b71d-df851b3c54dd" providerId="ADAL" clId="{5B348BE5-56DA-4BC6-88D8-8D2A013CC68E}" dt="2022-11-16T20:39:27.102" v="21" actId="167"/>
        <pc:sldMkLst>
          <pc:docMk/>
          <pc:sldMk cId="3850467017" sldId="930"/>
        </pc:sldMkLst>
        <pc:spChg chg="mod">
          <ac:chgData name="Buckman, Mark" userId="143108ed-1948-4344-b71d-df851b3c54dd" providerId="ADAL" clId="{5B348BE5-56DA-4BC6-88D8-8D2A013CC68E}" dt="2022-11-16T20:38:38.840" v="15" actId="20577"/>
          <ac:spMkLst>
            <pc:docMk/>
            <pc:sldMk cId="3850467017" sldId="930"/>
            <ac:spMk id="17" creationId="{55E158FD-FE34-EE4B-81E9-0B32E7E6F34E}"/>
          </ac:spMkLst>
        </pc:spChg>
        <pc:picChg chg="add mod">
          <ac:chgData name="Buckman, Mark" userId="143108ed-1948-4344-b71d-df851b3c54dd" providerId="ADAL" clId="{5B348BE5-56DA-4BC6-88D8-8D2A013CC68E}" dt="2022-11-16T20:39:27.102" v="21" actId="167"/>
          <ac:picMkLst>
            <pc:docMk/>
            <pc:sldMk cId="3850467017" sldId="930"/>
            <ac:picMk id="1026" creationId="{C5924555-FD74-BF6C-F7E6-EBFA566E1F15}"/>
          </ac:picMkLst>
        </pc:picChg>
      </pc:sldChg>
      <pc:sldChg chg="mod modShow">
        <pc:chgData name="Buckman, Mark" userId="143108ed-1948-4344-b71d-df851b3c54dd" providerId="ADAL" clId="{5B348BE5-56DA-4BC6-88D8-8D2A013CC68E}" dt="2023-02-02T00:31:01.236" v="61" actId="729"/>
        <pc:sldMkLst>
          <pc:docMk/>
          <pc:sldMk cId="2203340649" sldId="1551"/>
        </pc:sldMkLst>
      </pc:sldChg>
      <pc:sldChg chg="del modNotesTx">
        <pc:chgData name="Buckman, Mark" userId="143108ed-1948-4344-b71d-df851b3c54dd" providerId="ADAL" clId="{5B348BE5-56DA-4BC6-88D8-8D2A013CC68E}" dt="2023-01-27T17:49:38.577" v="60" actId="47"/>
        <pc:sldMkLst>
          <pc:docMk/>
          <pc:sldMk cId="2844501239" sldId="1815"/>
        </pc:sldMkLst>
      </pc:sldChg>
      <pc:sldChg chg="addSp modSp new modTransition">
        <pc:chgData name="Buckman, Mark" userId="143108ed-1948-4344-b71d-df851b3c54dd" providerId="ADAL" clId="{5B348BE5-56DA-4BC6-88D8-8D2A013CC68E}" dt="2022-11-16T20:39:58.157" v="32"/>
        <pc:sldMkLst>
          <pc:docMk/>
          <pc:sldMk cId="3582658163" sldId="1823"/>
        </pc:sldMkLst>
        <pc:picChg chg="add mod">
          <ac:chgData name="Buckman, Mark" userId="143108ed-1948-4344-b71d-df851b3c54dd" providerId="ADAL" clId="{5B348BE5-56DA-4BC6-88D8-8D2A013CC68E}" dt="2022-11-16T20:39:39.732" v="27" actId="1076"/>
          <ac:picMkLst>
            <pc:docMk/>
            <pc:sldMk cId="3582658163" sldId="1823"/>
            <ac:picMk id="2" creationId="{E05255C0-159B-2D65-7C3A-6FE13EABD528}"/>
          </ac:picMkLst>
        </pc:picChg>
      </pc:sldChg>
      <pc:sldChg chg="addSp modSp add modTransition">
        <pc:chgData name="Buckman, Mark" userId="143108ed-1948-4344-b71d-df851b3c54dd" providerId="ADAL" clId="{5B348BE5-56DA-4BC6-88D8-8D2A013CC68E}" dt="2022-11-16T20:49:02.885" v="35" actId="1076"/>
        <pc:sldMkLst>
          <pc:docMk/>
          <pc:sldMk cId="2337837099" sldId="1824"/>
        </pc:sldMkLst>
        <pc:picChg chg="mod">
          <ac:chgData name="Buckman, Mark" userId="143108ed-1948-4344-b71d-df851b3c54dd" providerId="ADAL" clId="{5B348BE5-56DA-4BC6-88D8-8D2A013CC68E}" dt="2022-11-16T20:39:48.052" v="30" actId="14100"/>
          <ac:picMkLst>
            <pc:docMk/>
            <pc:sldMk cId="2337837099" sldId="1824"/>
            <ac:picMk id="2" creationId="{E05255C0-159B-2D65-7C3A-6FE13EABD528}"/>
          </ac:picMkLst>
        </pc:picChg>
        <pc:picChg chg="add mod">
          <ac:chgData name="Buckman, Mark" userId="143108ed-1948-4344-b71d-df851b3c54dd" providerId="ADAL" clId="{5B348BE5-56DA-4BC6-88D8-8D2A013CC68E}" dt="2022-11-16T20:49:02.885" v="35" actId="1076"/>
          <ac:picMkLst>
            <pc:docMk/>
            <pc:sldMk cId="2337837099" sldId="1824"/>
            <ac:picMk id="2050" creationId="{9F99531D-D0E9-9285-9FD3-1CEDF7FD3A52}"/>
          </ac:picMkLst>
        </pc:picChg>
      </pc:sldChg>
      <pc:sldChg chg="addSp modSp add">
        <pc:chgData name="Buckman, Mark" userId="143108ed-1948-4344-b71d-df851b3c54dd" providerId="ADAL" clId="{5B348BE5-56DA-4BC6-88D8-8D2A013CC68E}" dt="2022-11-16T20:51:03.451" v="46" actId="1076"/>
        <pc:sldMkLst>
          <pc:docMk/>
          <pc:sldMk cId="2552384478" sldId="1825"/>
        </pc:sldMkLst>
        <pc:picChg chg="mod">
          <ac:chgData name="Buckman, Mark" userId="143108ed-1948-4344-b71d-df851b3c54dd" providerId="ADAL" clId="{5B348BE5-56DA-4BC6-88D8-8D2A013CC68E}" dt="2022-11-16T20:50:19.426" v="40" actId="1076"/>
          <ac:picMkLst>
            <pc:docMk/>
            <pc:sldMk cId="2552384478" sldId="1825"/>
            <ac:picMk id="2050" creationId="{9F99531D-D0E9-9285-9FD3-1CEDF7FD3A52}"/>
          </ac:picMkLst>
        </pc:picChg>
        <pc:picChg chg="add mod">
          <ac:chgData name="Buckman, Mark" userId="143108ed-1948-4344-b71d-df851b3c54dd" providerId="ADAL" clId="{5B348BE5-56DA-4BC6-88D8-8D2A013CC68E}" dt="2022-11-16T20:51:03.451" v="46" actId="1076"/>
          <ac:picMkLst>
            <pc:docMk/>
            <pc:sldMk cId="2552384478" sldId="1825"/>
            <ac:picMk id="4098" creationId="{B0E6EA99-457C-4B20-CC05-BB74ED89F4EF}"/>
          </ac:picMkLst>
        </pc:picChg>
      </pc:sldChg>
      <pc:sldChg chg="addSp modSp add mod">
        <pc:chgData name="Buckman, Mark" userId="143108ed-1948-4344-b71d-df851b3c54dd" providerId="ADAL" clId="{5B348BE5-56DA-4BC6-88D8-8D2A013CC68E}" dt="2023-01-27T17:49:32.113" v="59" actId="1076"/>
        <pc:sldMkLst>
          <pc:docMk/>
          <pc:sldMk cId="3988406604" sldId="1826"/>
        </pc:sldMkLst>
        <pc:spChg chg="add mod">
          <ac:chgData name="Buckman, Mark" userId="143108ed-1948-4344-b71d-df851b3c54dd" providerId="ADAL" clId="{5B348BE5-56DA-4BC6-88D8-8D2A013CC68E}" dt="2023-01-27T17:49:18.591" v="56"/>
          <ac:spMkLst>
            <pc:docMk/>
            <pc:sldMk cId="3988406604" sldId="1826"/>
            <ac:spMk id="2" creationId="{A285BB12-9223-1FE3-EF39-77577BDDF157}"/>
          </ac:spMkLst>
        </pc:spChg>
        <pc:spChg chg="add mod">
          <ac:chgData name="Buckman, Mark" userId="143108ed-1948-4344-b71d-df851b3c54dd" providerId="ADAL" clId="{5B348BE5-56DA-4BC6-88D8-8D2A013CC68E}" dt="2023-01-27T17:49:18.591" v="56"/>
          <ac:spMkLst>
            <pc:docMk/>
            <pc:sldMk cId="3988406604" sldId="1826"/>
            <ac:spMk id="3" creationId="{0D0DE835-53C9-F620-7392-E557B94F6411}"/>
          </ac:spMkLst>
        </pc:spChg>
        <pc:picChg chg="mod">
          <ac:chgData name="Buckman, Mark" userId="143108ed-1948-4344-b71d-df851b3c54dd" providerId="ADAL" clId="{5B348BE5-56DA-4BC6-88D8-8D2A013CC68E}" dt="2023-01-27T17:49:32.113" v="59" actId="1076"/>
          <ac:picMkLst>
            <pc:docMk/>
            <pc:sldMk cId="3988406604" sldId="1826"/>
            <ac:picMk id="58"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59"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60"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61"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62"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63"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64"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65"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66"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67"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68"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69"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70"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71"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72"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73"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74"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75"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76"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77"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78" creationId="{00000000-0000-0000-0000-000000000000}"/>
          </ac:picMkLst>
        </pc:picChg>
        <pc:picChg chg="mod">
          <ac:chgData name="Buckman, Mark" userId="143108ed-1948-4344-b71d-df851b3c54dd" providerId="ADAL" clId="{5B348BE5-56DA-4BC6-88D8-8D2A013CC68E}" dt="2023-01-27T17:49:32.113" v="59" actId="1076"/>
          <ac:picMkLst>
            <pc:docMk/>
            <pc:sldMk cId="3988406604" sldId="1826"/>
            <ac:picMk id="79" creationId="{00000000-0000-0000-0000-000000000000}"/>
          </ac:picMkLst>
        </pc:picChg>
      </pc:sldChg>
    </pc:docChg>
  </pc:docChgLst>
  <pc:docChgLst>
    <pc:chgData name="Bernard, Allison M" userId="7cd67125-3436-42b8-b83a-bbe37ba15a4e" providerId="ADAL" clId="{9DAB5C31-3E00-45B8-B0E9-275EB6AA853E}"/>
    <pc:docChg chg="modSld">
      <pc:chgData name="Bernard, Allison M" userId="7cd67125-3436-42b8-b83a-bbe37ba15a4e" providerId="ADAL" clId="{9DAB5C31-3E00-45B8-B0E9-275EB6AA853E}" dt="2023-07-11T15:49:04.317" v="43" actId="20577"/>
      <pc:docMkLst>
        <pc:docMk/>
      </pc:docMkLst>
      <pc:sldChg chg="addSp modSp mod">
        <pc:chgData name="Bernard, Allison M" userId="7cd67125-3436-42b8-b83a-bbe37ba15a4e" providerId="ADAL" clId="{9DAB5C31-3E00-45B8-B0E9-275EB6AA853E}" dt="2023-07-11T15:49:04.317" v="43" actId="20577"/>
        <pc:sldMkLst>
          <pc:docMk/>
          <pc:sldMk cId="1348061867" sldId="1726"/>
        </pc:sldMkLst>
        <pc:spChg chg="add mod">
          <ac:chgData name="Bernard, Allison M" userId="7cd67125-3436-42b8-b83a-bbe37ba15a4e" providerId="ADAL" clId="{9DAB5C31-3E00-45B8-B0E9-275EB6AA853E}" dt="2023-07-11T15:49:04.317" v="43" actId="20577"/>
          <ac:spMkLst>
            <pc:docMk/>
            <pc:sldMk cId="1348061867" sldId="1726"/>
            <ac:spMk id="2" creationId="{8FE4140B-5AB9-7981-05ED-E8FAFAA4A6FA}"/>
          </ac:spMkLst>
        </pc:spChg>
      </pc:sldChg>
    </pc:docChg>
  </pc:docChgLst>
  <pc:docChgLst>
    <pc:chgData name="Sarasin, Elise" userId="051ede2b-3008-44c0-bb19-c9bb04b8c5c9" providerId="ADAL" clId="{0C46AF1E-815B-4FB8-AC89-2578EAB87D6B}"/>
    <pc:docChg chg="custSel addSld delSld modSld modSection">
      <pc:chgData name="Sarasin, Elise" userId="051ede2b-3008-44c0-bb19-c9bb04b8c5c9" providerId="ADAL" clId="{0C46AF1E-815B-4FB8-AC89-2578EAB87D6B}" dt="2023-10-09T16:22:30.858" v="2767" actId="20577"/>
      <pc:docMkLst>
        <pc:docMk/>
      </pc:docMkLst>
      <pc:sldChg chg="addSp delSp modSp mod modNotesTx">
        <pc:chgData name="Sarasin, Elise" userId="051ede2b-3008-44c0-bb19-c9bb04b8c5c9" providerId="ADAL" clId="{0C46AF1E-815B-4FB8-AC89-2578EAB87D6B}" dt="2023-10-09T16:22:30.858" v="2767" actId="20577"/>
        <pc:sldMkLst>
          <pc:docMk/>
          <pc:sldMk cId="3505865709" sldId="1136"/>
        </pc:sldMkLst>
        <pc:spChg chg="add del mod">
          <ac:chgData name="Sarasin, Elise" userId="051ede2b-3008-44c0-bb19-c9bb04b8c5c9" providerId="ADAL" clId="{0C46AF1E-815B-4FB8-AC89-2578EAB87D6B}" dt="2023-10-09T16:21:40.641" v="2749" actId="478"/>
          <ac:spMkLst>
            <pc:docMk/>
            <pc:sldMk cId="3505865709" sldId="1136"/>
            <ac:spMk id="6" creationId="{0B44EB09-641F-6E2E-D1CC-101333C0F849}"/>
          </ac:spMkLst>
        </pc:spChg>
        <pc:picChg chg="add mod">
          <ac:chgData name="Sarasin, Elise" userId="051ede2b-3008-44c0-bb19-c9bb04b8c5c9" providerId="ADAL" clId="{0C46AF1E-815B-4FB8-AC89-2578EAB87D6B}" dt="2023-10-09T16:22:21.399" v="2751"/>
          <ac:picMkLst>
            <pc:docMk/>
            <pc:sldMk cId="3505865709" sldId="1136"/>
            <ac:picMk id="4" creationId="{A0A19E50-43BE-0C1B-02F2-7F2DB0713C6D}"/>
          </ac:picMkLst>
        </pc:picChg>
        <pc:picChg chg="del mod">
          <ac:chgData name="Sarasin, Elise" userId="051ede2b-3008-44c0-bb19-c9bb04b8c5c9" providerId="ADAL" clId="{0C46AF1E-815B-4FB8-AC89-2578EAB87D6B}" dt="2023-10-09T16:20:16.536" v="2731" actId="478"/>
          <ac:picMkLst>
            <pc:docMk/>
            <pc:sldMk cId="3505865709" sldId="1136"/>
            <ac:picMk id="7" creationId="{E3DDEFF0-4A5F-3742-9A63-0F530E6016E2}"/>
          </ac:picMkLst>
        </pc:picChg>
        <pc:picChg chg="add mod">
          <ac:chgData name="Sarasin, Elise" userId="051ede2b-3008-44c0-bb19-c9bb04b8c5c9" providerId="ADAL" clId="{0C46AF1E-815B-4FB8-AC89-2578EAB87D6B}" dt="2023-10-09T16:20:37.412" v="2742" actId="1076"/>
          <ac:picMkLst>
            <pc:docMk/>
            <pc:sldMk cId="3505865709" sldId="1136"/>
            <ac:picMk id="2050" creationId="{97D44213-DD73-79B0-3EF0-7B4B5471146C}"/>
          </ac:picMkLst>
        </pc:picChg>
      </pc:sldChg>
      <pc:sldChg chg="delSp mod modAnim">
        <pc:chgData name="Sarasin, Elise" userId="051ede2b-3008-44c0-bb19-c9bb04b8c5c9" providerId="ADAL" clId="{0C46AF1E-815B-4FB8-AC89-2578EAB87D6B}" dt="2023-10-09T15:27:12.252" v="1" actId="478"/>
        <pc:sldMkLst>
          <pc:docMk/>
          <pc:sldMk cId="581133847" sldId="1634"/>
        </pc:sldMkLst>
        <pc:spChg chg="del">
          <ac:chgData name="Sarasin, Elise" userId="051ede2b-3008-44c0-bb19-c9bb04b8c5c9" providerId="ADAL" clId="{0C46AF1E-815B-4FB8-AC89-2578EAB87D6B}" dt="2023-10-09T15:27:12.252" v="1" actId="478"/>
          <ac:spMkLst>
            <pc:docMk/>
            <pc:sldMk cId="581133847" sldId="1634"/>
            <ac:spMk id="2" creationId="{AC7A20BA-C242-D203-3972-456E0F4BF594}"/>
          </ac:spMkLst>
        </pc:spChg>
      </pc:sldChg>
      <pc:sldChg chg="modNotesTx">
        <pc:chgData name="Sarasin, Elise" userId="051ede2b-3008-44c0-bb19-c9bb04b8c5c9" providerId="ADAL" clId="{0C46AF1E-815B-4FB8-AC89-2578EAB87D6B}" dt="2023-10-09T16:10:36.139" v="1862" actId="6549"/>
        <pc:sldMkLst>
          <pc:docMk/>
          <pc:sldMk cId="548703702" sldId="1751"/>
        </pc:sldMkLst>
      </pc:sldChg>
      <pc:sldChg chg="modAnim">
        <pc:chgData name="Sarasin, Elise" userId="051ede2b-3008-44c0-bb19-c9bb04b8c5c9" providerId="ADAL" clId="{0C46AF1E-815B-4FB8-AC89-2578EAB87D6B}" dt="2023-10-09T16:16:33.868" v="2519"/>
        <pc:sldMkLst>
          <pc:docMk/>
          <pc:sldMk cId="521072916" sldId="1777"/>
        </pc:sldMkLst>
      </pc:sldChg>
      <pc:sldChg chg="addSp delSp modSp mod">
        <pc:chgData name="Sarasin, Elise" userId="051ede2b-3008-44c0-bb19-c9bb04b8c5c9" providerId="ADAL" clId="{0C46AF1E-815B-4FB8-AC89-2578EAB87D6B}" dt="2023-10-09T15:29:43.151" v="37" actId="1076"/>
        <pc:sldMkLst>
          <pc:docMk/>
          <pc:sldMk cId="651940277" sldId="1811"/>
        </pc:sldMkLst>
        <pc:graphicFrameChg chg="mod">
          <ac:chgData name="Sarasin, Elise" userId="051ede2b-3008-44c0-bb19-c9bb04b8c5c9" providerId="ADAL" clId="{0C46AF1E-815B-4FB8-AC89-2578EAB87D6B}" dt="2023-10-09T15:29:41.130" v="36" actId="1076"/>
          <ac:graphicFrameMkLst>
            <pc:docMk/>
            <pc:sldMk cId="651940277" sldId="1811"/>
            <ac:graphicFrameMk id="2" creationId="{B55117A7-BD05-0F2F-274A-3E6435DDD66C}"/>
          </ac:graphicFrameMkLst>
        </pc:graphicFrameChg>
        <pc:picChg chg="del mod">
          <ac:chgData name="Sarasin, Elise" userId="051ede2b-3008-44c0-bb19-c9bb04b8c5c9" providerId="ADAL" clId="{0C46AF1E-815B-4FB8-AC89-2578EAB87D6B}" dt="2023-10-09T15:29:07.156" v="22" actId="478"/>
          <ac:picMkLst>
            <pc:docMk/>
            <pc:sldMk cId="651940277" sldId="1811"/>
            <ac:picMk id="3" creationId="{528DDC20-6341-5FEB-1B88-6F47E550119F}"/>
          </ac:picMkLst>
        </pc:picChg>
        <pc:picChg chg="mod">
          <ac:chgData name="Sarasin, Elise" userId="051ede2b-3008-44c0-bb19-c9bb04b8c5c9" providerId="ADAL" clId="{0C46AF1E-815B-4FB8-AC89-2578EAB87D6B}" dt="2023-10-09T15:29:43.151" v="37" actId="1076"/>
          <ac:picMkLst>
            <pc:docMk/>
            <pc:sldMk cId="651940277" sldId="1811"/>
            <ac:picMk id="4" creationId="{89A97F76-C9CA-232E-89C1-E396D5C400FD}"/>
          </ac:picMkLst>
        </pc:picChg>
        <pc:picChg chg="add mod">
          <ac:chgData name="Sarasin, Elise" userId="051ede2b-3008-44c0-bb19-c9bb04b8c5c9" providerId="ADAL" clId="{0C46AF1E-815B-4FB8-AC89-2578EAB87D6B}" dt="2023-10-09T15:27:49.705" v="2"/>
          <ac:picMkLst>
            <pc:docMk/>
            <pc:sldMk cId="651940277" sldId="1811"/>
            <ac:picMk id="5" creationId="{C6A967D8-CC14-9209-1BE6-F9DA94165128}"/>
          </ac:picMkLst>
        </pc:picChg>
        <pc:picChg chg="mod">
          <ac:chgData name="Sarasin, Elise" userId="051ede2b-3008-44c0-bb19-c9bb04b8c5c9" providerId="ADAL" clId="{0C46AF1E-815B-4FB8-AC89-2578EAB87D6B}" dt="2023-10-09T15:29:32.081" v="32" actId="1076"/>
          <ac:picMkLst>
            <pc:docMk/>
            <pc:sldMk cId="651940277" sldId="1811"/>
            <ac:picMk id="2050" creationId="{8F570AC8-2817-B268-88E6-0B75BBF4A69F}"/>
          </ac:picMkLst>
        </pc:picChg>
        <pc:picChg chg="del">
          <ac:chgData name="Sarasin, Elise" userId="051ede2b-3008-44c0-bb19-c9bb04b8c5c9" providerId="ADAL" clId="{0C46AF1E-815B-4FB8-AC89-2578EAB87D6B}" dt="2023-10-09T15:27:52" v="3" actId="478"/>
          <ac:picMkLst>
            <pc:docMk/>
            <pc:sldMk cId="651940277" sldId="1811"/>
            <ac:picMk id="3074" creationId="{C0247F51-03CF-F6F9-3AC7-562AF7FF19E5}"/>
          </ac:picMkLst>
        </pc:picChg>
      </pc:sldChg>
      <pc:sldChg chg="addSp modSp mod modNotesTx">
        <pc:chgData name="Sarasin, Elise" userId="051ede2b-3008-44c0-bb19-c9bb04b8c5c9" providerId="ADAL" clId="{0C46AF1E-815B-4FB8-AC89-2578EAB87D6B}" dt="2023-10-09T16:11:22.321" v="1990" actId="20577"/>
        <pc:sldMkLst>
          <pc:docMk/>
          <pc:sldMk cId="3703695143" sldId="1872"/>
        </pc:sldMkLst>
        <pc:picChg chg="add mod">
          <ac:chgData name="Sarasin, Elise" userId="051ede2b-3008-44c0-bb19-c9bb04b8c5c9" providerId="ADAL" clId="{0C46AF1E-815B-4FB8-AC89-2578EAB87D6B}" dt="2023-10-09T15:38:52.239" v="333" actId="1076"/>
          <ac:picMkLst>
            <pc:docMk/>
            <pc:sldMk cId="3703695143" sldId="1872"/>
            <ac:picMk id="3" creationId="{EB813A28-E693-55B6-4AF6-90DDED5D6462}"/>
          </ac:picMkLst>
        </pc:picChg>
        <pc:picChg chg="mod">
          <ac:chgData name="Sarasin, Elise" userId="051ede2b-3008-44c0-bb19-c9bb04b8c5c9" providerId="ADAL" clId="{0C46AF1E-815B-4FB8-AC89-2578EAB87D6B}" dt="2023-10-09T15:38:50.776" v="332" actId="1076"/>
          <ac:picMkLst>
            <pc:docMk/>
            <pc:sldMk cId="3703695143" sldId="1872"/>
            <ac:picMk id="4" creationId="{E95C6A9F-43ED-FD53-FFFA-D16C43C09330}"/>
          </ac:picMkLst>
        </pc:picChg>
        <pc:picChg chg="add mod">
          <ac:chgData name="Sarasin, Elise" userId="051ede2b-3008-44c0-bb19-c9bb04b8c5c9" providerId="ADAL" clId="{0C46AF1E-815B-4FB8-AC89-2578EAB87D6B}" dt="2023-10-09T15:38:56.135" v="335" actId="14100"/>
          <ac:picMkLst>
            <pc:docMk/>
            <pc:sldMk cId="3703695143" sldId="1872"/>
            <ac:picMk id="1026" creationId="{CD2D63F1-A52B-E7F7-8B4E-F26BE317ADBA}"/>
          </ac:picMkLst>
        </pc:picChg>
        <pc:picChg chg="add mod">
          <ac:chgData name="Sarasin, Elise" userId="051ede2b-3008-44c0-bb19-c9bb04b8c5c9" providerId="ADAL" clId="{0C46AF1E-815B-4FB8-AC89-2578EAB87D6B}" dt="2023-10-09T15:39:00.762" v="338" actId="1076"/>
          <ac:picMkLst>
            <pc:docMk/>
            <pc:sldMk cId="3703695143" sldId="1872"/>
            <ac:picMk id="1028" creationId="{CC4BBAE9-35EA-FEB0-5F34-1DEB7050A2EC}"/>
          </ac:picMkLst>
        </pc:picChg>
      </pc:sldChg>
      <pc:sldChg chg="addSp delSp modSp mod modTransition">
        <pc:chgData name="Sarasin, Elise" userId="051ede2b-3008-44c0-bb19-c9bb04b8c5c9" providerId="ADAL" clId="{0C46AF1E-815B-4FB8-AC89-2578EAB87D6B}" dt="2023-10-09T15:48:45.892" v="795" actId="1076"/>
        <pc:sldMkLst>
          <pc:docMk/>
          <pc:sldMk cId="4255174956" sldId="1874"/>
        </pc:sldMkLst>
        <pc:spChg chg="del">
          <ac:chgData name="Sarasin, Elise" userId="051ede2b-3008-44c0-bb19-c9bb04b8c5c9" providerId="ADAL" clId="{0C46AF1E-815B-4FB8-AC89-2578EAB87D6B}" dt="2023-10-09T15:39:09.118" v="340" actId="478"/>
          <ac:spMkLst>
            <pc:docMk/>
            <pc:sldMk cId="4255174956" sldId="1874"/>
            <ac:spMk id="2" creationId="{5BC5A612-6BA6-F945-9C7B-459B636CA7F4}"/>
          </ac:spMkLst>
        </pc:spChg>
        <pc:spChg chg="add del mod">
          <ac:chgData name="Sarasin, Elise" userId="051ede2b-3008-44c0-bb19-c9bb04b8c5c9" providerId="ADAL" clId="{0C46AF1E-815B-4FB8-AC89-2578EAB87D6B}" dt="2023-10-09T15:39:15.659" v="342" actId="478"/>
          <ac:spMkLst>
            <pc:docMk/>
            <pc:sldMk cId="4255174956" sldId="1874"/>
            <ac:spMk id="4" creationId="{58A14C41-13CE-FF15-3BAB-33B80B2FD9D6}"/>
          </ac:spMkLst>
        </pc:spChg>
        <pc:picChg chg="add del mod">
          <ac:chgData name="Sarasin, Elise" userId="051ede2b-3008-44c0-bb19-c9bb04b8c5c9" providerId="ADAL" clId="{0C46AF1E-815B-4FB8-AC89-2578EAB87D6B}" dt="2023-10-09T15:48:39.006" v="792" actId="478"/>
          <ac:picMkLst>
            <pc:docMk/>
            <pc:sldMk cId="4255174956" sldId="1874"/>
            <ac:picMk id="6" creationId="{F5460796-1AAE-2FB7-8110-EDCC3716D6CE}"/>
          </ac:picMkLst>
        </pc:picChg>
        <pc:picChg chg="add mod">
          <ac:chgData name="Sarasin, Elise" userId="051ede2b-3008-44c0-bb19-c9bb04b8c5c9" providerId="ADAL" clId="{0C46AF1E-815B-4FB8-AC89-2578EAB87D6B}" dt="2023-10-09T15:48:45.892" v="795" actId="1076"/>
          <ac:picMkLst>
            <pc:docMk/>
            <pc:sldMk cId="4255174956" sldId="1874"/>
            <ac:picMk id="7" creationId="{271FD1CF-A413-045F-9239-0F46CA5810A6}"/>
          </ac:picMkLst>
        </pc:picChg>
        <pc:picChg chg="del">
          <ac:chgData name="Sarasin, Elise" userId="051ede2b-3008-44c0-bb19-c9bb04b8c5c9" providerId="ADAL" clId="{0C46AF1E-815B-4FB8-AC89-2578EAB87D6B}" dt="2023-10-09T15:39:07.619" v="339" actId="478"/>
          <ac:picMkLst>
            <pc:docMk/>
            <pc:sldMk cId="4255174956" sldId="1874"/>
            <ac:picMk id="9" creationId="{F6E4C9C2-E200-0A7E-2AF2-78097FDFA743}"/>
          </ac:picMkLst>
        </pc:picChg>
      </pc:sldChg>
      <pc:sldChg chg="modAnim">
        <pc:chgData name="Sarasin, Elise" userId="051ede2b-3008-44c0-bb19-c9bb04b8c5c9" providerId="ADAL" clId="{0C46AF1E-815B-4FB8-AC89-2578EAB87D6B}" dt="2023-10-09T16:16:52.238" v="2520"/>
        <pc:sldMkLst>
          <pc:docMk/>
          <pc:sldMk cId="3032671952" sldId="1911"/>
        </pc:sldMkLst>
      </pc:sldChg>
      <pc:sldChg chg="addSp delSp modSp mod modAnim modNotesTx">
        <pc:chgData name="Sarasin, Elise" userId="051ede2b-3008-44c0-bb19-c9bb04b8c5c9" providerId="ADAL" clId="{0C46AF1E-815B-4FB8-AC89-2578EAB87D6B}" dt="2023-10-09T16:16:13.637" v="2518" actId="20577"/>
        <pc:sldMkLst>
          <pc:docMk/>
          <pc:sldMk cId="1971443907" sldId="1912"/>
        </pc:sldMkLst>
        <pc:spChg chg="mod">
          <ac:chgData name="Sarasin, Elise" userId="051ede2b-3008-44c0-bb19-c9bb04b8c5c9" providerId="ADAL" clId="{0C46AF1E-815B-4FB8-AC89-2578EAB87D6B}" dt="2023-10-09T16:12:50.591" v="2002" actId="14100"/>
          <ac:spMkLst>
            <pc:docMk/>
            <pc:sldMk cId="1971443907" sldId="1912"/>
            <ac:spMk id="2" creationId="{A859FEE7-1D17-975F-56DA-8429590AD861}"/>
          </ac:spMkLst>
        </pc:spChg>
        <pc:spChg chg="del">
          <ac:chgData name="Sarasin, Elise" userId="051ede2b-3008-44c0-bb19-c9bb04b8c5c9" providerId="ADAL" clId="{0C46AF1E-815B-4FB8-AC89-2578EAB87D6B}" dt="2023-10-09T16:15:11.122" v="2499" actId="478"/>
          <ac:spMkLst>
            <pc:docMk/>
            <pc:sldMk cId="1971443907" sldId="1912"/>
            <ac:spMk id="3" creationId="{0A5A7A66-F955-1548-2BA5-06ADAEA25F61}"/>
          </ac:spMkLst>
        </pc:spChg>
        <pc:spChg chg="add mod">
          <ac:chgData name="Sarasin, Elise" userId="051ede2b-3008-44c0-bb19-c9bb04b8c5c9" providerId="ADAL" clId="{0C46AF1E-815B-4FB8-AC89-2578EAB87D6B}" dt="2023-10-09T16:15:40.216" v="2508" actId="1076"/>
          <ac:spMkLst>
            <pc:docMk/>
            <pc:sldMk cId="1971443907" sldId="1912"/>
            <ac:spMk id="5" creationId="{39C374F1-DBEE-743A-5C8F-CE76182ECA86}"/>
          </ac:spMkLst>
        </pc:spChg>
        <pc:spChg chg="add mod">
          <ac:chgData name="Sarasin, Elise" userId="051ede2b-3008-44c0-bb19-c9bb04b8c5c9" providerId="ADAL" clId="{0C46AF1E-815B-4FB8-AC89-2578EAB87D6B}" dt="2023-10-09T16:15:57.935" v="2514" actId="1036"/>
          <ac:spMkLst>
            <pc:docMk/>
            <pc:sldMk cId="1971443907" sldId="1912"/>
            <ac:spMk id="7" creationId="{274C230C-E107-BAEB-E42F-79DB4EE9873D}"/>
          </ac:spMkLst>
        </pc:spChg>
        <pc:picChg chg="mod">
          <ac:chgData name="Sarasin, Elise" userId="051ede2b-3008-44c0-bb19-c9bb04b8c5c9" providerId="ADAL" clId="{0C46AF1E-815B-4FB8-AC89-2578EAB87D6B}" dt="2023-10-09T16:15:37.537" v="2507" actId="1076"/>
          <ac:picMkLst>
            <pc:docMk/>
            <pc:sldMk cId="1971443907" sldId="1912"/>
            <ac:picMk id="4" creationId="{E5521A44-30C4-91A7-3A97-8DDA48165AE2}"/>
          </ac:picMkLst>
        </pc:picChg>
        <pc:picChg chg="add mod modCrop">
          <ac:chgData name="Sarasin, Elise" userId="051ede2b-3008-44c0-bb19-c9bb04b8c5c9" providerId="ADAL" clId="{0C46AF1E-815B-4FB8-AC89-2578EAB87D6B}" dt="2023-10-09T16:15:30.078" v="2504" actId="208"/>
          <ac:picMkLst>
            <pc:docMk/>
            <pc:sldMk cId="1971443907" sldId="1912"/>
            <ac:picMk id="6" creationId="{CEE6E9A0-DBDB-1399-1100-964E19714716}"/>
          </ac:picMkLst>
        </pc:picChg>
      </pc:sldChg>
      <pc:sldChg chg="addSp delSp modSp add modTransition modAnim">
        <pc:chgData name="Sarasin, Elise" userId="051ede2b-3008-44c0-bb19-c9bb04b8c5c9" providerId="ADAL" clId="{0C46AF1E-815B-4FB8-AC89-2578EAB87D6B}" dt="2023-10-09T16:08:00.149" v="1813"/>
        <pc:sldMkLst>
          <pc:docMk/>
          <pc:sldMk cId="334851314" sldId="1913"/>
        </pc:sldMkLst>
        <pc:picChg chg="add del mod">
          <ac:chgData name="Sarasin, Elise" userId="051ede2b-3008-44c0-bb19-c9bb04b8c5c9" providerId="ADAL" clId="{0C46AF1E-815B-4FB8-AC89-2578EAB87D6B}" dt="2023-10-09T15:46:47.286" v="602" actId="478"/>
          <ac:picMkLst>
            <pc:docMk/>
            <pc:sldMk cId="334851314" sldId="1913"/>
            <ac:picMk id="2" creationId="{EC32A0B9-3EEF-25EB-11EA-D82A8D906AE7}"/>
          </ac:picMkLst>
        </pc:picChg>
        <pc:picChg chg="add del mod">
          <ac:chgData name="Sarasin, Elise" userId="051ede2b-3008-44c0-bb19-c9bb04b8c5c9" providerId="ADAL" clId="{0C46AF1E-815B-4FB8-AC89-2578EAB87D6B}" dt="2023-10-09T15:48:56.144" v="796" actId="478"/>
          <ac:picMkLst>
            <pc:docMk/>
            <pc:sldMk cId="334851314" sldId="1913"/>
            <ac:picMk id="3" creationId="{93983F16-9FB3-2573-3903-2AF3F6727B1A}"/>
          </ac:picMkLst>
        </pc:picChg>
        <pc:picChg chg="add mod">
          <ac:chgData name="Sarasin, Elise" userId="051ede2b-3008-44c0-bb19-c9bb04b8c5c9" providerId="ADAL" clId="{0C46AF1E-815B-4FB8-AC89-2578EAB87D6B}" dt="2023-10-09T15:49:23.225" v="805" actId="1076"/>
          <ac:picMkLst>
            <pc:docMk/>
            <pc:sldMk cId="334851314" sldId="1913"/>
            <ac:picMk id="4" creationId="{C5627D97-6275-5B97-03F1-B0EE7AD3E148}"/>
          </ac:picMkLst>
        </pc:picChg>
        <pc:picChg chg="del mod">
          <ac:chgData name="Sarasin, Elise" userId="051ede2b-3008-44c0-bb19-c9bb04b8c5c9" providerId="ADAL" clId="{0C46AF1E-815B-4FB8-AC89-2578EAB87D6B}" dt="2023-10-09T15:49:15.220" v="803" actId="478"/>
          <ac:picMkLst>
            <pc:docMk/>
            <pc:sldMk cId="334851314" sldId="1913"/>
            <ac:picMk id="6" creationId="{F5460796-1AAE-2FB7-8110-EDCC3716D6CE}"/>
          </ac:picMkLst>
        </pc:picChg>
      </pc:sldChg>
      <pc:sldChg chg="delSp modSp add del">
        <pc:chgData name="Sarasin, Elise" userId="051ede2b-3008-44c0-bb19-c9bb04b8c5c9" providerId="ADAL" clId="{0C46AF1E-815B-4FB8-AC89-2578EAB87D6B}" dt="2023-10-09T15:49:36.230" v="880" actId="47"/>
        <pc:sldMkLst>
          <pc:docMk/>
          <pc:sldMk cId="3507417248" sldId="1914"/>
        </pc:sldMkLst>
        <pc:picChg chg="del">
          <ac:chgData name="Sarasin, Elise" userId="051ede2b-3008-44c0-bb19-c9bb04b8c5c9" providerId="ADAL" clId="{0C46AF1E-815B-4FB8-AC89-2578EAB87D6B}" dt="2023-10-09T15:43:50.839" v="476" actId="478"/>
          <ac:picMkLst>
            <pc:docMk/>
            <pc:sldMk cId="3507417248" sldId="1914"/>
            <ac:picMk id="2" creationId="{EC32A0B9-3EEF-25EB-11EA-D82A8D906AE7}"/>
          </ac:picMkLst>
        </pc:picChg>
        <pc:picChg chg="mod">
          <ac:chgData name="Sarasin, Elise" userId="051ede2b-3008-44c0-bb19-c9bb04b8c5c9" providerId="ADAL" clId="{0C46AF1E-815B-4FB8-AC89-2578EAB87D6B}" dt="2023-10-09T15:43:56.640" v="558" actId="1035"/>
          <ac:picMkLst>
            <pc:docMk/>
            <pc:sldMk cId="3507417248" sldId="1914"/>
            <ac:picMk id="6" creationId="{F5460796-1AAE-2FB7-8110-EDCC3716D6CE}"/>
          </ac:picMkLst>
        </pc:picChg>
      </pc:sldChg>
      <pc:sldChg chg="addSp delSp modSp add del">
        <pc:chgData name="Sarasin, Elise" userId="051ede2b-3008-44c0-bb19-c9bb04b8c5c9" providerId="ADAL" clId="{0C46AF1E-815B-4FB8-AC89-2578EAB87D6B}" dt="2023-10-09T15:46:29.082" v="601" actId="47"/>
        <pc:sldMkLst>
          <pc:docMk/>
          <pc:sldMk cId="4001445643" sldId="1915"/>
        </pc:sldMkLst>
        <pc:picChg chg="add mod">
          <ac:chgData name="Sarasin, Elise" userId="051ede2b-3008-44c0-bb19-c9bb04b8c5c9" providerId="ADAL" clId="{0C46AF1E-815B-4FB8-AC89-2578EAB87D6B}" dt="2023-10-09T15:46:11.668" v="600" actId="1035"/>
          <ac:picMkLst>
            <pc:docMk/>
            <pc:sldMk cId="4001445643" sldId="1915"/>
            <ac:picMk id="2" creationId="{030F0824-E435-086A-101D-3A319E464615}"/>
          </ac:picMkLst>
        </pc:picChg>
        <pc:picChg chg="del">
          <ac:chgData name="Sarasin, Elise" userId="051ede2b-3008-44c0-bb19-c9bb04b8c5c9" providerId="ADAL" clId="{0C46AF1E-815B-4FB8-AC89-2578EAB87D6B}" dt="2023-10-09T15:46:08.847" v="571" actId="478"/>
          <ac:picMkLst>
            <pc:docMk/>
            <pc:sldMk cId="4001445643" sldId="1915"/>
            <ac:picMk id="6" creationId="{F5460796-1AAE-2FB7-8110-EDCC3716D6CE}"/>
          </ac:picMkLst>
        </pc:picChg>
      </pc:sldChg>
      <pc:sldChg chg="addSp delSp modSp add mod modAnim">
        <pc:chgData name="Sarasin, Elise" userId="051ede2b-3008-44c0-bb19-c9bb04b8c5c9" providerId="ADAL" clId="{0C46AF1E-815B-4FB8-AC89-2578EAB87D6B}" dt="2023-10-09T15:56:08.887" v="1532"/>
        <pc:sldMkLst>
          <pc:docMk/>
          <pc:sldMk cId="4183133262" sldId="1915"/>
        </pc:sldMkLst>
        <pc:picChg chg="add del mod">
          <ac:chgData name="Sarasin, Elise" userId="051ede2b-3008-44c0-bb19-c9bb04b8c5c9" providerId="ADAL" clId="{0C46AF1E-815B-4FB8-AC89-2578EAB87D6B}" dt="2023-10-09T15:49:11.846" v="802" actId="21"/>
          <ac:picMkLst>
            <pc:docMk/>
            <pc:sldMk cId="4183133262" sldId="1915"/>
            <ac:picMk id="2" creationId="{B2FDEC41-D4A9-EB1C-05A1-2858D36E611A}"/>
          </ac:picMkLst>
        </pc:picChg>
        <pc:picChg chg="add mod">
          <ac:chgData name="Sarasin, Elise" userId="051ede2b-3008-44c0-bb19-c9bb04b8c5c9" providerId="ADAL" clId="{0C46AF1E-815B-4FB8-AC89-2578EAB87D6B}" dt="2023-10-09T15:56:05.846" v="1531" actId="1076"/>
          <ac:picMkLst>
            <pc:docMk/>
            <pc:sldMk cId="4183133262" sldId="1915"/>
            <ac:picMk id="4" creationId="{C86721F3-0140-250B-1BC3-7E239E1D35E1}"/>
          </ac:picMkLst>
        </pc:picChg>
        <pc:picChg chg="mod">
          <ac:chgData name="Sarasin, Elise" userId="051ede2b-3008-44c0-bb19-c9bb04b8c5c9" providerId="ADAL" clId="{0C46AF1E-815B-4FB8-AC89-2578EAB87D6B}" dt="2023-10-09T15:48:35.157" v="791" actId="1076"/>
          <ac:picMkLst>
            <pc:docMk/>
            <pc:sldMk cId="4183133262" sldId="1915"/>
            <ac:picMk id="6" creationId="{F5460796-1AAE-2FB7-8110-EDCC3716D6CE}"/>
          </ac:picMkLst>
        </pc:picChg>
      </pc:sldChg>
      <pc:sldChg chg="modSp add">
        <pc:chgData name="Sarasin, Elise" userId="051ede2b-3008-44c0-bb19-c9bb04b8c5c9" providerId="ADAL" clId="{0C46AF1E-815B-4FB8-AC89-2578EAB87D6B}" dt="2023-10-09T15:59:49.044" v="1565" actId="1036"/>
        <pc:sldMkLst>
          <pc:docMk/>
          <pc:sldMk cId="3497015697" sldId="1916"/>
        </pc:sldMkLst>
        <pc:picChg chg="mod">
          <ac:chgData name="Sarasin, Elise" userId="051ede2b-3008-44c0-bb19-c9bb04b8c5c9" providerId="ADAL" clId="{0C46AF1E-815B-4FB8-AC89-2578EAB87D6B}" dt="2023-10-09T15:59:49.044" v="1565" actId="1036"/>
          <ac:picMkLst>
            <pc:docMk/>
            <pc:sldMk cId="3497015697" sldId="1916"/>
            <ac:picMk id="4" creationId="{C5627D97-6275-5B97-03F1-B0EE7AD3E148}"/>
          </ac:picMkLst>
        </pc:picChg>
      </pc:sldChg>
      <pc:sldChg chg="addSp delSp modSp add mod modTransition">
        <pc:chgData name="Sarasin, Elise" userId="051ede2b-3008-44c0-bb19-c9bb04b8c5c9" providerId="ADAL" clId="{0C46AF1E-815B-4FB8-AC89-2578EAB87D6B}" dt="2023-10-09T16:08:06.965" v="1814"/>
        <pc:sldMkLst>
          <pc:docMk/>
          <pc:sldMk cId="695738220" sldId="1917"/>
        </pc:sldMkLst>
        <pc:spChg chg="add del mod">
          <ac:chgData name="Sarasin, Elise" userId="051ede2b-3008-44c0-bb19-c9bb04b8c5c9" providerId="ADAL" clId="{0C46AF1E-815B-4FB8-AC89-2578EAB87D6B}" dt="2023-10-09T15:52:12.355" v="1075" actId="478"/>
          <ac:spMkLst>
            <pc:docMk/>
            <pc:sldMk cId="695738220" sldId="1917"/>
            <ac:spMk id="2" creationId="{589C1CB9-4DF4-8F55-7DE5-9C6808796CF1}"/>
          </ac:spMkLst>
        </pc:spChg>
        <pc:picChg chg="mod">
          <ac:chgData name="Sarasin, Elise" userId="051ede2b-3008-44c0-bb19-c9bb04b8c5c9" providerId="ADAL" clId="{0C46AF1E-815B-4FB8-AC89-2578EAB87D6B}" dt="2023-10-09T16:06:18.722" v="1566" actId="14826"/>
          <ac:picMkLst>
            <pc:docMk/>
            <pc:sldMk cId="695738220" sldId="1917"/>
            <ac:picMk id="4" creationId="{C5627D97-6275-5B97-03F1-B0EE7AD3E148}"/>
          </ac:picMkLst>
        </pc:picChg>
      </pc:sldChg>
      <pc:sldChg chg="delSp modSp add mod">
        <pc:chgData name="Sarasin, Elise" userId="051ede2b-3008-44c0-bb19-c9bb04b8c5c9" providerId="ADAL" clId="{0C46AF1E-815B-4FB8-AC89-2578EAB87D6B}" dt="2023-10-09T16:06:28.910" v="1567" actId="14826"/>
        <pc:sldMkLst>
          <pc:docMk/>
          <pc:sldMk cId="168675539" sldId="1918"/>
        </pc:sldMkLst>
        <pc:spChg chg="del">
          <ac:chgData name="Sarasin, Elise" userId="051ede2b-3008-44c0-bb19-c9bb04b8c5c9" providerId="ADAL" clId="{0C46AF1E-815B-4FB8-AC89-2578EAB87D6B}" dt="2023-10-09T15:50:49.065" v="1074" actId="478"/>
          <ac:spMkLst>
            <pc:docMk/>
            <pc:sldMk cId="168675539" sldId="1918"/>
            <ac:spMk id="2" creationId="{589C1CB9-4DF4-8F55-7DE5-9C6808796CF1}"/>
          </ac:spMkLst>
        </pc:spChg>
        <pc:picChg chg="mod">
          <ac:chgData name="Sarasin, Elise" userId="051ede2b-3008-44c0-bb19-c9bb04b8c5c9" providerId="ADAL" clId="{0C46AF1E-815B-4FB8-AC89-2578EAB87D6B}" dt="2023-10-09T16:06:28.910" v="1567" actId="14826"/>
          <ac:picMkLst>
            <pc:docMk/>
            <pc:sldMk cId="168675539" sldId="1918"/>
            <ac:picMk id="4" creationId="{C5627D97-6275-5B97-03F1-B0EE7AD3E148}"/>
          </ac:picMkLst>
        </pc:picChg>
      </pc:sldChg>
      <pc:sldChg chg="addSp delSp modSp add modTransition">
        <pc:chgData name="Sarasin, Elise" userId="051ede2b-3008-44c0-bb19-c9bb04b8c5c9" providerId="ADAL" clId="{0C46AF1E-815B-4FB8-AC89-2578EAB87D6B}" dt="2023-10-09T16:08:57.713" v="1861" actId="1035"/>
        <pc:sldMkLst>
          <pc:docMk/>
          <pc:sldMk cId="3208038024" sldId="1919"/>
        </pc:sldMkLst>
        <pc:picChg chg="add del mod">
          <ac:chgData name="Sarasin, Elise" userId="051ede2b-3008-44c0-bb19-c9bb04b8c5c9" providerId="ADAL" clId="{0C46AF1E-815B-4FB8-AC89-2578EAB87D6B}" dt="2023-10-09T16:06:37.945" v="1568" actId="478"/>
          <ac:picMkLst>
            <pc:docMk/>
            <pc:sldMk cId="3208038024" sldId="1919"/>
            <ac:picMk id="2" creationId="{329869A2-2A3D-A380-40B0-2DD101C80588}"/>
          </ac:picMkLst>
        </pc:picChg>
        <pc:picChg chg="mod">
          <ac:chgData name="Sarasin, Elise" userId="051ede2b-3008-44c0-bb19-c9bb04b8c5c9" providerId="ADAL" clId="{0C46AF1E-815B-4FB8-AC89-2578EAB87D6B}" dt="2023-10-09T16:08:57.713" v="1861" actId="1035"/>
          <ac:picMkLst>
            <pc:docMk/>
            <pc:sldMk cId="3208038024" sldId="1919"/>
            <ac:picMk id="4" creationId="{C5627D97-6275-5B97-03F1-B0EE7AD3E148}"/>
          </ac:picMkLst>
        </pc:picChg>
      </pc:sldChg>
      <pc:sldChg chg="delSp modSp add modTransition">
        <pc:chgData name="Sarasin, Elise" userId="051ede2b-3008-44c0-bb19-c9bb04b8c5c9" providerId="ADAL" clId="{0C46AF1E-815B-4FB8-AC89-2578EAB87D6B}" dt="2023-10-09T16:08:23.018" v="1839"/>
        <pc:sldMkLst>
          <pc:docMk/>
          <pc:sldMk cId="205636355" sldId="1920"/>
        </pc:sldMkLst>
        <pc:picChg chg="del">
          <ac:chgData name="Sarasin, Elise" userId="051ede2b-3008-44c0-bb19-c9bb04b8c5c9" providerId="ADAL" clId="{0C46AF1E-815B-4FB8-AC89-2578EAB87D6B}" dt="2023-10-09T15:54:45.989" v="1352" actId="478"/>
          <ac:picMkLst>
            <pc:docMk/>
            <pc:sldMk cId="205636355" sldId="1920"/>
            <ac:picMk id="2" creationId="{329869A2-2A3D-A380-40B0-2DD101C80588}"/>
          </ac:picMkLst>
        </pc:picChg>
        <pc:picChg chg="mod">
          <ac:chgData name="Sarasin, Elise" userId="051ede2b-3008-44c0-bb19-c9bb04b8c5c9" providerId="ADAL" clId="{0C46AF1E-815B-4FB8-AC89-2578EAB87D6B}" dt="2023-10-09T16:07:10.959" v="1749" actId="1035"/>
          <ac:picMkLst>
            <pc:docMk/>
            <pc:sldMk cId="205636355" sldId="1920"/>
            <ac:picMk id="4" creationId="{C5627D97-6275-5B97-03F1-B0EE7AD3E148}"/>
          </ac:picMkLst>
        </pc:picChg>
      </pc:sldChg>
      <pc:sldChg chg="delSp modSp add del">
        <pc:chgData name="Sarasin, Elise" userId="051ede2b-3008-44c0-bb19-c9bb04b8c5c9" providerId="ADAL" clId="{0C46AF1E-815B-4FB8-AC89-2578EAB87D6B}" dt="2023-10-09T15:54:04.679" v="1333" actId="47"/>
        <pc:sldMkLst>
          <pc:docMk/>
          <pc:sldMk cId="1819054456" sldId="1920"/>
        </pc:sldMkLst>
        <pc:picChg chg="del mod">
          <ac:chgData name="Sarasin, Elise" userId="051ede2b-3008-44c0-bb19-c9bb04b8c5c9" providerId="ADAL" clId="{0C46AF1E-815B-4FB8-AC89-2578EAB87D6B}" dt="2023-10-09T15:53:17.638" v="1215" actId="21"/>
          <ac:picMkLst>
            <pc:docMk/>
            <pc:sldMk cId="1819054456" sldId="1920"/>
            <ac:picMk id="4" creationId="{C5627D97-6275-5B97-03F1-B0EE7AD3E148}"/>
          </ac:picMkLst>
        </pc:picChg>
      </pc:sldChg>
      <pc:sldChg chg="addSp delSp modSp add del">
        <pc:chgData name="Sarasin, Elise" userId="051ede2b-3008-44c0-bb19-c9bb04b8c5c9" providerId="ADAL" clId="{0C46AF1E-815B-4FB8-AC89-2578EAB87D6B}" dt="2023-10-09T16:07:23.368" v="1812" actId="47"/>
        <pc:sldMkLst>
          <pc:docMk/>
          <pc:sldMk cId="2818615469" sldId="1921"/>
        </pc:sldMkLst>
        <pc:picChg chg="add del mod">
          <ac:chgData name="Sarasin, Elise" userId="051ede2b-3008-44c0-bb19-c9bb04b8c5c9" providerId="ADAL" clId="{0C46AF1E-815B-4FB8-AC89-2578EAB87D6B}" dt="2023-10-09T15:55:25.552" v="1524" actId="1035"/>
          <ac:picMkLst>
            <pc:docMk/>
            <pc:sldMk cId="2818615469" sldId="1921"/>
            <ac:picMk id="4" creationId="{C5627D97-6275-5B97-03F1-B0EE7AD3E148}"/>
          </ac:picMkLst>
        </pc:picChg>
      </pc:sldChg>
      <pc:sldChg chg="modSp add">
        <pc:chgData name="Sarasin, Elise" userId="051ede2b-3008-44c0-bb19-c9bb04b8c5c9" providerId="ADAL" clId="{0C46AF1E-815B-4FB8-AC89-2578EAB87D6B}" dt="2023-10-09T16:07:21.685" v="1811" actId="1035"/>
        <pc:sldMkLst>
          <pc:docMk/>
          <pc:sldMk cId="2860051878" sldId="1922"/>
        </pc:sldMkLst>
        <pc:picChg chg="mod">
          <ac:chgData name="Sarasin, Elise" userId="051ede2b-3008-44c0-bb19-c9bb04b8c5c9" providerId="ADAL" clId="{0C46AF1E-815B-4FB8-AC89-2578EAB87D6B}" dt="2023-10-09T16:07:21.685" v="1811" actId="1035"/>
          <ac:picMkLst>
            <pc:docMk/>
            <pc:sldMk cId="2860051878" sldId="1922"/>
            <ac:picMk id="4" creationId="{C5627D97-6275-5B97-03F1-B0EE7AD3E148}"/>
          </ac:picMkLst>
        </pc:picChg>
      </pc:sldChg>
    </pc:docChg>
  </pc:docChgLst>
  <pc:docChgLst>
    <pc:chgData name="Sarasin, Elise" userId="051ede2b-3008-44c0-bb19-c9bb04b8c5c9" providerId="ADAL" clId="{1A471341-9D13-43A5-A298-0BE506B2B48C}"/>
    <pc:docChg chg="undo custSel addSld delSld modSld sldOrd addSection modSection">
      <pc:chgData name="Sarasin, Elise" userId="051ede2b-3008-44c0-bb19-c9bb04b8c5c9" providerId="ADAL" clId="{1A471341-9D13-43A5-A298-0BE506B2B48C}" dt="2023-09-25T16:36:03.650" v="1640"/>
      <pc:docMkLst>
        <pc:docMk/>
      </pc:docMkLst>
      <pc:sldChg chg="delSp add del setBg delDesignElem">
        <pc:chgData name="Sarasin, Elise" userId="051ede2b-3008-44c0-bb19-c9bb04b8c5c9" providerId="ADAL" clId="{1A471341-9D13-43A5-A298-0BE506B2B48C}" dt="2023-09-24T01:04:17.217" v="1188" actId="47"/>
        <pc:sldMkLst>
          <pc:docMk/>
          <pc:sldMk cId="1671818312" sldId="259"/>
        </pc:sldMkLst>
        <pc:spChg chg="del">
          <ac:chgData name="Sarasin, Elise" userId="051ede2b-3008-44c0-bb19-c9bb04b8c5c9" providerId="ADAL" clId="{1A471341-9D13-43A5-A298-0BE506B2B48C}" dt="2023-09-24T00:59:33.574" v="1123"/>
          <ac:spMkLst>
            <pc:docMk/>
            <pc:sldMk cId="1671818312" sldId="259"/>
            <ac:spMk id="7" creationId="{42A4FC2C-047E-45A5-965D-8E1E3BF09BC6}"/>
          </ac:spMkLst>
        </pc:spChg>
      </pc:sldChg>
      <pc:sldChg chg="mod modShow">
        <pc:chgData name="Sarasin, Elise" userId="051ede2b-3008-44c0-bb19-c9bb04b8c5c9" providerId="ADAL" clId="{1A471341-9D13-43A5-A298-0BE506B2B48C}" dt="2023-09-24T01:11:53.239" v="1218" actId="729"/>
        <pc:sldMkLst>
          <pc:docMk/>
          <pc:sldMk cId="3935407531" sldId="260"/>
        </pc:sldMkLst>
      </pc:sldChg>
      <pc:sldChg chg="mod modShow">
        <pc:chgData name="Sarasin, Elise" userId="051ede2b-3008-44c0-bb19-c9bb04b8c5c9" providerId="ADAL" clId="{1A471341-9D13-43A5-A298-0BE506B2B48C}" dt="2023-09-24T01:12:45.915" v="1222" actId="729"/>
        <pc:sldMkLst>
          <pc:docMk/>
          <pc:sldMk cId="433265206" sldId="261"/>
        </pc:sldMkLst>
      </pc:sldChg>
      <pc:sldChg chg="mod modShow">
        <pc:chgData name="Sarasin, Elise" userId="051ede2b-3008-44c0-bb19-c9bb04b8c5c9" providerId="ADAL" clId="{1A471341-9D13-43A5-A298-0BE506B2B48C}" dt="2023-09-24T01:12:45.915" v="1222" actId="729"/>
        <pc:sldMkLst>
          <pc:docMk/>
          <pc:sldMk cId="3446338316" sldId="262"/>
        </pc:sldMkLst>
      </pc:sldChg>
      <pc:sldChg chg="mod modShow">
        <pc:chgData name="Sarasin, Elise" userId="051ede2b-3008-44c0-bb19-c9bb04b8c5c9" providerId="ADAL" clId="{1A471341-9D13-43A5-A298-0BE506B2B48C}" dt="2023-09-24T01:11:53.239" v="1218" actId="729"/>
        <pc:sldMkLst>
          <pc:docMk/>
          <pc:sldMk cId="3294199401" sldId="264"/>
        </pc:sldMkLst>
      </pc:sldChg>
      <pc:sldChg chg="add">
        <pc:chgData name="Sarasin, Elise" userId="051ede2b-3008-44c0-bb19-c9bb04b8c5c9" providerId="ADAL" clId="{1A471341-9D13-43A5-A298-0BE506B2B48C}" dt="2023-09-24T00:59:33.574" v="1123"/>
        <pc:sldMkLst>
          <pc:docMk/>
          <pc:sldMk cId="4061281819" sldId="266"/>
        </pc:sldMkLst>
      </pc:sldChg>
      <pc:sldChg chg="addSp modSp mod modShow">
        <pc:chgData name="Sarasin, Elise" userId="051ede2b-3008-44c0-bb19-c9bb04b8c5c9" providerId="ADAL" clId="{1A471341-9D13-43A5-A298-0BE506B2B48C}" dt="2023-09-25T16:35:46.127" v="1636" actId="729"/>
        <pc:sldMkLst>
          <pc:docMk/>
          <pc:sldMk cId="0" sldId="267"/>
        </pc:sldMkLst>
        <pc:spChg chg="add mod">
          <ac:chgData name="Sarasin, Elise" userId="051ede2b-3008-44c0-bb19-c9bb04b8c5c9" providerId="ADAL" clId="{1A471341-9D13-43A5-A298-0BE506B2B48C}" dt="2023-09-23T22:06:10.854" v="47" actId="20577"/>
          <ac:spMkLst>
            <pc:docMk/>
            <pc:sldMk cId="0" sldId="267"/>
            <ac:spMk id="2" creationId="{54950689-17E5-80EF-3972-05EBB3CE9B63}"/>
          </ac:spMkLst>
        </pc:spChg>
      </pc:sldChg>
      <pc:sldChg chg="add">
        <pc:chgData name="Sarasin, Elise" userId="051ede2b-3008-44c0-bb19-c9bb04b8c5c9" providerId="ADAL" clId="{1A471341-9D13-43A5-A298-0BE506B2B48C}" dt="2023-09-24T00:59:33.574" v="1123"/>
        <pc:sldMkLst>
          <pc:docMk/>
          <pc:sldMk cId="709905527" sldId="268"/>
        </pc:sldMkLst>
      </pc:sldChg>
      <pc:sldChg chg="add">
        <pc:chgData name="Sarasin, Elise" userId="051ede2b-3008-44c0-bb19-c9bb04b8c5c9" providerId="ADAL" clId="{1A471341-9D13-43A5-A298-0BE506B2B48C}" dt="2023-09-24T00:59:33.574" v="1123"/>
        <pc:sldMkLst>
          <pc:docMk/>
          <pc:sldMk cId="3679088711" sldId="271"/>
        </pc:sldMkLst>
      </pc:sldChg>
      <pc:sldChg chg="add">
        <pc:chgData name="Sarasin, Elise" userId="051ede2b-3008-44c0-bb19-c9bb04b8c5c9" providerId="ADAL" clId="{1A471341-9D13-43A5-A298-0BE506B2B48C}" dt="2023-09-24T00:59:33.574" v="1123"/>
        <pc:sldMkLst>
          <pc:docMk/>
          <pc:sldMk cId="4137750153" sldId="272"/>
        </pc:sldMkLst>
      </pc:sldChg>
      <pc:sldChg chg="delSp modSp add del mod">
        <pc:chgData name="Sarasin, Elise" userId="051ede2b-3008-44c0-bb19-c9bb04b8c5c9" providerId="ADAL" clId="{1A471341-9D13-43A5-A298-0BE506B2B48C}" dt="2023-09-24T01:06:57.116" v="1192" actId="47"/>
        <pc:sldMkLst>
          <pc:docMk/>
          <pc:sldMk cId="1014951582" sldId="274"/>
        </pc:sldMkLst>
        <pc:picChg chg="del mod">
          <ac:chgData name="Sarasin, Elise" userId="051ede2b-3008-44c0-bb19-c9bb04b8c5c9" providerId="ADAL" clId="{1A471341-9D13-43A5-A298-0BE506B2B48C}" dt="2023-09-24T01:02:05.784" v="1165" actId="478"/>
          <ac:picMkLst>
            <pc:docMk/>
            <pc:sldMk cId="1014951582" sldId="274"/>
            <ac:picMk id="7" creationId="{4A47EF31-FF56-5361-C853-44B915EE7F9A}"/>
          </ac:picMkLst>
        </pc:picChg>
      </pc:sldChg>
      <pc:sldChg chg="add del">
        <pc:chgData name="Sarasin, Elise" userId="051ede2b-3008-44c0-bb19-c9bb04b8c5c9" providerId="ADAL" clId="{1A471341-9D13-43A5-A298-0BE506B2B48C}" dt="2023-09-24T01:06:57.948" v="1193" actId="47"/>
        <pc:sldMkLst>
          <pc:docMk/>
          <pc:sldMk cId="3822678476" sldId="275"/>
        </pc:sldMkLst>
      </pc:sldChg>
      <pc:sldChg chg="addSp modSp mod modShow">
        <pc:chgData name="Sarasin, Elise" userId="051ede2b-3008-44c0-bb19-c9bb04b8c5c9" providerId="ADAL" clId="{1A471341-9D13-43A5-A298-0BE506B2B48C}" dt="2023-09-25T16:35:46.127" v="1636" actId="729"/>
        <pc:sldMkLst>
          <pc:docMk/>
          <pc:sldMk cId="0" sldId="277"/>
        </pc:sldMkLst>
        <pc:spChg chg="add mod">
          <ac:chgData name="Sarasin, Elise" userId="051ede2b-3008-44c0-bb19-c9bb04b8c5c9" providerId="ADAL" clId="{1A471341-9D13-43A5-A298-0BE506B2B48C}" dt="2023-09-23T22:06:14.855" v="48"/>
          <ac:spMkLst>
            <pc:docMk/>
            <pc:sldMk cId="0" sldId="277"/>
            <ac:spMk id="2" creationId="{F836AD7D-C8CB-17A6-D466-B8AC1907F567}"/>
          </ac:spMkLst>
        </pc:spChg>
      </pc:sldChg>
      <pc:sldChg chg="mod modShow">
        <pc:chgData name="Sarasin, Elise" userId="051ede2b-3008-44c0-bb19-c9bb04b8c5c9" providerId="ADAL" clId="{1A471341-9D13-43A5-A298-0BE506B2B48C}" dt="2023-09-24T01:12:45.915" v="1222" actId="729"/>
        <pc:sldMkLst>
          <pc:docMk/>
          <pc:sldMk cId="1946058005" sldId="322"/>
        </pc:sldMkLst>
      </pc:sldChg>
      <pc:sldChg chg="addSp delSp modSp mod">
        <pc:chgData name="Sarasin, Elise" userId="051ede2b-3008-44c0-bb19-c9bb04b8c5c9" providerId="ADAL" clId="{1A471341-9D13-43A5-A298-0BE506B2B48C}" dt="2023-09-23T22:04:03.289" v="9" actId="1076"/>
        <pc:sldMkLst>
          <pc:docMk/>
          <pc:sldMk cId="3929194274" sldId="334"/>
        </pc:sldMkLst>
        <pc:spChg chg="mod">
          <ac:chgData name="Sarasin, Elise" userId="051ede2b-3008-44c0-bb19-c9bb04b8c5c9" providerId="ADAL" clId="{1A471341-9D13-43A5-A298-0BE506B2B48C}" dt="2023-09-23T22:03:53.651" v="7" actId="1076"/>
          <ac:spMkLst>
            <pc:docMk/>
            <pc:sldMk cId="3929194274" sldId="334"/>
            <ac:spMk id="2" creationId="{57BCB212-66F0-4C3B-B653-2843DDCD3BEE}"/>
          </ac:spMkLst>
        </pc:spChg>
        <pc:spChg chg="mod">
          <ac:chgData name="Sarasin, Elise" userId="051ede2b-3008-44c0-bb19-c9bb04b8c5c9" providerId="ADAL" clId="{1A471341-9D13-43A5-A298-0BE506B2B48C}" dt="2023-09-23T22:03:58.737" v="8" actId="1076"/>
          <ac:spMkLst>
            <pc:docMk/>
            <pc:sldMk cId="3929194274" sldId="334"/>
            <ac:spMk id="3" creationId="{5A566965-2075-4DCB-AE1F-BE391667D1F1}"/>
          </ac:spMkLst>
        </pc:spChg>
        <pc:spChg chg="del">
          <ac:chgData name="Sarasin, Elise" userId="051ede2b-3008-44c0-bb19-c9bb04b8c5c9" providerId="ADAL" clId="{1A471341-9D13-43A5-A298-0BE506B2B48C}" dt="2023-09-23T22:03:27.286" v="2" actId="478"/>
          <ac:spMkLst>
            <pc:docMk/>
            <pc:sldMk cId="3929194274" sldId="334"/>
            <ac:spMk id="4" creationId="{77D87FF3-A0F7-A9E1-2DBB-DE51D8277723}"/>
          </ac:spMkLst>
        </pc:spChg>
        <pc:graphicFrameChg chg="add mod">
          <ac:chgData name="Sarasin, Elise" userId="051ede2b-3008-44c0-bb19-c9bb04b8c5c9" providerId="ADAL" clId="{1A471341-9D13-43A5-A298-0BE506B2B48C}" dt="2023-09-23T22:04:03.289" v="9" actId="1076"/>
          <ac:graphicFrameMkLst>
            <pc:docMk/>
            <pc:sldMk cId="3929194274" sldId="334"/>
            <ac:graphicFrameMk id="5" creationId="{7935880F-9F87-0D50-06C5-60652713DB5B}"/>
          </ac:graphicFrameMkLst>
        </pc:graphicFrameChg>
      </pc:sldChg>
      <pc:sldChg chg="addSp delSp modSp mod modTransition">
        <pc:chgData name="Sarasin, Elise" userId="051ede2b-3008-44c0-bb19-c9bb04b8c5c9" providerId="ADAL" clId="{1A471341-9D13-43A5-A298-0BE506B2B48C}" dt="2023-09-23T22:12:57.271" v="103"/>
        <pc:sldMkLst>
          <pc:docMk/>
          <pc:sldMk cId="3653695269" sldId="338"/>
        </pc:sldMkLst>
        <pc:spChg chg="mod">
          <ac:chgData name="Sarasin, Elise" userId="051ede2b-3008-44c0-bb19-c9bb04b8c5c9" providerId="ADAL" clId="{1A471341-9D13-43A5-A298-0BE506B2B48C}" dt="2023-09-23T22:12:45.859" v="99" actId="14100"/>
          <ac:spMkLst>
            <pc:docMk/>
            <pc:sldMk cId="3653695269" sldId="338"/>
            <ac:spMk id="2" creationId="{AB6EA37F-36CC-2FCD-E341-291E787005CE}"/>
          </ac:spMkLst>
        </pc:spChg>
        <pc:picChg chg="del">
          <ac:chgData name="Sarasin, Elise" userId="051ede2b-3008-44c0-bb19-c9bb04b8c5c9" providerId="ADAL" clId="{1A471341-9D13-43A5-A298-0BE506B2B48C}" dt="2023-09-23T22:12:26.982" v="95" actId="478"/>
          <ac:picMkLst>
            <pc:docMk/>
            <pc:sldMk cId="3653695269" sldId="338"/>
            <ac:picMk id="4" creationId="{6610E625-2163-1D36-8839-9F7F77C33B7D}"/>
          </ac:picMkLst>
        </pc:picChg>
        <pc:picChg chg="add mod">
          <ac:chgData name="Sarasin, Elise" userId="051ede2b-3008-44c0-bb19-c9bb04b8c5c9" providerId="ADAL" clId="{1A471341-9D13-43A5-A298-0BE506B2B48C}" dt="2023-09-23T22:12:51.727" v="102" actId="1076"/>
          <ac:picMkLst>
            <pc:docMk/>
            <pc:sldMk cId="3653695269" sldId="338"/>
            <ac:picMk id="5" creationId="{630600D1-5700-48AC-11B2-D8B2A21E6E4E}"/>
          </ac:picMkLst>
        </pc:picChg>
      </pc:sldChg>
      <pc:sldChg chg="addSp delSp mod modShow">
        <pc:chgData name="Sarasin, Elise" userId="051ede2b-3008-44c0-bb19-c9bb04b8c5c9" providerId="ADAL" clId="{1A471341-9D13-43A5-A298-0BE506B2B48C}" dt="2023-09-23T23:36:48.718" v="511" actId="729"/>
        <pc:sldMkLst>
          <pc:docMk/>
          <pc:sldMk cId="3591871090" sldId="893"/>
        </pc:sldMkLst>
        <pc:spChg chg="add del">
          <ac:chgData name="Sarasin, Elise" userId="051ede2b-3008-44c0-bb19-c9bb04b8c5c9" providerId="ADAL" clId="{1A471341-9D13-43A5-A298-0BE506B2B48C}" dt="2023-09-23T23:36:45.689" v="510" actId="478"/>
          <ac:spMkLst>
            <pc:docMk/>
            <pc:sldMk cId="3591871090" sldId="893"/>
            <ac:spMk id="11" creationId="{E7477E18-E5E3-D891-422D-BFE1BEE86733}"/>
          </ac:spMkLst>
        </pc:spChg>
        <pc:graphicFrameChg chg="add del">
          <ac:chgData name="Sarasin, Elise" userId="051ede2b-3008-44c0-bb19-c9bb04b8c5c9" providerId="ADAL" clId="{1A471341-9D13-43A5-A298-0BE506B2B48C}" dt="2023-09-23T23:36:43.931" v="509" actId="478"/>
          <ac:graphicFrameMkLst>
            <pc:docMk/>
            <pc:sldMk cId="3591871090" sldId="893"/>
            <ac:graphicFrameMk id="10" creationId="{76E5E93E-E66D-9F08-4A3A-1D8F2B894BC9}"/>
          </ac:graphicFrameMkLst>
        </pc:graphicFrameChg>
      </pc:sldChg>
      <pc:sldChg chg="addSp modSp mod">
        <pc:chgData name="Sarasin, Elise" userId="051ede2b-3008-44c0-bb19-c9bb04b8c5c9" providerId="ADAL" clId="{1A471341-9D13-43A5-A298-0BE506B2B48C}" dt="2023-09-24T01:21:31.957" v="1635" actId="1076"/>
        <pc:sldMkLst>
          <pc:docMk/>
          <pc:sldMk cId="735325854" sldId="927"/>
        </pc:sldMkLst>
        <pc:spChg chg="add mod">
          <ac:chgData name="Sarasin, Elise" userId="051ede2b-3008-44c0-bb19-c9bb04b8c5c9" providerId="ADAL" clId="{1A471341-9D13-43A5-A298-0BE506B2B48C}" dt="2023-09-24T01:21:31.957" v="1635" actId="1076"/>
          <ac:spMkLst>
            <pc:docMk/>
            <pc:sldMk cId="735325854" sldId="927"/>
            <ac:spMk id="4" creationId="{C2A9E40E-BABD-7B7F-86E3-D03961D7782D}"/>
          </ac:spMkLst>
        </pc:spChg>
      </pc:sldChg>
      <pc:sldChg chg="delSp mod">
        <pc:chgData name="Sarasin, Elise" userId="051ede2b-3008-44c0-bb19-c9bb04b8c5c9" providerId="ADAL" clId="{1A471341-9D13-43A5-A298-0BE506B2B48C}" dt="2023-09-24T01:18:15.071" v="1293" actId="478"/>
        <pc:sldMkLst>
          <pc:docMk/>
          <pc:sldMk cId="2723005328" sldId="929"/>
        </pc:sldMkLst>
        <pc:spChg chg="del">
          <ac:chgData name="Sarasin, Elise" userId="051ede2b-3008-44c0-bb19-c9bb04b8c5c9" providerId="ADAL" clId="{1A471341-9D13-43A5-A298-0BE506B2B48C}" dt="2023-09-24T01:18:15.071" v="1293" actId="478"/>
          <ac:spMkLst>
            <pc:docMk/>
            <pc:sldMk cId="2723005328" sldId="929"/>
            <ac:spMk id="4" creationId="{E0BE227B-33D2-46F5-BE47-3E2B66BB6311}"/>
          </ac:spMkLst>
        </pc:spChg>
      </pc:sldChg>
      <pc:sldChg chg="addSp delSp modSp mod modAnim">
        <pc:chgData name="Sarasin, Elise" userId="051ede2b-3008-44c0-bb19-c9bb04b8c5c9" providerId="ADAL" clId="{1A471341-9D13-43A5-A298-0BE506B2B48C}" dt="2023-09-24T01:00:22.182" v="1142" actId="20577"/>
        <pc:sldMkLst>
          <pc:docMk/>
          <pc:sldMk cId="3850467017" sldId="930"/>
        </pc:sldMkLst>
        <pc:spChg chg="mod">
          <ac:chgData name="Sarasin, Elise" userId="051ede2b-3008-44c0-bb19-c9bb04b8c5c9" providerId="ADAL" clId="{1A471341-9D13-43A5-A298-0BE506B2B48C}" dt="2023-09-24T00:57:52.075" v="1114" actId="20577"/>
          <ac:spMkLst>
            <pc:docMk/>
            <pc:sldMk cId="3850467017" sldId="930"/>
            <ac:spMk id="4" creationId="{04421BF5-28C7-444F-BE61-E28E7EF44D3D}"/>
          </ac:spMkLst>
        </pc:spChg>
        <pc:spChg chg="del mod">
          <ac:chgData name="Sarasin, Elise" userId="051ede2b-3008-44c0-bb19-c9bb04b8c5c9" providerId="ADAL" clId="{1A471341-9D13-43A5-A298-0BE506B2B48C}" dt="2023-09-23T23:27:24.717" v="452" actId="478"/>
          <ac:spMkLst>
            <pc:docMk/>
            <pc:sldMk cId="3850467017" sldId="930"/>
            <ac:spMk id="8" creationId="{22307BFE-3AC1-1EF0-506F-9856E53DEDB4}"/>
          </ac:spMkLst>
        </pc:spChg>
        <pc:spChg chg="mod">
          <ac:chgData name="Sarasin, Elise" userId="051ede2b-3008-44c0-bb19-c9bb04b8c5c9" providerId="ADAL" clId="{1A471341-9D13-43A5-A298-0BE506B2B48C}" dt="2023-09-24T01:00:22.182" v="1142" actId="20577"/>
          <ac:spMkLst>
            <pc:docMk/>
            <pc:sldMk cId="3850467017" sldId="930"/>
            <ac:spMk id="17" creationId="{55E158FD-FE34-EE4B-81E9-0B32E7E6F34E}"/>
          </ac:spMkLst>
        </pc:spChg>
        <pc:grpChg chg="mod">
          <ac:chgData name="Sarasin, Elise" userId="051ede2b-3008-44c0-bb19-c9bb04b8c5c9" providerId="ADAL" clId="{1A471341-9D13-43A5-A298-0BE506B2B48C}" dt="2023-09-24T00:56:28.334" v="1033" actId="1076"/>
          <ac:grpSpMkLst>
            <pc:docMk/>
            <pc:sldMk cId="3850467017" sldId="930"/>
            <ac:grpSpMk id="7" creationId="{9F2ED8DF-35F3-E546-8EE7-F076CC777078}"/>
          </ac:grpSpMkLst>
        </pc:grpChg>
        <pc:picChg chg="add del mod">
          <ac:chgData name="Sarasin, Elise" userId="051ede2b-3008-44c0-bb19-c9bb04b8c5c9" providerId="ADAL" clId="{1A471341-9D13-43A5-A298-0BE506B2B48C}" dt="2023-09-24T00:57:25.697" v="1048" actId="478"/>
          <ac:picMkLst>
            <pc:docMk/>
            <pc:sldMk cId="3850467017" sldId="930"/>
            <ac:picMk id="9" creationId="{9940D4AC-FA96-F0F8-1CD8-6AD1B1D2D82F}"/>
          </ac:picMkLst>
        </pc:picChg>
        <pc:picChg chg="add del mod">
          <ac:chgData name="Sarasin, Elise" userId="051ede2b-3008-44c0-bb19-c9bb04b8c5c9" providerId="ADAL" clId="{1A471341-9D13-43A5-A298-0BE506B2B48C}" dt="2023-09-24T00:57:17.521" v="1042" actId="478"/>
          <ac:picMkLst>
            <pc:docMk/>
            <pc:sldMk cId="3850467017" sldId="930"/>
            <ac:picMk id="10" creationId="{64CBAD76-9524-B2E0-7DE2-015ED955BDA5}"/>
          </ac:picMkLst>
        </pc:picChg>
        <pc:picChg chg="add del mod">
          <ac:chgData name="Sarasin, Elise" userId="051ede2b-3008-44c0-bb19-c9bb04b8c5c9" providerId="ADAL" clId="{1A471341-9D13-43A5-A298-0BE506B2B48C}" dt="2023-09-24T00:57:16.374" v="1041" actId="478"/>
          <ac:picMkLst>
            <pc:docMk/>
            <pc:sldMk cId="3850467017" sldId="930"/>
            <ac:picMk id="11" creationId="{C1682246-9049-F3DD-4365-9B8D322F6B4B}"/>
          </ac:picMkLst>
        </pc:picChg>
        <pc:picChg chg="add del mod">
          <ac:chgData name="Sarasin, Elise" userId="051ede2b-3008-44c0-bb19-c9bb04b8c5c9" providerId="ADAL" clId="{1A471341-9D13-43A5-A298-0BE506B2B48C}" dt="2023-09-24T00:57:27.239" v="1050" actId="478"/>
          <ac:picMkLst>
            <pc:docMk/>
            <pc:sldMk cId="3850467017" sldId="930"/>
            <ac:picMk id="12" creationId="{93A6B388-C797-12DD-C23D-8A07C762C7B9}"/>
          </ac:picMkLst>
        </pc:picChg>
        <pc:picChg chg="add del mod">
          <ac:chgData name="Sarasin, Elise" userId="051ede2b-3008-44c0-bb19-c9bb04b8c5c9" providerId="ADAL" clId="{1A471341-9D13-43A5-A298-0BE506B2B48C}" dt="2023-09-24T00:57:25.038" v="1047" actId="478"/>
          <ac:picMkLst>
            <pc:docMk/>
            <pc:sldMk cId="3850467017" sldId="930"/>
            <ac:picMk id="23" creationId="{2FF9A1C1-D89A-6EBD-721C-9E1D1C336B06}"/>
          </ac:picMkLst>
        </pc:picChg>
        <pc:picChg chg="add mod">
          <ac:chgData name="Sarasin, Elise" userId="051ede2b-3008-44c0-bb19-c9bb04b8c5c9" providerId="ADAL" clId="{1A471341-9D13-43A5-A298-0BE506B2B48C}" dt="2023-09-24T00:58:22.800" v="1118" actId="1076"/>
          <ac:picMkLst>
            <pc:docMk/>
            <pc:sldMk cId="3850467017" sldId="930"/>
            <ac:picMk id="24" creationId="{A71964BB-7527-D23E-530C-8B24E6003C32}"/>
          </ac:picMkLst>
        </pc:picChg>
        <pc:picChg chg="del mod">
          <ac:chgData name="Sarasin, Elise" userId="051ede2b-3008-44c0-bb19-c9bb04b8c5c9" providerId="ADAL" clId="{1A471341-9D13-43A5-A298-0BE506B2B48C}" dt="2023-09-24T00:57:26.466" v="1049" actId="478"/>
          <ac:picMkLst>
            <pc:docMk/>
            <pc:sldMk cId="3850467017" sldId="930"/>
            <ac:picMk id="1026" creationId="{C5924555-FD74-BF6C-F7E6-EBFA566E1F15}"/>
          </ac:picMkLst>
        </pc:picChg>
      </pc:sldChg>
      <pc:sldChg chg="add del">
        <pc:chgData name="Sarasin, Elise" userId="051ede2b-3008-44c0-bb19-c9bb04b8c5c9" providerId="ADAL" clId="{1A471341-9D13-43A5-A298-0BE506B2B48C}" dt="2023-09-23T22:23:17.885" v="315"/>
        <pc:sldMkLst>
          <pc:docMk/>
          <pc:sldMk cId="3558253861" sldId="940"/>
        </pc:sldMkLst>
      </pc:sldChg>
      <pc:sldChg chg="addSp modSp mod modShow">
        <pc:chgData name="Sarasin, Elise" userId="051ede2b-3008-44c0-bb19-c9bb04b8c5c9" providerId="ADAL" clId="{1A471341-9D13-43A5-A298-0BE506B2B48C}" dt="2023-09-24T00:40:57.357" v="893" actId="729"/>
        <pc:sldMkLst>
          <pc:docMk/>
          <pc:sldMk cId="40250592" sldId="1029"/>
        </pc:sldMkLst>
        <pc:spChg chg="add mod">
          <ac:chgData name="Sarasin, Elise" userId="051ede2b-3008-44c0-bb19-c9bb04b8c5c9" providerId="ADAL" clId="{1A471341-9D13-43A5-A298-0BE506B2B48C}" dt="2023-09-24T00:39:52.130" v="892" actId="20577"/>
          <ac:spMkLst>
            <pc:docMk/>
            <pc:sldMk cId="40250592" sldId="1029"/>
            <ac:spMk id="4" creationId="{31D56AA6-7D57-2FEF-CE03-C9F4F7F7F691}"/>
          </ac:spMkLst>
        </pc:spChg>
      </pc:sldChg>
      <pc:sldChg chg="add">
        <pc:chgData name="Sarasin, Elise" userId="051ede2b-3008-44c0-bb19-c9bb04b8c5c9" providerId="ADAL" clId="{1A471341-9D13-43A5-A298-0BE506B2B48C}" dt="2023-09-24T00:59:33.574" v="1123"/>
        <pc:sldMkLst>
          <pc:docMk/>
          <pc:sldMk cId="4033057664" sldId="1101"/>
        </pc:sldMkLst>
      </pc:sldChg>
      <pc:sldChg chg="mod modShow">
        <pc:chgData name="Sarasin, Elise" userId="051ede2b-3008-44c0-bb19-c9bb04b8c5c9" providerId="ADAL" clId="{1A471341-9D13-43A5-A298-0BE506B2B48C}" dt="2023-09-23T23:14:01.203" v="447" actId="729"/>
        <pc:sldMkLst>
          <pc:docMk/>
          <pc:sldMk cId="3015259541" sldId="1107"/>
        </pc:sldMkLst>
      </pc:sldChg>
      <pc:sldChg chg="mod modShow">
        <pc:chgData name="Sarasin, Elise" userId="051ede2b-3008-44c0-bb19-c9bb04b8c5c9" providerId="ADAL" clId="{1A471341-9D13-43A5-A298-0BE506B2B48C}" dt="2023-09-23T23:14:01.203" v="447" actId="729"/>
        <pc:sldMkLst>
          <pc:docMk/>
          <pc:sldMk cId="761821803" sldId="1108"/>
        </pc:sldMkLst>
      </pc:sldChg>
      <pc:sldChg chg="mod modShow">
        <pc:chgData name="Sarasin, Elise" userId="051ede2b-3008-44c0-bb19-c9bb04b8c5c9" providerId="ADAL" clId="{1A471341-9D13-43A5-A298-0BE506B2B48C}" dt="2023-09-23T23:14:01.203" v="447" actId="729"/>
        <pc:sldMkLst>
          <pc:docMk/>
          <pc:sldMk cId="1167623656" sldId="1109"/>
        </pc:sldMkLst>
      </pc:sldChg>
      <pc:sldChg chg="mod modShow">
        <pc:chgData name="Sarasin, Elise" userId="051ede2b-3008-44c0-bb19-c9bb04b8c5c9" providerId="ADAL" clId="{1A471341-9D13-43A5-A298-0BE506B2B48C}" dt="2023-09-23T23:14:01.203" v="447" actId="729"/>
        <pc:sldMkLst>
          <pc:docMk/>
          <pc:sldMk cId="87010247" sldId="1110"/>
        </pc:sldMkLst>
      </pc:sldChg>
      <pc:sldChg chg="mod modShow">
        <pc:chgData name="Sarasin, Elise" userId="051ede2b-3008-44c0-bb19-c9bb04b8c5c9" providerId="ADAL" clId="{1A471341-9D13-43A5-A298-0BE506B2B48C}" dt="2023-09-23T23:14:01.203" v="447" actId="729"/>
        <pc:sldMkLst>
          <pc:docMk/>
          <pc:sldMk cId="3532169351" sldId="1111"/>
        </pc:sldMkLst>
      </pc:sldChg>
      <pc:sldChg chg="mod modShow">
        <pc:chgData name="Sarasin, Elise" userId="051ede2b-3008-44c0-bb19-c9bb04b8c5c9" providerId="ADAL" clId="{1A471341-9D13-43A5-A298-0BE506B2B48C}" dt="2023-09-23T23:14:01.203" v="447" actId="729"/>
        <pc:sldMkLst>
          <pc:docMk/>
          <pc:sldMk cId="2996260995" sldId="1112"/>
        </pc:sldMkLst>
      </pc:sldChg>
      <pc:sldChg chg="mod modShow">
        <pc:chgData name="Sarasin, Elise" userId="051ede2b-3008-44c0-bb19-c9bb04b8c5c9" providerId="ADAL" clId="{1A471341-9D13-43A5-A298-0BE506B2B48C}" dt="2023-09-23T23:14:01.203" v="447" actId="729"/>
        <pc:sldMkLst>
          <pc:docMk/>
          <pc:sldMk cId="973062364" sldId="1122"/>
        </pc:sldMkLst>
      </pc:sldChg>
      <pc:sldChg chg="mod modShow">
        <pc:chgData name="Sarasin, Elise" userId="051ede2b-3008-44c0-bb19-c9bb04b8c5c9" providerId="ADAL" clId="{1A471341-9D13-43A5-A298-0BE506B2B48C}" dt="2023-09-23T23:14:01.203" v="447" actId="729"/>
        <pc:sldMkLst>
          <pc:docMk/>
          <pc:sldMk cId="3618589603" sldId="1125"/>
        </pc:sldMkLst>
      </pc:sldChg>
      <pc:sldChg chg="mod modShow">
        <pc:chgData name="Sarasin, Elise" userId="051ede2b-3008-44c0-bb19-c9bb04b8c5c9" providerId="ADAL" clId="{1A471341-9D13-43A5-A298-0BE506B2B48C}" dt="2023-09-23T23:14:01.203" v="447" actId="729"/>
        <pc:sldMkLst>
          <pc:docMk/>
          <pc:sldMk cId="1841595947" sldId="1126"/>
        </pc:sldMkLst>
      </pc:sldChg>
      <pc:sldChg chg="mod ord modShow">
        <pc:chgData name="Sarasin, Elise" userId="051ede2b-3008-44c0-bb19-c9bb04b8c5c9" providerId="ADAL" clId="{1A471341-9D13-43A5-A298-0BE506B2B48C}" dt="2023-09-24T00:56:55.559" v="1039"/>
        <pc:sldMkLst>
          <pc:docMk/>
          <pc:sldMk cId="4088284866" sldId="1129"/>
        </pc:sldMkLst>
      </pc:sldChg>
      <pc:sldChg chg="addSp delSp modSp mod ord modShow">
        <pc:chgData name="Sarasin, Elise" userId="051ede2b-3008-44c0-bb19-c9bb04b8c5c9" providerId="ADAL" clId="{1A471341-9D13-43A5-A298-0BE506B2B48C}" dt="2023-09-24T01:02:57.204" v="1178" actId="1076"/>
        <pc:sldMkLst>
          <pc:docMk/>
          <pc:sldMk cId="3958504117" sldId="1130"/>
        </pc:sldMkLst>
        <pc:graphicFrameChg chg="mod modGraphic">
          <ac:chgData name="Sarasin, Elise" userId="051ede2b-3008-44c0-bb19-c9bb04b8c5c9" providerId="ADAL" clId="{1A471341-9D13-43A5-A298-0BE506B2B48C}" dt="2023-09-24T01:02:50.086" v="1174" actId="14100"/>
          <ac:graphicFrameMkLst>
            <pc:docMk/>
            <pc:sldMk cId="3958504117" sldId="1130"/>
            <ac:graphicFrameMk id="4" creationId="{97FCE95D-6B18-D24B-88E7-B9A8EC33F511}"/>
          </ac:graphicFrameMkLst>
        </pc:graphicFrameChg>
        <pc:picChg chg="add del mod modCrop">
          <ac:chgData name="Sarasin, Elise" userId="051ede2b-3008-44c0-bb19-c9bb04b8c5c9" providerId="ADAL" clId="{1A471341-9D13-43A5-A298-0BE506B2B48C}" dt="2023-09-24T01:02:21.556" v="1166" actId="478"/>
          <ac:picMkLst>
            <pc:docMk/>
            <pc:sldMk cId="3958504117" sldId="1130"/>
            <ac:picMk id="3" creationId="{45722FF3-6A93-D62A-8B72-C58D7013D33B}"/>
          </ac:picMkLst>
        </pc:picChg>
        <pc:picChg chg="mod">
          <ac:chgData name="Sarasin, Elise" userId="051ede2b-3008-44c0-bb19-c9bb04b8c5c9" providerId="ADAL" clId="{1A471341-9D13-43A5-A298-0BE506B2B48C}" dt="2023-09-24T01:02:52.539" v="1175" actId="1076"/>
          <ac:picMkLst>
            <pc:docMk/>
            <pc:sldMk cId="3958504117" sldId="1130"/>
            <ac:picMk id="5" creationId="{5623E295-29E4-5B40-AC97-7F571432A6A7}"/>
          </ac:picMkLst>
        </pc:picChg>
        <pc:picChg chg="del">
          <ac:chgData name="Sarasin, Elise" userId="051ede2b-3008-44c0-bb19-c9bb04b8c5c9" providerId="ADAL" clId="{1A471341-9D13-43A5-A298-0BE506B2B48C}" dt="2023-09-24T01:00:58.567" v="1143" actId="478"/>
          <ac:picMkLst>
            <pc:docMk/>
            <pc:sldMk cId="3958504117" sldId="1130"/>
            <ac:picMk id="6" creationId="{F6A3827A-C427-0949-BDAB-7413B7B85852}"/>
          </ac:picMkLst>
        </pc:picChg>
        <pc:picChg chg="add mod">
          <ac:chgData name="Sarasin, Elise" userId="051ede2b-3008-44c0-bb19-c9bb04b8c5c9" providerId="ADAL" clId="{1A471341-9D13-43A5-A298-0BE506B2B48C}" dt="2023-09-24T01:02:57.204" v="1178" actId="1076"/>
          <ac:picMkLst>
            <pc:docMk/>
            <pc:sldMk cId="3958504117" sldId="1130"/>
            <ac:picMk id="7" creationId="{2DBBA16F-93B3-D1BA-2728-57DDC9AFF559}"/>
          </ac:picMkLst>
        </pc:picChg>
      </pc:sldChg>
      <pc:sldChg chg="mod modShow">
        <pc:chgData name="Sarasin, Elise" userId="051ede2b-3008-44c0-bb19-c9bb04b8c5c9" providerId="ADAL" clId="{1A471341-9D13-43A5-A298-0BE506B2B48C}" dt="2023-09-23T22:14:08.357" v="105" actId="729"/>
        <pc:sldMkLst>
          <pc:docMk/>
          <pc:sldMk cId="2769551429" sldId="1163"/>
        </pc:sldMkLst>
      </pc:sldChg>
      <pc:sldChg chg="addSp delSp modSp mod delAnim modAnim">
        <pc:chgData name="Sarasin, Elise" userId="051ede2b-3008-44c0-bb19-c9bb04b8c5c9" providerId="ADAL" clId="{1A471341-9D13-43A5-A298-0BE506B2B48C}" dt="2023-09-23T23:13:31.093" v="444" actId="1076"/>
        <pc:sldMkLst>
          <pc:docMk/>
          <pc:sldMk cId="325440945" sldId="1165"/>
        </pc:sldMkLst>
        <pc:spChg chg="del mod ord">
          <ac:chgData name="Sarasin, Elise" userId="051ede2b-3008-44c0-bb19-c9bb04b8c5c9" providerId="ADAL" clId="{1A471341-9D13-43A5-A298-0BE506B2B48C}" dt="2023-09-23T23:13:12.208" v="439" actId="478"/>
          <ac:spMkLst>
            <pc:docMk/>
            <pc:sldMk cId="325440945" sldId="1165"/>
            <ac:spMk id="3" creationId="{1EDFC3A4-A566-4CAF-8E0B-77DE7417D000}"/>
          </ac:spMkLst>
        </pc:spChg>
        <pc:picChg chg="mod">
          <ac:chgData name="Sarasin, Elise" userId="051ede2b-3008-44c0-bb19-c9bb04b8c5c9" providerId="ADAL" clId="{1A471341-9D13-43A5-A298-0BE506B2B48C}" dt="2023-09-23T23:13:14.597" v="440" actId="1076"/>
          <ac:picMkLst>
            <pc:docMk/>
            <pc:sldMk cId="325440945" sldId="1165"/>
            <ac:picMk id="4" creationId="{C5EF4CC9-7F8E-4F46-8D34-617BA832D771}"/>
          </ac:picMkLst>
        </pc:picChg>
        <pc:picChg chg="add del">
          <ac:chgData name="Sarasin, Elise" userId="051ede2b-3008-44c0-bb19-c9bb04b8c5c9" providerId="ADAL" clId="{1A471341-9D13-43A5-A298-0BE506B2B48C}" dt="2023-09-23T23:12:24.093" v="431" actId="478"/>
          <ac:picMkLst>
            <pc:docMk/>
            <pc:sldMk cId="325440945" sldId="1165"/>
            <ac:picMk id="6" creationId="{17166B8C-C6E0-38C8-DF35-66391E510C50}"/>
          </ac:picMkLst>
        </pc:picChg>
        <pc:picChg chg="add del mod">
          <ac:chgData name="Sarasin, Elise" userId="051ede2b-3008-44c0-bb19-c9bb04b8c5c9" providerId="ADAL" clId="{1A471341-9D13-43A5-A298-0BE506B2B48C}" dt="2023-09-23T23:12:10.089" v="427" actId="22"/>
          <ac:picMkLst>
            <pc:docMk/>
            <pc:sldMk cId="325440945" sldId="1165"/>
            <ac:picMk id="7" creationId="{715BB58A-1D47-8333-6850-9B5B0165077E}"/>
          </ac:picMkLst>
        </pc:picChg>
        <pc:picChg chg="add mod">
          <ac:chgData name="Sarasin, Elise" userId="051ede2b-3008-44c0-bb19-c9bb04b8c5c9" providerId="ADAL" clId="{1A471341-9D13-43A5-A298-0BE506B2B48C}" dt="2023-09-23T23:13:31.093" v="444" actId="1076"/>
          <ac:picMkLst>
            <pc:docMk/>
            <pc:sldMk cId="325440945" sldId="1165"/>
            <ac:picMk id="9" creationId="{4CEF6081-7F83-B72B-3B8C-DE6E6FFD06D9}"/>
          </ac:picMkLst>
        </pc:picChg>
      </pc:sldChg>
      <pc:sldChg chg="addSp delSp modSp mod modAnim">
        <pc:chgData name="Sarasin, Elise" userId="051ede2b-3008-44c0-bb19-c9bb04b8c5c9" providerId="ADAL" clId="{1A471341-9D13-43A5-A298-0BE506B2B48C}" dt="2023-09-23T23:29:33.836" v="466"/>
        <pc:sldMkLst>
          <pc:docMk/>
          <pc:sldMk cId="280758818" sldId="1166"/>
        </pc:sldMkLst>
        <pc:picChg chg="mod">
          <ac:chgData name="Sarasin, Elise" userId="051ede2b-3008-44c0-bb19-c9bb04b8c5c9" providerId="ADAL" clId="{1A471341-9D13-43A5-A298-0BE506B2B48C}" dt="2023-09-23T23:29:14.158" v="461" actId="1076"/>
          <ac:picMkLst>
            <pc:docMk/>
            <pc:sldMk cId="280758818" sldId="1166"/>
            <ac:picMk id="4" creationId="{9D8E5BF0-58B1-407B-BF66-2884771AD944}"/>
          </ac:picMkLst>
        </pc:picChg>
        <pc:picChg chg="del">
          <ac:chgData name="Sarasin, Elise" userId="051ede2b-3008-44c0-bb19-c9bb04b8c5c9" providerId="ADAL" clId="{1A471341-9D13-43A5-A298-0BE506B2B48C}" dt="2023-09-23T23:29:10.098" v="459" actId="478"/>
          <ac:picMkLst>
            <pc:docMk/>
            <pc:sldMk cId="280758818" sldId="1166"/>
            <ac:picMk id="5" creationId="{333A2CE8-00D6-D49C-D0F9-8B9680633C4A}"/>
          </ac:picMkLst>
        </pc:picChg>
        <pc:picChg chg="add mod">
          <ac:chgData name="Sarasin, Elise" userId="051ede2b-3008-44c0-bb19-c9bb04b8c5c9" providerId="ADAL" clId="{1A471341-9D13-43A5-A298-0BE506B2B48C}" dt="2023-09-23T23:29:31.353" v="465" actId="1076"/>
          <ac:picMkLst>
            <pc:docMk/>
            <pc:sldMk cId="280758818" sldId="1166"/>
            <ac:picMk id="7" creationId="{20B975FE-96D8-BD00-A5B0-3E001FB81E37}"/>
          </ac:picMkLst>
        </pc:picChg>
      </pc:sldChg>
      <pc:sldChg chg="mod ord modShow">
        <pc:chgData name="Sarasin, Elise" userId="051ede2b-3008-44c0-bb19-c9bb04b8c5c9" providerId="ADAL" clId="{1A471341-9D13-43A5-A298-0BE506B2B48C}" dt="2023-09-23T23:29:54.175" v="467" actId="729"/>
        <pc:sldMkLst>
          <pc:docMk/>
          <pc:sldMk cId="1431490253" sldId="1167"/>
        </pc:sldMkLst>
      </pc:sldChg>
      <pc:sldChg chg="mod modShow">
        <pc:chgData name="Sarasin, Elise" userId="051ede2b-3008-44c0-bb19-c9bb04b8c5c9" providerId="ADAL" clId="{1A471341-9D13-43A5-A298-0BE506B2B48C}" dt="2023-09-24T01:13:16.528" v="1260" actId="729"/>
        <pc:sldMkLst>
          <pc:docMk/>
          <pc:sldMk cId="3251266266" sldId="1448"/>
        </pc:sldMkLst>
      </pc:sldChg>
      <pc:sldChg chg="mod modShow">
        <pc:chgData name="Sarasin, Elise" userId="051ede2b-3008-44c0-bb19-c9bb04b8c5c9" providerId="ADAL" clId="{1A471341-9D13-43A5-A298-0BE506B2B48C}" dt="2023-09-24T01:13:16.528" v="1260" actId="729"/>
        <pc:sldMkLst>
          <pc:docMk/>
          <pc:sldMk cId="1486301564" sldId="1450"/>
        </pc:sldMkLst>
      </pc:sldChg>
      <pc:sldChg chg="mod modShow">
        <pc:chgData name="Sarasin, Elise" userId="051ede2b-3008-44c0-bb19-c9bb04b8c5c9" providerId="ADAL" clId="{1A471341-9D13-43A5-A298-0BE506B2B48C}" dt="2023-09-24T01:13:16.528" v="1260" actId="729"/>
        <pc:sldMkLst>
          <pc:docMk/>
          <pc:sldMk cId="4147889224" sldId="1451"/>
        </pc:sldMkLst>
      </pc:sldChg>
      <pc:sldChg chg="mod modShow">
        <pc:chgData name="Sarasin, Elise" userId="051ede2b-3008-44c0-bb19-c9bb04b8c5c9" providerId="ADAL" clId="{1A471341-9D13-43A5-A298-0BE506B2B48C}" dt="2023-09-24T01:13:16.528" v="1260" actId="729"/>
        <pc:sldMkLst>
          <pc:docMk/>
          <pc:sldMk cId="4046534620" sldId="1452"/>
        </pc:sldMkLst>
      </pc:sldChg>
      <pc:sldChg chg="addSp modSp">
        <pc:chgData name="Sarasin, Elise" userId="051ede2b-3008-44c0-bb19-c9bb04b8c5c9" providerId="ADAL" clId="{1A471341-9D13-43A5-A298-0BE506B2B48C}" dt="2023-09-23T22:06:24.416" v="49"/>
        <pc:sldMkLst>
          <pc:docMk/>
          <pc:sldMk cId="82712566" sldId="1534"/>
        </pc:sldMkLst>
        <pc:spChg chg="add mod">
          <ac:chgData name="Sarasin, Elise" userId="051ede2b-3008-44c0-bb19-c9bb04b8c5c9" providerId="ADAL" clId="{1A471341-9D13-43A5-A298-0BE506B2B48C}" dt="2023-09-23T22:06:24.416" v="49"/>
          <ac:spMkLst>
            <pc:docMk/>
            <pc:sldMk cId="82712566" sldId="1534"/>
            <ac:spMk id="3" creationId="{64CEFA88-3461-5FEC-043C-0B80C5322DD4}"/>
          </ac:spMkLst>
        </pc:spChg>
      </pc:sldChg>
      <pc:sldChg chg="mod modShow">
        <pc:chgData name="Sarasin, Elise" userId="051ede2b-3008-44c0-bb19-c9bb04b8c5c9" providerId="ADAL" clId="{1A471341-9D13-43A5-A298-0BE506B2B48C}" dt="2023-09-23T22:08:03.894" v="50" actId="729"/>
        <pc:sldMkLst>
          <pc:docMk/>
          <pc:sldMk cId="2535699167" sldId="1591"/>
        </pc:sldMkLst>
      </pc:sldChg>
      <pc:sldChg chg="delSp modSp mod">
        <pc:chgData name="Sarasin, Elise" userId="051ede2b-3008-44c0-bb19-c9bb04b8c5c9" providerId="ADAL" clId="{1A471341-9D13-43A5-A298-0BE506B2B48C}" dt="2023-09-23T22:13:19.074" v="104" actId="478"/>
        <pc:sldMkLst>
          <pc:docMk/>
          <pc:sldMk cId="3106563145" sldId="1631"/>
        </pc:sldMkLst>
        <pc:spChg chg="del mod">
          <ac:chgData name="Sarasin, Elise" userId="051ede2b-3008-44c0-bb19-c9bb04b8c5c9" providerId="ADAL" clId="{1A471341-9D13-43A5-A298-0BE506B2B48C}" dt="2023-09-23T22:13:19.074" v="104" actId="478"/>
          <ac:spMkLst>
            <pc:docMk/>
            <pc:sldMk cId="3106563145" sldId="1631"/>
            <ac:spMk id="4" creationId="{067B488F-ECC1-834B-8841-984E1A2D5A8B}"/>
          </ac:spMkLst>
        </pc:spChg>
      </pc:sldChg>
      <pc:sldChg chg="addSp delSp modSp mod ord modShow modNotesTx">
        <pc:chgData name="Sarasin, Elise" userId="051ede2b-3008-44c0-bb19-c9bb04b8c5c9" providerId="ADAL" clId="{1A471341-9D13-43A5-A298-0BE506B2B48C}" dt="2023-09-24T00:50:02.806" v="1005" actId="20577"/>
        <pc:sldMkLst>
          <pc:docMk/>
          <pc:sldMk cId="3203914519" sldId="1657"/>
        </pc:sldMkLst>
        <pc:picChg chg="add mod">
          <ac:chgData name="Sarasin, Elise" userId="051ede2b-3008-44c0-bb19-c9bb04b8c5c9" providerId="ADAL" clId="{1A471341-9D13-43A5-A298-0BE506B2B48C}" dt="2023-09-24T00:42:24.379" v="906" actId="208"/>
          <ac:picMkLst>
            <pc:docMk/>
            <pc:sldMk cId="3203914519" sldId="1657"/>
            <ac:picMk id="2" creationId="{CC9BADCF-51FF-B100-2AC8-D7991A1FB675}"/>
          </ac:picMkLst>
        </pc:picChg>
        <pc:picChg chg="del">
          <ac:chgData name="Sarasin, Elise" userId="051ede2b-3008-44c0-bb19-c9bb04b8c5c9" providerId="ADAL" clId="{1A471341-9D13-43A5-A298-0BE506B2B48C}" dt="2023-09-24T00:42:42.920" v="910" actId="478"/>
          <ac:picMkLst>
            <pc:docMk/>
            <pc:sldMk cId="3203914519" sldId="1657"/>
            <ac:picMk id="3" creationId="{536B9945-F617-4E24-A463-CAAD1CDEA8A4}"/>
          </ac:picMkLst>
        </pc:picChg>
        <pc:picChg chg="add mod">
          <ac:chgData name="Sarasin, Elise" userId="051ede2b-3008-44c0-bb19-c9bb04b8c5c9" providerId="ADAL" clId="{1A471341-9D13-43A5-A298-0BE506B2B48C}" dt="2023-09-24T00:42:43.297" v="911"/>
          <ac:picMkLst>
            <pc:docMk/>
            <pc:sldMk cId="3203914519" sldId="1657"/>
            <ac:picMk id="4" creationId="{E82BE2D7-838D-CBB8-3517-3C5C237606B1}"/>
          </ac:picMkLst>
        </pc:picChg>
        <pc:picChg chg="del">
          <ac:chgData name="Sarasin, Elise" userId="051ede2b-3008-44c0-bb19-c9bb04b8c5c9" providerId="ADAL" clId="{1A471341-9D13-43A5-A298-0BE506B2B48C}" dt="2023-09-24T00:42:14.408" v="903" actId="478"/>
          <ac:picMkLst>
            <pc:docMk/>
            <pc:sldMk cId="3203914519" sldId="1657"/>
            <ac:picMk id="7" creationId="{BFBA962E-C425-8337-E3C5-3E697C4CC388}"/>
          </ac:picMkLst>
        </pc:picChg>
      </pc:sldChg>
      <pc:sldChg chg="addSp delSp modSp mod modTransition">
        <pc:chgData name="Sarasin, Elise" userId="051ede2b-3008-44c0-bb19-c9bb04b8c5c9" providerId="ADAL" clId="{1A471341-9D13-43A5-A298-0BE506B2B48C}" dt="2023-09-23T22:09:03.176" v="72"/>
        <pc:sldMkLst>
          <pc:docMk/>
          <pc:sldMk cId="283624003" sldId="1670"/>
        </pc:sldMkLst>
        <pc:picChg chg="del mod">
          <ac:chgData name="Sarasin, Elise" userId="051ede2b-3008-44c0-bb19-c9bb04b8c5c9" providerId="ADAL" clId="{1A471341-9D13-43A5-A298-0BE506B2B48C}" dt="2023-09-23T22:08:46.041" v="64" actId="478"/>
          <ac:picMkLst>
            <pc:docMk/>
            <pc:sldMk cId="283624003" sldId="1670"/>
            <ac:picMk id="4" creationId="{AA7C095B-735B-0CCA-6458-0B9964FF0ADD}"/>
          </ac:picMkLst>
        </pc:picChg>
        <pc:picChg chg="mod">
          <ac:chgData name="Sarasin, Elise" userId="051ede2b-3008-44c0-bb19-c9bb04b8c5c9" providerId="ADAL" clId="{1A471341-9D13-43A5-A298-0BE506B2B48C}" dt="2023-09-23T22:08:30.728" v="59" actId="1076"/>
          <ac:picMkLst>
            <pc:docMk/>
            <pc:sldMk cId="283624003" sldId="1670"/>
            <ac:picMk id="5" creationId="{1E5DBC63-3BF8-9EAE-99E2-821494CB545A}"/>
          </ac:picMkLst>
        </pc:picChg>
        <pc:picChg chg="add mod">
          <ac:chgData name="Sarasin, Elise" userId="051ede2b-3008-44c0-bb19-c9bb04b8c5c9" providerId="ADAL" clId="{1A471341-9D13-43A5-A298-0BE506B2B48C}" dt="2023-09-23T22:08:55.554" v="70" actId="1076"/>
          <ac:picMkLst>
            <pc:docMk/>
            <pc:sldMk cId="283624003" sldId="1670"/>
            <ac:picMk id="7" creationId="{DD6D15A5-9245-7852-4BF9-2F59FCC9F663}"/>
          </ac:picMkLst>
        </pc:picChg>
      </pc:sldChg>
      <pc:sldChg chg="modSp modAnim">
        <pc:chgData name="Sarasin, Elise" userId="051ede2b-3008-44c0-bb19-c9bb04b8c5c9" providerId="ADAL" clId="{1A471341-9D13-43A5-A298-0BE506B2B48C}" dt="2023-09-23T22:10:35.778" v="86"/>
        <pc:sldMkLst>
          <pc:docMk/>
          <pc:sldMk cId="350987641" sldId="1673"/>
        </pc:sldMkLst>
        <pc:picChg chg="mod">
          <ac:chgData name="Sarasin, Elise" userId="051ede2b-3008-44c0-bb19-c9bb04b8c5c9" providerId="ADAL" clId="{1A471341-9D13-43A5-A298-0BE506B2B48C}" dt="2023-09-23T22:10:25.365" v="85" actId="1076"/>
          <ac:picMkLst>
            <pc:docMk/>
            <pc:sldMk cId="350987641" sldId="1673"/>
            <ac:picMk id="12" creationId="{B5ECD211-0B9D-A3BF-D9B8-E24B58B5BB35}"/>
          </ac:picMkLst>
        </pc:picChg>
        <pc:picChg chg="mod">
          <ac:chgData name="Sarasin, Elise" userId="051ede2b-3008-44c0-bb19-c9bb04b8c5c9" providerId="ADAL" clId="{1A471341-9D13-43A5-A298-0BE506B2B48C}" dt="2023-09-23T22:10:24.234" v="84" actId="1076"/>
          <ac:picMkLst>
            <pc:docMk/>
            <pc:sldMk cId="350987641" sldId="1673"/>
            <ac:picMk id="13" creationId="{BC22E131-E86A-C293-0781-D6647DA774C0}"/>
          </ac:picMkLst>
        </pc:picChg>
      </pc:sldChg>
      <pc:sldChg chg="add">
        <pc:chgData name="Sarasin, Elise" userId="051ede2b-3008-44c0-bb19-c9bb04b8c5c9" providerId="ADAL" clId="{1A471341-9D13-43A5-A298-0BE506B2B48C}" dt="2023-09-24T00:59:33.574" v="1123"/>
        <pc:sldMkLst>
          <pc:docMk/>
          <pc:sldMk cId="2875471287" sldId="1707"/>
        </pc:sldMkLst>
      </pc:sldChg>
      <pc:sldChg chg="add">
        <pc:chgData name="Sarasin, Elise" userId="051ede2b-3008-44c0-bb19-c9bb04b8c5c9" providerId="ADAL" clId="{1A471341-9D13-43A5-A298-0BE506B2B48C}" dt="2023-09-24T00:59:33.574" v="1123"/>
        <pc:sldMkLst>
          <pc:docMk/>
          <pc:sldMk cId="2254556952" sldId="1708"/>
        </pc:sldMkLst>
      </pc:sldChg>
      <pc:sldChg chg="addSp delSp modSp add mod modAnim modNotesTx">
        <pc:chgData name="Sarasin, Elise" userId="051ede2b-3008-44c0-bb19-c9bb04b8c5c9" providerId="ADAL" clId="{1A471341-9D13-43A5-A298-0BE506B2B48C}" dt="2023-09-23T23:45:29.908" v="773" actId="1076"/>
        <pc:sldMkLst>
          <pc:docMk/>
          <pc:sldMk cId="65179255" sldId="1724"/>
        </pc:sldMkLst>
        <pc:grpChg chg="add mod">
          <ac:chgData name="Sarasin, Elise" userId="051ede2b-3008-44c0-bb19-c9bb04b8c5c9" providerId="ADAL" clId="{1A471341-9D13-43A5-A298-0BE506B2B48C}" dt="2023-09-23T23:45:29.908" v="773" actId="1076"/>
          <ac:grpSpMkLst>
            <pc:docMk/>
            <pc:sldMk cId="65179255" sldId="1724"/>
            <ac:grpSpMk id="7" creationId="{63D5FEEE-9D96-B118-91C8-C0EA67720719}"/>
          </ac:grpSpMkLst>
        </pc:grpChg>
        <pc:grpChg chg="add mod">
          <ac:chgData name="Sarasin, Elise" userId="051ede2b-3008-44c0-bb19-c9bb04b8c5c9" providerId="ADAL" clId="{1A471341-9D13-43A5-A298-0BE506B2B48C}" dt="2023-09-23T23:44:01.949" v="753" actId="1076"/>
          <ac:grpSpMkLst>
            <pc:docMk/>
            <pc:sldMk cId="65179255" sldId="1724"/>
            <ac:grpSpMk id="8" creationId="{511DDFA2-B0F3-64C2-7C3F-18F85232347F}"/>
          </ac:grpSpMkLst>
        </pc:grpChg>
        <pc:grpChg chg="add mod">
          <ac:chgData name="Sarasin, Elise" userId="051ede2b-3008-44c0-bb19-c9bb04b8c5c9" providerId="ADAL" clId="{1A471341-9D13-43A5-A298-0BE506B2B48C}" dt="2023-09-23T23:44:29.891" v="764" actId="1076"/>
          <ac:grpSpMkLst>
            <pc:docMk/>
            <pc:sldMk cId="65179255" sldId="1724"/>
            <ac:grpSpMk id="9" creationId="{2835CB5D-82A4-7EB5-A649-B592C7A3FB00}"/>
          </ac:grpSpMkLst>
        </pc:grpChg>
        <pc:picChg chg="add del mod">
          <ac:chgData name="Sarasin, Elise" userId="051ede2b-3008-44c0-bb19-c9bb04b8c5c9" providerId="ADAL" clId="{1A471341-9D13-43A5-A298-0BE506B2B48C}" dt="2023-09-23T23:38:35.155" v="530" actId="478"/>
          <ac:picMkLst>
            <pc:docMk/>
            <pc:sldMk cId="65179255" sldId="1724"/>
            <ac:picMk id="3" creationId="{CD3CFEAA-16EC-F4AA-8A41-131D2BDE9222}"/>
          </ac:picMkLst>
        </pc:picChg>
        <pc:picChg chg="add del mod">
          <ac:chgData name="Sarasin, Elise" userId="051ede2b-3008-44c0-bb19-c9bb04b8c5c9" providerId="ADAL" clId="{1A471341-9D13-43A5-A298-0BE506B2B48C}" dt="2023-09-23T23:38:35.155" v="530" actId="478"/>
          <ac:picMkLst>
            <pc:docMk/>
            <pc:sldMk cId="65179255" sldId="1724"/>
            <ac:picMk id="4" creationId="{408071F1-8C36-0F8C-5249-4AF37163AF41}"/>
          </ac:picMkLst>
        </pc:picChg>
        <pc:picChg chg="mod">
          <ac:chgData name="Sarasin, Elise" userId="051ede2b-3008-44c0-bb19-c9bb04b8c5c9" providerId="ADAL" clId="{1A471341-9D13-43A5-A298-0BE506B2B48C}" dt="2023-09-23T23:45:29.908" v="773" actId="1076"/>
          <ac:picMkLst>
            <pc:docMk/>
            <pc:sldMk cId="65179255" sldId="1724"/>
            <ac:picMk id="5" creationId="{3B65614B-9F65-5744-7CF8-F8A4F41DD6EA}"/>
          </ac:picMkLst>
        </pc:picChg>
        <pc:picChg chg="add del mod">
          <ac:chgData name="Sarasin, Elise" userId="051ede2b-3008-44c0-bb19-c9bb04b8c5c9" providerId="ADAL" clId="{1A471341-9D13-43A5-A298-0BE506B2B48C}" dt="2023-09-23T23:38:35.155" v="530" actId="478"/>
          <ac:picMkLst>
            <pc:docMk/>
            <pc:sldMk cId="65179255" sldId="1724"/>
            <ac:picMk id="6" creationId="{0936FAAB-4C83-FA1E-4FE5-375A96C86119}"/>
          </ac:picMkLst>
        </pc:picChg>
        <pc:picChg chg="add mod">
          <ac:chgData name="Sarasin, Elise" userId="051ede2b-3008-44c0-bb19-c9bb04b8c5c9" providerId="ADAL" clId="{1A471341-9D13-43A5-A298-0BE506B2B48C}" dt="2023-09-23T23:44:01.949" v="753" actId="1076"/>
          <ac:picMkLst>
            <pc:docMk/>
            <pc:sldMk cId="65179255" sldId="1724"/>
            <ac:picMk id="2050" creationId="{3B4434C8-DBB2-AA81-5CB1-E42787948741}"/>
          </ac:picMkLst>
        </pc:picChg>
        <pc:picChg chg="add mod">
          <ac:chgData name="Sarasin, Elise" userId="051ede2b-3008-44c0-bb19-c9bb04b8c5c9" providerId="ADAL" clId="{1A471341-9D13-43A5-A298-0BE506B2B48C}" dt="2023-09-23T23:44:01.949" v="753" actId="1076"/>
          <ac:picMkLst>
            <pc:docMk/>
            <pc:sldMk cId="65179255" sldId="1724"/>
            <ac:picMk id="2052" creationId="{465215DB-1AD7-EE15-0361-D74B2904C07B}"/>
          </ac:picMkLst>
        </pc:picChg>
        <pc:picChg chg="add mod">
          <ac:chgData name="Sarasin, Elise" userId="051ede2b-3008-44c0-bb19-c9bb04b8c5c9" providerId="ADAL" clId="{1A471341-9D13-43A5-A298-0BE506B2B48C}" dt="2023-09-23T23:44:29.891" v="764" actId="1076"/>
          <ac:picMkLst>
            <pc:docMk/>
            <pc:sldMk cId="65179255" sldId="1724"/>
            <ac:picMk id="2054" creationId="{A36A521F-52FD-D503-F713-82E7E2F856CF}"/>
          </ac:picMkLst>
        </pc:picChg>
        <pc:picChg chg="add mod">
          <ac:chgData name="Sarasin, Elise" userId="051ede2b-3008-44c0-bb19-c9bb04b8c5c9" providerId="ADAL" clId="{1A471341-9D13-43A5-A298-0BE506B2B48C}" dt="2023-09-23T23:44:29.891" v="764" actId="1076"/>
          <ac:picMkLst>
            <pc:docMk/>
            <pc:sldMk cId="65179255" sldId="1724"/>
            <ac:picMk id="2056" creationId="{FE4FAA4D-157C-5E79-6454-5D5563D2453D}"/>
          </ac:picMkLst>
        </pc:picChg>
        <pc:picChg chg="mod">
          <ac:chgData name="Sarasin, Elise" userId="051ede2b-3008-44c0-bb19-c9bb04b8c5c9" providerId="ADAL" clId="{1A471341-9D13-43A5-A298-0BE506B2B48C}" dt="2023-09-23T23:45:29.908" v="773" actId="1076"/>
          <ac:picMkLst>
            <pc:docMk/>
            <pc:sldMk cId="65179255" sldId="1724"/>
            <ac:picMk id="4098" creationId="{BBC27216-6AB3-511D-05EB-66C1BCA57829}"/>
          </ac:picMkLst>
        </pc:picChg>
      </pc:sldChg>
      <pc:sldChg chg="addSp delSp modSp add mod modAnim modNotesTx">
        <pc:chgData name="Sarasin, Elise" userId="051ede2b-3008-44c0-bb19-c9bb04b8c5c9" providerId="ADAL" clId="{1A471341-9D13-43A5-A298-0BE506B2B48C}" dt="2023-09-24T00:46:57.644" v="940"/>
        <pc:sldMkLst>
          <pc:docMk/>
          <pc:sldMk cId="2106679956" sldId="1725"/>
        </pc:sldMkLst>
        <pc:spChg chg="add mod">
          <ac:chgData name="Sarasin, Elise" userId="051ede2b-3008-44c0-bb19-c9bb04b8c5c9" providerId="ADAL" clId="{1A471341-9D13-43A5-A298-0BE506B2B48C}" dt="2023-09-24T00:46:10.017" v="927" actId="1037"/>
          <ac:spMkLst>
            <pc:docMk/>
            <pc:sldMk cId="2106679956" sldId="1725"/>
            <ac:spMk id="3" creationId="{7BA5DBC2-0FF4-BEF6-6C33-C410E39E8C39}"/>
          </ac:spMkLst>
        </pc:spChg>
        <pc:spChg chg="add mod">
          <ac:chgData name="Sarasin, Elise" userId="051ede2b-3008-44c0-bb19-c9bb04b8c5c9" providerId="ADAL" clId="{1A471341-9D13-43A5-A298-0BE506B2B48C}" dt="2023-09-24T00:46:17.605" v="930" actId="14100"/>
          <ac:spMkLst>
            <pc:docMk/>
            <pc:sldMk cId="2106679956" sldId="1725"/>
            <ac:spMk id="4" creationId="{BAE7E32C-9A14-BFA1-2B7F-1C74EB5AACBA}"/>
          </ac:spMkLst>
        </pc:spChg>
        <pc:picChg chg="add del mod">
          <ac:chgData name="Sarasin, Elise" userId="051ede2b-3008-44c0-bb19-c9bb04b8c5c9" providerId="ADAL" clId="{1A471341-9D13-43A5-A298-0BE506B2B48C}" dt="2023-09-24T00:42:52.934" v="912" actId="478"/>
          <ac:picMkLst>
            <pc:docMk/>
            <pc:sldMk cId="2106679956" sldId="1725"/>
            <ac:picMk id="2" creationId="{0F2E9F0F-7644-121A-91B8-25E261933268}"/>
          </ac:picMkLst>
        </pc:picChg>
      </pc:sldChg>
      <pc:sldChg chg="modSp mod modShow">
        <pc:chgData name="Sarasin, Elise" userId="051ede2b-3008-44c0-bb19-c9bb04b8c5c9" providerId="ADAL" clId="{1A471341-9D13-43A5-A298-0BE506B2B48C}" dt="2023-09-24T00:58:51.036" v="1121" actId="1076"/>
        <pc:sldMkLst>
          <pc:docMk/>
          <pc:sldMk cId="1348061867" sldId="1726"/>
        </pc:sldMkLst>
        <pc:spChg chg="mod">
          <ac:chgData name="Sarasin, Elise" userId="051ede2b-3008-44c0-bb19-c9bb04b8c5c9" providerId="ADAL" clId="{1A471341-9D13-43A5-A298-0BE506B2B48C}" dt="2023-09-24T00:58:51.036" v="1121" actId="1076"/>
          <ac:spMkLst>
            <pc:docMk/>
            <pc:sldMk cId="1348061867" sldId="1726"/>
            <ac:spMk id="2" creationId="{8FE4140B-5AB9-7981-05ED-E8FAFAA4A6FA}"/>
          </ac:spMkLst>
        </pc:spChg>
      </pc:sldChg>
      <pc:sldChg chg="modSp add mod modNotesTx">
        <pc:chgData name="Sarasin, Elise" userId="051ede2b-3008-44c0-bb19-c9bb04b8c5c9" providerId="ADAL" clId="{1A471341-9D13-43A5-A298-0BE506B2B48C}" dt="2023-09-23T23:39:37.771" v="698" actId="20577"/>
        <pc:sldMkLst>
          <pc:docMk/>
          <pc:sldMk cId="1404812296" sldId="1732"/>
        </pc:sldMkLst>
        <pc:spChg chg="mod">
          <ac:chgData name="Sarasin, Elise" userId="051ede2b-3008-44c0-bb19-c9bb04b8c5c9" providerId="ADAL" clId="{1A471341-9D13-43A5-A298-0BE506B2B48C}" dt="2023-09-23T23:18:07.340" v="451" actId="20577"/>
          <ac:spMkLst>
            <pc:docMk/>
            <pc:sldMk cId="1404812296" sldId="1732"/>
            <ac:spMk id="2" creationId="{00000000-0000-0000-0000-000000000000}"/>
          </ac:spMkLst>
        </pc:spChg>
        <pc:spChg chg="mod">
          <ac:chgData name="Sarasin, Elise" userId="051ede2b-3008-44c0-bb19-c9bb04b8c5c9" providerId="ADAL" clId="{1A471341-9D13-43A5-A298-0BE506B2B48C}" dt="2023-09-23T23:18:02.911" v="450" actId="14100"/>
          <ac:spMkLst>
            <pc:docMk/>
            <pc:sldMk cId="1404812296" sldId="1732"/>
            <ac:spMk id="3" creationId="{9EBCD75E-199A-5DE9-A868-C2E71655B0AE}"/>
          </ac:spMkLst>
        </pc:spChg>
      </pc:sldChg>
      <pc:sldChg chg="add">
        <pc:chgData name="Sarasin, Elise" userId="051ede2b-3008-44c0-bb19-c9bb04b8c5c9" providerId="ADAL" clId="{1A471341-9D13-43A5-A298-0BE506B2B48C}" dt="2023-09-24T00:59:33.574" v="1123"/>
        <pc:sldMkLst>
          <pc:docMk/>
          <pc:sldMk cId="2761349820" sldId="1734"/>
        </pc:sldMkLst>
      </pc:sldChg>
      <pc:sldChg chg="addSp delSp modSp mod delAnim modAnim modNotesTx">
        <pc:chgData name="Sarasin, Elise" userId="051ede2b-3008-44c0-bb19-c9bb04b8c5c9" providerId="ADAL" clId="{1A471341-9D13-43A5-A298-0BE506B2B48C}" dt="2023-09-24T01:16:42.472" v="1292"/>
        <pc:sldMkLst>
          <pc:docMk/>
          <pc:sldMk cId="424401210" sldId="1738"/>
        </pc:sldMkLst>
        <pc:spChg chg="del">
          <ac:chgData name="Sarasin, Elise" userId="051ede2b-3008-44c0-bb19-c9bb04b8c5c9" providerId="ADAL" clId="{1A471341-9D13-43A5-A298-0BE506B2B48C}" dt="2023-09-24T01:16:14.452" v="1290" actId="478"/>
          <ac:spMkLst>
            <pc:docMk/>
            <pc:sldMk cId="424401210" sldId="1738"/>
            <ac:spMk id="2" creationId="{83341452-EF3A-64D0-D0B9-F64218F4D1DC}"/>
          </ac:spMkLst>
        </pc:spChg>
        <pc:picChg chg="add mod">
          <ac:chgData name="Sarasin, Elise" userId="051ede2b-3008-44c0-bb19-c9bb04b8c5c9" providerId="ADAL" clId="{1A471341-9D13-43A5-A298-0BE506B2B48C}" dt="2023-09-24T01:16:42.472" v="1292"/>
          <ac:picMkLst>
            <pc:docMk/>
            <pc:sldMk cId="424401210" sldId="1738"/>
            <ac:picMk id="3" creationId="{B271A013-1BED-F649-0871-ADB1F583F92D}"/>
          </ac:picMkLst>
        </pc:picChg>
        <pc:picChg chg="add mod">
          <ac:chgData name="Sarasin, Elise" userId="051ede2b-3008-44c0-bb19-c9bb04b8c5c9" providerId="ADAL" clId="{1A471341-9D13-43A5-A298-0BE506B2B48C}" dt="2023-09-24T01:16:42.472" v="1292"/>
          <ac:picMkLst>
            <pc:docMk/>
            <pc:sldMk cId="424401210" sldId="1738"/>
            <ac:picMk id="4" creationId="{D3017DDF-8AB6-0BB2-F412-BCD9DB85DF75}"/>
          </ac:picMkLst>
        </pc:picChg>
        <pc:picChg chg="add mod">
          <ac:chgData name="Sarasin, Elise" userId="051ede2b-3008-44c0-bb19-c9bb04b8c5c9" providerId="ADAL" clId="{1A471341-9D13-43A5-A298-0BE506B2B48C}" dt="2023-09-24T01:16:42.472" v="1292"/>
          <ac:picMkLst>
            <pc:docMk/>
            <pc:sldMk cId="424401210" sldId="1738"/>
            <ac:picMk id="5" creationId="{A752F5B4-B0E3-05E5-6DE7-F52C1C35A68E}"/>
          </ac:picMkLst>
        </pc:picChg>
        <pc:picChg chg="add mod">
          <ac:chgData name="Sarasin, Elise" userId="051ede2b-3008-44c0-bb19-c9bb04b8c5c9" providerId="ADAL" clId="{1A471341-9D13-43A5-A298-0BE506B2B48C}" dt="2023-09-24T01:16:42.472" v="1292"/>
          <ac:picMkLst>
            <pc:docMk/>
            <pc:sldMk cId="424401210" sldId="1738"/>
            <ac:picMk id="6" creationId="{C7FC9235-1F23-FDB1-2788-B0AAB48DA0E1}"/>
          </ac:picMkLst>
        </pc:picChg>
        <pc:picChg chg="add mod">
          <ac:chgData name="Sarasin, Elise" userId="051ede2b-3008-44c0-bb19-c9bb04b8c5c9" providerId="ADAL" clId="{1A471341-9D13-43A5-A298-0BE506B2B48C}" dt="2023-09-24T01:16:42.472" v="1292"/>
          <ac:picMkLst>
            <pc:docMk/>
            <pc:sldMk cId="424401210" sldId="1738"/>
            <ac:picMk id="7" creationId="{08CE72C3-8E71-224B-8B84-9DB9CE1D3932}"/>
          </ac:picMkLst>
        </pc:picChg>
        <pc:picChg chg="add mod">
          <ac:chgData name="Sarasin, Elise" userId="051ede2b-3008-44c0-bb19-c9bb04b8c5c9" providerId="ADAL" clId="{1A471341-9D13-43A5-A298-0BE506B2B48C}" dt="2023-09-24T01:16:42.472" v="1292"/>
          <ac:picMkLst>
            <pc:docMk/>
            <pc:sldMk cId="424401210" sldId="1738"/>
            <ac:picMk id="8" creationId="{56A56506-662E-19B6-9732-0819388930CE}"/>
          </ac:picMkLst>
        </pc:picChg>
        <pc:picChg chg="add mod">
          <ac:chgData name="Sarasin, Elise" userId="051ede2b-3008-44c0-bb19-c9bb04b8c5c9" providerId="ADAL" clId="{1A471341-9D13-43A5-A298-0BE506B2B48C}" dt="2023-09-24T01:16:42.472" v="1292"/>
          <ac:picMkLst>
            <pc:docMk/>
            <pc:sldMk cId="424401210" sldId="1738"/>
            <ac:picMk id="9" creationId="{65D04A84-8BDE-881D-8F63-E4D3723F12C9}"/>
          </ac:picMkLst>
        </pc:picChg>
        <pc:picChg chg="add mod">
          <ac:chgData name="Sarasin, Elise" userId="051ede2b-3008-44c0-bb19-c9bb04b8c5c9" providerId="ADAL" clId="{1A471341-9D13-43A5-A298-0BE506B2B48C}" dt="2023-09-24T01:16:42.472" v="1292"/>
          <ac:picMkLst>
            <pc:docMk/>
            <pc:sldMk cId="424401210" sldId="1738"/>
            <ac:picMk id="10" creationId="{7DF55C3E-7432-559E-0DF4-983C8BA0A6BE}"/>
          </ac:picMkLst>
        </pc:picChg>
        <pc:picChg chg="add mod">
          <ac:chgData name="Sarasin, Elise" userId="051ede2b-3008-44c0-bb19-c9bb04b8c5c9" providerId="ADAL" clId="{1A471341-9D13-43A5-A298-0BE506B2B48C}" dt="2023-09-24T01:16:42.472" v="1292"/>
          <ac:picMkLst>
            <pc:docMk/>
            <pc:sldMk cId="424401210" sldId="1738"/>
            <ac:picMk id="11" creationId="{9E2312DD-613D-F067-A75B-610E5856C49A}"/>
          </ac:picMkLst>
        </pc:picChg>
        <pc:picChg chg="add mod">
          <ac:chgData name="Sarasin, Elise" userId="051ede2b-3008-44c0-bb19-c9bb04b8c5c9" providerId="ADAL" clId="{1A471341-9D13-43A5-A298-0BE506B2B48C}" dt="2023-09-24T01:16:42.472" v="1292"/>
          <ac:picMkLst>
            <pc:docMk/>
            <pc:sldMk cId="424401210" sldId="1738"/>
            <ac:picMk id="12" creationId="{599D6CCA-7F1F-1CAC-BD0F-9576BA1E3AEA}"/>
          </ac:picMkLst>
        </pc:picChg>
        <pc:picChg chg="add mod">
          <ac:chgData name="Sarasin, Elise" userId="051ede2b-3008-44c0-bb19-c9bb04b8c5c9" providerId="ADAL" clId="{1A471341-9D13-43A5-A298-0BE506B2B48C}" dt="2023-09-24T01:16:42.472" v="1292"/>
          <ac:picMkLst>
            <pc:docMk/>
            <pc:sldMk cId="424401210" sldId="1738"/>
            <ac:picMk id="13" creationId="{C01F682D-76DE-7236-5ADF-1AC2A54CF877}"/>
          </ac:picMkLst>
        </pc:picChg>
        <pc:picChg chg="add mod">
          <ac:chgData name="Sarasin, Elise" userId="051ede2b-3008-44c0-bb19-c9bb04b8c5c9" providerId="ADAL" clId="{1A471341-9D13-43A5-A298-0BE506B2B48C}" dt="2023-09-24T01:16:42.472" v="1292"/>
          <ac:picMkLst>
            <pc:docMk/>
            <pc:sldMk cId="424401210" sldId="1738"/>
            <ac:picMk id="16" creationId="{F306066C-2345-72F0-143A-60F21ED430D2}"/>
          </ac:picMkLst>
        </pc:picChg>
        <pc:picChg chg="add mod">
          <ac:chgData name="Sarasin, Elise" userId="051ede2b-3008-44c0-bb19-c9bb04b8c5c9" providerId="ADAL" clId="{1A471341-9D13-43A5-A298-0BE506B2B48C}" dt="2023-09-24T01:16:42.472" v="1292"/>
          <ac:picMkLst>
            <pc:docMk/>
            <pc:sldMk cId="424401210" sldId="1738"/>
            <ac:picMk id="17" creationId="{87CC5938-624B-E900-C1B4-559984AB2DA3}"/>
          </ac:picMkLst>
        </pc:picChg>
        <pc:picChg chg="add mod">
          <ac:chgData name="Sarasin, Elise" userId="051ede2b-3008-44c0-bb19-c9bb04b8c5c9" providerId="ADAL" clId="{1A471341-9D13-43A5-A298-0BE506B2B48C}" dt="2023-09-24T01:16:42.472" v="1292"/>
          <ac:picMkLst>
            <pc:docMk/>
            <pc:sldMk cId="424401210" sldId="1738"/>
            <ac:picMk id="18" creationId="{C94A0F6B-B231-3533-ED7C-2540D8A8A75B}"/>
          </ac:picMkLst>
        </pc:picChg>
        <pc:picChg chg="add mod">
          <ac:chgData name="Sarasin, Elise" userId="051ede2b-3008-44c0-bb19-c9bb04b8c5c9" providerId="ADAL" clId="{1A471341-9D13-43A5-A298-0BE506B2B48C}" dt="2023-09-24T01:16:42.472" v="1292"/>
          <ac:picMkLst>
            <pc:docMk/>
            <pc:sldMk cId="424401210" sldId="1738"/>
            <ac:picMk id="19" creationId="{FFAF8F92-8D76-4C3F-8AEB-1C07E2A0C74A}"/>
          </ac:picMkLst>
        </pc:picChg>
        <pc:picChg chg="add mod">
          <ac:chgData name="Sarasin, Elise" userId="051ede2b-3008-44c0-bb19-c9bb04b8c5c9" providerId="ADAL" clId="{1A471341-9D13-43A5-A298-0BE506B2B48C}" dt="2023-09-24T01:16:42.472" v="1292"/>
          <ac:picMkLst>
            <pc:docMk/>
            <pc:sldMk cId="424401210" sldId="1738"/>
            <ac:picMk id="20" creationId="{921474F5-4C18-E6C7-24BD-B2DD1284B07E}"/>
          </ac:picMkLst>
        </pc:picChg>
        <pc:picChg chg="add mod">
          <ac:chgData name="Sarasin, Elise" userId="051ede2b-3008-44c0-bb19-c9bb04b8c5c9" providerId="ADAL" clId="{1A471341-9D13-43A5-A298-0BE506B2B48C}" dt="2023-09-24T01:16:42.472" v="1292"/>
          <ac:picMkLst>
            <pc:docMk/>
            <pc:sldMk cId="424401210" sldId="1738"/>
            <ac:picMk id="21" creationId="{654A9795-CB7A-2419-6F99-5927A5533F7A}"/>
          </ac:picMkLst>
        </pc:picChg>
        <pc:picChg chg="del">
          <ac:chgData name="Sarasin, Elise" userId="051ede2b-3008-44c0-bb19-c9bb04b8c5c9" providerId="ADAL" clId="{1A471341-9D13-43A5-A298-0BE506B2B48C}" dt="2023-09-24T01:16:21.255" v="1291" actId="478"/>
          <ac:picMkLst>
            <pc:docMk/>
            <pc:sldMk cId="424401210" sldId="1738"/>
            <ac:picMk id="2080" creationId="{00000000-0000-0000-0000-000000000000}"/>
          </ac:picMkLst>
        </pc:picChg>
        <pc:picChg chg="del">
          <ac:chgData name="Sarasin, Elise" userId="051ede2b-3008-44c0-bb19-c9bb04b8c5c9" providerId="ADAL" clId="{1A471341-9D13-43A5-A298-0BE506B2B48C}" dt="2023-09-24T01:16:21.255" v="1291" actId="478"/>
          <ac:picMkLst>
            <pc:docMk/>
            <pc:sldMk cId="424401210" sldId="1738"/>
            <ac:picMk id="2081" creationId="{00000000-0000-0000-0000-000000000000}"/>
          </ac:picMkLst>
        </pc:picChg>
        <pc:picChg chg="del">
          <ac:chgData name="Sarasin, Elise" userId="051ede2b-3008-44c0-bb19-c9bb04b8c5c9" providerId="ADAL" clId="{1A471341-9D13-43A5-A298-0BE506B2B48C}" dt="2023-09-24T01:16:21.255" v="1291" actId="478"/>
          <ac:picMkLst>
            <pc:docMk/>
            <pc:sldMk cId="424401210" sldId="1738"/>
            <ac:picMk id="2084" creationId="{00000000-0000-0000-0000-000000000000}"/>
          </ac:picMkLst>
        </pc:picChg>
        <pc:picChg chg="del">
          <ac:chgData name="Sarasin, Elise" userId="051ede2b-3008-44c0-bb19-c9bb04b8c5c9" providerId="ADAL" clId="{1A471341-9D13-43A5-A298-0BE506B2B48C}" dt="2023-09-24T01:16:21.255" v="1291" actId="478"/>
          <ac:picMkLst>
            <pc:docMk/>
            <pc:sldMk cId="424401210" sldId="1738"/>
            <ac:picMk id="2086" creationId="{00000000-0000-0000-0000-000000000000}"/>
          </ac:picMkLst>
        </pc:picChg>
        <pc:picChg chg="del">
          <ac:chgData name="Sarasin, Elise" userId="051ede2b-3008-44c0-bb19-c9bb04b8c5c9" providerId="ADAL" clId="{1A471341-9D13-43A5-A298-0BE506B2B48C}" dt="2023-09-24T01:16:21.255" v="1291" actId="478"/>
          <ac:picMkLst>
            <pc:docMk/>
            <pc:sldMk cId="424401210" sldId="1738"/>
            <ac:picMk id="2087" creationId="{00000000-0000-0000-0000-000000000000}"/>
          </ac:picMkLst>
        </pc:picChg>
        <pc:picChg chg="del">
          <ac:chgData name="Sarasin, Elise" userId="051ede2b-3008-44c0-bb19-c9bb04b8c5c9" providerId="ADAL" clId="{1A471341-9D13-43A5-A298-0BE506B2B48C}" dt="2023-09-24T01:16:21.255" v="1291" actId="478"/>
          <ac:picMkLst>
            <pc:docMk/>
            <pc:sldMk cId="424401210" sldId="1738"/>
            <ac:picMk id="2088" creationId="{00000000-0000-0000-0000-000000000000}"/>
          </ac:picMkLst>
        </pc:picChg>
        <pc:picChg chg="del">
          <ac:chgData name="Sarasin, Elise" userId="051ede2b-3008-44c0-bb19-c9bb04b8c5c9" providerId="ADAL" clId="{1A471341-9D13-43A5-A298-0BE506B2B48C}" dt="2023-09-24T01:16:21.255" v="1291" actId="478"/>
          <ac:picMkLst>
            <pc:docMk/>
            <pc:sldMk cId="424401210" sldId="1738"/>
            <ac:picMk id="2089" creationId="{00000000-0000-0000-0000-000000000000}"/>
          </ac:picMkLst>
        </pc:picChg>
        <pc:picChg chg="del">
          <ac:chgData name="Sarasin, Elise" userId="051ede2b-3008-44c0-bb19-c9bb04b8c5c9" providerId="ADAL" clId="{1A471341-9D13-43A5-A298-0BE506B2B48C}" dt="2023-09-24T01:16:21.255" v="1291" actId="478"/>
          <ac:picMkLst>
            <pc:docMk/>
            <pc:sldMk cId="424401210" sldId="1738"/>
            <ac:picMk id="2091" creationId="{00000000-0000-0000-0000-000000000000}"/>
          </ac:picMkLst>
        </pc:picChg>
        <pc:picChg chg="del">
          <ac:chgData name="Sarasin, Elise" userId="051ede2b-3008-44c0-bb19-c9bb04b8c5c9" providerId="ADAL" clId="{1A471341-9D13-43A5-A298-0BE506B2B48C}" dt="2023-09-24T01:16:21.255" v="1291" actId="478"/>
          <ac:picMkLst>
            <pc:docMk/>
            <pc:sldMk cId="424401210" sldId="1738"/>
            <ac:picMk id="2092" creationId="{00000000-0000-0000-0000-000000000000}"/>
          </ac:picMkLst>
        </pc:picChg>
        <pc:picChg chg="del">
          <ac:chgData name="Sarasin, Elise" userId="051ede2b-3008-44c0-bb19-c9bb04b8c5c9" providerId="ADAL" clId="{1A471341-9D13-43A5-A298-0BE506B2B48C}" dt="2023-09-24T01:16:21.255" v="1291" actId="478"/>
          <ac:picMkLst>
            <pc:docMk/>
            <pc:sldMk cId="424401210" sldId="1738"/>
            <ac:picMk id="2093" creationId="{00000000-0000-0000-0000-000000000000}"/>
          </ac:picMkLst>
        </pc:picChg>
        <pc:picChg chg="del">
          <ac:chgData name="Sarasin, Elise" userId="051ede2b-3008-44c0-bb19-c9bb04b8c5c9" providerId="ADAL" clId="{1A471341-9D13-43A5-A298-0BE506B2B48C}" dt="2023-09-24T01:16:21.255" v="1291" actId="478"/>
          <ac:picMkLst>
            <pc:docMk/>
            <pc:sldMk cId="424401210" sldId="1738"/>
            <ac:picMk id="2094" creationId="{00000000-0000-0000-0000-000000000000}"/>
          </ac:picMkLst>
        </pc:picChg>
        <pc:picChg chg="del">
          <ac:chgData name="Sarasin, Elise" userId="051ede2b-3008-44c0-bb19-c9bb04b8c5c9" providerId="ADAL" clId="{1A471341-9D13-43A5-A298-0BE506B2B48C}" dt="2023-09-24T01:16:21.255" v="1291" actId="478"/>
          <ac:picMkLst>
            <pc:docMk/>
            <pc:sldMk cId="424401210" sldId="1738"/>
            <ac:picMk id="52225" creationId="{00000000-0000-0000-0000-000000000000}"/>
          </ac:picMkLst>
        </pc:picChg>
      </pc:sldChg>
      <pc:sldChg chg="mod modShow">
        <pc:chgData name="Sarasin, Elise" userId="051ede2b-3008-44c0-bb19-c9bb04b8c5c9" providerId="ADAL" clId="{1A471341-9D13-43A5-A298-0BE506B2B48C}" dt="2023-09-24T01:11:53.239" v="1218" actId="729"/>
        <pc:sldMkLst>
          <pc:docMk/>
          <pc:sldMk cId="2397464458" sldId="1739"/>
        </pc:sldMkLst>
      </pc:sldChg>
      <pc:sldChg chg="mod modShow">
        <pc:chgData name="Sarasin, Elise" userId="051ede2b-3008-44c0-bb19-c9bb04b8c5c9" providerId="ADAL" clId="{1A471341-9D13-43A5-A298-0BE506B2B48C}" dt="2023-09-24T01:12:15.445" v="1220" actId="729"/>
        <pc:sldMkLst>
          <pc:docMk/>
          <pc:sldMk cId="4133401069" sldId="1740"/>
        </pc:sldMkLst>
      </pc:sldChg>
      <pc:sldChg chg="addSp delSp modSp add mod delAnim modAnim">
        <pc:chgData name="Sarasin, Elise" userId="051ede2b-3008-44c0-bb19-c9bb04b8c5c9" providerId="ADAL" clId="{1A471341-9D13-43A5-A298-0BE506B2B48C}" dt="2023-09-24T01:03:15.235" v="1187" actId="1076"/>
        <pc:sldMkLst>
          <pc:docMk/>
          <pc:sldMk cId="1182338381" sldId="1741"/>
        </pc:sldMkLst>
        <pc:spChg chg="del">
          <ac:chgData name="Sarasin, Elise" userId="051ede2b-3008-44c0-bb19-c9bb04b8c5c9" providerId="ADAL" clId="{1A471341-9D13-43A5-A298-0BE506B2B48C}" dt="2023-09-24T01:01:40.975" v="1158" actId="478"/>
          <ac:spMkLst>
            <pc:docMk/>
            <pc:sldMk cId="1182338381" sldId="1741"/>
            <ac:spMk id="3" creationId="{763E5037-C0E4-7751-624D-6C4D06DD0688}"/>
          </ac:spMkLst>
        </pc:spChg>
        <pc:spChg chg="del mod">
          <ac:chgData name="Sarasin, Elise" userId="051ede2b-3008-44c0-bb19-c9bb04b8c5c9" providerId="ADAL" clId="{1A471341-9D13-43A5-A298-0BE506B2B48C}" dt="2023-09-24T01:01:39.348" v="1157" actId="478"/>
          <ac:spMkLst>
            <pc:docMk/>
            <pc:sldMk cId="1182338381" sldId="1741"/>
            <ac:spMk id="5" creationId="{F8E850CF-ADA6-6BE3-B81E-7867DD1F14DE}"/>
          </ac:spMkLst>
        </pc:spChg>
        <pc:picChg chg="add del mod">
          <ac:chgData name="Sarasin, Elise" userId="051ede2b-3008-44c0-bb19-c9bb04b8c5c9" providerId="ADAL" clId="{1A471341-9D13-43A5-A298-0BE506B2B48C}" dt="2023-09-24T01:03:03.562" v="1179" actId="478"/>
          <ac:picMkLst>
            <pc:docMk/>
            <pc:sldMk cId="1182338381" sldId="1741"/>
            <ac:picMk id="2" creationId="{B60C5297-6FE8-957F-D146-79F9E12553CE}"/>
          </ac:picMkLst>
        </pc:picChg>
        <pc:picChg chg="add mod">
          <ac:chgData name="Sarasin, Elise" userId="051ede2b-3008-44c0-bb19-c9bb04b8c5c9" providerId="ADAL" clId="{1A471341-9D13-43A5-A298-0BE506B2B48C}" dt="2023-09-24T01:03:15.235" v="1187" actId="1076"/>
          <ac:picMkLst>
            <pc:docMk/>
            <pc:sldMk cId="1182338381" sldId="1741"/>
            <ac:picMk id="4" creationId="{83DBAEA0-DDBF-639E-01BF-617C851E4CF8}"/>
          </ac:picMkLst>
        </pc:picChg>
        <pc:picChg chg="del">
          <ac:chgData name="Sarasin, Elise" userId="051ede2b-3008-44c0-bb19-c9bb04b8c5c9" providerId="ADAL" clId="{1A471341-9D13-43A5-A298-0BE506B2B48C}" dt="2023-09-24T01:01:35.597" v="1154" actId="478"/>
          <ac:picMkLst>
            <pc:docMk/>
            <pc:sldMk cId="1182338381" sldId="1741"/>
            <ac:picMk id="9" creationId="{5A664B8D-4998-134D-8E30-DB67DE37ED09}"/>
          </ac:picMkLst>
        </pc:picChg>
        <pc:picChg chg="del">
          <ac:chgData name="Sarasin, Elise" userId="051ede2b-3008-44c0-bb19-c9bb04b8c5c9" providerId="ADAL" clId="{1A471341-9D13-43A5-A298-0BE506B2B48C}" dt="2023-09-24T01:01:34.870" v="1153" actId="478"/>
          <ac:picMkLst>
            <pc:docMk/>
            <pc:sldMk cId="1182338381" sldId="1741"/>
            <ac:picMk id="15" creationId="{26535EA7-3E8A-4457-73EA-A3758ACEF619}"/>
          </ac:picMkLst>
        </pc:picChg>
        <pc:cxnChg chg="del">
          <ac:chgData name="Sarasin, Elise" userId="051ede2b-3008-44c0-bb19-c9bb04b8c5c9" providerId="ADAL" clId="{1A471341-9D13-43A5-A298-0BE506B2B48C}" dt="2023-09-24T01:01:41.922" v="1159" actId="478"/>
          <ac:cxnSpMkLst>
            <pc:docMk/>
            <pc:sldMk cId="1182338381" sldId="1741"/>
            <ac:cxnSpMk id="10" creationId="{01E251F2-7630-9648-166E-C62F21B848FC}"/>
          </ac:cxnSpMkLst>
        </pc:cxnChg>
        <pc:cxnChg chg="del">
          <ac:chgData name="Sarasin, Elise" userId="051ede2b-3008-44c0-bb19-c9bb04b8c5c9" providerId="ADAL" clId="{1A471341-9D13-43A5-A298-0BE506B2B48C}" dt="2023-09-24T01:01:42.974" v="1160" actId="478"/>
          <ac:cxnSpMkLst>
            <pc:docMk/>
            <pc:sldMk cId="1182338381" sldId="1741"/>
            <ac:cxnSpMk id="12" creationId="{94B97DFE-7B5B-8C95-4A9A-F3655DCFCB18}"/>
          </ac:cxnSpMkLst>
        </pc:cxnChg>
      </pc:sldChg>
      <pc:sldChg chg="addSp delSp modSp add mod modAnim">
        <pc:chgData name="Sarasin, Elise" userId="051ede2b-3008-44c0-bb19-c9bb04b8c5c9" providerId="ADAL" clId="{1A471341-9D13-43A5-A298-0BE506B2B48C}" dt="2023-09-23T23:33:54.188" v="506"/>
        <pc:sldMkLst>
          <pc:docMk/>
          <pc:sldMk cId="2036086681" sldId="1743"/>
        </pc:sldMkLst>
        <pc:spChg chg="mod ord">
          <ac:chgData name="Sarasin, Elise" userId="051ede2b-3008-44c0-bb19-c9bb04b8c5c9" providerId="ADAL" clId="{1A471341-9D13-43A5-A298-0BE506B2B48C}" dt="2023-09-23T23:30:40.345" v="476" actId="14100"/>
          <ac:spMkLst>
            <pc:docMk/>
            <pc:sldMk cId="2036086681" sldId="1743"/>
            <ac:spMk id="4" creationId="{5DC36F49-1592-03FD-FC2D-961841597CA0}"/>
          </ac:spMkLst>
        </pc:spChg>
        <pc:picChg chg="del mod">
          <ac:chgData name="Sarasin, Elise" userId="051ede2b-3008-44c0-bb19-c9bb04b8c5c9" providerId="ADAL" clId="{1A471341-9D13-43A5-A298-0BE506B2B48C}" dt="2023-09-23T23:31:07.192" v="487" actId="478"/>
          <ac:picMkLst>
            <pc:docMk/>
            <pc:sldMk cId="2036086681" sldId="1743"/>
            <ac:picMk id="3" creationId="{615BA603-78AB-E690-B74C-5CB24D94BF5E}"/>
          </ac:picMkLst>
        </pc:picChg>
        <pc:picChg chg="mod">
          <ac:chgData name="Sarasin, Elise" userId="051ede2b-3008-44c0-bb19-c9bb04b8c5c9" providerId="ADAL" clId="{1A471341-9D13-43A5-A298-0BE506B2B48C}" dt="2023-09-23T23:30:31.030" v="472" actId="1076"/>
          <ac:picMkLst>
            <pc:docMk/>
            <pc:sldMk cId="2036086681" sldId="1743"/>
            <ac:picMk id="5" creationId="{F32BDE99-9567-F2B7-376D-635EC6A21A92}"/>
          </ac:picMkLst>
        </pc:picChg>
        <pc:picChg chg="mod">
          <ac:chgData name="Sarasin, Elise" userId="051ede2b-3008-44c0-bb19-c9bb04b8c5c9" providerId="ADAL" clId="{1A471341-9D13-43A5-A298-0BE506B2B48C}" dt="2023-09-23T23:30:57.833" v="482" actId="1076"/>
          <ac:picMkLst>
            <pc:docMk/>
            <pc:sldMk cId="2036086681" sldId="1743"/>
            <ac:picMk id="6" creationId="{311F83AF-856C-B3AF-8619-FE16524D7BA1}"/>
          </ac:picMkLst>
        </pc:picChg>
        <pc:picChg chg="mod">
          <ac:chgData name="Sarasin, Elise" userId="051ede2b-3008-44c0-bb19-c9bb04b8c5c9" providerId="ADAL" clId="{1A471341-9D13-43A5-A298-0BE506B2B48C}" dt="2023-09-23T23:31:16.865" v="490" actId="1076"/>
          <ac:picMkLst>
            <pc:docMk/>
            <pc:sldMk cId="2036086681" sldId="1743"/>
            <ac:picMk id="7" creationId="{A6D478FD-6914-96D8-9A22-9516D7A2CD62}"/>
          </ac:picMkLst>
        </pc:picChg>
        <pc:picChg chg="mod">
          <ac:chgData name="Sarasin, Elise" userId="051ede2b-3008-44c0-bb19-c9bb04b8c5c9" providerId="ADAL" clId="{1A471341-9D13-43A5-A298-0BE506B2B48C}" dt="2023-09-23T23:31:18.905" v="491" actId="1076"/>
          <ac:picMkLst>
            <pc:docMk/>
            <pc:sldMk cId="2036086681" sldId="1743"/>
            <ac:picMk id="8" creationId="{24710979-A2BF-F651-170F-89541DC66A65}"/>
          </ac:picMkLst>
        </pc:picChg>
        <pc:picChg chg="add mod">
          <ac:chgData name="Sarasin, Elise" userId="051ede2b-3008-44c0-bb19-c9bb04b8c5c9" providerId="ADAL" clId="{1A471341-9D13-43A5-A298-0BE506B2B48C}" dt="2023-09-23T23:33:35.087" v="503" actId="167"/>
          <ac:picMkLst>
            <pc:docMk/>
            <pc:sldMk cId="2036086681" sldId="1743"/>
            <ac:picMk id="1026" creationId="{5F4B9665-909F-D8C6-BA24-E52AC3AC5F49}"/>
          </ac:picMkLst>
        </pc:picChg>
      </pc:sldChg>
      <pc:sldChg chg="add del">
        <pc:chgData name="Sarasin, Elise" userId="051ede2b-3008-44c0-bb19-c9bb04b8c5c9" providerId="ADAL" clId="{1A471341-9D13-43A5-A298-0BE506B2B48C}" dt="2023-09-23T22:23:17.885" v="315"/>
        <pc:sldMkLst>
          <pc:docMk/>
          <pc:sldMk cId="3767965585" sldId="1744"/>
        </pc:sldMkLst>
      </pc:sldChg>
      <pc:sldChg chg="mod modShow">
        <pc:chgData name="Sarasin, Elise" userId="051ede2b-3008-44c0-bb19-c9bb04b8c5c9" providerId="ADAL" clId="{1A471341-9D13-43A5-A298-0BE506B2B48C}" dt="2023-09-24T01:11:53.239" v="1218" actId="729"/>
        <pc:sldMkLst>
          <pc:docMk/>
          <pc:sldMk cId="3542282042" sldId="1746"/>
        </pc:sldMkLst>
      </pc:sldChg>
      <pc:sldChg chg="mod modShow">
        <pc:chgData name="Sarasin, Elise" userId="051ede2b-3008-44c0-bb19-c9bb04b8c5c9" providerId="ADAL" clId="{1A471341-9D13-43A5-A298-0BE506B2B48C}" dt="2023-09-24T01:11:53.239" v="1218" actId="729"/>
        <pc:sldMkLst>
          <pc:docMk/>
          <pc:sldMk cId="3136930947" sldId="1747"/>
        </pc:sldMkLst>
      </pc:sldChg>
      <pc:sldChg chg="mod modShow">
        <pc:chgData name="Sarasin, Elise" userId="051ede2b-3008-44c0-bb19-c9bb04b8c5c9" providerId="ADAL" clId="{1A471341-9D13-43A5-A298-0BE506B2B48C}" dt="2023-09-24T01:12:15.445" v="1220" actId="729"/>
        <pc:sldMkLst>
          <pc:docMk/>
          <pc:sldMk cId="1759925495" sldId="1750"/>
        </pc:sldMkLst>
      </pc:sldChg>
      <pc:sldChg chg="add">
        <pc:chgData name="Sarasin, Elise" userId="051ede2b-3008-44c0-bb19-c9bb04b8c5c9" providerId="ADAL" clId="{1A471341-9D13-43A5-A298-0BE506B2B48C}" dt="2023-09-24T00:59:33.574" v="1123"/>
        <pc:sldMkLst>
          <pc:docMk/>
          <pc:sldMk cId="548703702" sldId="1751"/>
        </pc:sldMkLst>
      </pc:sldChg>
      <pc:sldChg chg="mod modShow">
        <pc:chgData name="Sarasin, Elise" userId="051ede2b-3008-44c0-bb19-c9bb04b8c5c9" providerId="ADAL" clId="{1A471341-9D13-43A5-A298-0BE506B2B48C}" dt="2023-09-24T01:12:15.445" v="1220" actId="729"/>
        <pc:sldMkLst>
          <pc:docMk/>
          <pc:sldMk cId="3986112801" sldId="1752"/>
        </pc:sldMkLst>
      </pc:sldChg>
      <pc:sldChg chg="addSp modSp mod">
        <pc:chgData name="Sarasin, Elise" userId="051ede2b-3008-44c0-bb19-c9bb04b8c5c9" providerId="ADAL" clId="{1A471341-9D13-43A5-A298-0BE506B2B48C}" dt="2023-09-24T01:11:46.569" v="1217" actId="1076"/>
        <pc:sldMkLst>
          <pc:docMk/>
          <pc:sldMk cId="2426661622" sldId="1753"/>
        </pc:sldMkLst>
        <pc:spChg chg="mod">
          <ac:chgData name="Sarasin, Elise" userId="051ede2b-3008-44c0-bb19-c9bb04b8c5c9" providerId="ADAL" clId="{1A471341-9D13-43A5-A298-0BE506B2B48C}" dt="2023-09-24T01:11:42.179" v="1214" actId="14100"/>
          <ac:spMkLst>
            <pc:docMk/>
            <pc:sldMk cId="2426661622" sldId="1753"/>
            <ac:spMk id="2" creationId="{225D6714-DD25-56EE-E605-1476B08209C9}"/>
          </ac:spMkLst>
        </pc:spChg>
        <pc:picChg chg="add mod">
          <ac:chgData name="Sarasin, Elise" userId="051ede2b-3008-44c0-bb19-c9bb04b8c5c9" providerId="ADAL" clId="{1A471341-9D13-43A5-A298-0BE506B2B48C}" dt="2023-09-24T01:11:46.569" v="1217" actId="1076"/>
          <ac:picMkLst>
            <pc:docMk/>
            <pc:sldMk cId="2426661622" sldId="1753"/>
            <ac:picMk id="3" creationId="{D4B51A95-3DC0-858A-00B1-0E7FACE9E6CA}"/>
          </ac:picMkLst>
        </pc:picChg>
      </pc:sldChg>
      <pc:sldChg chg="mod modShow">
        <pc:chgData name="Sarasin, Elise" userId="051ede2b-3008-44c0-bb19-c9bb04b8c5c9" providerId="ADAL" clId="{1A471341-9D13-43A5-A298-0BE506B2B48C}" dt="2023-09-24T01:12:45.915" v="1222" actId="729"/>
        <pc:sldMkLst>
          <pc:docMk/>
          <pc:sldMk cId="247470619" sldId="1754"/>
        </pc:sldMkLst>
      </pc:sldChg>
      <pc:sldChg chg="addSp modSp mod">
        <pc:chgData name="Sarasin, Elise" userId="051ede2b-3008-44c0-bb19-c9bb04b8c5c9" providerId="ADAL" clId="{1A471341-9D13-43A5-A298-0BE506B2B48C}" dt="2023-09-24T01:14:37.225" v="1286" actId="1076"/>
        <pc:sldMkLst>
          <pc:docMk/>
          <pc:sldMk cId="1262879721" sldId="1756"/>
        </pc:sldMkLst>
        <pc:spChg chg="mod">
          <ac:chgData name="Sarasin, Elise" userId="051ede2b-3008-44c0-bb19-c9bb04b8c5c9" providerId="ADAL" clId="{1A471341-9D13-43A5-A298-0BE506B2B48C}" dt="2023-09-24T01:14:28.880" v="1281" actId="14100"/>
          <ac:spMkLst>
            <pc:docMk/>
            <pc:sldMk cId="1262879721" sldId="1756"/>
            <ac:spMk id="2" creationId="{225D6714-DD25-56EE-E605-1476B08209C9}"/>
          </ac:spMkLst>
        </pc:spChg>
        <pc:picChg chg="add mod">
          <ac:chgData name="Sarasin, Elise" userId="051ede2b-3008-44c0-bb19-c9bb04b8c5c9" providerId="ADAL" clId="{1A471341-9D13-43A5-A298-0BE506B2B48C}" dt="2023-09-24T01:14:37.225" v="1286" actId="1076"/>
          <ac:picMkLst>
            <pc:docMk/>
            <pc:sldMk cId="1262879721" sldId="1756"/>
            <ac:picMk id="6146" creationId="{D417103B-0624-114B-0F97-5A37199D928A}"/>
          </ac:picMkLst>
        </pc:picChg>
      </pc:sldChg>
      <pc:sldChg chg="mod modShow">
        <pc:chgData name="Sarasin, Elise" userId="051ede2b-3008-44c0-bb19-c9bb04b8c5c9" providerId="ADAL" clId="{1A471341-9D13-43A5-A298-0BE506B2B48C}" dt="2023-09-24T01:12:15.445" v="1220" actId="729"/>
        <pc:sldMkLst>
          <pc:docMk/>
          <pc:sldMk cId="966129199" sldId="1757"/>
        </pc:sldMkLst>
      </pc:sldChg>
      <pc:sldChg chg="addSp modSp mod">
        <pc:chgData name="Sarasin, Elise" userId="051ede2b-3008-44c0-bb19-c9bb04b8c5c9" providerId="ADAL" clId="{1A471341-9D13-43A5-A298-0BE506B2B48C}" dt="2023-09-24T01:14:16.734" v="1280" actId="1076"/>
        <pc:sldMkLst>
          <pc:docMk/>
          <pc:sldMk cId="476791477" sldId="1758"/>
        </pc:sldMkLst>
        <pc:spChg chg="mod">
          <ac:chgData name="Sarasin, Elise" userId="051ede2b-3008-44c0-bb19-c9bb04b8c5c9" providerId="ADAL" clId="{1A471341-9D13-43A5-A298-0BE506B2B48C}" dt="2023-09-24T01:14:14.664" v="1279" actId="14100"/>
          <ac:spMkLst>
            <pc:docMk/>
            <pc:sldMk cId="476791477" sldId="1758"/>
            <ac:spMk id="2" creationId="{225D6714-DD25-56EE-E605-1476B08209C9}"/>
          </ac:spMkLst>
        </pc:spChg>
        <pc:picChg chg="add mod">
          <ac:chgData name="Sarasin, Elise" userId="051ede2b-3008-44c0-bb19-c9bb04b8c5c9" providerId="ADAL" clId="{1A471341-9D13-43A5-A298-0BE506B2B48C}" dt="2023-09-24T01:14:16.734" v="1280" actId="1076"/>
          <ac:picMkLst>
            <pc:docMk/>
            <pc:sldMk cId="476791477" sldId="1758"/>
            <ac:picMk id="4098" creationId="{AFA1B8AD-2ECB-03FF-401F-4CE52E36CC05}"/>
          </ac:picMkLst>
        </pc:picChg>
      </pc:sldChg>
      <pc:sldChg chg="mod modShow">
        <pc:chgData name="Sarasin, Elise" userId="051ede2b-3008-44c0-bb19-c9bb04b8c5c9" providerId="ADAL" clId="{1A471341-9D13-43A5-A298-0BE506B2B48C}" dt="2023-09-24T01:12:45.915" v="1222" actId="729"/>
        <pc:sldMkLst>
          <pc:docMk/>
          <pc:sldMk cId="3644085056" sldId="1759"/>
        </pc:sldMkLst>
      </pc:sldChg>
      <pc:sldChg chg="mod modShow">
        <pc:chgData name="Sarasin, Elise" userId="051ede2b-3008-44c0-bb19-c9bb04b8c5c9" providerId="ADAL" clId="{1A471341-9D13-43A5-A298-0BE506B2B48C}" dt="2023-09-24T01:13:16.528" v="1260" actId="729"/>
        <pc:sldMkLst>
          <pc:docMk/>
          <pc:sldMk cId="920023726" sldId="1760"/>
        </pc:sldMkLst>
      </pc:sldChg>
      <pc:sldChg chg="addSp modSp mod">
        <pc:chgData name="Sarasin, Elise" userId="051ede2b-3008-44c0-bb19-c9bb04b8c5c9" providerId="ADAL" clId="{1A471341-9D13-43A5-A298-0BE506B2B48C}" dt="2023-09-24T01:13:51.825" v="1274" actId="1076"/>
        <pc:sldMkLst>
          <pc:docMk/>
          <pc:sldMk cId="2058169874" sldId="1761"/>
        </pc:sldMkLst>
        <pc:spChg chg="mod">
          <ac:chgData name="Sarasin, Elise" userId="051ede2b-3008-44c0-bb19-c9bb04b8c5c9" providerId="ADAL" clId="{1A471341-9D13-43A5-A298-0BE506B2B48C}" dt="2023-09-24T01:13:44.825" v="1269" actId="27636"/>
          <ac:spMkLst>
            <pc:docMk/>
            <pc:sldMk cId="2058169874" sldId="1761"/>
            <ac:spMk id="2" creationId="{225D6714-DD25-56EE-E605-1476B08209C9}"/>
          </ac:spMkLst>
        </pc:spChg>
        <pc:picChg chg="add mod">
          <ac:chgData name="Sarasin, Elise" userId="051ede2b-3008-44c0-bb19-c9bb04b8c5c9" providerId="ADAL" clId="{1A471341-9D13-43A5-A298-0BE506B2B48C}" dt="2023-09-24T01:13:51.825" v="1274" actId="1076"/>
          <ac:picMkLst>
            <pc:docMk/>
            <pc:sldMk cId="2058169874" sldId="1761"/>
            <ac:picMk id="3" creationId="{B10E4468-D229-34BB-E9A9-CE37F0C126E8}"/>
          </ac:picMkLst>
        </pc:picChg>
      </pc:sldChg>
      <pc:sldChg chg="modSp add mod">
        <pc:chgData name="Sarasin, Elise" userId="051ede2b-3008-44c0-bb19-c9bb04b8c5c9" providerId="ADAL" clId="{1A471341-9D13-43A5-A298-0BE506B2B48C}" dt="2023-09-24T01:06:33.656" v="1191" actId="14100"/>
        <pc:sldMkLst>
          <pc:docMk/>
          <pc:sldMk cId="1843596539" sldId="1762"/>
        </pc:sldMkLst>
        <pc:spChg chg="mod">
          <ac:chgData name="Sarasin, Elise" userId="051ede2b-3008-44c0-bb19-c9bb04b8c5c9" providerId="ADAL" clId="{1A471341-9D13-43A5-A298-0BE506B2B48C}" dt="2023-09-24T01:06:33.656" v="1191" actId="14100"/>
          <ac:spMkLst>
            <pc:docMk/>
            <pc:sldMk cId="1843596539" sldId="1762"/>
            <ac:spMk id="5" creationId="{667A72CF-3A62-FAFE-57DF-515594702E54}"/>
          </ac:spMkLst>
        </pc:spChg>
      </pc:sldChg>
      <pc:sldChg chg="mod modShow">
        <pc:chgData name="Sarasin, Elise" userId="051ede2b-3008-44c0-bb19-c9bb04b8c5c9" providerId="ADAL" clId="{1A471341-9D13-43A5-A298-0BE506B2B48C}" dt="2023-09-24T01:12:15.445" v="1220" actId="729"/>
        <pc:sldMkLst>
          <pc:docMk/>
          <pc:sldMk cId="2347895252" sldId="1763"/>
        </pc:sldMkLst>
      </pc:sldChg>
      <pc:sldChg chg="mod modShow">
        <pc:chgData name="Sarasin, Elise" userId="051ede2b-3008-44c0-bb19-c9bb04b8c5c9" providerId="ADAL" clId="{1A471341-9D13-43A5-A298-0BE506B2B48C}" dt="2023-09-24T01:12:15.445" v="1220" actId="729"/>
        <pc:sldMkLst>
          <pc:docMk/>
          <pc:sldMk cId="3386202170" sldId="1764"/>
        </pc:sldMkLst>
      </pc:sldChg>
      <pc:sldChg chg="addSp modSp mod">
        <pc:chgData name="Sarasin, Elise" userId="051ede2b-3008-44c0-bb19-c9bb04b8c5c9" providerId="ADAL" clId="{1A471341-9D13-43A5-A298-0BE506B2B48C}" dt="2023-09-24T01:13:35.953" v="1267" actId="1076"/>
        <pc:sldMkLst>
          <pc:docMk/>
          <pc:sldMk cId="1330837439" sldId="1765"/>
        </pc:sldMkLst>
        <pc:spChg chg="mod">
          <ac:chgData name="Sarasin, Elise" userId="051ede2b-3008-44c0-bb19-c9bb04b8c5c9" providerId="ADAL" clId="{1A471341-9D13-43A5-A298-0BE506B2B48C}" dt="2023-09-24T01:13:34.236" v="1266" actId="1076"/>
          <ac:spMkLst>
            <pc:docMk/>
            <pc:sldMk cId="1330837439" sldId="1765"/>
            <ac:spMk id="2" creationId="{225D6714-DD25-56EE-E605-1476B08209C9}"/>
          </ac:spMkLst>
        </pc:spChg>
        <pc:picChg chg="add mod">
          <ac:chgData name="Sarasin, Elise" userId="051ede2b-3008-44c0-bb19-c9bb04b8c5c9" providerId="ADAL" clId="{1A471341-9D13-43A5-A298-0BE506B2B48C}" dt="2023-09-24T01:13:35.953" v="1267" actId="1076"/>
          <ac:picMkLst>
            <pc:docMk/>
            <pc:sldMk cId="1330837439" sldId="1765"/>
            <ac:picMk id="3" creationId="{8EFAFA18-8E31-E0F0-DD9F-0AE28FB08E95}"/>
          </ac:picMkLst>
        </pc:picChg>
      </pc:sldChg>
      <pc:sldChg chg="mod modShow">
        <pc:chgData name="Sarasin, Elise" userId="051ede2b-3008-44c0-bb19-c9bb04b8c5c9" providerId="ADAL" clId="{1A471341-9D13-43A5-A298-0BE506B2B48C}" dt="2023-09-24T01:13:20.991" v="1261" actId="729"/>
        <pc:sldMkLst>
          <pc:docMk/>
          <pc:sldMk cId="847437652" sldId="1766"/>
        </pc:sldMkLst>
      </pc:sldChg>
      <pc:sldChg chg="mod modShow">
        <pc:chgData name="Sarasin, Elise" userId="051ede2b-3008-44c0-bb19-c9bb04b8c5c9" providerId="ADAL" clId="{1A471341-9D13-43A5-A298-0BE506B2B48C}" dt="2023-09-24T01:13:16.528" v="1260" actId="729"/>
        <pc:sldMkLst>
          <pc:docMk/>
          <pc:sldMk cId="1794784211" sldId="1772"/>
        </pc:sldMkLst>
      </pc:sldChg>
      <pc:sldChg chg="mod modShow">
        <pc:chgData name="Sarasin, Elise" userId="051ede2b-3008-44c0-bb19-c9bb04b8c5c9" providerId="ADAL" clId="{1A471341-9D13-43A5-A298-0BE506B2B48C}" dt="2023-09-24T01:13:20.991" v="1261" actId="729"/>
        <pc:sldMkLst>
          <pc:docMk/>
          <pc:sldMk cId="3208557667" sldId="1773"/>
        </pc:sldMkLst>
      </pc:sldChg>
      <pc:sldChg chg="mod modShow">
        <pc:chgData name="Sarasin, Elise" userId="051ede2b-3008-44c0-bb19-c9bb04b8c5c9" providerId="ADAL" clId="{1A471341-9D13-43A5-A298-0BE506B2B48C}" dt="2023-09-24T01:13:20.991" v="1261" actId="729"/>
        <pc:sldMkLst>
          <pc:docMk/>
          <pc:sldMk cId="2827719233" sldId="1774"/>
        </pc:sldMkLst>
      </pc:sldChg>
      <pc:sldChg chg="mod modShow">
        <pc:chgData name="Sarasin, Elise" userId="051ede2b-3008-44c0-bb19-c9bb04b8c5c9" providerId="ADAL" clId="{1A471341-9D13-43A5-A298-0BE506B2B48C}" dt="2023-09-24T01:13:20.991" v="1261" actId="729"/>
        <pc:sldMkLst>
          <pc:docMk/>
          <pc:sldMk cId="892612953" sldId="1776"/>
        </pc:sldMkLst>
      </pc:sldChg>
      <pc:sldChg chg="addSp delSp modSp mod ord">
        <pc:chgData name="Sarasin, Elise" userId="051ede2b-3008-44c0-bb19-c9bb04b8c5c9" providerId="ADAL" clId="{1A471341-9D13-43A5-A298-0BE506B2B48C}" dt="2023-09-24T01:11:13.418" v="1209" actId="1076"/>
        <pc:sldMkLst>
          <pc:docMk/>
          <pc:sldMk cId="521072916" sldId="1777"/>
        </pc:sldMkLst>
        <pc:spChg chg="mod ord">
          <ac:chgData name="Sarasin, Elise" userId="051ede2b-3008-44c0-bb19-c9bb04b8c5c9" providerId="ADAL" clId="{1A471341-9D13-43A5-A298-0BE506B2B48C}" dt="2023-09-24T01:11:13.418" v="1209" actId="1076"/>
          <ac:spMkLst>
            <pc:docMk/>
            <pc:sldMk cId="521072916" sldId="1777"/>
            <ac:spMk id="2" creationId="{3A08A747-40DF-F727-21EE-D2D05597E279}"/>
          </ac:spMkLst>
        </pc:spChg>
        <pc:spChg chg="mod">
          <ac:chgData name="Sarasin, Elise" userId="051ede2b-3008-44c0-bb19-c9bb04b8c5c9" providerId="ADAL" clId="{1A471341-9D13-43A5-A298-0BE506B2B48C}" dt="2023-09-23T23:46:52.310" v="824" actId="20577"/>
          <ac:spMkLst>
            <pc:docMk/>
            <pc:sldMk cId="521072916" sldId="1777"/>
            <ac:spMk id="14" creationId="{00000000-0000-0000-0000-000000000000}"/>
          </ac:spMkLst>
        </pc:spChg>
        <pc:spChg chg="mod">
          <ac:chgData name="Sarasin, Elise" userId="051ede2b-3008-44c0-bb19-c9bb04b8c5c9" providerId="ADAL" clId="{1A471341-9D13-43A5-A298-0BE506B2B48C}" dt="2023-09-23T23:45:59.518" v="790" actId="20577"/>
          <ac:spMkLst>
            <pc:docMk/>
            <pc:sldMk cId="521072916" sldId="1777"/>
            <ac:spMk id="44" creationId="{00000000-0000-0000-0000-000000000000}"/>
          </ac:spMkLst>
        </pc:spChg>
        <pc:picChg chg="del">
          <ac:chgData name="Sarasin, Elise" userId="051ede2b-3008-44c0-bb19-c9bb04b8c5c9" providerId="ADAL" clId="{1A471341-9D13-43A5-A298-0BE506B2B48C}" dt="2023-09-23T23:11:32.165" v="410" actId="478"/>
          <ac:picMkLst>
            <pc:docMk/>
            <pc:sldMk cId="521072916" sldId="1777"/>
            <ac:picMk id="6" creationId="{237157FF-1435-D747-3512-D9B4A24490A0}"/>
          </ac:picMkLst>
        </pc:picChg>
        <pc:picChg chg="del">
          <ac:chgData name="Sarasin, Elise" userId="051ede2b-3008-44c0-bb19-c9bb04b8c5c9" providerId="ADAL" clId="{1A471341-9D13-43A5-A298-0BE506B2B48C}" dt="2023-09-23T23:46:29.795" v="795" actId="478"/>
          <ac:picMkLst>
            <pc:docMk/>
            <pc:sldMk cId="521072916" sldId="1777"/>
            <ac:picMk id="7" creationId="{8D42FC9E-93E0-6B58-8E92-64BA37089BFE}"/>
          </ac:picMkLst>
        </pc:picChg>
        <pc:picChg chg="add mod">
          <ac:chgData name="Sarasin, Elise" userId="051ede2b-3008-44c0-bb19-c9bb04b8c5c9" providerId="ADAL" clId="{1A471341-9D13-43A5-A298-0BE506B2B48C}" dt="2023-09-23T23:46:15.227" v="794" actId="1076"/>
          <ac:picMkLst>
            <pc:docMk/>
            <pc:sldMk cId="521072916" sldId="1777"/>
            <ac:picMk id="3074" creationId="{7C9F74CC-7E4D-06E9-88B9-6D84BC57D356}"/>
          </ac:picMkLst>
        </pc:picChg>
        <pc:picChg chg="add mod">
          <ac:chgData name="Sarasin, Elise" userId="051ede2b-3008-44c0-bb19-c9bb04b8c5c9" providerId="ADAL" clId="{1A471341-9D13-43A5-A298-0BE506B2B48C}" dt="2023-09-23T23:46:42.792" v="800" actId="1076"/>
          <ac:picMkLst>
            <pc:docMk/>
            <pc:sldMk cId="521072916" sldId="1777"/>
            <ac:picMk id="3076" creationId="{A17BAEDC-E4E8-EF28-3258-B93A0DD07F5F}"/>
          </ac:picMkLst>
        </pc:picChg>
      </pc:sldChg>
      <pc:sldChg chg="mod modShow">
        <pc:chgData name="Sarasin, Elise" userId="051ede2b-3008-44c0-bb19-c9bb04b8c5c9" providerId="ADAL" clId="{1A471341-9D13-43A5-A298-0BE506B2B48C}" dt="2023-09-23T22:08:06.432" v="51" actId="729"/>
        <pc:sldMkLst>
          <pc:docMk/>
          <pc:sldMk cId="2614932590" sldId="1780"/>
        </pc:sldMkLst>
      </pc:sldChg>
      <pc:sldChg chg="mod modShow">
        <pc:chgData name="Sarasin, Elise" userId="051ede2b-3008-44c0-bb19-c9bb04b8c5c9" providerId="ADAL" clId="{1A471341-9D13-43A5-A298-0BE506B2B48C}" dt="2023-09-23T22:05:26.887" v="20" actId="729"/>
        <pc:sldMkLst>
          <pc:docMk/>
          <pc:sldMk cId="3926885716" sldId="1783"/>
        </pc:sldMkLst>
      </pc:sldChg>
      <pc:sldChg chg="mod modShow">
        <pc:chgData name="Sarasin, Elise" userId="051ede2b-3008-44c0-bb19-c9bb04b8c5c9" providerId="ADAL" clId="{1A471341-9D13-43A5-A298-0BE506B2B48C}" dt="2023-09-24T00:39:22.120" v="834" actId="729"/>
        <pc:sldMkLst>
          <pc:docMk/>
          <pc:sldMk cId="3079518499" sldId="1799"/>
        </pc:sldMkLst>
      </pc:sldChg>
      <pc:sldChg chg="mod modShow">
        <pc:chgData name="Sarasin, Elise" userId="051ede2b-3008-44c0-bb19-c9bb04b8c5c9" providerId="ADAL" clId="{1A471341-9D13-43A5-A298-0BE506B2B48C}" dt="2023-09-24T00:38:21.268" v="831" actId="729"/>
        <pc:sldMkLst>
          <pc:docMk/>
          <pc:sldMk cId="651940277" sldId="1811"/>
        </pc:sldMkLst>
      </pc:sldChg>
      <pc:sldChg chg="mod modShow">
        <pc:chgData name="Sarasin, Elise" userId="051ede2b-3008-44c0-bb19-c9bb04b8c5c9" providerId="ADAL" clId="{1A471341-9D13-43A5-A298-0BE506B2B48C}" dt="2023-09-24T00:41:31.988" v="896" actId="729"/>
        <pc:sldMkLst>
          <pc:docMk/>
          <pc:sldMk cId="3876275240" sldId="1812"/>
        </pc:sldMkLst>
      </pc:sldChg>
      <pc:sldChg chg="mod modShow">
        <pc:chgData name="Sarasin, Elise" userId="051ede2b-3008-44c0-bb19-c9bb04b8c5c9" providerId="ADAL" clId="{1A471341-9D13-43A5-A298-0BE506B2B48C}" dt="2023-09-24T00:39:27.488" v="835" actId="729"/>
        <pc:sldMkLst>
          <pc:docMk/>
          <pc:sldMk cId="1252396288" sldId="1813"/>
        </pc:sldMkLst>
      </pc:sldChg>
      <pc:sldChg chg="addSp delSp modSp mod">
        <pc:chgData name="Sarasin, Elise" userId="051ede2b-3008-44c0-bb19-c9bb04b8c5c9" providerId="ADAL" clId="{1A471341-9D13-43A5-A298-0BE506B2B48C}" dt="2023-09-24T00:51:34.177" v="1025" actId="1038"/>
        <pc:sldMkLst>
          <pc:docMk/>
          <pc:sldMk cId="4215611196" sldId="1814"/>
        </pc:sldMkLst>
        <pc:graphicFrameChg chg="mod modGraphic">
          <ac:chgData name="Sarasin, Elise" userId="051ede2b-3008-44c0-bb19-c9bb04b8c5c9" providerId="ADAL" clId="{1A471341-9D13-43A5-A298-0BE506B2B48C}" dt="2023-09-24T00:51:27.145" v="1010" actId="14100"/>
          <ac:graphicFrameMkLst>
            <pc:docMk/>
            <pc:sldMk cId="4215611196" sldId="1814"/>
            <ac:graphicFrameMk id="2" creationId="{352C22C9-05C9-5B46-AEC5-C824A3D8B0A1}"/>
          </ac:graphicFrameMkLst>
        </pc:graphicFrameChg>
        <pc:picChg chg="mod">
          <ac:chgData name="Sarasin, Elise" userId="051ede2b-3008-44c0-bb19-c9bb04b8c5c9" providerId="ADAL" clId="{1A471341-9D13-43A5-A298-0BE506B2B48C}" dt="2023-09-24T00:51:34.177" v="1025" actId="1038"/>
          <ac:picMkLst>
            <pc:docMk/>
            <pc:sldMk cId="4215611196" sldId="1814"/>
            <ac:picMk id="3" creationId="{2DE4CF30-74A6-32EE-B285-C924E0B9D13C}"/>
          </ac:picMkLst>
        </pc:picChg>
        <pc:picChg chg="add mod">
          <ac:chgData name="Sarasin, Elise" userId="051ede2b-3008-44c0-bb19-c9bb04b8c5c9" providerId="ADAL" clId="{1A471341-9D13-43A5-A298-0BE506B2B48C}" dt="2023-09-24T00:51:16.032" v="1007"/>
          <ac:picMkLst>
            <pc:docMk/>
            <pc:sldMk cId="4215611196" sldId="1814"/>
            <ac:picMk id="4" creationId="{0AA5B1F6-2478-17B4-84C1-494F2467CDD6}"/>
          </ac:picMkLst>
        </pc:picChg>
        <pc:picChg chg="del">
          <ac:chgData name="Sarasin, Elise" userId="051ede2b-3008-44c0-bb19-c9bb04b8c5c9" providerId="ADAL" clId="{1A471341-9D13-43A5-A298-0BE506B2B48C}" dt="2023-09-24T00:51:15.718" v="1006" actId="478"/>
          <ac:picMkLst>
            <pc:docMk/>
            <pc:sldMk cId="4215611196" sldId="1814"/>
            <ac:picMk id="3074" creationId="{C0247F51-03CF-F6F9-3AC7-562AF7FF19E5}"/>
          </ac:picMkLst>
        </pc:picChg>
      </pc:sldChg>
      <pc:sldChg chg="mod modShow">
        <pc:chgData name="Sarasin, Elise" userId="051ede2b-3008-44c0-bb19-c9bb04b8c5c9" providerId="ADAL" clId="{1A471341-9D13-43A5-A298-0BE506B2B48C}" dt="2023-09-23T23:27:44.557" v="453" actId="729"/>
        <pc:sldMkLst>
          <pc:docMk/>
          <pc:sldMk cId="1264939991" sldId="1817"/>
        </pc:sldMkLst>
      </pc:sldChg>
      <pc:sldChg chg="mod modShow">
        <pc:chgData name="Sarasin, Elise" userId="051ede2b-3008-44c0-bb19-c9bb04b8c5c9" providerId="ADAL" clId="{1A471341-9D13-43A5-A298-0BE506B2B48C}" dt="2023-09-24T00:37:24.564" v="829" actId="729"/>
        <pc:sldMkLst>
          <pc:docMk/>
          <pc:sldMk cId="1946940983" sldId="1818"/>
        </pc:sldMkLst>
      </pc:sldChg>
      <pc:sldChg chg="modSp mod modShow">
        <pc:chgData name="Sarasin, Elise" userId="051ede2b-3008-44c0-bb19-c9bb04b8c5c9" providerId="ADAL" clId="{1A471341-9D13-43A5-A298-0BE506B2B48C}" dt="2023-09-23T23:28:00.712" v="454" actId="1076"/>
        <pc:sldMkLst>
          <pc:docMk/>
          <pc:sldMk cId="3582658163" sldId="1823"/>
        </pc:sldMkLst>
        <pc:spChg chg="mod">
          <ac:chgData name="Sarasin, Elise" userId="051ede2b-3008-44c0-bb19-c9bb04b8c5c9" providerId="ADAL" clId="{1A471341-9D13-43A5-A298-0BE506B2B48C}" dt="2023-09-23T23:28:00.712" v="454" actId="1076"/>
          <ac:spMkLst>
            <pc:docMk/>
            <pc:sldMk cId="3582658163" sldId="1823"/>
            <ac:spMk id="3" creationId="{4B3E82CA-093D-07C7-09FB-89D02D9D9237}"/>
          </ac:spMkLst>
        </pc:spChg>
      </pc:sldChg>
      <pc:sldChg chg="mod modShow">
        <pc:chgData name="Sarasin, Elise" userId="051ede2b-3008-44c0-bb19-c9bb04b8c5c9" providerId="ADAL" clId="{1A471341-9D13-43A5-A298-0BE506B2B48C}" dt="2023-09-23T23:14:01.203" v="447" actId="729"/>
        <pc:sldMkLst>
          <pc:docMk/>
          <pc:sldMk cId="2337837099" sldId="1824"/>
        </pc:sldMkLst>
      </pc:sldChg>
      <pc:sldChg chg="mod modShow">
        <pc:chgData name="Sarasin, Elise" userId="051ede2b-3008-44c0-bb19-c9bb04b8c5c9" providerId="ADAL" clId="{1A471341-9D13-43A5-A298-0BE506B2B48C}" dt="2023-09-23T23:14:01.203" v="447" actId="729"/>
        <pc:sldMkLst>
          <pc:docMk/>
          <pc:sldMk cId="2552384478" sldId="1825"/>
        </pc:sldMkLst>
      </pc:sldChg>
      <pc:sldChg chg="addSp delSp modSp mod ord delAnim modAnim modNotesTx">
        <pc:chgData name="Sarasin, Elise" userId="051ede2b-3008-44c0-bb19-c9bb04b8c5c9" providerId="ADAL" clId="{1A471341-9D13-43A5-A298-0BE506B2B48C}" dt="2023-09-23T22:28:42.724" v="333" actId="20577"/>
        <pc:sldMkLst>
          <pc:docMk/>
          <pc:sldMk cId="3988406604" sldId="1826"/>
        </pc:sldMkLst>
        <pc:spChg chg="mod">
          <ac:chgData name="Sarasin, Elise" userId="051ede2b-3008-44c0-bb19-c9bb04b8c5c9" providerId="ADAL" clId="{1A471341-9D13-43A5-A298-0BE506B2B48C}" dt="2023-09-23T22:28:42.724" v="333" actId="20577"/>
          <ac:spMkLst>
            <pc:docMk/>
            <pc:sldMk cId="3988406604" sldId="1826"/>
            <ac:spMk id="3" creationId="{0D0DE835-53C9-F620-7392-E557B94F6411}"/>
          </ac:spMkLst>
        </pc:spChg>
        <pc:spChg chg="del mod">
          <ac:chgData name="Sarasin, Elise" userId="051ede2b-3008-44c0-bb19-c9bb04b8c5c9" providerId="ADAL" clId="{1A471341-9D13-43A5-A298-0BE506B2B48C}" dt="2023-09-23T22:26:45.642" v="320" actId="478"/>
          <ac:spMkLst>
            <pc:docMk/>
            <pc:sldMk cId="3988406604" sldId="1826"/>
            <ac:spMk id="5" creationId="{323CA388-F1A4-024D-9812-768C3B04BDA2}"/>
          </ac:spMkLst>
        </pc:spChg>
        <pc:picChg chg="add mod">
          <ac:chgData name="Sarasin, Elise" userId="051ede2b-3008-44c0-bb19-c9bb04b8c5c9" providerId="ADAL" clId="{1A471341-9D13-43A5-A298-0BE506B2B48C}" dt="2023-09-23T22:27:54.650" v="331" actId="1035"/>
          <ac:picMkLst>
            <pc:docMk/>
            <pc:sldMk cId="3988406604" sldId="1826"/>
            <ac:picMk id="4" creationId="{19DA15EB-9A46-C275-932B-248F175C5F02}"/>
          </ac:picMkLst>
        </pc:picChg>
        <pc:picChg chg="add mod">
          <ac:chgData name="Sarasin, Elise" userId="051ede2b-3008-44c0-bb19-c9bb04b8c5c9" providerId="ADAL" clId="{1A471341-9D13-43A5-A298-0BE506B2B48C}" dt="2023-09-23T22:27:54.650" v="331" actId="1035"/>
          <ac:picMkLst>
            <pc:docMk/>
            <pc:sldMk cId="3988406604" sldId="1826"/>
            <ac:picMk id="6" creationId="{60F296C1-A7A1-C3E5-27CB-1CE86961EB76}"/>
          </ac:picMkLst>
        </pc:picChg>
        <pc:picChg chg="add mod">
          <ac:chgData name="Sarasin, Elise" userId="051ede2b-3008-44c0-bb19-c9bb04b8c5c9" providerId="ADAL" clId="{1A471341-9D13-43A5-A298-0BE506B2B48C}" dt="2023-09-23T22:27:54.650" v="331" actId="1035"/>
          <ac:picMkLst>
            <pc:docMk/>
            <pc:sldMk cId="3988406604" sldId="1826"/>
            <ac:picMk id="7" creationId="{610339B3-ED81-FFA7-EE6D-4DD3D9F6EB26}"/>
          </ac:picMkLst>
        </pc:picChg>
        <pc:picChg chg="add mod">
          <ac:chgData name="Sarasin, Elise" userId="051ede2b-3008-44c0-bb19-c9bb04b8c5c9" providerId="ADAL" clId="{1A471341-9D13-43A5-A298-0BE506B2B48C}" dt="2023-09-23T22:27:54.650" v="331" actId="1035"/>
          <ac:picMkLst>
            <pc:docMk/>
            <pc:sldMk cId="3988406604" sldId="1826"/>
            <ac:picMk id="8" creationId="{97D93FDE-D40B-6DE5-A663-CDD5B1A07C9E}"/>
          </ac:picMkLst>
        </pc:picChg>
        <pc:picChg chg="add mod">
          <ac:chgData name="Sarasin, Elise" userId="051ede2b-3008-44c0-bb19-c9bb04b8c5c9" providerId="ADAL" clId="{1A471341-9D13-43A5-A298-0BE506B2B48C}" dt="2023-09-23T22:27:54.650" v="331" actId="1035"/>
          <ac:picMkLst>
            <pc:docMk/>
            <pc:sldMk cId="3988406604" sldId="1826"/>
            <ac:picMk id="9" creationId="{EC68979B-A1A8-6DC1-22B6-4648D2EB7B18}"/>
          </ac:picMkLst>
        </pc:picChg>
        <pc:picChg chg="add mod">
          <ac:chgData name="Sarasin, Elise" userId="051ede2b-3008-44c0-bb19-c9bb04b8c5c9" providerId="ADAL" clId="{1A471341-9D13-43A5-A298-0BE506B2B48C}" dt="2023-09-23T22:27:54.650" v="331" actId="1035"/>
          <ac:picMkLst>
            <pc:docMk/>
            <pc:sldMk cId="3988406604" sldId="1826"/>
            <ac:picMk id="10" creationId="{0F88E75A-DB3D-BD16-A3FB-905DF69EAA41}"/>
          </ac:picMkLst>
        </pc:picChg>
        <pc:picChg chg="add mod">
          <ac:chgData name="Sarasin, Elise" userId="051ede2b-3008-44c0-bb19-c9bb04b8c5c9" providerId="ADAL" clId="{1A471341-9D13-43A5-A298-0BE506B2B48C}" dt="2023-09-23T22:27:54.650" v="331" actId="1035"/>
          <ac:picMkLst>
            <pc:docMk/>
            <pc:sldMk cId="3988406604" sldId="1826"/>
            <ac:picMk id="11" creationId="{846E4F62-AC4B-D460-F011-8A9C212CBD5E}"/>
          </ac:picMkLst>
        </pc:picChg>
        <pc:picChg chg="add mod">
          <ac:chgData name="Sarasin, Elise" userId="051ede2b-3008-44c0-bb19-c9bb04b8c5c9" providerId="ADAL" clId="{1A471341-9D13-43A5-A298-0BE506B2B48C}" dt="2023-09-23T22:27:54.650" v="331" actId="1035"/>
          <ac:picMkLst>
            <pc:docMk/>
            <pc:sldMk cId="3988406604" sldId="1826"/>
            <ac:picMk id="12" creationId="{A4F9D31C-E2CF-5C69-1CB2-37507D2FBDD9}"/>
          </ac:picMkLst>
        </pc:picChg>
        <pc:picChg chg="add mod">
          <ac:chgData name="Sarasin, Elise" userId="051ede2b-3008-44c0-bb19-c9bb04b8c5c9" providerId="ADAL" clId="{1A471341-9D13-43A5-A298-0BE506B2B48C}" dt="2023-09-23T22:27:54.650" v="331" actId="1035"/>
          <ac:picMkLst>
            <pc:docMk/>
            <pc:sldMk cId="3988406604" sldId="1826"/>
            <ac:picMk id="13" creationId="{08B682C2-35B2-3819-DE70-1596BA940395}"/>
          </ac:picMkLst>
        </pc:picChg>
        <pc:picChg chg="add mod">
          <ac:chgData name="Sarasin, Elise" userId="051ede2b-3008-44c0-bb19-c9bb04b8c5c9" providerId="ADAL" clId="{1A471341-9D13-43A5-A298-0BE506B2B48C}" dt="2023-09-23T22:27:54.650" v="331" actId="1035"/>
          <ac:picMkLst>
            <pc:docMk/>
            <pc:sldMk cId="3988406604" sldId="1826"/>
            <ac:picMk id="14" creationId="{B65B02C9-C50E-B92B-475B-CBA6C1500B92}"/>
          </ac:picMkLst>
        </pc:picChg>
        <pc:picChg chg="add mod">
          <ac:chgData name="Sarasin, Elise" userId="051ede2b-3008-44c0-bb19-c9bb04b8c5c9" providerId="ADAL" clId="{1A471341-9D13-43A5-A298-0BE506B2B48C}" dt="2023-09-23T22:27:54.650" v="331" actId="1035"/>
          <ac:picMkLst>
            <pc:docMk/>
            <pc:sldMk cId="3988406604" sldId="1826"/>
            <ac:picMk id="15" creationId="{12260F6D-BEBD-FA30-0F03-D577F134EBC5}"/>
          </ac:picMkLst>
        </pc:picChg>
        <pc:picChg chg="add mod">
          <ac:chgData name="Sarasin, Elise" userId="051ede2b-3008-44c0-bb19-c9bb04b8c5c9" providerId="ADAL" clId="{1A471341-9D13-43A5-A298-0BE506B2B48C}" dt="2023-09-23T22:27:54.650" v="331" actId="1035"/>
          <ac:picMkLst>
            <pc:docMk/>
            <pc:sldMk cId="3988406604" sldId="1826"/>
            <ac:picMk id="16" creationId="{2ED94B89-60FB-C320-492E-91291836B319}"/>
          </ac:picMkLst>
        </pc:picChg>
        <pc:picChg chg="add mod">
          <ac:chgData name="Sarasin, Elise" userId="051ede2b-3008-44c0-bb19-c9bb04b8c5c9" providerId="ADAL" clId="{1A471341-9D13-43A5-A298-0BE506B2B48C}" dt="2023-09-23T22:27:54.650" v="331" actId="1035"/>
          <ac:picMkLst>
            <pc:docMk/>
            <pc:sldMk cId="3988406604" sldId="1826"/>
            <ac:picMk id="17" creationId="{0B597535-6F97-F293-E1AB-EB9C535F0AC9}"/>
          </ac:picMkLst>
        </pc:picChg>
        <pc:picChg chg="add mod">
          <ac:chgData name="Sarasin, Elise" userId="051ede2b-3008-44c0-bb19-c9bb04b8c5c9" providerId="ADAL" clId="{1A471341-9D13-43A5-A298-0BE506B2B48C}" dt="2023-09-23T22:27:54.650" v="331" actId="1035"/>
          <ac:picMkLst>
            <pc:docMk/>
            <pc:sldMk cId="3988406604" sldId="1826"/>
            <ac:picMk id="18" creationId="{20814618-9ED6-B4A2-F55D-B1F2E62D6757}"/>
          </ac:picMkLst>
        </pc:picChg>
        <pc:picChg chg="add mod">
          <ac:chgData name="Sarasin, Elise" userId="051ede2b-3008-44c0-bb19-c9bb04b8c5c9" providerId="ADAL" clId="{1A471341-9D13-43A5-A298-0BE506B2B48C}" dt="2023-09-23T22:27:54.650" v="331" actId="1035"/>
          <ac:picMkLst>
            <pc:docMk/>
            <pc:sldMk cId="3988406604" sldId="1826"/>
            <ac:picMk id="19" creationId="{6CB52900-C921-FF93-3EFA-4979F4B68D37}"/>
          </ac:picMkLst>
        </pc:picChg>
        <pc:picChg chg="add mod">
          <ac:chgData name="Sarasin, Elise" userId="051ede2b-3008-44c0-bb19-c9bb04b8c5c9" providerId="ADAL" clId="{1A471341-9D13-43A5-A298-0BE506B2B48C}" dt="2023-09-23T22:27:54.650" v="331" actId="1035"/>
          <ac:picMkLst>
            <pc:docMk/>
            <pc:sldMk cId="3988406604" sldId="1826"/>
            <ac:picMk id="20" creationId="{0AAD88C1-32AF-8923-E055-0904695F8E57}"/>
          </ac:picMkLst>
        </pc:picChg>
        <pc:picChg chg="add mod">
          <ac:chgData name="Sarasin, Elise" userId="051ede2b-3008-44c0-bb19-c9bb04b8c5c9" providerId="ADAL" clId="{1A471341-9D13-43A5-A298-0BE506B2B48C}" dt="2023-09-23T22:27:54.650" v="331" actId="1035"/>
          <ac:picMkLst>
            <pc:docMk/>
            <pc:sldMk cId="3988406604" sldId="1826"/>
            <ac:picMk id="21" creationId="{BFD7F635-E1C8-A0FF-EFB5-9E11E2E2674D}"/>
          </ac:picMkLst>
        </pc:picChg>
        <pc:picChg chg="del">
          <ac:chgData name="Sarasin, Elise" userId="051ede2b-3008-44c0-bb19-c9bb04b8c5c9" providerId="ADAL" clId="{1A471341-9D13-43A5-A298-0BE506B2B48C}" dt="2023-09-23T22:27:27.528" v="323" actId="478"/>
          <ac:picMkLst>
            <pc:docMk/>
            <pc:sldMk cId="3988406604" sldId="1826"/>
            <ac:picMk id="58"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59"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60"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61"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62"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63"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64"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65"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66"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67"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68"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69"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70"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71"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72"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73"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74"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75"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76"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77"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78" creationId="{00000000-0000-0000-0000-000000000000}"/>
          </ac:picMkLst>
        </pc:picChg>
        <pc:picChg chg="del">
          <ac:chgData name="Sarasin, Elise" userId="051ede2b-3008-44c0-bb19-c9bb04b8c5c9" providerId="ADAL" clId="{1A471341-9D13-43A5-A298-0BE506B2B48C}" dt="2023-09-23T22:27:27.528" v="323" actId="478"/>
          <ac:picMkLst>
            <pc:docMk/>
            <pc:sldMk cId="3988406604" sldId="1826"/>
            <ac:picMk id="79" creationId="{00000000-0000-0000-0000-000000000000}"/>
          </ac:picMkLst>
        </pc:picChg>
      </pc:sldChg>
      <pc:sldChg chg="add ord">
        <pc:chgData name="Sarasin, Elise" userId="051ede2b-3008-44c0-bb19-c9bb04b8c5c9" providerId="ADAL" clId="{1A471341-9D13-43A5-A298-0BE506B2B48C}" dt="2023-09-23T22:04:18.563" v="12"/>
        <pc:sldMkLst>
          <pc:docMk/>
          <pc:sldMk cId="295473230" sldId="1856"/>
        </pc:sldMkLst>
      </pc:sldChg>
      <pc:sldChg chg="delSp add mod ord delAnim">
        <pc:chgData name="Sarasin, Elise" userId="051ede2b-3008-44c0-bb19-c9bb04b8c5c9" providerId="ADAL" clId="{1A471341-9D13-43A5-A298-0BE506B2B48C}" dt="2023-09-23T22:05:36.872" v="22" actId="478"/>
        <pc:sldMkLst>
          <pc:docMk/>
          <pc:sldMk cId="1768666453" sldId="1857"/>
        </pc:sldMkLst>
        <pc:spChg chg="del">
          <ac:chgData name="Sarasin, Elise" userId="051ede2b-3008-44c0-bb19-c9bb04b8c5c9" providerId="ADAL" clId="{1A471341-9D13-43A5-A298-0BE506B2B48C}" dt="2023-09-23T22:05:36.872" v="22" actId="478"/>
          <ac:spMkLst>
            <pc:docMk/>
            <pc:sldMk cId="1768666453" sldId="1857"/>
            <ac:spMk id="8" creationId="{F3ED5B9D-A892-3DDC-AB61-0BF0C3C084EC}"/>
          </ac:spMkLst>
        </pc:spChg>
        <pc:spChg chg="del">
          <ac:chgData name="Sarasin, Elise" userId="051ede2b-3008-44c0-bb19-c9bb04b8c5c9" providerId="ADAL" clId="{1A471341-9D13-43A5-A298-0BE506B2B48C}" dt="2023-09-23T22:05:35.649" v="21" actId="478"/>
          <ac:spMkLst>
            <pc:docMk/>
            <pc:sldMk cId="1768666453" sldId="1857"/>
            <ac:spMk id="9" creationId="{8CBB2F4D-E4A5-577F-66E3-3CC624EDAD76}"/>
          </ac:spMkLst>
        </pc:spChg>
      </pc:sldChg>
      <pc:sldChg chg="add del">
        <pc:chgData name="Sarasin, Elise" userId="051ede2b-3008-44c0-bb19-c9bb04b8c5c9" providerId="ADAL" clId="{1A471341-9D13-43A5-A298-0BE506B2B48C}" dt="2023-09-23T22:08:17.551" v="53"/>
        <pc:sldMkLst>
          <pc:docMk/>
          <pc:sldMk cId="3374635089" sldId="1858"/>
        </pc:sldMkLst>
      </pc:sldChg>
      <pc:sldChg chg="add ord modTransition">
        <pc:chgData name="Sarasin, Elise" userId="051ede2b-3008-44c0-bb19-c9bb04b8c5c9" providerId="ADAL" clId="{1A471341-9D13-43A5-A298-0BE506B2B48C}" dt="2023-09-23T22:08:38.591" v="63"/>
        <pc:sldMkLst>
          <pc:docMk/>
          <pc:sldMk cId="408659973" sldId="1860"/>
        </pc:sldMkLst>
      </pc:sldChg>
      <pc:sldChg chg="add ord">
        <pc:chgData name="Sarasin, Elise" userId="051ede2b-3008-44c0-bb19-c9bb04b8c5c9" providerId="ADAL" clId="{1A471341-9D13-43A5-A298-0BE506B2B48C}" dt="2023-09-23T22:11:48.181" v="93"/>
        <pc:sldMkLst>
          <pc:docMk/>
          <pc:sldMk cId="810473563" sldId="1861"/>
        </pc:sldMkLst>
      </pc:sldChg>
      <pc:sldChg chg="add mod modShow">
        <pc:chgData name="Sarasin, Elise" userId="051ede2b-3008-44c0-bb19-c9bb04b8c5c9" providerId="ADAL" clId="{1A471341-9D13-43A5-A298-0BE506B2B48C}" dt="2023-09-23T22:21:29.545" v="279" actId="729"/>
        <pc:sldMkLst>
          <pc:docMk/>
          <pc:sldMk cId="2938235410" sldId="1862"/>
        </pc:sldMkLst>
      </pc:sldChg>
      <pc:sldChg chg="add del">
        <pc:chgData name="Sarasin, Elise" userId="051ede2b-3008-44c0-bb19-c9bb04b8c5c9" providerId="ADAL" clId="{1A471341-9D13-43A5-A298-0BE506B2B48C}" dt="2023-09-23T22:23:17.885" v="315"/>
        <pc:sldMkLst>
          <pc:docMk/>
          <pc:sldMk cId="314862212" sldId="1863"/>
        </pc:sldMkLst>
      </pc:sldChg>
      <pc:sldChg chg="add mod modShow">
        <pc:chgData name="Sarasin, Elise" userId="051ede2b-3008-44c0-bb19-c9bb04b8c5c9" providerId="ADAL" clId="{1A471341-9D13-43A5-A298-0BE506B2B48C}" dt="2023-09-23T23:12:18.082" v="430" actId="729"/>
        <pc:sldMkLst>
          <pc:docMk/>
          <pc:sldMk cId="3450012692" sldId="1863"/>
        </pc:sldMkLst>
      </pc:sldChg>
      <pc:sldChg chg="add del">
        <pc:chgData name="Sarasin, Elise" userId="051ede2b-3008-44c0-bb19-c9bb04b8c5c9" providerId="ADAL" clId="{1A471341-9D13-43A5-A298-0BE506B2B48C}" dt="2023-09-23T22:23:17.885" v="315"/>
        <pc:sldMkLst>
          <pc:docMk/>
          <pc:sldMk cId="2128577988" sldId="1864"/>
        </pc:sldMkLst>
      </pc:sldChg>
      <pc:sldChg chg="add mod modShow">
        <pc:chgData name="Sarasin, Elise" userId="051ede2b-3008-44c0-bb19-c9bb04b8c5c9" providerId="ADAL" clId="{1A471341-9D13-43A5-A298-0BE506B2B48C}" dt="2023-09-23T23:29:07.674" v="458" actId="729"/>
        <pc:sldMkLst>
          <pc:docMk/>
          <pc:sldMk cId="3630133198" sldId="1864"/>
        </pc:sldMkLst>
      </pc:sldChg>
      <pc:sldChg chg="add">
        <pc:chgData name="Sarasin, Elise" userId="051ede2b-3008-44c0-bb19-c9bb04b8c5c9" providerId="ADAL" clId="{1A471341-9D13-43A5-A298-0BE506B2B48C}" dt="2023-09-24T00:37:58.991" v="830"/>
        <pc:sldMkLst>
          <pc:docMk/>
          <pc:sldMk cId="1314979116" sldId="1865"/>
        </pc:sldMkLst>
      </pc:sldChg>
      <pc:sldChg chg="add del">
        <pc:chgData name="Sarasin, Elise" userId="051ede2b-3008-44c0-bb19-c9bb04b8c5c9" providerId="ADAL" clId="{1A471341-9D13-43A5-A298-0BE506B2B48C}" dt="2023-09-23T22:23:17.885" v="315"/>
        <pc:sldMkLst>
          <pc:docMk/>
          <pc:sldMk cId="4137577356" sldId="1865"/>
        </pc:sldMkLst>
      </pc:sldChg>
      <pc:sldChg chg="add">
        <pc:chgData name="Sarasin, Elise" userId="051ede2b-3008-44c0-bb19-c9bb04b8c5c9" providerId="ADAL" clId="{1A471341-9D13-43A5-A298-0BE506B2B48C}" dt="2023-09-24T00:59:33.574" v="1123"/>
        <pc:sldMkLst>
          <pc:docMk/>
          <pc:sldMk cId="2750475520" sldId="1866"/>
        </pc:sldMkLst>
      </pc:sldChg>
      <pc:sldChg chg="add del">
        <pc:chgData name="Sarasin, Elise" userId="051ede2b-3008-44c0-bb19-c9bb04b8c5c9" providerId="ADAL" clId="{1A471341-9D13-43A5-A298-0BE506B2B48C}" dt="2023-09-23T22:23:17.885" v="315"/>
        <pc:sldMkLst>
          <pc:docMk/>
          <pc:sldMk cId="3189981967" sldId="1866"/>
        </pc:sldMkLst>
      </pc:sldChg>
      <pc:sldChg chg="add del">
        <pc:chgData name="Sarasin, Elise" userId="051ede2b-3008-44c0-bb19-c9bb04b8c5c9" providerId="ADAL" clId="{1A471341-9D13-43A5-A298-0BE506B2B48C}" dt="2023-09-23T22:23:17.885" v="315"/>
        <pc:sldMkLst>
          <pc:docMk/>
          <pc:sldMk cId="2430914970" sldId="1867"/>
        </pc:sldMkLst>
      </pc:sldChg>
      <pc:sldChg chg="add">
        <pc:chgData name="Sarasin, Elise" userId="051ede2b-3008-44c0-bb19-c9bb04b8c5c9" providerId="ADAL" clId="{1A471341-9D13-43A5-A298-0BE506B2B48C}" dt="2023-09-24T00:59:33.574" v="1123"/>
        <pc:sldMkLst>
          <pc:docMk/>
          <pc:sldMk cId="3455999396" sldId="1867"/>
        </pc:sldMkLst>
      </pc:sldChg>
      <pc:sldChg chg="add del">
        <pc:chgData name="Sarasin, Elise" userId="051ede2b-3008-44c0-bb19-c9bb04b8c5c9" providerId="ADAL" clId="{1A471341-9D13-43A5-A298-0BE506B2B48C}" dt="2023-09-23T22:23:17.885" v="315"/>
        <pc:sldMkLst>
          <pc:docMk/>
          <pc:sldMk cId="1943873591" sldId="1868"/>
        </pc:sldMkLst>
      </pc:sldChg>
      <pc:sldChg chg="add">
        <pc:chgData name="Sarasin, Elise" userId="051ede2b-3008-44c0-bb19-c9bb04b8c5c9" providerId="ADAL" clId="{1A471341-9D13-43A5-A298-0BE506B2B48C}" dt="2023-09-24T00:59:33.574" v="1123"/>
        <pc:sldMkLst>
          <pc:docMk/>
          <pc:sldMk cId="3274153349" sldId="1868"/>
        </pc:sldMkLst>
      </pc:sldChg>
      <pc:sldChg chg="add">
        <pc:chgData name="Sarasin, Elise" userId="051ede2b-3008-44c0-bb19-c9bb04b8c5c9" providerId="ADAL" clId="{1A471341-9D13-43A5-A298-0BE506B2B48C}" dt="2023-09-24T00:59:33.574" v="1123"/>
        <pc:sldMkLst>
          <pc:docMk/>
          <pc:sldMk cId="3089600609" sldId="1869"/>
        </pc:sldMkLst>
      </pc:sldChg>
      <pc:sldChg chg="add del">
        <pc:chgData name="Sarasin, Elise" userId="051ede2b-3008-44c0-bb19-c9bb04b8c5c9" providerId="ADAL" clId="{1A471341-9D13-43A5-A298-0BE506B2B48C}" dt="2023-09-23T22:23:17.885" v="315"/>
        <pc:sldMkLst>
          <pc:docMk/>
          <pc:sldMk cId="3994931322" sldId="1869"/>
        </pc:sldMkLst>
      </pc:sldChg>
      <pc:sldChg chg="add del">
        <pc:chgData name="Sarasin, Elise" userId="051ede2b-3008-44c0-bb19-c9bb04b8c5c9" providerId="ADAL" clId="{1A471341-9D13-43A5-A298-0BE506B2B48C}" dt="2023-09-24T01:05:01.377" v="1190" actId="47"/>
        <pc:sldMkLst>
          <pc:docMk/>
          <pc:sldMk cId="973353099" sldId="1870"/>
        </pc:sldMkLst>
      </pc:sldChg>
      <pc:sldChg chg="add del">
        <pc:chgData name="Sarasin, Elise" userId="051ede2b-3008-44c0-bb19-c9bb04b8c5c9" providerId="ADAL" clId="{1A471341-9D13-43A5-A298-0BE506B2B48C}" dt="2023-09-23T22:23:17.885" v="315"/>
        <pc:sldMkLst>
          <pc:docMk/>
          <pc:sldMk cId="1485579825" sldId="1870"/>
        </pc:sldMkLst>
      </pc:sldChg>
      <pc:sldChg chg="add del">
        <pc:chgData name="Sarasin, Elise" userId="051ede2b-3008-44c0-bb19-c9bb04b8c5c9" providerId="ADAL" clId="{1A471341-9D13-43A5-A298-0BE506B2B48C}" dt="2023-09-23T22:23:17.885" v="315"/>
        <pc:sldMkLst>
          <pc:docMk/>
          <pc:sldMk cId="931827230" sldId="1871"/>
        </pc:sldMkLst>
      </pc:sldChg>
      <pc:sldChg chg="add del">
        <pc:chgData name="Sarasin, Elise" userId="051ede2b-3008-44c0-bb19-c9bb04b8c5c9" providerId="ADAL" clId="{1A471341-9D13-43A5-A298-0BE506B2B48C}" dt="2023-09-24T01:04:34.026" v="1189" actId="47"/>
        <pc:sldMkLst>
          <pc:docMk/>
          <pc:sldMk cId="3718060744" sldId="1871"/>
        </pc:sldMkLst>
      </pc:sldChg>
      <pc:sldChg chg="addSp delSp modSp add mod modNotesTx">
        <pc:chgData name="Sarasin, Elise" userId="051ede2b-3008-44c0-bb19-c9bb04b8c5c9" providerId="ADAL" clId="{1A471341-9D13-43A5-A298-0BE506B2B48C}" dt="2023-09-24T01:10:09.918" v="1208" actId="1076"/>
        <pc:sldMkLst>
          <pc:docMk/>
          <pc:sldMk cId="3703695143" sldId="1872"/>
        </pc:sldMkLst>
        <pc:picChg chg="add mod">
          <ac:chgData name="Sarasin, Elise" userId="051ede2b-3008-44c0-bb19-c9bb04b8c5c9" providerId="ADAL" clId="{1A471341-9D13-43A5-A298-0BE506B2B48C}" dt="2023-09-24T01:10:09.918" v="1208" actId="1076"/>
          <ac:picMkLst>
            <pc:docMk/>
            <pc:sldMk cId="3703695143" sldId="1872"/>
            <ac:picMk id="4" creationId="{E95C6A9F-43ED-FD53-FFFA-D16C43C09330}"/>
          </ac:picMkLst>
        </pc:picChg>
        <pc:picChg chg="del mod">
          <ac:chgData name="Sarasin, Elise" userId="051ede2b-3008-44c0-bb19-c9bb04b8c5c9" providerId="ADAL" clId="{1A471341-9D13-43A5-A298-0BE506B2B48C}" dt="2023-09-24T01:09:59.346" v="1203" actId="478"/>
          <ac:picMkLst>
            <pc:docMk/>
            <pc:sldMk cId="3703695143" sldId="1872"/>
            <ac:picMk id="9" creationId="{F6E4C9C2-E200-0A7E-2AF2-78097FDFA743}"/>
          </ac:picMkLst>
        </pc:picChg>
      </pc:sldChg>
      <pc:sldChg chg="add del">
        <pc:chgData name="Sarasin, Elise" userId="051ede2b-3008-44c0-bb19-c9bb04b8c5c9" providerId="ADAL" clId="{1A471341-9D13-43A5-A298-0BE506B2B48C}" dt="2023-09-23T22:23:17.885" v="315"/>
        <pc:sldMkLst>
          <pc:docMk/>
          <pc:sldMk cId="4255965252" sldId="1872"/>
        </pc:sldMkLst>
      </pc:sldChg>
      <pc:sldChg chg="add">
        <pc:chgData name="Sarasin, Elise" userId="051ede2b-3008-44c0-bb19-c9bb04b8c5c9" providerId="ADAL" clId="{1A471341-9D13-43A5-A298-0BE506B2B48C}" dt="2023-09-24T00:59:33.574" v="1123"/>
        <pc:sldMkLst>
          <pc:docMk/>
          <pc:sldMk cId="571762006" sldId="1873"/>
        </pc:sldMkLst>
      </pc:sldChg>
      <pc:sldChg chg="add del">
        <pc:chgData name="Sarasin, Elise" userId="051ede2b-3008-44c0-bb19-c9bb04b8c5c9" providerId="ADAL" clId="{1A471341-9D13-43A5-A298-0BE506B2B48C}" dt="2023-09-23T22:23:17.885" v="315"/>
        <pc:sldMkLst>
          <pc:docMk/>
          <pc:sldMk cId="1483095798" sldId="1873"/>
        </pc:sldMkLst>
      </pc:sldChg>
      <pc:sldChg chg="delSp modSp add mod">
        <pc:chgData name="Sarasin, Elise" userId="051ede2b-3008-44c0-bb19-c9bb04b8c5c9" providerId="ADAL" clId="{1A471341-9D13-43A5-A298-0BE506B2B48C}" dt="2023-09-24T01:09:36.788" v="1202" actId="1076"/>
        <pc:sldMkLst>
          <pc:docMk/>
          <pc:sldMk cId="4255174956" sldId="1874"/>
        </pc:sldMkLst>
        <pc:picChg chg="del">
          <ac:chgData name="Sarasin, Elise" userId="051ede2b-3008-44c0-bb19-c9bb04b8c5c9" providerId="ADAL" clId="{1A471341-9D13-43A5-A298-0BE506B2B48C}" dt="2023-09-24T01:09:31.487" v="1199" actId="478"/>
          <ac:picMkLst>
            <pc:docMk/>
            <pc:sldMk cId="4255174956" sldId="1874"/>
            <ac:picMk id="4" creationId="{E95C6A9F-43ED-FD53-FFFA-D16C43C09330}"/>
          </ac:picMkLst>
        </pc:picChg>
        <pc:picChg chg="mod">
          <ac:chgData name="Sarasin, Elise" userId="051ede2b-3008-44c0-bb19-c9bb04b8c5c9" providerId="ADAL" clId="{1A471341-9D13-43A5-A298-0BE506B2B48C}" dt="2023-09-24T01:09:36.788" v="1202" actId="1076"/>
          <ac:picMkLst>
            <pc:docMk/>
            <pc:sldMk cId="4255174956" sldId="1874"/>
            <ac:picMk id="9" creationId="{F6E4C9C2-E200-0A7E-2AF2-78097FDFA743}"/>
          </ac:picMkLst>
        </pc:picChg>
      </pc:sldChg>
      <pc:sldChg chg="add mod modShow">
        <pc:chgData name="Sarasin, Elise" userId="051ede2b-3008-44c0-bb19-c9bb04b8c5c9" providerId="ADAL" clId="{1A471341-9D13-43A5-A298-0BE506B2B48C}" dt="2023-09-24T01:15:58.847" v="1288" actId="729"/>
        <pc:sldMkLst>
          <pc:docMk/>
          <pc:sldMk cId="1542782097" sldId="1875"/>
        </pc:sldMkLst>
      </pc:sldChg>
      <pc:sldChg chg="add ord">
        <pc:chgData name="Sarasin, Elise" userId="051ede2b-3008-44c0-bb19-c9bb04b8c5c9" providerId="ADAL" clId="{1A471341-9D13-43A5-A298-0BE506B2B48C}" dt="2023-09-25T16:35:56.932" v="1639"/>
        <pc:sldMkLst>
          <pc:docMk/>
          <pc:sldMk cId="0" sldId="1876"/>
        </pc:sldMkLst>
      </pc:sldChg>
      <pc:sldChg chg="add">
        <pc:chgData name="Sarasin, Elise" userId="051ede2b-3008-44c0-bb19-c9bb04b8c5c9" providerId="ADAL" clId="{1A471341-9D13-43A5-A298-0BE506B2B48C}" dt="2023-09-25T16:36:03.650" v="1640"/>
        <pc:sldMkLst>
          <pc:docMk/>
          <pc:sldMk cId="0" sldId="1877"/>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0.6149</c:v>
                </c:pt>
                <c:pt idx="1">
                  <c:v>0.63329999999999997</c:v>
                </c:pt>
                <c:pt idx="2">
                  <c:v>0.66900000000000004</c:v>
                </c:pt>
                <c:pt idx="3">
                  <c:v>0.71550000000000002</c:v>
                </c:pt>
                <c:pt idx="4">
                  <c:v>0.70389999999999997</c:v>
                </c:pt>
                <c:pt idx="5">
                  <c:v>0.65590000000000004</c:v>
                </c:pt>
                <c:pt idx="6">
                  <c:v>0.89629999999999999</c:v>
                </c:pt>
                <c:pt idx="7">
                  <c:v>0.78129999999999999</c:v>
                </c:pt>
                <c:pt idx="8">
                  <c:v>0.77010000000000001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0.252</c:v>
                </c:pt>
                <c:pt idx="1">
                  <c:v>0.27289999999999998</c:v>
                </c:pt>
                <c:pt idx="2">
                  <c:v>0.25409999999999999</c:v>
                </c:pt>
                <c:pt idx="3">
                  <c:v>0.20910000000000001</c:v>
                </c:pt>
                <c:pt idx="4">
                  <c:v>0.20960000000000001</c:v>
                </c:pt>
                <c:pt idx="5">
                  <c:v>0.25190000000000001</c:v>
                </c:pt>
                <c:pt idx="6">
                  <c:v>9.7600000000000006E-2</c:v>
                </c:pt>
                <c:pt idx="7">
                  <c:v>0.15379999999999999</c:v>
                </c:pt>
                <c:pt idx="8">
                  <c:v>0.1605</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0.1331</c:v>
                </c:pt>
                <c:pt idx="1">
                  <c:v>9.3799999999999994E-2</c:v>
                </c:pt>
                <c:pt idx="2">
                  <c:v>7.6899999999999996E-2</c:v>
                </c:pt>
                <c:pt idx="3">
                  <c:v>7.5399999999999995E-2</c:v>
                </c:pt>
                <c:pt idx="4">
                  <c:v>8.6599999999999996E-2</c:v>
                </c:pt>
                <c:pt idx="5">
                  <c:v>9.2299999999999993E-2</c:v>
                </c:pt>
                <c:pt idx="6">
                  <c:v>6.1000000000000004E-3</c:v>
                </c:pt>
                <c:pt idx="7">
                  <c:v>6.4899999999999999E-2</c:v>
                </c:pt>
                <c:pt idx="8">
                  <c:v>6.9400000000000003E-2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0.6734</c:v>
                </c:pt>
                <c:pt idx="1">
                  <c:v>0.71860000000000002</c:v>
                </c:pt>
                <c:pt idx="2">
                  <c:v>0.78090000000000004</c:v>
                </c:pt>
                <c:pt idx="3">
                  <c:v>0.76290000000000002</c:v>
                </c:pt>
                <c:pt idx="4">
                  <c:v>0.78590000000000004</c:v>
                </c:pt>
                <c:pt idx="5">
                  <c:v>0.81799999999999995</c:v>
                </c:pt>
                <c:pt idx="6">
                  <c:v>0.86890000000000001</c:v>
                </c:pt>
                <c:pt idx="7">
                  <c:v>0.76680000000000004</c:v>
                </c:pt>
                <c:pt idx="8">
                  <c:v>0.76139999999999997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0.1754</c:v>
                </c:pt>
                <c:pt idx="1">
                  <c:v>0.18340000000000001</c:v>
                </c:pt>
                <c:pt idx="2">
                  <c:v>0.1515</c:v>
                </c:pt>
                <c:pt idx="3">
                  <c:v>0.1487</c:v>
                </c:pt>
                <c:pt idx="4">
                  <c:v>0.13439999999999999</c:v>
                </c:pt>
                <c:pt idx="5">
                  <c:v>0.1197</c:v>
                </c:pt>
                <c:pt idx="6">
                  <c:v>8.2299999999999998E-2</c:v>
                </c:pt>
                <c:pt idx="7">
                  <c:v>0.14419999999999999</c:v>
                </c:pt>
                <c:pt idx="8">
                  <c:v>0.15620000000000001</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0.1512</c:v>
                </c:pt>
                <c:pt idx="1">
                  <c:v>9.8100000000000007E-2</c:v>
                </c:pt>
                <c:pt idx="2">
                  <c:v>6.7599999999999993E-2</c:v>
                </c:pt>
                <c:pt idx="3">
                  <c:v>8.8400000000000006E-2</c:v>
                </c:pt>
                <c:pt idx="4">
                  <c:v>7.9699999999999993E-2</c:v>
                </c:pt>
                <c:pt idx="5">
                  <c:v>6.2300000000000001E-2</c:v>
                </c:pt>
                <c:pt idx="6">
                  <c:v>4.8800000000000003E-2</c:v>
                </c:pt>
                <c:pt idx="7">
                  <c:v>8.8900000000000007E-2</c:v>
                </c:pt>
                <c:pt idx="8">
                  <c:v>8.2400000000000001E-2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4"/>
              <c:layout>
                <c:manualLayout>
                  <c:x val="-8.4599616301075999E-17"/>
                  <c:y val="3.7096143899655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FA-4126-B04F-8CC074ADB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Sheet1!$B$2:$B$8</c:f>
              <c:numCache>
                <c:formatCode>0.00%</c:formatCode>
                <c:ptCount val="7"/>
                <c:pt idx="0">
                  <c:v>0.70550000000000002</c:v>
                </c:pt>
                <c:pt idx="1">
                  <c:v>0.67079999999999995</c:v>
                </c:pt>
                <c:pt idx="2">
                  <c:v>0.69910000000000005</c:v>
                </c:pt>
                <c:pt idx="3">
                  <c:v>0.69369999999999998</c:v>
                </c:pt>
                <c:pt idx="4">
                  <c:v>0.82269999999999999</c:v>
                </c:pt>
                <c:pt idx="5">
                  <c:v>0.72850000000000004</c:v>
                </c:pt>
                <c:pt idx="6">
                  <c:v>0.64780000000000004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2"/>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9-499C-A284-DAAB8696DD7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Sheet1!$C$2:$C$8</c:f>
              <c:numCache>
                <c:formatCode>0.00%</c:formatCode>
                <c:ptCount val="7"/>
                <c:pt idx="0">
                  <c:v>0.20219999999999999</c:v>
                </c:pt>
                <c:pt idx="1">
                  <c:v>0.22770000000000001</c:v>
                </c:pt>
                <c:pt idx="2">
                  <c:v>0.1855</c:v>
                </c:pt>
                <c:pt idx="3">
                  <c:v>0.21440000000000001</c:v>
                </c:pt>
                <c:pt idx="4">
                  <c:v>0.1477</c:v>
                </c:pt>
                <c:pt idx="5">
                  <c:v>0.1855</c:v>
                </c:pt>
                <c:pt idx="6">
                  <c:v>0.22589999999999999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Sheet1!$D$2:$D$8</c:f>
              <c:numCache>
                <c:formatCode>0.00%</c:formatCode>
                <c:ptCount val="7"/>
                <c:pt idx="0">
                  <c:v>9.2299999999999993E-2</c:v>
                </c:pt>
                <c:pt idx="1">
                  <c:v>0.10150000000000001</c:v>
                </c:pt>
                <c:pt idx="2">
                  <c:v>0.1154</c:v>
                </c:pt>
                <c:pt idx="3">
                  <c:v>9.1899999999999996E-2</c:v>
                </c:pt>
                <c:pt idx="4">
                  <c:v>2.9499999999999998E-2</c:v>
                </c:pt>
                <c:pt idx="5">
                  <c:v>8.5999999999999993E-2</c:v>
                </c:pt>
                <c:pt idx="6">
                  <c:v>0.12620000000000001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0.67249999999999999</c:v>
                </c:pt>
                <c:pt idx="1">
                  <c:v>0.77229999999999999</c:v>
                </c:pt>
                <c:pt idx="2">
                  <c:v>0.8054</c:v>
                </c:pt>
                <c:pt idx="3">
                  <c:v>0.74839999999999995</c:v>
                </c:pt>
                <c:pt idx="4">
                  <c:v>0.88849999999999996</c:v>
                </c:pt>
                <c:pt idx="5">
                  <c:v>0.79769999999999996</c:v>
                </c:pt>
                <c:pt idx="6">
                  <c:v>0.76019999999999999</c:v>
                </c:pt>
                <c:pt idx="7">
                  <c:v>0.76080000000000003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0.15379999999999999</c:v>
                </c:pt>
                <c:pt idx="1">
                  <c:v>9.9000000000000005E-2</c:v>
                </c:pt>
                <c:pt idx="2">
                  <c:v>7.2400000000000006E-2</c:v>
                </c:pt>
                <c:pt idx="3">
                  <c:v>0.12039999999999999</c:v>
                </c:pt>
                <c:pt idx="4">
                  <c:v>4.2999999999999997E-2</c:v>
                </c:pt>
                <c:pt idx="5">
                  <c:v>0.1023</c:v>
                </c:pt>
                <c:pt idx="6">
                  <c:v>0.1018</c:v>
                </c:pt>
                <c:pt idx="7">
                  <c:v>0.10299999999999999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0.1736</c:v>
                </c:pt>
                <c:pt idx="1">
                  <c:v>0.12870000000000001</c:v>
                </c:pt>
                <c:pt idx="2">
                  <c:v>0.1222</c:v>
                </c:pt>
                <c:pt idx="3">
                  <c:v>0.1313</c:v>
                </c:pt>
                <c:pt idx="4">
                  <c:v>6.8500000000000005E-2</c:v>
                </c:pt>
                <c:pt idx="5">
                  <c:v>0.1</c:v>
                </c:pt>
                <c:pt idx="6">
                  <c:v>0.13800000000000001</c:v>
                </c:pt>
                <c:pt idx="7">
                  <c:v>0.13619999999999999</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0.76990000000000003</c:v>
                </c:pt>
                <c:pt idx="1">
                  <c:v>0.87949999999999995</c:v>
                </c:pt>
                <c:pt idx="2">
                  <c:v>0.88939999999999997</c:v>
                </c:pt>
                <c:pt idx="3">
                  <c:v>0.87029999999999996</c:v>
                </c:pt>
                <c:pt idx="4">
                  <c:v>0.83330000000000004</c:v>
                </c:pt>
                <c:pt idx="5">
                  <c:v>0.84789999999999999</c:v>
                </c:pt>
                <c:pt idx="6">
                  <c:v>0.87080000000000002</c:v>
                </c:pt>
                <c:pt idx="7">
                  <c:v>0.86660000000000004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0.1157</c:v>
                </c:pt>
                <c:pt idx="1">
                  <c:v>4.9099999999999998E-2</c:v>
                </c:pt>
                <c:pt idx="2">
                  <c:v>4.8599999999999997E-2</c:v>
                </c:pt>
                <c:pt idx="3">
                  <c:v>4.3499999999999997E-2</c:v>
                </c:pt>
                <c:pt idx="4">
                  <c:v>6.3700000000000007E-2</c:v>
                </c:pt>
                <c:pt idx="5">
                  <c:v>7.2400000000000006E-2</c:v>
                </c:pt>
                <c:pt idx="6">
                  <c:v>5.33E-2</c:v>
                </c:pt>
                <c:pt idx="7">
                  <c:v>5.2200000000000003E-2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0.1143</c:v>
                </c:pt>
                <c:pt idx="1">
                  <c:v>7.1300000000000002E-2</c:v>
                </c:pt>
                <c:pt idx="2">
                  <c:v>6.2E-2</c:v>
                </c:pt>
                <c:pt idx="3">
                  <c:v>8.6199999999999999E-2</c:v>
                </c:pt>
                <c:pt idx="4">
                  <c:v>0.10299999999999999</c:v>
                </c:pt>
                <c:pt idx="5">
                  <c:v>7.9799999999999996E-2</c:v>
                </c:pt>
                <c:pt idx="6">
                  <c:v>7.5899999999999995E-2</c:v>
                </c:pt>
                <c:pt idx="7">
                  <c:v>8.1199999999999994E-2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D1297E-4CE8-474C-9BAF-5ADB1E838897}"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5EE3314A-7631-4932-8036-B91B7305047C}">
      <dgm:prSet phldrT="[Text]"/>
      <dgm:spPr/>
      <dgm:t>
        <a:bodyPr/>
        <a:lstStyle/>
        <a:p>
          <a:r>
            <a:rPr lang="en-US"/>
            <a:t>Academic screening</a:t>
          </a:r>
        </a:p>
      </dgm:t>
    </dgm:pt>
    <dgm:pt modelId="{E0C73A0F-B394-4D3D-B5CE-5A4E3159C966}" type="parTrans" cxnId="{4E002B38-1860-4D8C-A3FD-71EA879DB5BE}">
      <dgm:prSet/>
      <dgm:spPr/>
      <dgm:t>
        <a:bodyPr/>
        <a:lstStyle/>
        <a:p>
          <a:endParaRPr lang="en-US"/>
        </a:p>
      </dgm:t>
    </dgm:pt>
    <dgm:pt modelId="{E2C7444B-94BA-4B45-AF17-23BDBEF73D2B}" type="sibTrans" cxnId="{4E002B38-1860-4D8C-A3FD-71EA879DB5BE}">
      <dgm:prSet/>
      <dgm:spPr/>
      <dgm:t>
        <a:bodyPr/>
        <a:lstStyle/>
        <a:p>
          <a:endParaRPr lang="en-US"/>
        </a:p>
      </dgm:t>
    </dgm:pt>
    <dgm:pt modelId="{11EEB066-6209-4E3A-95D8-7B406445008D}">
      <dgm:prSet phldrT="[Text]"/>
      <dgm:spPr/>
      <dgm:t>
        <a:bodyPr/>
        <a:lstStyle/>
        <a:p>
          <a:r>
            <a:rPr lang="en-US"/>
            <a:t>Behavioral screening</a:t>
          </a:r>
        </a:p>
      </dgm:t>
    </dgm:pt>
    <dgm:pt modelId="{9EBF5946-9180-4ECA-A820-7BD7F43D1DB8}" type="parTrans" cxnId="{253BF120-72F5-4282-83C9-C758CB47B1A4}">
      <dgm:prSet/>
      <dgm:spPr/>
      <dgm:t>
        <a:bodyPr/>
        <a:lstStyle/>
        <a:p>
          <a:endParaRPr lang="en-US"/>
        </a:p>
      </dgm:t>
    </dgm:pt>
    <dgm:pt modelId="{F93E1781-D649-4626-9AA9-491840F53370}" type="sibTrans" cxnId="{253BF120-72F5-4282-83C9-C758CB47B1A4}">
      <dgm:prSet/>
      <dgm:spPr/>
      <dgm:t>
        <a:bodyPr/>
        <a:lstStyle/>
        <a:p>
          <a:endParaRPr lang="en-US"/>
        </a:p>
      </dgm:t>
    </dgm:pt>
    <dgm:pt modelId="{29B67D97-EC8B-4FA2-89E1-0F504F59B4AF}">
      <dgm:prSet phldrT="[Text]"/>
      <dgm:spPr/>
      <dgm:t>
        <a:bodyPr/>
        <a:lstStyle/>
        <a:p>
          <a:pPr algn="ctr"/>
          <a:r>
            <a:rPr lang="en-US"/>
            <a:t>Other school-wide data</a:t>
          </a:r>
        </a:p>
      </dgm:t>
    </dgm:pt>
    <dgm:pt modelId="{D7502CDC-6AA2-464C-B52D-309940C5B221}" type="parTrans" cxnId="{96F9E876-6A5C-4F6E-BD24-DDE2AAC79925}">
      <dgm:prSet/>
      <dgm:spPr/>
      <dgm:t>
        <a:bodyPr/>
        <a:lstStyle/>
        <a:p>
          <a:endParaRPr lang="en-US"/>
        </a:p>
      </dgm:t>
    </dgm:pt>
    <dgm:pt modelId="{D0545EAC-9BD2-4D30-858E-B1D01CA47259}" type="sibTrans" cxnId="{96F9E876-6A5C-4F6E-BD24-DDE2AAC79925}">
      <dgm:prSet/>
      <dgm:spPr/>
      <dgm:t>
        <a:bodyPr/>
        <a:lstStyle/>
        <a:p>
          <a:endParaRPr lang="en-US"/>
        </a:p>
      </dgm:t>
    </dgm:pt>
    <dgm:pt modelId="{5B164598-F51A-4F7E-80C7-6CA8621E005B}">
      <dgm:prSet phldrT="[Text]"/>
      <dgm:spPr/>
      <dgm:t>
        <a:bodyPr/>
        <a:lstStyle/>
        <a:p>
          <a:pPr algn="l"/>
          <a:r>
            <a:rPr lang="en-US"/>
            <a:t>Attendance</a:t>
          </a:r>
        </a:p>
      </dgm:t>
    </dgm:pt>
    <dgm:pt modelId="{5B97708A-81CA-4684-A89E-216E8FD30EB6}" type="parTrans" cxnId="{6AAB0852-6F64-40F8-BB75-EF124BFD133B}">
      <dgm:prSet/>
      <dgm:spPr/>
      <dgm:t>
        <a:bodyPr/>
        <a:lstStyle/>
        <a:p>
          <a:endParaRPr lang="en-US"/>
        </a:p>
      </dgm:t>
    </dgm:pt>
    <dgm:pt modelId="{4664A94A-30E6-48A4-B6FC-C73F2CE245F1}" type="sibTrans" cxnId="{6AAB0852-6F64-40F8-BB75-EF124BFD133B}">
      <dgm:prSet/>
      <dgm:spPr/>
      <dgm:t>
        <a:bodyPr/>
        <a:lstStyle/>
        <a:p>
          <a:endParaRPr lang="en-US"/>
        </a:p>
      </dgm:t>
    </dgm:pt>
    <dgm:pt modelId="{7AC82C03-B1F4-4F6A-A2E7-5285B140F9FD}">
      <dgm:prSet phldrT="[Text]"/>
      <dgm:spPr/>
      <dgm:t>
        <a:bodyPr/>
        <a:lstStyle/>
        <a:p>
          <a:pPr algn="l"/>
          <a:r>
            <a:rPr lang="en-US"/>
            <a:t>Office discipline referrals</a:t>
          </a:r>
        </a:p>
      </dgm:t>
    </dgm:pt>
    <dgm:pt modelId="{11A0F7A6-7264-4B38-A5EE-89117207B724}" type="parTrans" cxnId="{4B087AAC-82DC-4409-AA93-FC990CDFA2DF}">
      <dgm:prSet/>
      <dgm:spPr/>
      <dgm:t>
        <a:bodyPr/>
        <a:lstStyle/>
        <a:p>
          <a:endParaRPr lang="en-US"/>
        </a:p>
      </dgm:t>
    </dgm:pt>
    <dgm:pt modelId="{0294D8C2-0A44-4101-832F-2BD7ED7445CA}" type="sibTrans" cxnId="{4B087AAC-82DC-4409-AA93-FC990CDFA2DF}">
      <dgm:prSet/>
      <dgm:spPr/>
      <dgm:t>
        <a:bodyPr/>
        <a:lstStyle/>
        <a:p>
          <a:endParaRPr lang="en-US"/>
        </a:p>
      </dgm:t>
    </dgm:pt>
    <dgm:pt modelId="{AA39B476-268B-46C8-A047-69AA00C980FB}">
      <dgm:prSet phldrT="[Text]"/>
      <dgm:spPr/>
      <dgm:t>
        <a:bodyPr/>
        <a:lstStyle/>
        <a:p>
          <a:pPr algn="l"/>
          <a:r>
            <a:rPr lang="en-US"/>
            <a:t>Nurse visits</a:t>
          </a:r>
        </a:p>
      </dgm:t>
    </dgm:pt>
    <dgm:pt modelId="{CECFD697-7E43-4B7B-BA02-7CAE312A8C94}" type="parTrans" cxnId="{B8F15277-13B9-4E39-9691-7B66C559E021}">
      <dgm:prSet/>
      <dgm:spPr/>
      <dgm:t>
        <a:bodyPr/>
        <a:lstStyle/>
        <a:p>
          <a:endParaRPr lang="en-US"/>
        </a:p>
      </dgm:t>
    </dgm:pt>
    <dgm:pt modelId="{37D80119-7EAA-4F46-AEA7-F68C72B0576E}" type="sibTrans" cxnId="{B8F15277-13B9-4E39-9691-7B66C559E021}">
      <dgm:prSet/>
      <dgm:spPr/>
      <dgm:t>
        <a:bodyPr/>
        <a:lstStyle/>
        <a:p>
          <a:endParaRPr lang="en-US"/>
        </a:p>
      </dgm:t>
    </dgm:pt>
    <dgm:pt modelId="{6F888E31-581F-45B7-BC53-4B129B94B885}">
      <dgm:prSet phldrT="[Text]"/>
      <dgm:spPr/>
      <dgm:t>
        <a:bodyPr/>
        <a:lstStyle/>
        <a:p>
          <a:pPr algn="l"/>
          <a:r>
            <a:rPr lang="en-US"/>
            <a:t>Common formative assessments</a:t>
          </a:r>
        </a:p>
      </dgm:t>
    </dgm:pt>
    <dgm:pt modelId="{68401FB5-2A88-405F-88D8-05B71CC592FB}" type="parTrans" cxnId="{80485B0F-1878-46E8-9922-A80E74AD76CA}">
      <dgm:prSet/>
      <dgm:spPr/>
      <dgm:t>
        <a:bodyPr/>
        <a:lstStyle/>
        <a:p>
          <a:endParaRPr lang="en-US"/>
        </a:p>
      </dgm:t>
    </dgm:pt>
    <dgm:pt modelId="{2D75E99A-2EA7-429F-BE5B-88C57992F93A}" type="sibTrans" cxnId="{80485B0F-1878-46E8-9922-A80E74AD76CA}">
      <dgm:prSet/>
      <dgm:spPr/>
      <dgm:t>
        <a:bodyPr/>
        <a:lstStyle/>
        <a:p>
          <a:endParaRPr lang="en-US"/>
        </a:p>
      </dgm:t>
    </dgm:pt>
    <dgm:pt modelId="{F7866D42-79D6-4F54-815B-FADC26846878}" type="pres">
      <dgm:prSet presAssocID="{D8D1297E-4CE8-474C-9BAF-5ADB1E838897}" presName="Name0" presStyleCnt="0">
        <dgm:presLayoutVars>
          <dgm:chMax val="7"/>
          <dgm:dir/>
          <dgm:resizeHandles val="exact"/>
        </dgm:presLayoutVars>
      </dgm:prSet>
      <dgm:spPr/>
    </dgm:pt>
    <dgm:pt modelId="{5D7F02AC-4DF5-4649-AEA9-AC386BE0A093}" type="pres">
      <dgm:prSet presAssocID="{D8D1297E-4CE8-474C-9BAF-5ADB1E838897}" presName="ellipse1" presStyleLbl="vennNode1" presStyleIdx="0" presStyleCnt="3" custLinFactNeighborX="7106">
        <dgm:presLayoutVars>
          <dgm:bulletEnabled val="1"/>
        </dgm:presLayoutVars>
      </dgm:prSet>
      <dgm:spPr/>
    </dgm:pt>
    <dgm:pt modelId="{0F7A1838-9619-4766-B10C-971D0399430A}" type="pres">
      <dgm:prSet presAssocID="{D8D1297E-4CE8-474C-9BAF-5ADB1E838897}" presName="ellipse2" presStyleLbl="vennNode1" presStyleIdx="1" presStyleCnt="3">
        <dgm:presLayoutVars>
          <dgm:bulletEnabled val="1"/>
        </dgm:presLayoutVars>
      </dgm:prSet>
      <dgm:spPr/>
    </dgm:pt>
    <dgm:pt modelId="{701AAF2A-5CAB-45B2-B62E-AEA0A7FDBAD9}" type="pres">
      <dgm:prSet presAssocID="{D8D1297E-4CE8-474C-9BAF-5ADB1E838897}" presName="ellipse3" presStyleLbl="vennNode1" presStyleIdx="2" presStyleCnt="3" custLinFactNeighborX="-7106">
        <dgm:presLayoutVars>
          <dgm:bulletEnabled val="1"/>
        </dgm:presLayoutVars>
      </dgm:prSet>
      <dgm:spPr/>
    </dgm:pt>
  </dgm:ptLst>
  <dgm:cxnLst>
    <dgm:cxn modelId="{80485B0F-1878-46E8-9922-A80E74AD76CA}" srcId="{29B67D97-EC8B-4FA2-89E1-0F504F59B4AF}" destId="{6F888E31-581F-45B7-BC53-4B129B94B885}" srcOrd="3" destOrd="0" parTransId="{68401FB5-2A88-405F-88D8-05B71CC592FB}" sibTransId="{2D75E99A-2EA7-429F-BE5B-88C57992F93A}"/>
    <dgm:cxn modelId="{745A5E15-C483-41D1-AC0C-FBBE15B58885}" type="presOf" srcId="{6F888E31-581F-45B7-BC53-4B129B94B885}" destId="{701AAF2A-5CAB-45B2-B62E-AEA0A7FDBAD9}" srcOrd="0" destOrd="4" presId="urn:microsoft.com/office/officeart/2005/8/layout/rings+Icon"/>
    <dgm:cxn modelId="{253BF120-72F5-4282-83C9-C758CB47B1A4}" srcId="{D8D1297E-4CE8-474C-9BAF-5ADB1E838897}" destId="{11EEB066-6209-4E3A-95D8-7B406445008D}" srcOrd="1" destOrd="0" parTransId="{9EBF5946-9180-4ECA-A820-7BD7F43D1DB8}" sibTransId="{F93E1781-D649-4626-9AA9-491840F53370}"/>
    <dgm:cxn modelId="{B51CDF31-8645-49A4-8887-5027B81772D0}" type="presOf" srcId="{D8D1297E-4CE8-474C-9BAF-5ADB1E838897}" destId="{F7866D42-79D6-4F54-815B-FADC26846878}" srcOrd="0" destOrd="0" presId="urn:microsoft.com/office/officeart/2005/8/layout/rings+Icon"/>
    <dgm:cxn modelId="{4E002B38-1860-4D8C-A3FD-71EA879DB5BE}" srcId="{D8D1297E-4CE8-474C-9BAF-5ADB1E838897}" destId="{5EE3314A-7631-4932-8036-B91B7305047C}" srcOrd="0" destOrd="0" parTransId="{E0C73A0F-B394-4D3D-B5CE-5A4E3159C966}" sibTransId="{E2C7444B-94BA-4B45-AF17-23BDBEF73D2B}"/>
    <dgm:cxn modelId="{6AAB0852-6F64-40F8-BB75-EF124BFD133B}" srcId="{29B67D97-EC8B-4FA2-89E1-0F504F59B4AF}" destId="{5B164598-F51A-4F7E-80C7-6CA8621E005B}" srcOrd="0" destOrd="0" parTransId="{5B97708A-81CA-4684-A89E-216E8FD30EB6}" sibTransId="{4664A94A-30E6-48A4-B6FC-C73F2CE245F1}"/>
    <dgm:cxn modelId="{96F9E876-6A5C-4F6E-BD24-DDE2AAC79925}" srcId="{D8D1297E-4CE8-474C-9BAF-5ADB1E838897}" destId="{29B67D97-EC8B-4FA2-89E1-0F504F59B4AF}" srcOrd="2" destOrd="0" parTransId="{D7502CDC-6AA2-464C-B52D-309940C5B221}" sibTransId="{D0545EAC-9BD2-4D30-858E-B1D01CA47259}"/>
    <dgm:cxn modelId="{B8F15277-13B9-4E39-9691-7B66C559E021}" srcId="{29B67D97-EC8B-4FA2-89E1-0F504F59B4AF}" destId="{AA39B476-268B-46C8-A047-69AA00C980FB}" srcOrd="2" destOrd="0" parTransId="{CECFD697-7E43-4B7B-BA02-7CAE312A8C94}" sibTransId="{37D80119-7EAA-4F46-AEA7-F68C72B0576E}"/>
    <dgm:cxn modelId="{056F5078-BE2F-4FE5-8C53-465B2E4C5FA8}" type="presOf" srcId="{AA39B476-268B-46C8-A047-69AA00C980FB}" destId="{701AAF2A-5CAB-45B2-B62E-AEA0A7FDBAD9}" srcOrd="0" destOrd="3" presId="urn:microsoft.com/office/officeart/2005/8/layout/rings+Icon"/>
    <dgm:cxn modelId="{9EE36879-D0BE-403A-9992-FEEFD197E747}" type="presOf" srcId="{7AC82C03-B1F4-4F6A-A2E7-5285B140F9FD}" destId="{701AAF2A-5CAB-45B2-B62E-AEA0A7FDBAD9}" srcOrd="0" destOrd="2" presId="urn:microsoft.com/office/officeart/2005/8/layout/rings+Icon"/>
    <dgm:cxn modelId="{9FDA277D-7D4E-475F-8D91-664C62F17BFD}" type="presOf" srcId="{11EEB066-6209-4E3A-95D8-7B406445008D}" destId="{0F7A1838-9619-4766-B10C-971D0399430A}" srcOrd="0" destOrd="0" presId="urn:microsoft.com/office/officeart/2005/8/layout/rings+Icon"/>
    <dgm:cxn modelId="{4B087AAC-82DC-4409-AA93-FC990CDFA2DF}" srcId="{29B67D97-EC8B-4FA2-89E1-0F504F59B4AF}" destId="{7AC82C03-B1F4-4F6A-A2E7-5285B140F9FD}" srcOrd="1" destOrd="0" parTransId="{11A0F7A6-7264-4B38-A5EE-89117207B724}" sibTransId="{0294D8C2-0A44-4101-832F-2BD7ED7445CA}"/>
    <dgm:cxn modelId="{91E772D7-5F06-4C15-8648-6F8B44190506}" type="presOf" srcId="{5EE3314A-7631-4932-8036-B91B7305047C}" destId="{5D7F02AC-4DF5-4649-AEA9-AC386BE0A093}" srcOrd="0" destOrd="0" presId="urn:microsoft.com/office/officeart/2005/8/layout/rings+Icon"/>
    <dgm:cxn modelId="{7BA0B5E6-2885-4D6E-8065-BA014B83B5A8}" type="presOf" srcId="{5B164598-F51A-4F7E-80C7-6CA8621E005B}" destId="{701AAF2A-5CAB-45B2-B62E-AEA0A7FDBAD9}" srcOrd="0" destOrd="1" presId="urn:microsoft.com/office/officeart/2005/8/layout/rings+Icon"/>
    <dgm:cxn modelId="{54DE45F1-3126-4947-A2F2-64BCDD84C15E}" type="presOf" srcId="{29B67D97-EC8B-4FA2-89E1-0F504F59B4AF}" destId="{701AAF2A-5CAB-45B2-B62E-AEA0A7FDBAD9}" srcOrd="0" destOrd="0" presId="urn:microsoft.com/office/officeart/2005/8/layout/rings+Icon"/>
    <dgm:cxn modelId="{E1758CB2-EB4A-47B7-9FAF-85F002C2844C}" type="presParOf" srcId="{F7866D42-79D6-4F54-815B-FADC26846878}" destId="{5D7F02AC-4DF5-4649-AEA9-AC386BE0A093}" srcOrd="0" destOrd="0" presId="urn:microsoft.com/office/officeart/2005/8/layout/rings+Icon"/>
    <dgm:cxn modelId="{AC99FBDB-1497-418E-9E9B-38B20E75379E}" type="presParOf" srcId="{F7866D42-79D6-4F54-815B-FADC26846878}" destId="{0F7A1838-9619-4766-B10C-971D0399430A}" srcOrd="1" destOrd="0" presId="urn:microsoft.com/office/officeart/2005/8/layout/rings+Icon"/>
    <dgm:cxn modelId="{10E72971-591D-4D54-A876-6E1D92D5455B}" type="presParOf" srcId="{F7866D42-79D6-4F54-815B-FADC26846878}" destId="{701AAF2A-5CAB-45B2-B62E-AEA0A7FDBAD9}"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DF88C4-7E7A-44F4-9D03-F5F32CA41D87}" type="doc">
      <dgm:prSet loTypeId="urn:microsoft.com/office/officeart/2005/8/layout/cycle7" loCatId="cycle" qsTypeId="urn:microsoft.com/office/officeart/2005/8/quickstyle/simple1" qsCatId="simple" csTypeId="urn:microsoft.com/office/officeart/2005/8/colors/accent5_2" csCatId="accent5" phldr="1"/>
      <dgm:spPr/>
      <dgm:t>
        <a:bodyPr/>
        <a:lstStyle/>
        <a:p>
          <a:endParaRPr lang="en-US"/>
        </a:p>
      </dgm:t>
    </dgm:pt>
    <dgm:pt modelId="{91CFFF2B-FCB7-4F74-9C24-87F7FA7C0EFC}">
      <dgm:prSet phldrT="[Text]"/>
      <dgm:spPr>
        <a:noFill/>
        <a:ln>
          <a:solidFill>
            <a:schemeClr val="accent5"/>
          </a:solidFill>
        </a:ln>
      </dgm:spPr>
      <dgm:t>
        <a:bodyPr/>
        <a:lstStyle/>
        <a:p>
          <a:r>
            <a:rPr lang="en-US" dirty="0">
              <a:solidFill>
                <a:schemeClr val="tx1"/>
              </a:solidFill>
            </a:rPr>
            <a:t>Academic</a:t>
          </a:r>
        </a:p>
      </dgm:t>
    </dgm:pt>
    <dgm:pt modelId="{4449CFBA-A757-46CD-B4A5-B397EF4FCF6E}" type="parTrans" cxnId="{85CBE32D-1C5F-4AEC-A7FB-8134FEF90127}">
      <dgm:prSet/>
      <dgm:spPr/>
      <dgm:t>
        <a:bodyPr/>
        <a:lstStyle/>
        <a:p>
          <a:endParaRPr lang="en-US"/>
        </a:p>
      </dgm:t>
    </dgm:pt>
    <dgm:pt modelId="{A2CDB39F-EA89-4077-9870-7FFD6CFE3C45}" type="sibTrans" cxnId="{85CBE32D-1C5F-4AEC-A7FB-8134FEF90127}">
      <dgm:prSet/>
      <dgm:spPr>
        <a:solidFill>
          <a:schemeClr val="accent5"/>
        </a:solidFill>
      </dgm:spPr>
      <dgm:t>
        <a:bodyPr/>
        <a:lstStyle/>
        <a:p>
          <a:endParaRPr lang="en-US"/>
        </a:p>
      </dgm:t>
    </dgm:pt>
    <dgm:pt modelId="{1C3F1A6E-3D15-413D-8523-DB950FDD6D39}">
      <dgm:prSet phldrT="[Text]"/>
      <dgm:spPr>
        <a:noFill/>
        <a:ln>
          <a:solidFill>
            <a:schemeClr val="accent5"/>
          </a:solidFill>
        </a:ln>
      </dgm:spPr>
      <dgm:t>
        <a:bodyPr/>
        <a:lstStyle/>
        <a:p>
          <a:r>
            <a:rPr lang="en-US" dirty="0">
              <a:solidFill>
                <a:schemeClr val="tx1"/>
              </a:solidFill>
            </a:rPr>
            <a:t>Behavioral</a:t>
          </a:r>
        </a:p>
      </dgm:t>
    </dgm:pt>
    <dgm:pt modelId="{E9A408F7-F73C-4B12-8185-F170E461BFBB}" type="parTrans" cxnId="{A841D43F-87AC-4F29-9488-9437ACE75BEB}">
      <dgm:prSet/>
      <dgm:spPr/>
      <dgm:t>
        <a:bodyPr/>
        <a:lstStyle/>
        <a:p>
          <a:endParaRPr lang="en-US"/>
        </a:p>
      </dgm:t>
    </dgm:pt>
    <dgm:pt modelId="{9F70EEA2-8B93-4751-A367-C1A5F5B46F99}" type="sibTrans" cxnId="{A841D43F-87AC-4F29-9488-9437ACE75BEB}">
      <dgm:prSet/>
      <dgm:spPr>
        <a:solidFill>
          <a:schemeClr val="accent5"/>
        </a:solidFill>
      </dgm:spPr>
      <dgm:t>
        <a:bodyPr/>
        <a:lstStyle/>
        <a:p>
          <a:endParaRPr lang="en-US"/>
        </a:p>
      </dgm:t>
    </dgm:pt>
    <dgm:pt modelId="{F80978A2-FE54-40B0-B816-D0838442C403}">
      <dgm:prSet phldrT="[Text]"/>
      <dgm:spPr>
        <a:noFill/>
        <a:ln>
          <a:solidFill>
            <a:schemeClr val="accent5"/>
          </a:solidFill>
        </a:ln>
      </dgm:spPr>
      <dgm:t>
        <a:bodyPr/>
        <a:lstStyle/>
        <a:p>
          <a:r>
            <a:rPr lang="en-US">
              <a:solidFill>
                <a:schemeClr val="tx1"/>
              </a:solidFill>
            </a:rPr>
            <a:t>Social and emotional</a:t>
          </a:r>
        </a:p>
      </dgm:t>
    </dgm:pt>
    <dgm:pt modelId="{F8C3D923-A6A7-4205-8644-D1105C5B842F}" type="parTrans" cxnId="{634989D2-1640-41F8-A6C9-45FCE559018F}">
      <dgm:prSet/>
      <dgm:spPr/>
      <dgm:t>
        <a:bodyPr/>
        <a:lstStyle/>
        <a:p>
          <a:endParaRPr lang="en-US"/>
        </a:p>
      </dgm:t>
    </dgm:pt>
    <dgm:pt modelId="{FDC1EC4F-FBC4-4557-AC23-CFABB1D565CA}" type="sibTrans" cxnId="{634989D2-1640-41F8-A6C9-45FCE559018F}">
      <dgm:prSet/>
      <dgm:spPr>
        <a:solidFill>
          <a:schemeClr val="accent5"/>
        </a:solidFill>
      </dgm:spPr>
      <dgm:t>
        <a:bodyPr/>
        <a:lstStyle/>
        <a:p>
          <a:endParaRPr lang="en-US"/>
        </a:p>
      </dgm:t>
    </dgm:pt>
    <dgm:pt modelId="{865C7B96-4A38-4708-9B6E-F76868C462E0}" type="pres">
      <dgm:prSet presAssocID="{C1DF88C4-7E7A-44F4-9D03-F5F32CA41D87}" presName="Name0" presStyleCnt="0">
        <dgm:presLayoutVars>
          <dgm:dir/>
          <dgm:resizeHandles val="exact"/>
        </dgm:presLayoutVars>
      </dgm:prSet>
      <dgm:spPr/>
    </dgm:pt>
    <dgm:pt modelId="{C50AD1FC-9AA1-4472-AD19-3CB691F09904}" type="pres">
      <dgm:prSet presAssocID="{91CFFF2B-FCB7-4F74-9C24-87F7FA7C0EFC}" presName="node" presStyleLbl="node1" presStyleIdx="0" presStyleCnt="3">
        <dgm:presLayoutVars>
          <dgm:bulletEnabled val="1"/>
        </dgm:presLayoutVars>
      </dgm:prSet>
      <dgm:spPr/>
    </dgm:pt>
    <dgm:pt modelId="{3D042745-A207-4F72-BE40-27D7B8A36FDB}" type="pres">
      <dgm:prSet presAssocID="{A2CDB39F-EA89-4077-9870-7FFD6CFE3C45}" presName="sibTrans" presStyleLbl="sibTrans2D1" presStyleIdx="0" presStyleCnt="3"/>
      <dgm:spPr/>
    </dgm:pt>
    <dgm:pt modelId="{4AA61C4C-53AD-48C9-9166-2B08D65D3FA9}" type="pres">
      <dgm:prSet presAssocID="{A2CDB39F-EA89-4077-9870-7FFD6CFE3C45}" presName="connectorText" presStyleLbl="sibTrans2D1" presStyleIdx="0" presStyleCnt="3"/>
      <dgm:spPr/>
    </dgm:pt>
    <dgm:pt modelId="{AFE39FDC-A096-448C-9AD5-FA06D5C621F1}" type="pres">
      <dgm:prSet presAssocID="{1C3F1A6E-3D15-413D-8523-DB950FDD6D39}" presName="node" presStyleLbl="node1" presStyleIdx="1" presStyleCnt="3">
        <dgm:presLayoutVars>
          <dgm:bulletEnabled val="1"/>
        </dgm:presLayoutVars>
      </dgm:prSet>
      <dgm:spPr/>
    </dgm:pt>
    <dgm:pt modelId="{E6830C34-E2E1-4A23-A016-7FFC5EAD62A6}" type="pres">
      <dgm:prSet presAssocID="{9F70EEA2-8B93-4751-A367-C1A5F5B46F99}" presName="sibTrans" presStyleLbl="sibTrans2D1" presStyleIdx="1" presStyleCnt="3"/>
      <dgm:spPr/>
    </dgm:pt>
    <dgm:pt modelId="{3E67B28C-D0E8-4ED0-A817-58D81411178D}" type="pres">
      <dgm:prSet presAssocID="{9F70EEA2-8B93-4751-A367-C1A5F5B46F99}" presName="connectorText" presStyleLbl="sibTrans2D1" presStyleIdx="1" presStyleCnt="3"/>
      <dgm:spPr/>
    </dgm:pt>
    <dgm:pt modelId="{92307E57-9161-4862-BC0F-DBA888ABB0BC}" type="pres">
      <dgm:prSet presAssocID="{F80978A2-FE54-40B0-B816-D0838442C403}" presName="node" presStyleLbl="node1" presStyleIdx="2" presStyleCnt="3">
        <dgm:presLayoutVars>
          <dgm:bulletEnabled val="1"/>
        </dgm:presLayoutVars>
      </dgm:prSet>
      <dgm:spPr/>
    </dgm:pt>
    <dgm:pt modelId="{D8181A4A-3596-463E-8DB8-920CA5165777}" type="pres">
      <dgm:prSet presAssocID="{FDC1EC4F-FBC4-4557-AC23-CFABB1D565CA}" presName="sibTrans" presStyleLbl="sibTrans2D1" presStyleIdx="2" presStyleCnt="3"/>
      <dgm:spPr/>
    </dgm:pt>
    <dgm:pt modelId="{CDCC290F-5FBB-4646-8462-75BDCC0BD088}" type="pres">
      <dgm:prSet presAssocID="{FDC1EC4F-FBC4-4557-AC23-CFABB1D565CA}" presName="connectorText" presStyleLbl="sibTrans2D1" presStyleIdx="2" presStyleCnt="3"/>
      <dgm:spPr/>
    </dgm:pt>
  </dgm:ptLst>
  <dgm:cxnLst>
    <dgm:cxn modelId="{67073C13-7E73-4E2B-8401-998646298806}" type="presOf" srcId="{FDC1EC4F-FBC4-4557-AC23-CFABB1D565CA}" destId="{CDCC290F-5FBB-4646-8462-75BDCC0BD088}" srcOrd="1" destOrd="0" presId="urn:microsoft.com/office/officeart/2005/8/layout/cycle7"/>
    <dgm:cxn modelId="{85CBE32D-1C5F-4AEC-A7FB-8134FEF90127}" srcId="{C1DF88C4-7E7A-44F4-9D03-F5F32CA41D87}" destId="{91CFFF2B-FCB7-4F74-9C24-87F7FA7C0EFC}" srcOrd="0" destOrd="0" parTransId="{4449CFBA-A757-46CD-B4A5-B397EF4FCF6E}" sibTransId="{A2CDB39F-EA89-4077-9870-7FFD6CFE3C45}"/>
    <dgm:cxn modelId="{A841D43F-87AC-4F29-9488-9437ACE75BEB}" srcId="{C1DF88C4-7E7A-44F4-9D03-F5F32CA41D87}" destId="{1C3F1A6E-3D15-413D-8523-DB950FDD6D39}" srcOrd="1" destOrd="0" parTransId="{E9A408F7-F73C-4B12-8185-F170E461BFBB}" sibTransId="{9F70EEA2-8B93-4751-A367-C1A5F5B46F99}"/>
    <dgm:cxn modelId="{AB4D6077-543B-4660-9C4B-E9B5FCFB9EA0}" type="presOf" srcId="{9F70EEA2-8B93-4751-A367-C1A5F5B46F99}" destId="{E6830C34-E2E1-4A23-A016-7FFC5EAD62A6}" srcOrd="0" destOrd="0" presId="urn:microsoft.com/office/officeart/2005/8/layout/cycle7"/>
    <dgm:cxn modelId="{3DA37A87-C0B4-47B7-BCA9-AFD9D39703F3}" type="presOf" srcId="{A2CDB39F-EA89-4077-9870-7FFD6CFE3C45}" destId="{3D042745-A207-4F72-BE40-27D7B8A36FDB}" srcOrd="0" destOrd="0" presId="urn:microsoft.com/office/officeart/2005/8/layout/cycle7"/>
    <dgm:cxn modelId="{8231C98C-6461-4FAF-9F3B-095A04411453}" type="presOf" srcId="{F80978A2-FE54-40B0-B816-D0838442C403}" destId="{92307E57-9161-4862-BC0F-DBA888ABB0BC}" srcOrd="0" destOrd="0" presId="urn:microsoft.com/office/officeart/2005/8/layout/cycle7"/>
    <dgm:cxn modelId="{8C157FA2-E4C1-436E-A883-EB964C22B88C}" type="presOf" srcId="{FDC1EC4F-FBC4-4557-AC23-CFABB1D565CA}" destId="{D8181A4A-3596-463E-8DB8-920CA5165777}" srcOrd="0" destOrd="0" presId="urn:microsoft.com/office/officeart/2005/8/layout/cycle7"/>
    <dgm:cxn modelId="{E156C4B0-D215-4483-9EAF-F31266CFAF73}" type="presOf" srcId="{1C3F1A6E-3D15-413D-8523-DB950FDD6D39}" destId="{AFE39FDC-A096-448C-9AD5-FA06D5C621F1}" srcOrd="0" destOrd="0" presId="urn:microsoft.com/office/officeart/2005/8/layout/cycle7"/>
    <dgm:cxn modelId="{D5E5FDBF-9A6B-4E70-B100-9BFA83341B8A}" type="presOf" srcId="{A2CDB39F-EA89-4077-9870-7FFD6CFE3C45}" destId="{4AA61C4C-53AD-48C9-9166-2B08D65D3FA9}" srcOrd="1" destOrd="0" presId="urn:microsoft.com/office/officeart/2005/8/layout/cycle7"/>
    <dgm:cxn modelId="{634989D2-1640-41F8-A6C9-45FCE559018F}" srcId="{C1DF88C4-7E7A-44F4-9D03-F5F32CA41D87}" destId="{F80978A2-FE54-40B0-B816-D0838442C403}" srcOrd="2" destOrd="0" parTransId="{F8C3D923-A6A7-4205-8644-D1105C5B842F}" sibTransId="{FDC1EC4F-FBC4-4557-AC23-CFABB1D565CA}"/>
    <dgm:cxn modelId="{CD3D22D8-792E-4B0C-9707-A0DE802D45CC}" type="presOf" srcId="{91CFFF2B-FCB7-4F74-9C24-87F7FA7C0EFC}" destId="{C50AD1FC-9AA1-4472-AD19-3CB691F09904}" srcOrd="0" destOrd="0" presId="urn:microsoft.com/office/officeart/2005/8/layout/cycle7"/>
    <dgm:cxn modelId="{B7C21BE8-6AA1-4373-BF37-B3F9DDF521AF}" type="presOf" srcId="{9F70EEA2-8B93-4751-A367-C1A5F5B46F99}" destId="{3E67B28C-D0E8-4ED0-A817-58D81411178D}" srcOrd="1" destOrd="0" presId="urn:microsoft.com/office/officeart/2005/8/layout/cycle7"/>
    <dgm:cxn modelId="{EFD697F1-47A5-49AF-A8F8-59B61C466229}" type="presOf" srcId="{C1DF88C4-7E7A-44F4-9D03-F5F32CA41D87}" destId="{865C7B96-4A38-4708-9B6E-F76868C462E0}" srcOrd="0" destOrd="0" presId="urn:microsoft.com/office/officeart/2005/8/layout/cycle7"/>
    <dgm:cxn modelId="{24FD18A5-D537-4460-8E0E-963B868E3BFB}" type="presParOf" srcId="{865C7B96-4A38-4708-9B6E-F76868C462E0}" destId="{C50AD1FC-9AA1-4472-AD19-3CB691F09904}" srcOrd="0" destOrd="0" presId="urn:microsoft.com/office/officeart/2005/8/layout/cycle7"/>
    <dgm:cxn modelId="{A5985FB3-67D2-4F8F-A37B-A9B40682378C}" type="presParOf" srcId="{865C7B96-4A38-4708-9B6E-F76868C462E0}" destId="{3D042745-A207-4F72-BE40-27D7B8A36FDB}" srcOrd="1" destOrd="0" presId="urn:microsoft.com/office/officeart/2005/8/layout/cycle7"/>
    <dgm:cxn modelId="{BCA804E2-6D8D-442A-90CA-534F5DD36F27}" type="presParOf" srcId="{3D042745-A207-4F72-BE40-27D7B8A36FDB}" destId="{4AA61C4C-53AD-48C9-9166-2B08D65D3FA9}" srcOrd="0" destOrd="0" presId="urn:microsoft.com/office/officeart/2005/8/layout/cycle7"/>
    <dgm:cxn modelId="{EADE1EFC-6640-479D-AF3D-DC8C4398353B}" type="presParOf" srcId="{865C7B96-4A38-4708-9B6E-F76868C462E0}" destId="{AFE39FDC-A096-448C-9AD5-FA06D5C621F1}" srcOrd="2" destOrd="0" presId="urn:microsoft.com/office/officeart/2005/8/layout/cycle7"/>
    <dgm:cxn modelId="{469EC14B-A768-4489-9042-D59C99150565}" type="presParOf" srcId="{865C7B96-4A38-4708-9B6E-F76868C462E0}" destId="{E6830C34-E2E1-4A23-A016-7FFC5EAD62A6}" srcOrd="3" destOrd="0" presId="urn:microsoft.com/office/officeart/2005/8/layout/cycle7"/>
    <dgm:cxn modelId="{9B425346-EE74-4930-A4AC-8A3EA29D3A4D}" type="presParOf" srcId="{E6830C34-E2E1-4A23-A016-7FFC5EAD62A6}" destId="{3E67B28C-D0E8-4ED0-A817-58D81411178D}" srcOrd="0" destOrd="0" presId="urn:microsoft.com/office/officeart/2005/8/layout/cycle7"/>
    <dgm:cxn modelId="{36A03847-E4DF-4025-A6CC-9D718CE496CF}" type="presParOf" srcId="{865C7B96-4A38-4708-9B6E-F76868C462E0}" destId="{92307E57-9161-4862-BC0F-DBA888ABB0BC}" srcOrd="4" destOrd="0" presId="urn:microsoft.com/office/officeart/2005/8/layout/cycle7"/>
    <dgm:cxn modelId="{C1E65B55-BAE5-4B27-B2FC-5F2BDEF5930E}" type="presParOf" srcId="{865C7B96-4A38-4708-9B6E-F76868C462E0}" destId="{D8181A4A-3596-463E-8DB8-920CA5165777}" srcOrd="5" destOrd="0" presId="urn:microsoft.com/office/officeart/2005/8/layout/cycle7"/>
    <dgm:cxn modelId="{80FA322F-09D3-4BEF-9DAB-AA3DAB654F2A}" type="presParOf" srcId="{D8181A4A-3596-463E-8DB8-920CA5165777}" destId="{CDCC290F-5FBB-4646-8462-75BDCC0BD088}"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204746-6672-4ECE-AEA4-03DD2252B9E5}" type="doc">
      <dgm:prSet loTypeId="urn:microsoft.com/office/officeart/2011/layout/InterconnectedBlockProcess" loCatId="process" qsTypeId="urn:microsoft.com/office/officeart/2005/8/quickstyle/simple1" qsCatId="simple" csTypeId="urn:microsoft.com/office/officeart/2005/8/colors/accent5_3" csCatId="accent5" phldr="1"/>
      <dgm:spPr/>
      <dgm:t>
        <a:bodyPr/>
        <a:lstStyle/>
        <a:p>
          <a:endParaRPr lang="en-US"/>
        </a:p>
      </dgm:t>
    </dgm:pt>
    <dgm:pt modelId="{D0CC9DE9-04AF-4604-8D00-C27239E393F4}">
      <dgm:prSet phldrT="[Text]" custT="1"/>
      <dgm:spPr/>
      <dgm:t>
        <a:bodyPr/>
        <a:lstStyle/>
        <a:p>
          <a:r>
            <a:rPr lang="en-US" sz="2400"/>
            <a:t>Treatment Integrity</a:t>
          </a:r>
        </a:p>
      </dgm:t>
    </dgm:pt>
    <dgm:pt modelId="{A4FBA140-BDEC-4E4E-BDDD-9C660097CDB3}" type="parTrans" cxnId="{6B5B4A68-D73D-458D-B9DF-AA666170CF6C}">
      <dgm:prSet/>
      <dgm:spPr/>
      <dgm:t>
        <a:bodyPr/>
        <a:lstStyle/>
        <a:p>
          <a:endParaRPr lang="en-US" sz="2400"/>
        </a:p>
      </dgm:t>
    </dgm:pt>
    <dgm:pt modelId="{C301461B-B425-4487-9243-6DEA7852ECEB}" type="sibTrans" cxnId="{6B5B4A68-D73D-458D-B9DF-AA666170CF6C}">
      <dgm:prSet/>
      <dgm:spPr/>
      <dgm:t>
        <a:bodyPr/>
        <a:lstStyle/>
        <a:p>
          <a:endParaRPr lang="en-US" sz="2400"/>
        </a:p>
      </dgm:t>
    </dgm:pt>
    <dgm:pt modelId="{987BFBFD-7B60-4600-A70B-857A8937B977}">
      <dgm:prSet phldrT="[Text]" custT="1"/>
      <dgm:spPr>
        <a:effectLst>
          <a:reflection blurRad="6350" stA="52000" endA="300" endPos="35000" dir="5400000" sy="-100000" algn="bl" rotWithShape="0"/>
        </a:effectLst>
      </dgm:spPr>
      <dgm:t>
        <a:bodyPr/>
        <a:lstStyle/>
        <a:p>
          <a:pPr>
            <a:lnSpc>
              <a:spcPct val="100000"/>
            </a:lnSpc>
            <a:spcAft>
              <a:spcPts val="0"/>
            </a:spcAft>
          </a:pPr>
          <a:r>
            <a:rPr lang="en-US" sz="2400"/>
            <a:t>Is it happening?</a:t>
          </a:r>
        </a:p>
      </dgm:t>
    </dgm:pt>
    <dgm:pt modelId="{864863D4-A7A6-4C55-8CF0-0560276E5AAF}" type="parTrans" cxnId="{6A7D60B1-5AED-494C-89E3-595C78E77F2E}">
      <dgm:prSet/>
      <dgm:spPr/>
      <dgm:t>
        <a:bodyPr/>
        <a:lstStyle/>
        <a:p>
          <a:endParaRPr lang="en-US" sz="2400"/>
        </a:p>
      </dgm:t>
    </dgm:pt>
    <dgm:pt modelId="{71E5CB91-7CF7-4C93-BEC0-FEC242FB0C20}" type="sibTrans" cxnId="{6A7D60B1-5AED-494C-89E3-595C78E77F2E}">
      <dgm:prSet/>
      <dgm:spPr/>
      <dgm:t>
        <a:bodyPr/>
        <a:lstStyle/>
        <a:p>
          <a:endParaRPr lang="en-US" sz="2400"/>
        </a:p>
      </dgm:t>
    </dgm:pt>
    <dgm:pt modelId="{67F8AE74-8D6A-408D-9D27-6D8B1D2C0312}">
      <dgm:prSet phldrT="[Text]" custT="1"/>
      <dgm:spPr/>
      <dgm:t>
        <a:bodyPr/>
        <a:lstStyle/>
        <a:p>
          <a:r>
            <a:rPr lang="en-US" sz="2400"/>
            <a:t>Social Validity</a:t>
          </a:r>
        </a:p>
      </dgm:t>
    </dgm:pt>
    <dgm:pt modelId="{3B9366DE-6E7A-4AFA-9359-D0E8CEA4F965}" type="parTrans" cxnId="{7D6E054B-516E-4EB9-A3B4-8DAEBA90917E}">
      <dgm:prSet/>
      <dgm:spPr/>
      <dgm:t>
        <a:bodyPr/>
        <a:lstStyle/>
        <a:p>
          <a:endParaRPr lang="en-US" sz="2400"/>
        </a:p>
      </dgm:t>
    </dgm:pt>
    <dgm:pt modelId="{F7742CB5-CF56-42DE-AA4E-F96ECBE6CDBC}" type="sibTrans" cxnId="{7D6E054B-516E-4EB9-A3B4-8DAEBA90917E}">
      <dgm:prSet/>
      <dgm:spPr/>
      <dgm:t>
        <a:bodyPr/>
        <a:lstStyle/>
        <a:p>
          <a:endParaRPr lang="en-US" sz="2400"/>
        </a:p>
      </dgm:t>
    </dgm:pt>
    <dgm:pt modelId="{1CA95D44-3934-4D0A-9322-BDA886190AB3}">
      <dgm:prSet phldrT="[Text]" custT="1"/>
      <dgm:spPr>
        <a:effectLst>
          <a:reflection blurRad="6350" stA="52000" endA="300" endPos="35000" dir="5400000" sy="-100000" algn="bl" rotWithShape="0"/>
        </a:effectLst>
      </dgm:spPr>
      <dgm:t>
        <a:bodyPr/>
        <a:lstStyle/>
        <a:p>
          <a:pPr>
            <a:lnSpc>
              <a:spcPct val="100000"/>
            </a:lnSpc>
            <a:spcAft>
              <a:spcPts val="0"/>
            </a:spcAft>
          </a:pPr>
          <a:r>
            <a:rPr lang="en-US" sz="2400"/>
            <a:t>What do stakeholders think about the goals, procedures, and outcomes?</a:t>
          </a:r>
        </a:p>
      </dgm:t>
    </dgm:pt>
    <dgm:pt modelId="{BAB135BB-8174-41CD-83CB-A36D0CB63389}" type="parTrans" cxnId="{4F5BB108-1381-44C5-84FA-B27F9E0B7E16}">
      <dgm:prSet/>
      <dgm:spPr/>
      <dgm:t>
        <a:bodyPr/>
        <a:lstStyle/>
        <a:p>
          <a:endParaRPr lang="en-US" sz="2400"/>
        </a:p>
      </dgm:t>
    </dgm:pt>
    <dgm:pt modelId="{FAA27485-28A7-47F1-A1BC-AD7C36D50286}" type="sibTrans" cxnId="{4F5BB108-1381-44C5-84FA-B27F9E0B7E16}">
      <dgm:prSet/>
      <dgm:spPr/>
      <dgm:t>
        <a:bodyPr/>
        <a:lstStyle/>
        <a:p>
          <a:endParaRPr lang="en-US" sz="2400"/>
        </a:p>
      </dgm:t>
    </dgm:pt>
    <dgm:pt modelId="{E2AE58D7-547E-4546-BCCD-7A2A46D87E75}">
      <dgm:prSet phldrT="[Text]" custT="1"/>
      <dgm:spPr/>
      <dgm:t>
        <a:bodyPr/>
        <a:lstStyle/>
        <a:p>
          <a:r>
            <a:rPr lang="en-US" sz="2400"/>
            <a:t>Experimental Design</a:t>
          </a:r>
        </a:p>
      </dgm:t>
    </dgm:pt>
    <dgm:pt modelId="{B36E996C-C72F-470B-BD86-6106CEBEE25D}" type="parTrans" cxnId="{4B1F1827-F59B-4950-9B56-ACCD31338FB3}">
      <dgm:prSet/>
      <dgm:spPr/>
      <dgm:t>
        <a:bodyPr/>
        <a:lstStyle/>
        <a:p>
          <a:endParaRPr lang="en-US" sz="2400"/>
        </a:p>
      </dgm:t>
    </dgm:pt>
    <dgm:pt modelId="{3CB64316-2658-483B-8923-F4E19C359BC0}" type="sibTrans" cxnId="{4B1F1827-F59B-4950-9B56-ACCD31338FB3}">
      <dgm:prSet/>
      <dgm:spPr/>
      <dgm:t>
        <a:bodyPr/>
        <a:lstStyle/>
        <a:p>
          <a:endParaRPr lang="en-US" sz="2400"/>
        </a:p>
      </dgm:t>
    </dgm:pt>
    <dgm:pt modelId="{4F96EB44-9425-4F87-9B87-2D124131D47E}">
      <dgm:prSet phldrT="[Text]" custT="1"/>
      <dgm:spPr>
        <a:effectLst>
          <a:reflection blurRad="6350" stA="52000" endA="300" endPos="35000" dir="5400000" sy="-100000" algn="bl" rotWithShape="0"/>
        </a:effectLst>
      </dgm:spPr>
      <dgm:t>
        <a:bodyPr/>
        <a:lstStyle/>
        <a:p>
          <a:pPr>
            <a:lnSpc>
              <a:spcPct val="100000"/>
            </a:lnSpc>
            <a:spcAft>
              <a:spcPts val="0"/>
            </a:spcAft>
          </a:pPr>
          <a:r>
            <a:rPr lang="en-US" sz="2400"/>
            <a:t>How well did this support work for this student?</a:t>
          </a:r>
        </a:p>
      </dgm:t>
    </dgm:pt>
    <dgm:pt modelId="{C7734059-E9C9-4E0D-8936-7C29E9585A01}" type="parTrans" cxnId="{78929002-7148-4115-A9B5-C32D1ED42362}">
      <dgm:prSet/>
      <dgm:spPr/>
      <dgm:t>
        <a:bodyPr/>
        <a:lstStyle/>
        <a:p>
          <a:endParaRPr lang="en-US" sz="2400"/>
        </a:p>
      </dgm:t>
    </dgm:pt>
    <dgm:pt modelId="{8D7B3BCB-A31F-4172-8D2D-B5B54C90F96B}" type="sibTrans" cxnId="{78929002-7148-4115-A9B5-C32D1ED42362}">
      <dgm:prSet/>
      <dgm:spPr/>
      <dgm:t>
        <a:bodyPr/>
        <a:lstStyle/>
        <a:p>
          <a:endParaRPr lang="en-US" sz="2400"/>
        </a:p>
      </dgm:t>
    </dgm:pt>
    <dgm:pt modelId="{F337F1AD-6A51-4985-9F77-7B506E71ED86}" type="pres">
      <dgm:prSet presAssocID="{E1204746-6672-4ECE-AEA4-03DD2252B9E5}" presName="Name0" presStyleCnt="0">
        <dgm:presLayoutVars>
          <dgm:chMax val="7"/>
          <dgm:chPref val="5"/>
          <dgm:dir/>
          <dgm:animOne val="branch"/>
          <dgm:animLvl val="lvl"/>
        </dgm:presLayoutVars>
      </dgm:prSet>
      <dgm:spPr/>
    </dgm:pt>
    <dgm:pt modelId="{86DE1394-3B5B-4E09-9AEF-FBC1484F14E0}" type="pres">
      <dgm:prSet presAssocID="{E2AE58D7-547E-4546-BCCD-7A2A46D87E75}" presName="ChildAccent3" presStyleCnt="0"/>
      <dgm:spPr/>
    </dgm:pt>
    <dgm:pt modelId="{A4FE34E6-FB3E-4864-86A5-01B38B58407A}" type="pres">
      <dgm:prSet presAssocID="{E2AE58D7-547E-4546-BCCD-7A2A46D87E75}" presName="ChildAccent" presStyleLbl="alignImgPlace1" presStyleIdx="0" presStyleCnt="3" custScaleX="141632" custScaleY="94326" custLinFactNeighborX="41511" custLinFactNeighborY="136"/>
      <dgm:spPr/>
    </dgm:pt>
    <dgm:pt modelId="{3CA05E8E-0A66-49F2-B91F-E317C93DA4F9}" type="pres">
      <dgm:prSet presAssocID="{E2AE58D7-547E-4546-BCCD-7A2A46D87E75}" presName="Child3" presStyleLbl="revTx" presStyleIdx="0" presStyleCnt="0">
        <dgm:presLayoutVars>
          <dgm:chMax val="0"/>
          <dgm:chPref val="0"/>
          <dgm:bulletEnabled val="1"/>
        </dgm:presLayoutVars>
      </dgm:prSet>
      <dgm:spPr/>
    </dgm:pt>
    <dgm:pt modelId="{0CB931B7-2913-4993-B72C-B4B09AC3EC12}" type="pres">
      <dgm:prSet presAssocID="{E2AE58D7-547E-4546-BCCD-7A2A46D87E75}" presName="Parent3" presStyleLbl="node1" presStyleIdx="0" presStyleCnt="3" custScaleX="141632" custScaleY="119399" custLinFactNeighborX="41511">
        <dgm:presLayoutVars>
          <dgm:chMax val="2"/>
          <dgm:chPref val="1"/>
          <dgm:bulletEnabled val="1"/>
        </dgm:presLayoutVars>
      </dgm:prSet>
      <dgm:spPr/>
    </dgm:pt>
    <dgm:pt modelId="{70C08920-F9AB-4B74-AFAE-0CA0B9A46671}" type="pres">
      <dgm:prSet presAssocID="{67F8AE74-8D6A-408D-9D27-6D8B1D2C0312}" presName="ChildAccent2" presStyleCnt="0"/>
      <dgm:spPr/>
    </dgm:pt>
    <dgm:pt modelId="{B97DAC85-4698-4EF8-B243-22AE730CF5F9}" type="pres">
      <dgm:prSet presAssocID="{67F8AE74-8D6A-408D-9D27-6D8B1D2C0312}" presName="ChildAccent" presStyleLbl="alignImgPlace1" presStyleIdx="1" presStyleCnt="3" custScaleX="141632" custScaleY="96198" custLinFactNeighborY="1557"/>
      <dgm:spPr/>
    </dgm:pt>
    <dgm:pt modelId="{74284AA0-30AE-4A95-ABC2-20BE9F6420E1}" type="pres">
      <dgm:prSet presAssocID="{67F8AE74-8D6A-408D-9D27-6D8B1D2C0312}" presName="Child2" presStyleLbl="revTx" presStyleIdx="0" presStyleCnt="0">
        <dgm:presLayoutVars>
          <dgm:chMax val="0"/>
          <dgm:chPref val="0"/>
          <dgm:bulletEnabled val="1"/>
        </dgm:presLayoutVars>
      </dgm:prSet>
      <dgm:spPr/>
    </dgm:pt>
    <dgm:pt modelId="{1DDE1ACC-5448-4E67-AD04-7EC81D10806C}" type="pres">
      <dgm:prSet presAssocID="{67F8AE74-8D6A-408D-9D27-6D8B1D2C0312}" presName="Parent2" presStyleLbl="node1" presStyleIdx="1" presStyleCnt="3" custScaleX="141632" custScaleY="128484" custLinFactNeighborY="-2289">
        <dgm:presLayoutVars>
          <dgm:chMax val="2"/>
          <dgm:chPref val="1"/>
          <dgm:bulletEnabled val="1"/>
        </dgm:presLayoutVars>
      </dgm:prSet>
      <dgm:spPr/>
    </dgm:pt>
    <dgm:pt modelId="{AB72F647-D72A-4127-826F-6DE40062D791}" type="pres">
      <dgm:prSet presAssocID="{D0CC9DE9-04AF-4604-8D00-C27239E393F4}" presName="ChildAccent1" presStyleCnt="0"/>
      <dgm:spPr/>
    </dgm:pt>
    <dgm:pt modelId="{4F12341F-7109-47E8-861E-AC535665D77A}" type="pres">
      <dgm:prSet presAssocID="{D0CC9DE9-04AF-4604-8D00-C27239E393F4}" presName="ChildAccent" presStyleLbl="alignImgPlace1" presStyleIdx="2" presStyleCnt="3" custScaleX="141632" custLinFactNeighborX="-41814" custLinFactNeighborY="3498"/>
      <dgm:spPr/>
    </dgm:pt>
    <dgm:pt modelId="{6F2B7BCA-336B-4736-81A5-B624DB5C4E3F}" type="pres">
      <dgm:prSet presAssocID="{D0CC9DE9-04AF-4604-8D00-C27239E393F4}" presName="Child1" presStyleLbl="revTx" presStyleIdx="0" presStyleCnt="0">
        <dgm:presLayoutVars>
          <dgm:chMax val="0"/>
          <dgm:chPref val="0"/>
          <dgm:bulletEnabled val="1"/>
        </dgm:presLayoutVars>
      </dgm:prSet>
      <dgm:spPr/>
    </dgm:pt>
    <dgm:pt modelId="{203A2E34-2038-48AE-BF22-F23376063780}" type="pres">
      <dgm:prSet presAssocID="{D0CC9DE9-04AF-4604-8D00-C27239E393F4}" presName="Parent1" presStyleLbl="node1" presStyleIdx="2" presStyleCnt="3" custScaleX="141632" custScaleY="142711" custLinFactNeighborX="-41814" custLinFactNeighborY="-6678">
        <dgm:presLayoutVars>
          <dgm:chMax val="2"/>
          <dgm:chPref val="1"/>
          <dgm:bulletEnabled val="1"/>
        </dgm:presLayoutVars>
      </dgm:prSet>
      <dgm:spPr/>
    </dgm:pt>
  </dgm:ptLst>
  <dgm:cxnLst>
    <dgm:cxn modelId="{78929002-7148-4115-A9B5-C32D1ED42362}" srcId="{E2AE58D7-547E-4546-BCCD-7A2A46D87E75}" destId="{4F96EB44-9425-4F87-9B87-2D124131D47E}" srcOrd="0" destOrd="0" parTransId="{C7734059-E9C9-4E0D-8936-7C29E9585A01}" sibTransId="{8D7B3BCB-A31F-4172-8D2D-B5B54C90F96B}"/>
    <dgm:cxn modelId="{4F5BB108-1381-44C5-84FA-B27F9E0B7E16}" srcId="{67F8AE74-8D6A-408D-9D27-6D8B1D2C0312}" destId="{1CA95D44-3934-4D0A-9322-BDA886190AB3}" srcOrd="0" destOrd="0" parTransId="{BAB135BB-8174-41CD-83CB-A36D0CB63389}" sibTransId="{FAA27485-28A7-47F1-A1BC-AD7C36D50286}"/>
    <dgm:cxn modelId="{8AF4190A-2834-423E-A5D2-8C1450068E2D}" type="presOf" srcId="{D0CC9DE9-04AF-4604-8D00-C27239E393F4}" destId="{203A2E34-2038-48AE-BF22-F23376063780}" srcOrd="0" destOrd="0" presId="urn:microsoft.com/office/officeart/2011/layout/InterconnectedBlockProcess"/>
    <dgm:cxn modelId="{9989D90D-DF2A-46CB-BF5F-781760E7B05A}" type="presOf" srcId="{4F96EB44-9425-4F87-9B87-2D124131D47E}" destId="{A4FE34E6-FB3E-4864-86A5-01B38B58407A}" srcOrd="0" destOrd="0" presId="urn:microsoft.com/office/officeart/2011/layout/InterconnectedBlockProcess"/>
    <dgm:cxn modelId="{CB137E24-C79B-4F7D-973F-6694501E0E84}" type="presOf" srcId="{1CA95D44-3934-4D0A-9322-BDA886190AB3}" destId="{74284AA0-30AE-4A95-ABC2-20BE9F6420E1}" srcOrd="1" destOrd="0" presId="urn:microsoft.com/office/officeart/2011/layout/InterconnectedBlockProcess"/>
    <dgm:cxn modelId="{4B1F1827-F59B-4950-9B56-ACCD31338FB3}" srcId="{E1204746-6672-4ECE-AEA4-03DD2252B9E5}" destId="{E2AE58D7-547E-4546-BCCD-7A2A46D87E75}" srcOrd="2" destOrd="0" parTransId="{B36E996C-C72F-470B-BD86-6106CEBEE25D}" sibTransId="{3CB64316-2658-483B-8923-F4E19C359BC0}"/>
    <dgm:cxn modelId="{6B5B4A68-D73D-458D-B9DF-AA666170CF6C}" srcId="{E1204746-6672-4ECE-AEA4-03DD2252B9E5}" destId="{D0CC9DE9-04AF-4604-8D00-C27239E393F4}" srcOrd="0" destOrd="0" parTransId="{A4FBA140-BDEC-4E4E-BDDD-9C660097CDB3}" sibTransId="{C301461B-B425-4487-9243-6DEA7852ECEB}"/>
    <dgm:cxn modelId="{7D6E054B-516E-4EB9-A3B4-8DAEBA90917E}" srcId="{E1204746-6672-4ECE-AEA4-03DD2252B9E5}" destId="{67F8AE74-8D6A-408D-9D27-6D8B1D2C0312}" srcOrd="1" destOrd="0" parTransId="{3B9366DE-6E7A-4AFA-9359-D0E8CEA4F965}" sibTransId="{F7742CB5-CF56-42DE-AA4E-F96ECBE6CDBC}"/>
    <dgm:cxn modelId="{9B81964B-3302-4D98-89C1-6CA729947430}" type="presOf" srcId="{4F96EB44-9425-4F87-9B87-2D124131D47E}" destId="{3CA05E8E-0A66-49F2-B91F-E317C93DA4F9}" srcOrd="1" destOrd="0" presId="urn:microsoft.com/office/officeart/2011/layout/InterconnectedBlockProcess"/>
    <dgm:cxn modelId="{F2F20D4D-281B-41C1-920C-C17E25B90E24}" type="presOf" srcId="{987BFBFD-7B60-4600-A70B-857A8937B977}" destId="{4F12341F-7109-47E8-861E-AC535665D77A}" srcOrd="0" destOrd="0" presId="urn:microsoft.com/office/officeart/2011/layout/InterconnectedBlockProcess"/>
    <dgm:cxn modelId="{45DFE36D-1DEC-440F-8C8E-077C08295B08}" type="presOf" srcId="{1CA95D44-3934-4D0A-9322-BDA886190AB3}" destId="{B97DAC85-4698-4EF8-B243-22AE730CF5F9}" srcOrd="0" destOrd="0" presId="urn:microsoft.com/office/officeart/2011/layout/InterconnectedBlockProcess"/>
    <dgm:cxn modelId="{0D0F9A72-8F8D-42F1-B9B1-4BD1245C7A59}" type="presOf" srcId="{E2AE58D7-547E-4546-BCCD-7A2A46D87E75}" destId="{0CB931B7-2913-4993-B72C-B4B09AC3EC12}" srcOrd="0" destOrd="0" presId="urn:microsoft.com/office/officeart/2011/layout/InterconnectedBlockProcess"/>
    <dgm:cxn modelId="{6A4BD757-F7F4-4845-A410-77BDF6DC153D}" type="presOf" srcId="{E1204746-6672-4ECE-AEA4-03DD2252B9E5}" destId="{F337F1AD-6A51-4985-9F77-7B506E71ED86}" srcOrd="0" destOrd="0" presId="urn:microsoft.com/office/officeart/2011/layout/InterconnectedBlockProcess"/>
    <dgm:cxn modelId="{4A819F96-673D-466B-9A38-5ACFBF479BD1}" type="presOf" srcId="{67F8AE74-8D6A-408D-9D27-6D8B1D2C0312}" destId="{1DDE1ACC-5448-4E67-AD04-7EC81D10806C}" srcOrd="0" destOrd="0" presId="urn:microsoft.com/office/officeart/2011/layout/InterconnectedBlockProcess"/>
    <dgm:cxn modelId="{4EF94AAF-999C-4403-8EF3-645C3A70D87D}" type="presOf" srcId="{987BFBFD-7B60-4600-A70B-857A8937B977}" destId="{6F2B7BCA-336B-4736-81A5-B624DB5C4E3F}" srcOrd="1" destOrd="0" presId="urn:microsoft.com/office/officeart/2011/layout/InterconnectedBlockProcess"/>
    <dgm:cxn modelId="{6A7D60B1-5AED-494C-89E3-595C78E77F2E}" srcId="{D0CC9DE9-04AF-4604-8D00-C27239E393F4}" destId="{987BFBFD-7B60-4600-A70B-857A8937B977}" srcOrd="0" destOrd="0" parTransId="{864863D4-A7A6-4C55-8CF0-0560276E5AAF}" sibTransId="{71E5CB91-7CF7-4C93-BEC0-FEC242FB0C20}"/>
    <dgm:cxn modelId="{C1A99A42-85B8-48BC-A578-ED61FDC6D475}" type="presParOf" srcId="{F337F1AD-6A51-4985-9F77-7B506E71ED86}" destId="{86DE1394-3B5B-4E09-9AEF-FBC1484F14E0}" srcOrd="0" destOrd="0" presId="urn:microsoft.com/office/officeart/2011/layout/InterconnectedBlockProcess"/>
    <dgm:cxn modelId="{6069F3D2-DEA2-4D50-AC2D-104CB9DD7461}" type="presParOf" srcId="{86DE1394-3B5B-4E09-9AEF-FBC1484F14E0}" destId="{A4FE34E6-FB3E-4864-86A5-01B38B58407A}" srcOrd="0" destOrd="0" presId="urn:microsoft.com/office/officeart/2011/layout/InterconnectedBlockProcess"/>
    <dgm:cxn modelId="{6291CAF7-7369-4B53-8EB9-D05FC31F07FD}" type="presParOf" srcId="{F337F1AD-6A51-4985-9F77-7B506E71ED86}" destId="{3CA05E8E-0A66-49F2-B91F-E317C93DA4F9}" srcOrd="1" destOrd="0" presId="urn:microsoft.com/office/officeart/2011/layout/InterconnectedBlockProcess"/>
    <dgm:cxn modelId="{7874FA36-4C69-4D21-B2C8-E007ED0D474F}" type="presParOf" srcId="{F337F1AD-6A51-4985-9F77-7B506E71ED86}" destId="{0CB931B7-2913-4993-B72C-B4B09AC3EC12}" srcOrd="2" destOrd="0" presId="urn:microsoft.com/office/officeart/2011/layout/InterconnectedBlockProcess"/>
    <dgm:cxn modelId="{08FC2B9B-3AAF-446F-A12E-FF4E3B94CDCA}" type="presParOf" srcId="{F337F1AD-6A51-4985-9F77-7B506E71ED86}" destId="{70C08920-F9AB-4B74-AFAE-0CA0B9A46671}" srcOrd="3" destOrd="0" presId="urn:microsoft.com/office/officeart/2011/layout/InterconnectedBlockProcess"/>
    <dgm:cxn modelId="{60034965-34EB-4D82-B963-494DE064E444}" type="presParOf" srcId="{70C08920-F9AB-4B74-AFAE-0CA0B9A46671}" destId="{B97DAC85-4698-4EF8-B243-22AE730CF5F9}" srcOrd="0" destOrd="0" presId="urn:microsoft.com/office/officeart/2011/layout/InterconnectedBlockProcess"/>
    <dgm:cxn modelId="{51B7ACD2-9AA6-4B14-8A65-03006D87C329}" type="presParOf" srcId="{F337F1AD-6A51-4985-9F77-7B506E71ED86}" destId="{74284AA0-30AE-4A95-ABC2-20BE9F6420E1}" srcOrd="4" destOrd="0" presId="urn:microsoft.com/office/officeart/2011/layout/InterconnectedBlockProcess"/>
    <dgm:cxn modelId="{C4841AD6-8078-4C8B-8CEA-BAC9164D4341}" type="presParOf" srcId="{F337F1AD-6A51-4985-9F77-7B506E71ED86}" destId="{1DDE1ACC-5448-4E67-AD04-7EC81D10806C}" srcOrd="5" destOrd="0" presId="urn:microsoft.com/office/officeart/2011/layout/InterconnectedBlockProcess"/>
    <dgm:cxn modelId="{4744EBDD-F7A3-41B6-80A3-4B4E09694459}" type="presParOf" srcId="{F337F1AD-6A51-4985-9F77-7B506E71ED86}" destId="{AB72F647-D72A-4127-826F-6DE40062D791}" srcOrd="6" destOrd="0" presId="urn:microsoft.com/office/officeart/2011/layout/InterconnectedBlockProcess"/>
    <dgm:cxn modelId="{61DA202D-4B73-4F94-8078-F6651F246D15}" type="presParOf" srcId="{AB72F647-D72A-4127-826F-6DE40062D791}" destId="{4F12341F-7109-47E8-861E-AC535665D77A}" srcOrd="0" destOrd="0" presId="urn:microsoft.com/office/officeart/2011/layout/InterconnectedBlockProcess"/>
    <dgm:cxn modelId="{92B4C038-6F9E-4D59-87C9-66BD94FD3C55}" type="presParOf" srcId="{F337F1AD-6A51-4985-9F77-7B506E71ED86}" destId="{6F2B7BCA-336B-4736-81A5-B624DB5C4E3F}" srcOrd="7" destOrd="0" presId="urn:microsoft.com/office/officeart/2011/layout/InterconnectedBlockProcess"/>
    <dgm:cxn modelId="{3BC57B03-06F9-4EF0-8BE4-19064E96654D}" type="presParOf" srcId="{F337F1AD-6A51-4985-9F77-7B506E71ED86}" destId="{203A2E34-2038-48AE-BF22-F23376063780}" srcOrd="8" destOrd="0" presId="urn:microsoft.com/office/officeart/2011/layout/InterconnectedBlockProcess"/>
  </dgm:cxnLst>
  <dgm:bg/>
  <dgm:whole>
    <a:effectLst/>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F02AC-4DF5-4649-AEA9-AC386BE0A093}">
      <dsp:nvSpPr>
        <dsp:cNvPr id="0" name=""/>
        <dsp:cNvSpPr/>
      </dsp:nvSpPr>
      <dsp:spPr>
        <a:xfrm>
          <a:off x="2825095" y="0"/>
          <a:ext cx="3039363" cy="303932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Academic screening</a:t>
          </a:r>
        </a:p>
      </dsp:txBody>
      <dsp:txXfrm>
        <a:off x="3270199" y="445098"/>
        <a:ext cx="2149155" cy="2149124"/>
      </dsp:txXfrm>
    </dsp:sp>
    <dsp:sp modelId="{0F7A1838-9619-4766-B10C-971D0399430A}">
      <dsp:nvSpPr>
        <dsp:cNvPr id="0" name=""/>
        <dsp:cNvSpPr/>
      </dsp:nvSpPr>
      <dsp:spPr>
        <a:xfrm>
          <a:off x="4173506" y="2027057"/>
          <a:ext cx="3039363" cy="303932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Behavioral screening</a:t>
          </a:r>
        </a:p>
      </dsp:txBody>
      <dsp:txXfrm>
        <a:off x="4618610" y="2472155"/>
        <a:ext cx="2149155" cy="2149124"/>
      </dsp:txXfrm>
    </dsp:sp>
    <dsp:sp modelId="{701AAF2A-5CAB-45B2-B62E-AEA0A7FDBAD9}">
      <dsp:nvSpPr>
        <dsp:cNvPr id="0" name=""/>
        <dsp:cNvSpPr/>
      </dsp:nvSpPr>
      <dsp:spPr>
        <a:xfrm>
          <a:off x="5520066" y="0"/>
          <a:ext cx="3039363" cy="303932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t>Other school-wide data</a:t>
          </a:r>
        </a:p>
        <a:p>
          <a:pPr marL="171450" lvl="1" indent="-171450" algn="l" defTabSz="711200">
            <a:lnSpc>
              <a:spcPct val="90000"/>
            </a:lnSpc>
            <a:spcBef>
              <a:spcPct val="0"/>
            </a:spcBef>
            <a:spcAft>
              <a:spcPct val="15000"/>
            </a:spcAft>
            <a:buChar char="•"/>
          </a:pPr>
          <a:r>
            <a:rPr lang="en-US" sz="1600" kern="1200"/>
            <a:t>Attendance</a:t>
          </a:r>
        </a:p>
        <a:p>
          <a:pPr marL="171450" lvl="1" indent="-171450" algn="l" defTabSz="711200">
            <a:lnSpc>
              <a:spcPct val="90000"/>
            </a:lnSpc>
            <a:spcBef>
              <a:spcPct val="0"/>
            </a:spcBef>
            <a:spcAft>
              <a:spcPct val="15000"/>
            </a:spcAft>
            <a:buChar char="•"/>
          </a:pPr>
          <a:r>
            <a:rPr lang="en-US" sz="1600" kern="1200"/>
            <a:t>Office discipline referrals</a:t>
          </a:r>
        </a:p>
        <a:p>
          <a:pPr marL="171450" lvl="1" indent="-171450" algn="l" defTabSz="711200">
            <a:lnSpc>
              <a:spcPct val="90000"/>
            </a:lnSpc>
            <a:spcBef>
              <a:spcPct val="0"/>
            </a:spcBef>
            <a:spcAft>
              <a:spcPct val="15000"/>
            </a:spcAft>
            <a:buChar char="•"/>
          </a:pPr>
          <a:r>
            <a:rPr lang="en-US" sz="1600" kern="1200"/>
            <a:t>Nurse visits</a:t>
          </a:r>
        </a:p>
        <a:p>
          <a:pPr marL="171450" lvl="1" indent="-171450" algn="l" defTabSz="711200">
            <a:lnSpc>
              <a:spcPct val="90000"/>
            </a:lnSpc>
            <a:spcBef>
              <a:spcPct val="0"/>
            </a:spcBef>
            <a:spcAft>
              <a:spcPct val="15000"/>
            </a:spcAft>
            <a:buChar char="•"/>
          </a:pPr>
          <a:r>
            <a:rPr lang="en-US" sz="1600" kern="1200"/>
            <a:t>Common formative assessments</a:t>
          </a:r>
        </a:p>
      </dsp:txBody>
      <dsp:txXfrm>
        <a:off x="5965170" y="445098"/>
        <a:ext cx="2149155" cy="21491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AD1FC-9AA1-4472-AD19-3CB691F09904}">
      <dsp:nvSpPr>
        <dsp:cNvPr id="0" name=""/>
        <dsp:cNvSpPr/>
      </dsp:nvSpPr>
      <dsp:spPr>
        <a:xfrm>
          <a:off x="3926299" y="732"/>
          <a:ext cx="1494755" cy="747377"/>
        </a:xfrm>
        <a:prstGeom prst="roundRect">
          <a:avLst>
            <a:gd name="adj" fmla="val 10000"/>
          </a:avLst>
        </a:prstGeom>
        <a:no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Academic</a:t>
          </a:r>
        </a:p>
      </dsp:txBody>
      <dsp:txXfrm>
        <a:off x="3948189" y="22622"/>
        <a:ext cx="1450975" cy="703597"/>
      </dsp:txXfrm>
    </dsp:sp>
    <dsp:sp modelId="{3D042745-A207-4F72-BE40-27D7B8A36FDB}">
      <dsp:nvSpPr>
        <dsp:cNvPr id="0" name=""/>
        <dsp:cNvSpPr/>
      </dsp:nvSpPr>
      <dsp:spPr>
        <a:xfrm rot="3600000">
          <a:off x="4901413" y="1312205"/>
          <a:ext cx="778410" cy="261582"/>
        </a:xfrm>
        <a:prstGeom prst="lef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979888" y="1364521"/>
        <a:ext cx="621460" cy="156950"/>
      </dsp:txXfrm>
    </dsp:sp>
    <dsp:sp modelId="{AFE39FDC-A096-448C-9AD5-FA06D5C621F1}">
      <dsp:nvSpPr>
        <dsp:cNvPr id="0" name=""/>
        <dsp:cNvSpPr/>
      </dsp:nvSpPr>
      <dsp:spPr>
        <a:xfrm>
          <a:off x="5160183" y="2137882"/>
          <a:ext cx="1494755" cy="747377"/>
        </a:xfrm>
        <a:prstGeom prst="roundRect">
          <a:avLst>
            <a:gd name="adj" fmla="val 10000"/>
          </a:avLst>
        </a:prstGeom>
        <a:no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Behavioral</a:t>
          </a:r>
        </a:p>
      </dsp:txBody>
      <dsp:txXfrm>
        <a:off x="5182073" y="2159772"/>
        <a:ext cx="1450975" cy="703597"/>
      </dsp:txXfrm>
    </dsp:sp>
    <dsp:sp modelId="{E6830C34-E2E1-4A23-A016-7FFC5EAD62A6}">
      <dsp:nvSpPr>
        <dsp:cNvPr id="0" name=""/>
        <dsp:cNvSpPr/>
      </dsp:nvSpPr>
      <dsp:spPr>
        <a:xfrm rot="10800000">
          <a:off x="4284471" y="2380780"/>
          <a:ext cx="778410" cy="261582"/>
        </a:xfrm>
        <a:prstGeom prst="lef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4362946" y="2433096"/>
        <a:ext cx="621460" cy="156950"/>
      </dsp:txXfrm>
    </dsp:sp>
    <dsp:sp modelId="{92307E57-9161-4862-BC0F-DBA888ABB0BC}">
      <dsp:nvSpPr>
        <dsp:cNvPr id="0" name=""/>
        <dsp:cNvSpPr/>
      </dsp:nvSpPr>
      <dsp:spPr>
        <a:xfrm>
          <a:off x="2692415" y="2137882"/>
          <a:ext cx="1494755" cy="747377"/>
        </a:xfrm>
        <a:prstGeom prst="roundRect">
          <a:avLst>
            <a:gd name="adj" fmla="val 10000"/>
          </a:avLst>
        </a:prstGeom>
        <a:no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Social and emotional</a:t>
          </a:r>
        </a:p>
      </dsp:txBody>
      <dsp:txXfrm>
        <a:off x="2714305" y="2159772"/>
        <a:ext cx="1450975" cy="703597"/>
      </dsp:txXfrm>
    </dsp:sp>
    <dsp:sp modelId="{D8181A4A-3596-463E-8DB8-920CA5165777}">
      <dsp:nvSpPr>
        <dsp:cNvPr id="0" name=""/>
        <dsp:cNvSpPr/>
      </dsp:nvSpPr>
      <dsp:spPr>
        <a:xfrm rot="18000000">
          <a:off x="3667529" y="1312205"/>
          <a:ext cx="778410" cy="261582"/>
        </a:xfrm>
        <a:prstGeom prst="lef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746004" y="1364521"/>
        <a:ext cx="621460" cy="1569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E34E6-FB3E-4864-86A5-01B38B58407A}">
      <dsp:nvSpPr>
        <dsp:cNvPr id="0" name=""/>
        <dsp:cNvSpPr/>
      </dsp:nvSpPr>
      <dsp:spPr>
        <a:xfrm>
          <a:off x="6399087" y="959185"/>
          <a:ext cx="2285997" cy="3383292"/>
        </a:xfrm>
        <a:prstGeom prst="wedgeRectCallout">
          <a:avLst>
            <a:gd name="adj1" fmla="val 0"/>
            <a:gd name="adj2" fmla="val 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r" defTabSz="1066800">
            <a:lnSpc>
              <a:spcPct val="100000"/>
            </a:lnSpc>
            <a:spcBef>
              <a:spcPct val="0"/>
            </a:spcBef>
            <a:spcAft>
              <a:spcPts val="0"/>
            </a:spcAft>
            <a:buNone/>
          </a:pPr>
          <a:r>
            <a:rPr lang="en-US" sz="2400" kern="1200"/>
            <a:t>How well did this support work for this student?</a:t>
          </a:r>
        </a:p>
      </dsp:txBody>
      <dsp:txXfrm>
        <a:off x="6689209" y="959185"/>
        <a:ext cx="1995875" cy="3383292"/>
      </dsp:txXfrm>
    </dsp:sp>
    <dsp:sp modelId="{0CB931B7-2913-4993-B72C-B4B09AC3EC12}">
      <dsp:nvSpPr>
        <dsp:cNvPr id="0" name=""/>
        <dsp:cNvSpPr/>
      </dsp:nvSpPr>
      <dsp:spPr>
        <a:xfrm>
          <a:off x="6399087" y="13737"/>
          <a:ext cx="2285997" cy="914399"/>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400" kern="1200"/>
            <a:t>Experimental Design</a:t>
          </a:r>
        </a:p>
      </dsp:txBody>
      <dsp:txXfrm>
        <a:off x="6399087" y="13737"/>
        <a:ext cx="2285997" cy="914399"/>
      </dsp:txXfrm>
    </dsp:sp>
    <dsp:sp modelId="{B97DAC85-4698-4EF8-B243-22AE730CF5F9}">
      <dsp:nvSpPr>
        <dsp:cNvPr id="0" name=""/>
        <dsp:cNvSpPr/>
      </dsp:nvSpPr>
      <dsp:spPr>
        <a:xfrm>
          <a:off x="4114559" y="967734"/>
          <a:ext cx="2285997" cy="3204306"/>
        </a:xfrm>
        <a:prstGeom prst="wedgeRectCallout">
          <a:avLst>
            <a:gd name="adj1" fmla="val 62500"/>
            <a:gd name="adj2" fmla="val 20830"/>
          </a:avLst>
        </a:prstGeom>
        <a:solidFill>
          <a:schemeClr val="accent5">
            <a:tint val="50000"/>
            <a:hueOff val="10535"/>
            <a:satOff val="-501"/>
            <a:lumOff val="7559"/>
            <a:alphaOff val="0"/>
          </a:schemeClr>
        </a:solidFill>
        <a:ln w="12700" cap="flat" cmpd="sng" algn="ctr">
          <a:solidFill>
            <a:schemeClr val="lt1">
              <a:hueOff val="0"/>
              <a:satOff val="0"/>
              <a:lumOff val="0"/>
              <a:alphaOff val="0"/>
            </a:schemeClr>
          </a:solidFill>
          <a:prstDash val="solid"/>
          <a:miter lim="800000"/>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r" defTabSz="1066800">
            <a:lnSpc>
              <a:spcPct val="100000"/>
            </a:lnSpc>
            <a:spcBef>
              <a:spcPct val="0"/>
            </a:spcBef>
            <a:spcAft>
              <a:spcPts val="0"/>
            </a:spcAft>
            <a:buNone/>
          </a:pPr>
          <a:r>
            <a:rPr lang="en-US" sz="2400" kern="1200"/>
            <a:t>What do stakeholders think about the goals, procedures, and outcomes?</a:t>
          </a:r>
        </a:p>
      </dsp:txBody>
      <dsp:txXfrm>
        <a:off x="4404681" y="967734"/>
        <a:ext cx="1995875" cy="3204306"/>
      </dsp:txXfrm>
    </dsp:sp>
    <dsp:sp modelId="{1DDE1ACC-5448-4E67-AD04-7EC81D10806C}">
      <dsp:nvSpPr>
        <dsp:cNvPr id="0" name=""/>
        <dsp:cNvSpPr/>
      </dsp:nvSpPr>
      <dsp:spPr>
        <a:xfrm>
          <a:off x="4114559" y="106149"/>
          <a:ext cx="2285997" cy="822961"/>
        </a:xfrm>
        <a:prstGeom prst="rect">
          <a:avLst/>
        </a:prstGeom>
        <a:solidFill>
          <a:schemeClr val="accent5">
            <a:shade val="80000"/>
            <a:hueOff val="179294"/>
            <a:satOff val="-15470"/>
            <a:lumOff val="18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400" kern="1200"/>
            <a:t>Social Validity</a:t>
          </a:r>
        </a:p>
      </dsp:txBody>
      <dsp:txXfrm>
        <a:off x="4114559" y="106149"/>
        <a:ext cx="2285997" cy="822961"/>
      </dsp:txXfrm>
    </dsp:sp>
    <dsp:sp modelId="{4F12341F-7109-47E8-861E-AC535665D77A}">
      <dsp:nvSpPr>
        <dsp:cNvPr id="0" name=""/>
        <dsp:cNvSpPr/>
      </dsp:nvSpPr>
      <dsp:spPr>
        <a:xfrm>
          <a:off x="1825624" y="960101"/>
          <a:ext cx="2285997" cy="3074655"/>
        </a:xfrm>
        <a:prstGeom prst="wedgeRectCallout">
          <a:avLst>
            <a:gd name="adj1" fmla="val 62500"/>
            <a:gd name="adj2" fmla="val 20830"/>
          </a:avLst>
        </a:prstGeom>
        <a:solidFill>
          <a:schemeClr val="accent5">
            <a:tint val="50000"/>
            <a:hueOff val="21071"/>
            <a:satOff val="-1001"/>
            <a:lumOff val="15119"/>
            <a:alphaOff val="0"/>
          </a:schemeClr>
        </a:solidFill>
        <a:ln w="12700" cap="flat" cmpd="sng" algn="ctr">
          <a:solidFill>
            <a:schemeClr val="lt1">
              <a:hueOff val="0"/>
              <a:satOff val="0"/>
              <a:lumOff val="0"/>
              <a:alphaOff val="0"/>
            </a:schemeClr>
          </a:solidFill>
          <a:prstDash val="solid"/>
          <a:miter lim="800000"/>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r" defTabSz="1066800">
            <a:lnSpc>
              <a:spcPct val="100000"/>
            </a:lnSpc>
            <a:spcBef>
              <a:spcPct val="0"/>
            </a:spcBef>
            <a:spcAft>
              <a:spcPts val="0"/>
            </a:spcAft>
            <a:buNone/>
          </a:pPr>
          <a:r>
            <a:rPr lang="en-US" sz="2400" kern="1200"/>
            <a:t>Is it happening?</a:t>
          </a:r>
        </a:p>
      </dsp:txBody>
      <dsp:txXfrm>
        <a:off x="2115746" y="960101"/>
        <a:ext cx="1995875" cy="3074655"/>
      </dsp:txXfrm>
    </dsp:sp>
    <dsp:sp modelId="{203A2E34-2038-48AE-BF22-F23376063780}">
      <dsp:nvSpPr>
        <dsp:cNvPr id="0" name=""/>
        <dsp:cNvSpPr/>
      </dsp:nvSpPr>
      <dsp:spPr>
        <a:xfrm>
          <a:off x="1825624" y="196266"/>
          <a:ext cx="2285997" cy="731518"/>
        </a:xfrm>
        <a:prstGeom prst="rect">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400" kern="1200"/>
            <a:t>Treatment Integrity</a:t>
          </a:r>
        </a:p>
      </dsp:txBody>
      <dsp:txXfrm>
        <a:off x="1825624" y="196266"/>
        <a:ext cx="2285997" cy="7315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1/17/2024</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s.google.com/spreadsheets/d/1bAAnPsY2VET0leuBXlqQDjexixuqtZe5tHA6IoALCRE/edit?usp=sharing"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might zoom in at the grade-level looking at distribution across risk category, mastery, or growth</a:t>
            </a:r>
          </a:p>
        </p:txBody>
      </p:sp>
      <p:sp>
        <p:nvSpPr>
          <p:cNvPr id="4" name="Slide Number Placeholder 3"/>
          <p:cNvSpPr>
            <a:spLocks noGrp="1"/>
          </p:cNvSpPr>
          <p:nvPr>
            <p:ph type="sldNum" sz="quarter" idx="5"/>
          </p:nvPr>
        </p:nvSpPr>
        <p:spPr/>
        <p:txBody>
          <a:bodyPr/>
          <a:lstStyle/>
          <a:p>
            <a:fld id="{58D11C9F-81FA-4052-9B37-1EF4A4EF7E85}" type="slidenum">
              <a:rPr lang="en-US" smtClean="0"/>
              <a:t>29</a:t>
            </a:fld>
            <a:endParaRPr lang="en-US"/>
          </a:p>
        </p:txBody>
      </p:sp>
    </p:spTree>
    <p:extLst>
      <p:ext uri="{BB962C8B-B14F-4D97-AF65-F5344CB8AC3E}">
        <p14:creationId xmlns:p14="http://schemas.microsoft.com/office/powerpoint/2010/main" val="1662124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30</a:t>
            </a:fld>
            <a:endParaRPr lang="en-US"/>
          </a:p>
        </p:txBody>
      </p:sp>
    </p:spTree>
    <p:extLst>
      <p:ext uri="{BB962C8B-B14F-4D97-AF65-F5344CB8AC3E}">
        <p14:creationId xmlns:p14="http://schemas.microsoft.com/office/powerpoint/2010/main" val="2895036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31</a:t>
            </a:fld>
            <a:endParaRPr lang="en-US"/>
          </a:p>
        </p:txBody>
      </p:sp>
    </p:spTree>
    <p:extLst>
      <p:ext uri="{BB962C8B-B14F-4D97-AF65-F5344CB8AC3E}">
        <p14:creationId xmlns:p14="http://schemas.microsoft.com/office/powerpoint/2010/main" val="3342916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series of slides we will talk through examples of data-informed decision making.</a:t>
            </a:r>
          </a:p>
          <a:p>
            <a:endParaRPr lang="en-US" dirty="0"/>
          </a:p>
          <a:p>
            <a:r>
              <a:rPr lang="en-US" dirty="0"/>
              <a:t>We also want to highlight this module which contains a 15-minute video of a principal and coach using the data dashboard to examine data from multiple perspectives (e.g., Tier 2 academic needs, attendance, internalizing and externalizing behavior).</a:t>
            </a:r>
          </a:p>
          <a:p>
            <a:endParaRPr lang="en-US" dirty="0"/>
          </a:p>
          <a:p>
            <a:r>
              <a:rPr lang="en-US" dirty="0"/>
              <a:t>Link to module: https://kusurvey.ca1.qualtrics.com/</a:t>
            </a:r>
            <a:r>
              <a:rPr lang="en-US" dirty="0" err="1"/>
              <a:t>jfe</a:t>
            </a:r>
            <a:r>
              <a:rPr lang="en-US" dirty="0"/>
              <a:t>/form/SV_5gPWu51IYfqlpUa</a:t>
            </a:r>
          </a:p>
        </p:txBody>
      </p:sp>
      <p:sp>
        <p:nvSpPr>
          <p:cNvPr id="4" name="Slide Number Placeholder 3"/>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92941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44</a:t>
            </a:fld>
            <a:endParaRPr lang="en-US"/>
          </a:p>
        </p:txBody>
      </p:sp>
    </p:spTree>
    <p:extLst>
      <p:ext uri="{BB962C8B-B14F-4D97-AF65-F5344CB8AC3E}">
        <p14:creationId xmlns:p14="http://schemas.microsoft.com/office/powerpoint/2010/main" val="880414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remainder of the presentation, we will highlight content from modules and therefore want to start by grounding in this infographic, a resource to help people get oriented to modules and how to use them. We heard your feedback that sometimes staff who are new to using modules find it tricky to navigate so wanted to highlight these key features!</a:t>
            </a:r>
          </a:p>
          <a:p>
            <a:pPr marL="171450" indent="-171450">
              <a:buFont typeface="Arial" panose="020B0604020202020204" pitchFamily="34" charset="0"/>
              <a:buChar char="•"/>
            </a:pPr>
            <a:r>
              <a:rPr lang="en-US" dirty="0"/>
              <a:t>If you’re accessing the module as an eBook and reading page x page, use arrow to navigate to the next page or sidebar to navigate chapters and pick up where you left off</a:t>
            </a:r>
          </a:p>
          <a:p>
            <a:pPr marL="171450" indent="-171450">
              <a:buFont typeface="Arial" panose="020B0604020202020204" pitchFamily="34" charset="0"/>
              <a:buChar char="•"/>
            </a:pPr>
            <a:r>
              <a:rPr lang="en-US" dirty="0"/>
              <a:t>If you want to watch the interactive resource, click here</a:t>
            </a:r>
          </a:p>
          <a:p>
            <a:pPr marL="171450" indent="-171450">
              <a:buFont typeface="Arial" panose="020B0604020202020204" pitchFamily="34" charset="0"/>
              <a:buChar char="•"/>
            </a:pPr>
            <a:r>
              <a:rPr lang="en-US" dirty="0"/>
              <a:t>If you’ve already reviewed the module and you’re coming back to locate a specific item (or “lucky charm” at Kathleen likes to call them) like an infographic, video, or activity, click where it says “overview” here on the sidebar to be taken to the table of resource. From there you can click “page” to be taken to that part of the eBook or “link” to download the material directly.</a:t>
            </a:r>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3424498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the academic learning objectives and standards for the lesson.</a:t>
            </a:r>
          </a:p>
          <a:p>
            <a:r>
              <a:rPr lang="en-US" dirty="0"/>
              <a:t>Plan lesson activities.</a:t>
            </a:r>
          </a:p>
          <a:p>
            <a:r>
              <a:rPr lang="en-US" dirty="0"/>
              <a:t>Consider what social skill(s) have been taught and/or are needed for successful participation by all.</a:t>
            </a:r>
          </a:p>
          <a:p>
            <a:r>
              <a:rPr lang="en-US" dirty="0"/>
              <a:t>Select the specific behavioral expectations that will be important for prosocial lesson engagement.</a:t>
            </a:r>
          </a:p>
          <a:p>
            <a:endParaRPr lang="en-US" dirty="0"/>
          </a:p>
          <a:p>
            <a:r>
              <a:rPr lang="en-US" dirty="0"/>
              <a:t>For example, </a:t>
            </a:r>
          </a:p>
          <a:p>
            <a:r>
              <a:rPr lang="en-US" dirty="0"/>
              <a:t>Does</a:t>
            </a:r>
            <a:r>
              <a:rPr lang="en-US" baseline="0" dirty="0"/>
              <a:t> the lesson require team work? Discussions from multiple perspectives? Sharing materials? Use of digital media? Use of classroom materials? </a:t>
            </a:r>
          </a:p>
          <a:p>
            <a:r>
              <a:rPr lang="en-US" baseline="0" dirty="0"/>
              <a:t>Social skills needed to engage in those activities… respect ideas different than you own, seek to understand the perspective of others, take turns, offer your own ideas, listen to others, use of reliable resources online, </a:t>
            </a:r>
          </a:p>
          <a:p>
            <a:r>
              <a:rPr lang="en-US" baseline="0" dirty="0"/>
              <a:t>Behaviors: treat materials with care, look at the speaker, one speaker at a time, keep unrelated materials put away, ask for a turn, ask questions to understand others, include only your original work or properly cited work in your assignment.</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48</a:t>
            </a:fld>
            <a:endParaRPr lang="en-US"/>
          </a:p>
        </p:txBody>
      </p:sp>
    </p:spTree>
    <p:extLst>
      <p:ext uri="{BB962C8B-B14F-4D97-AF65-F5344CB8AC3E}">
        <p14:creationId xmlns:p14="http://schemas.microsoft.com/office/powerpoint/2010/main" val="2062105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time – navigate to module: https://kusurvey.ca1.qualtrics.com/</a:t>
            </a:r>
            <a:r>
              <a:rPr lang="en-US" dirty="0" err="1"/>
              <a:t>jfe</a:t>
            </a:r>
            <a:r>
              <a:rPr lang="en-US" dirty="0"/>
              <a:t>/form/SV_0HWM8d2BdorMHDo</a:t>
            </a:r>
          </a:p>
          <a:p>
            <a:endParaRPr lang="en-US" dirty="0"/>
          </a:p>
          <a:p>
            <a:r>
              <a:rPr lang="en-US" dirty="0"/>
              <a:t>Model how to access video (table of contents)</a:t>
            </a:r>
          </a:p>
          <a:p>
            <a:endParaRPr lang="en-US" dirty="0"/>
          </a:p>
          <a:p>
            <a:r>
              <a:rPr lang="en-US" dirty="0"/>
              <a:t>Select a video to play (all 3 videos are less than 2 minutes)</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49</a:t>
            </a:fld>
            <a:endParaRPr lang="en-US"/>
          </a:p>
        </p:txBody>
      </p:sp>
    </p:spTree>
    <p:extLst>
      <p:ext uri="{BB962C8B-B14F-4D97-AF65-F5344CB8AC3E}">
        <p14:creationId xmlns:p14="http://schemas.microsoft.com/office/powerpoint/2010/main" val="3716571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3538507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16</a:t>
            </a:fld>
            <a:endParaRPr lang="en-US"/>
          </a:p>
        </p:txBody>
      </p:sp>
    </p:spTree>
    <p:extLst>
      <p:ext uri="{BB962C8B-B14F-4D97-AF65-F5344CB8AC3E}">
        <p14:creationId xmlns:p14="http://schemas.microsoft.com/office/powerpoint/2010/main" val="1024654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632352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0"/>
              </a:spcAft>
            </a:pPr>
            <a:endParaRPr lang="en-US" sz="1200">
              <a:solidFill>
                <a:schemeClr val="tx1">
                  <a:alpha val="63000"/>
                </a:schemeClr>
              </a:solidFill>
            </a:endParaRPr>
          </a:p>
          <a:p>
            <a:pPr>
              <a:spcAft>
                <a:spcPts val="400"/>
              </a:spcAft>
            </a:pPr>
            <a:endParaRPr lang="en-US" sz="1200">
              <a:solidFill>
                <a:schemeClr val="tx1">
                  <a:alpha val="63000"/>
                </a:schemeClr>
              </a:solidFill>
            </a:endParaRPr>
          </a:p>
          <a:p>
            <a:endParaRPr lang="en-US"/>
          </a:p>
        </p:txBody>
      </p:sp>
      <p:sp>
        <p:nvSpPr>
          <p:cNvPr id="4" name="Slide Number Placeholder 3"/>
          <p:cNvSpPr>
            <a:spLocks noGrp="1"/>
          </p:cNvSpPr>
          <p:nvPr>
            <p:ph type="sldNum" sz="quarter" idx="5"/>
          </p:nvPr>
        </p:nvSpPr>
        <p:spPr/>
        <p:txBody>
          <a:bodyPr/>
          <a:lstStyle/>
          <a:p>
            <a:fld id="{C6B8FC68-8F60-4644-AF2B-90723AE0F1B4}" type="slidenum">
              <a:rPr lang="en-US" smtClean="0"/>
              <a:t>64</a:t>
            </a:fld>
            <a:endParaRPr lang="en-US"/>
          </a:p>
        </p:txBody>
      </p:sp>
    </p:spTree>
    <p:extLst>
      <p:ext uri="{BB962C8B-B14F-4D97-AF65-F5344CB8AC3E}">
        <p14:creationId xmlns:p14="http://schemas.microsoft.com/office/powerpoint/2010/main" val="3109926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Neue"/>
              </a:rPr>
              <a:t>When specifying the behavior or task, it is important to include four pieces of information: who, what, when, and how well (Cooper et al., 2020).</a:t>
            </a:r>
          </a:p>
          <a:p>
            <a:endParaRPr lang="en-US" b="0" i="0" dirty="0">
              <a:solidFill>
                <a:srgbClr val="333333"/>
              </a:solidFill>
              <a:effectLst/>
              <a:latin typeface="Helvetica Neue"/>
            </a:endParaRPr>
          </a:p>
          <a:p>
            <a:pPr algn="l"/>
            <a:r>
              <a:rPr lang="en-US" b="1" i="0" dirty="0">
                <a:solidFill>
                  <a:srgbClr val="333333"/>
                </a:solidFill>
                <a:effectLst/>
                <a:latin typeface="Helvetica Neue"/>
              </a:rPr>
              <a:t>Who</a:t>
            </a:r>
            <a:r>
              <a:rPr lang="en-US" b="0" i="0" dirty="0">
                <a:solidFill>
                  <a:srgbClr val="333333"/>
                </a:solidFill>
                <a:effectLst/>
                <a:latin typeface="Helvetica Neue"/>
              </a:rPr>
              <a:t> refers to the parties—which could be a single or several persons—entering into the contract. Behavior contracts can be between one or more parties. Multi-party contracts are the most common type of behavior contract and involve two or more individuals, each of whom is focused on changing a given behavior. In school settings, one of the participating parties will always be the student, as they are the one who will perform the behavior(s) and receive the reinforcer (also referred to as a reward). However, it is also possible to involve teachers, paraprofessionals, and/or parents. One-party contracts (also known as unilateral contracts or self-contracts) emphasize the behavior change of one individual. In one-party contracts, the individual (e.g., the student) desires to change their own behavior. To assist in the behavior change process, this individual arranges reinforcement (or punishment) contingencies with a contingency manager.</a:t>
            </a:r>
          </a:p>
          <a:p>
            <a:pPr algn="l"/>
            <a:r>
              <a:rPr lang="en-US" b="1" i="0" dirty="0">
                <a:solidFill>
                  <a:srgbClr val="333333"/>
                </a:solidFill>
                <a:effectLst/>
                <a:latin typeface="Helvetica Neue"/>
              </a:rPr>
              <a:t>What</a:t>
            </a:r>
            <a:r>
              <a:rPr lang="en-US" b="0" i="0" dirty="0">
                <a:solidFill>
                  <a:srgbClr val="333333"/>
                </a:solidFill>
                <a:effectLst/>
                <a:latin typeface="Helvetica Neue"/>
              </a:rPr>
              <a:t> refers to the behavior(s) to be performed. From a behavioral perspective, everything is behavior: the amount of time engaged in a task, the number of times a person participates in a conversation, the number of words read correctly per minute (oral reading fluency), or the number of days in attendance to list a few examples. In each instance the behavior is operationally defined to ensure people are 100% clear as to what the “behavior” is to be performed.</a:t>
            </a:r>
          </a:p>
          <a:p>
            <a:pPr algn="l"/>
            <a:r>
              <a:rPr lang="en-US" b="1" i="0" dirty="0">
                <a:solidFill>
                  <a:srgbClr val="333333"/>
                </a:solidFill>
                <a:effectLst/>
                <a:latin typeface="Helvetica Neue"/>
              </a:rPr>
              <a:t>When</a:t>
            </a:r>
            <a:r>
              <a:rPr lang="en-US" b="0" i="0" dirty="0">
                <a:solidFill>
                  <a:srgbClr val="333333"/>
                </a:solidFill>
                <a:effectLst/>
                <a:latin typeface="Helvetica Neue"/>
              </a:rPr>
              <a:t> identifies the time—such as day and time or every school day—by which the behavior must be completed. For example, turning in homework on time may be defined as: the assignment turned in to homework basket or uploaded by 8:00 A.M. or before the late bell rings.</a:t>
            </a:r>
          </a:p>
          <a:p>
            <a:pPr algn="l"/>
            <a:r>
              <a:rPr lang="en-US" b="1" i="0" dirty="0">
                <a:solidFill>
                  <a:srgbClr val="333333"/>
                </a:solidFill>
                <a:effectLst/>
                <a:latin typeface="Helvetica Neue"/>
              </a:rPr>
              <a:t>How well</a:t>
            </a:r>
            <a:r>
              <a:rPr lang="en-US" b="0" i="0" dirty="0">
                <a:solidFill>
                  <a:srgbClr val="333333"/>
                </a:solidFill>
                <a:effectLst/>
                <a:latin typeface="Helvetica Neue"/>
              </a:rPr>
              <a:t> specifies the levels of performance or standards to meet criterion. For example, work completion may be defined as attempting each problem or task whereas work accuracy may be defined as 80% of the problems being correct.</a:t>
            </a:r>
          </a:p>
          <a:p>
            <a:pPr algn="l"/>
            <a:endParaRPr lang="en-US" b="0" i="0" dirty="0">
              <a:solidFill>
                <a:srgbClr val="333333"/>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66</a:t>
            </a:fld>
            <a:endParaRPr lang="en-US"/>
          </a:p>
        </p:txBody>
      </p:sp>
    </p:spTree>
    <p:extLst>
      <p:ext uri="{BB962C8B-B14F-4D97-AF65-F5344CB8AC3E}">
        <p14:creationId xmlns:p14="http://schemas.microsoft.com/office/powerpoint/2010/main" val="966440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33333"/>
                </a:solidFill>
                <a:effectLst/>
                <a:latin typeface="Helvetica Neue"/>
              </a:rPr>
              <a:t>Similarly, equally specific detail is necessary to describe the reward component of the behavior contract.</a:t>
            </a:r>
          </a:p>
          <a:p>
            <a:pPr algn="l"/>
            <a:r>
              <a:rPr lang="en-US" b="1" i="0">
                <a:solidFill>
                  <a:srgbClr val="333333"/>
                </a:solidFill>
                <a:effectLst/>
                <a:latin typeface="Helvetica Neue"/>
              </a:rPr>
              <a:t>Who</a:t>
            </a:r>
            <a:r>
              <a:rPr lang="en-US" b="0" i="0">
                <a:solidFill>
                  <a:srgbClr val="333333"/>
                </a:solidFill>
                <a:effectLst/>
                <a:latin typeface="Helvetica Neue"/>
              </a:rPr>
              <a:t> is the person(s) who will judge the behavior and control delivery of the reward. This might be the classroom teacher, a paraprofessional, student teacher, or a family member.</a:t>
            </a:r>
          </a:p>
          <a:p>
            <a:pPr algn="l"/>
            <a:r>
              <a:rPr lang="en-US" b="1" i="0">
                <a:solidFill>
                  <a:srgbClr val="333333"/>
                </a:solidFill>
                <a:effectLst/>
                <a:latin typeface="Helvetica Neue"/>
              </a:rPr>
              <a:t>What</a:t>
            </a:r>
            <a:r>
              <a:rPr lang="en-US" b="0" i="0">
                <a:solidFill>
                  <a:srgbClr val="333333"/>
                </a:solidFill>
                <a:effectLst/>
                <a:latin typeface="Helvetica Neue"/>
              </a:rPr>
              <a:t> is the reward itself. For example, in a school implementing Ci3T, this might be a ticket (e.g., BEST Buck) paired with behavior-specific praise.</a:t>
            </a:r>
          </a:p>
          <a:p>
            <a:pPr algn="l"/>
            <a:r>
              <a:rPr lang="en-US" b="1" i="0">
                <a:solidFill>
                  <a:srgbClr val="333333"/>
                </a:solidFill>
                <a:effectLst/>
                <a:latin typeface="Helvetica Neue"/>
              </a:rPr>
              <a:t>When</a:t>
            </a:r>
            <a:r>
              <a:rPr lang="en-US" b="0" i="0">
                <a:solidFill>
                  <a:srgbClr val="333333"/>
                </a:solidFill>
                <a:effectLst/>
                <a:latin typeface="Helvetica Neue"/>
              </a:rPr>
              <a:t> identifies the time the reward can be received by the person who met the specified expectations. For example, this might be at the end of the school day, or more immediately at the end of a specific time period (e.g., lunch).</a:t>
            </a:r>
          </a:p>
          <a:p>
            <a:pPr algn="l"/>
            <a:r>
              <a:rPr lang="en-US" b="1" i="0">
                <a:solidFill>
                  <a:srgbClr val="333333"/>
                </a:solidFill>
                <a:effectLst/>
                <a:latin typeface="Helvetica Neue"/>
              </a:rPr>
              <a:t>How much</a:t>
            </a:r>
            <a:r>
              <a:rPr lang="en-US" b="0" i="0">
                <a:solidFill>
                  <a:srgbClr val="333333"/>
                </a:solidFill>
                <a:effectLst/>
                <a:latin typeface="Helvetica Neue"/>
              </a:rPr>
              <a:t> specifies the amount of reward (e.g., dosage) that can be earned by performing the behavior and meeting criteria. For example, this might be one ticket (e.g., BEST Buck) paired with behavior-specific praise for each homework assignment turned in on time, with all problems attempted.</a:t>
            </a:r>
          </a:p>
        </p:txBody>
      </p:sp>
      <p:sp>
        <p:nvSpPr>
          <p:cNvPr id="4" name="Slide Number Placeholder 3"/>
          <p:cNvSpPr>
            <a:spLocks noGrp="1"/>
          </p:cNvSpPr>
          <p:nvPr>
            <p:ph type="sldNum" sz="quarter" idx="5"/>
          </p:nvPr>
        </p:nvSpPr>
        <p:spPr/>
        <p:txBody>
          <a:bodyPr/>
          <a:lstStyle/>
          <a:p>
            <a:fld id="{58D11C9F-81FA-4052-9B37-1EF4A4EF7E85}" type="slidenum">
              <a:rPr lang="en-US" smtClean="0"/>
              <a:t>69</a:t>
            </a:fld>
            <a:endParaRPr lang="en-US"/>
          </a:p>
        </p:txBody>
      </p:sp>
    </p:spTree>
    <p:extLst>
      <p:ext uri="{BB962C8B-B14F-4D97-AF65-F5344CB8AC3E}">
        <p14:creationId xmlns:p14="http://schemas.microsoft.com/office/powerpoint/2010/main" val="3482049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33333"/>
                </a:solidFill>
                <a:effectLst/>
                <a:latin typeface="Helvetica Neue"/>
              </a:rPr>
              <a:t>The recording sheet is designed to serve as (a) a prompt for all parties to review the contract regularly and (b) a method for recording behavior performance. It is important this be understandable to all parties involved given contracts often include multiple people (e.g., students, teachers, family members). You might also consider creating a method to enter data into a spreadsheet, which will graph student progress. We offer an example </a:t>
            </a:r>
            <a:r>
              <a:rPr lang="en-US" b="0" i="0" u="none" strike="noStrike">
                <a:solidFill>
                  <a:srgbClr val="4183C4"/>
                </a:solidFill>
                <a:effectLst/>
                <a:latin typeface="Helvetica Neue"/>
                <a:hlinkClick r:id="rId3"/>
              </a:rPr>
              <a:t>behavior contracts data tracker</a:t>
            </a:r>
            <a:r>
              <a:rPr lang="en-US" b="0" i="0">
                <a:solidFill>
                  <a:srgbClr val="333333"/>
                </a:solidFill>
                <a:effectLst/>
                <a:latin typeface="Helvetica Neue"/>
              </a:rPr>
              <a:t> as part of this module.</a:t>
            </a:r>
          </a:p>
        </p:txBody>
      </p:sp>
      <p:sp>
        <p:nvSpPr>
          <p:cNvPr id="4" name="Slide Number Placeholder 3"/>
          <p:cNvSpPr>
            <a:spLocks noGrp="1"/>
          </p:cNvSpPr>
          <p:nvPr>
            <p:ph type="sldNum" sz="quarter" idx="5"/>
          </p:nvPr>
        </p:nvSpPr>
        <p:spPr/>
        <p:txBody>
          <a:bodyPr/>
          <a:lstStyle/>
          <a:p>
            <a:fld id="{58D11C9F-81FA-4052-9B37-1EF4A4EF7E85}" type="slidenum">
              <a:rPr lang="en-US" smtClean="0"/>
              <a:t>70</a:t>
            </a:fld>
            <a:endParaRPr lang="en-US"/>
          </a:p>
        </p:txBody>
      </p:sp>
    </p:spTree>
    <p:extLst>
      <p:ext uri="{BB962C8B-B14F-4D97-AF65-F5344CB8AC3E}">
        <p14:creationId xmlns:p14="http://schemas.microsoft.com/office/powerpoint/2010/main" val="2132405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module, there are a variety of tools you can access to learn more about the steps for implementing behavior contracts including a video, the interactive resource, an implementation checklist, and a planning sheet. In the next series of slides, we’re going to walk through the planning guide to highlight each step of this process.</a:t>
            </a:r>
          </a:p>
        </p:txBody>
      </p:sp>
      <p:sp>
        <p:nvSpPr>
          <p:cNvPr id="4" name="Slide Number Placeholder 3"/>
          <p:cNvSpPr>
            <a:spLocks noGrp="1"/>
          </p:cNvSpPr>
          <p:nvPr>
            <p:ph type="sldNum" sz="quarter" idx="5"/>
          </p:nvPr>
        </p:nvSpPr>
        <p:spPr/>
        <p:txBody>
          <a:bodyPr/>
          <a:lstStyle/>
          <a:p>
            <a:fld id="{C6B8FC68-8F60-4644-AF2B-90723AE0F1B4}" type="slidenum">
              <a:rPr lang="en-US" smtClean="0"/>
              <a:t>72</a:t>
            </a:fld>
            <a:endParaRPr lang="en-US"/>
          </a:p>
        </p:txBody>
      </p:sp>
    </p:spTree>
    <p:extLst>
      <p:ext uri="{BB962C8B-B14F-4D97-AF65-F5344CB8AC3E}">
        <p14:creationId xmlns:p14="http://schemas.microsoft.com/office/powerpoint/2010/main" val="2015368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8FC68-8F60-4644-AF2B-90723AE0F1B4}" type="slidenum">
              <a:rPr lang="en-US" smtClean="0"/>
              <a:t>73</a:t>
            </a:fld>
            <a:endParaRPr lang="en-US"/>
          </a:p>
        </p:txBody>
      </p:sp>
    </p:spTree>
    <p:extLst>
      <p:ext uri="{BB962C8B-B14F-4D97-AF65-F5344CB8AC3E}">
        <p14:creationId xmlns:p14="http://schemas.microsoft.com/office/powerpoint/2010/main" val="977493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8FC68-8F60-4644-AF2B-90723AE0F1B4}" type="slidenum">
              <a:rPr lang="en-US" smtClean="0"/>
              <a:t>74</a:t>
            </a:fld>
            <a:endParaRPr lang="en-US"/>
          </a:p>
        </p:txBody>
      </p:sp>
    </p:spTree>
    <p:extLst>
      <p:ext uri="{BB962C8B-B14F-4D97-AF65-F5344CB8AC3E}">
        <p14:creationId xmlns:p14="http://schemas.microsoft.com/office/powerpoint/2010/main" val="2024244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8FC68-8F60-4644-AF2B-90723AE0F1B4}" type="slidenum">
              <a:rPr lang="en-US" smtClean="0"/>
              <a:t>75</a:t>
            </a:fld>
            <a:endParaRPr lang="en-US"/>
          </a:p>
        </p:txBody>
      </p:sp>
    </p:spTree>
    <p:extLst>
      <p:ext uri="{BB962C8B-B14F-4D97-AF65-F5344CB8AC3E}">
        <p14:creationId xmlns:p14="http://schemas.microsoft.com/office/powerpoint/2010/main" val="303216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***note to presenter*** </a:t>
            </a:r>
            <a:r>
              <a:rPr lang="en-US" dirty="0"/>
              <a:t>If you would like to feature middle or high school data – hide the elementary slides (22-23) and unhide the middle or high school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22</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8FC68-8F60-4644-AF2B-90723AE0F1B4}" type="slidenum">
              <a:rPr lang="en-US" smtClean="0"/>
              <a:t>76</a:t>
            </a:fld>
            <a:endParaRPr lang="en-US"/>
          </a:p>
        </p:txBody>
      </p:sp>
    </p:spTree>
    <p:extLst>
      <p:ext uri="{BB962C8B-B14F-4D97-AF65-F5344CB8AC3E}">
        <p14:creationId xmlns:p14="http://schemas.microsoft.com/office/powerpoint/2010/main" val="888423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8FC68-8F60-4644-AF2B-90723AE0F1B4}" type="slidenum">
              <a:rPr lang="en-US" smtClean="0"/>
              <a:t>77</a:t>
            </a:fld>
            <a:endParaRPr lang="en-US"/>
          </a:p>
        </p:txBody>
      </p:sp>
    </p:spTree>
    <p:extLst>
      <p:ext uri="{BB962C8B-B14F-4D97-AF65-F5344CB8AC3E}">
        <p14:creationId xmlns:p14="http://schemas.microsoft.com/office/powerpoint/2010/main" val="544853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8FC68-8F60-4644-AF2B-90723AE0F1B4}" type="slidenum">
              <a:rPr lang="en-US" smtClean="0"/>
              <a:t>78</a:t>
            </a:fld>
            <a:endParaRPr lang="en-US"/>
          </a:p>
        </p:txBody>
      </p:sp>
    </p:spTree>
    <p:extLst>
      <p:ext uri="{BB962C8B-B14F-4D97-AF65-F5344CB8AC3E}">
        <p14:creationId xmlns:p14="http://schemas.microsoft.com/office/powerpoint/2010/main" val="4279434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8FC68-8F60-4644-AF2B-90723AE0F1B4}" type="slidenum">
              <a:rPr lang="en-US" smtClean="0"/>
              <a:t>79</a:t>
            </a:fld>
            <a:endParaRPr lang="en-US"/>
          </a:p>
        </p:txBody>
      </p:sp>
    </p:spTree>
    <p:extLst>
      <p:ext uri="{BB962C8B-B14F-4D97-AF65-F5344CB8AC3E}">
        <p14:creationId xmlns:p14="http://schemas.microsoft.com/office/powerpoint/2010/main" val="2251737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8FC68-8F60-4644-AF2B-90723AE0F1B4}" type="slidenum">
              <a:rPr lang="en-US" smtClean="0"/>
              <a:t>80</a:t>
            </a:fld>
            <a:endParaRPr lang="en-US"/>
          </a:p>
        </p:txBody>
      </p:sp>
    </p:spTree>
    <p:extLst>
      <p:ext uri="{BB962C8B-B14F-4D97-AF65-F5344CB8AC3E}">
        <p14:creationId xmlns:p14="http://schemas.microsoft.com/office/powerpoint/2010/main" val="4096441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8FC68-8F60-4644-AF2B-90723AE0F1B4}" type="slidenum">
              <a:rPr lang="en-US" smtClean="0"/>
              <a:t>81</a:t>
            </a:fld>
            <a:endParaRPr lang="en-US"/>
          </a:p>
        </p:txBody>
      </p:sp>
    </p:spTree>
    <p:extLst>
      <p:ext uri="{BB962C8B-B14F-4D97-AF65-F5344CB8AC3E}">
        <p14:creationId xmlns:p14="http://schemas.microsoft.com/office/powerpoint/2010/main" val="2337336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8FC68-8F60-4644-AF2B-90723AE0F1B4}" type="slidenum">
              <a:rPr lang="en-US" smtClean="0"/>
              <a:t>83</a:t>
            </a:fld>
            <a:endParaRPr lang="en-US"/>
          </a:p>
        </p:txBody>
      </p:sp>
    </p:spTree>
    <p:extLst>
      <p:ext uri="{BB962C8B-B14F-4D97-AF65-F5344CB8AC3E}">
        <p14:creationId xmlns:p14="http://schemas.microsoft.com/office/powerpoint/2010/main" val="2035364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EMPOWER Session 4 focused on connecting students with Tier 2 interventions and with a deep dive into behavior contracts and Self-Regulated Strategy Development (SRSD) for writing. If you’d like to share this session with your staff, the recording along with all session materials can be found in light blue accordion!</a:t>
            </a:r>
          </a:p>
        </p:txBody>
      </p:sp>
      <p:sp>
        <p:nvSpPr>
          <p:cNvPr id="4" name="Slide Number Placeholder 3"/>
          <p:cNvSpPr>
            <a:spLocks noGrp="1"/>
          </p:cNvSpPr>
          <p:nvPr>
            <p:ph type="sldNum" sz="quarter" idx="5"/>
          </p:nvPr>
        </p:nvSpPr>
        <p:spPr/>
        <p:txBody>
          <a:bodyPr/>
          <a:lstStyle/>
          <a:p>
            <a:fld id="{58D11C9F-81FA-4052-9B37-1EF4A4EF7E85}" type="slidenum">
              <a:rPr lang="en-US" smtClean="0"/>
              <a:t>87</a:t>
            </a:fld>
            <a:endParaRPr lang="en-US"/>
          </a:p>
        </p:txBody>
      </p:sp>
    </p:spTree>
    <p:extLst>
      <p:ext uri="{BB962C8B-B14F-4D97-AF65-F5344CB8AC3E}">
        <p14:creationId xmlns:p14="http://schemas.microsoft.com/office/powerpoint/2010/main" val="4144651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91</a:t>
            </a:fld>
            <a:endParaRPr lang="en-US"/>
          </a:p>
        </p:txBody>
      </p:sp>
    </p:spTree>
    <p:extLst>
      <p:ext uri="{BB962C8B-B14F-4D97-AF65-F5344CB8AC3E}">
        <p14:creationId xmlns:p14="http://schemas.microsoft.com/office/powerpoint/2010/main" val="310773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EMPOWER Session 5 – deep dive into Tier 3 behavior supports for internalizing and externalizing behavior challenges</a:t>
            </a:r>
          </a:p>
        </p:txBody>
      </p:sp>
    </p:spTree>
    <p:extLst>
      <p:ext uri="{BB962C8B-B14F-4D97-AF65-F5344CB8AC3E}">
        <p14:creationId xmlns:p14="http://schemas.microsoft.com/office/powerpoint/2010/main" val="765952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23</a:t>
            </a:fld>
            <a:endParaRPr lang="en-US"/>
          </a:p>
        </p:txBody>
      </p:sp>
    </p:spTree>
    <p:extLst>
      <p:ext uri="{BB962C8B-B14F-4D97-AF65-F5344CB8AC3E}">
        <p14:creationId xmlns:p14="http://schemas.microsoft.com/office/powerpoint/2010/main" val="2859079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a:t>15-min timer</a:t>
            </a:r>
          </a:p>
        </p:txBody>
      </p:sp>
    </p:spTree>
    <p:extLst>
      <p:ext uri="{BB962C8B-B14F-4D97-AF65-F5344CB8AC3E}">
        <p14:creationId xmlns:p14="http://schemas.microsoft.com/office/powerpoint/2010/main" val="2546462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looking for tips and tricks to set up and use the Tiered Intervention Data manager, we invite to review this 5-minute video found in the Tier 3 Reading Intervention module </a:t>
            </a:r>
          </a:p>
          <a:p>
            <a:endParaRPr lang="en-US" dirty="0"/>
          </a:p>
          <a:p>
            <a:r>
              <a:rPr lang="en-US" dirty="0"/>
              <a:t>Video Link: https://youtu.be/TsCBbZDWpM8 </a:t>
            </a:r>
          </a:p>
        </p:txBody>
      </p:sp>
      <p:sp>
        <p:nvSpPr>
          <p:cNvPr id="4" name="Slide Number Placeholder 3"/>
          <p:cNvSpPr>
            <a:spLocks noGrp="1"/>
          </p:cNvSpPr>
          <p:nvPr>
            <p:ph type="sldNum" sz="quarter" idx="5"/>
          </p:nvPr>
        </p:nvSpPr>
        <p:spPr/>
        <p:txBody>
          <a:bodyPr/>
          <a:lstStyle/>
          <a:p>
            <a:fld id="{58D11C9F-81FA-4052-9B37-1EF4A4EF7E85}" type="slidenum">
              <a:rPr lang="en-US" smtClean="0"/>
              <a:t>109</a:t>
            </a:fld>
            <a:endParaRPr lang="en-US"/>
          </a:p>
        </p:txBody>
      </p:sp>
    </p:spTree>
    <p:extLst>
      <p:ext uri="{BB962C8B-B14F-4D97-AF65-F5344CB8AC3E}">
        <p14:creationId xmlns:p14="http://schemas.microsoft.com/office/powerpoint/2010/main" val="1233785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1511926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24</a:t>
            </a:fld>
            <a:endParaRPr lang="en-US"/>
          </a:p>
        </p:txBody>
      </p:sp>
    </p:spTree>
    <p:extLst>
      <p:ext uri="{BB962C8B-B14F-4D97-AF65-F5344CB8AC3E}">
        <p14:creationId xmlns:p14="http://schemas.microsoft.com/office/powerpoint/2010/main" val="3851673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25</a:t>
            </a:fld>
            <a:endParaRPr lang="en-US"/>
          </a:p>
        </p:txBody>
      </p:sp>
    </p:spTree>
    <p:extLst>
      <p:ext uri="{BB962C8B-B14F-4D97-AF65-F5344CB8AC3E}">
        <p14:creationId xmlns:p14="http://schemas.microsoft.com/office/powerpoint/2010/main" val="1624833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26</a:t>
            </a:fld>
            <a:endParaRPr lang="en-US"/>
          </a:p>
        </p:txBody>
      </p:sp>
    </p:spTree>
    <p:extLst>
      <p:ext uri="{BB962C8B-B14F-4D97-AF65-F5344CB8AC3E}">
        <p14:creationId xmlns:p14="http://schemas.microsoft.com/office/powerpoint/2010/main" val="3988369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27</a:t>
            </a:fld>
            <a:endParaRPr lang="en-US"/>
          </a:p>
        </p:txBody>
      </p:sp>
    </p:spTree>
    <p:extLst>
      <p:ext uri="{BB962C8B-B14F-4D97-AF65-F5344CB8AC3E}">
        <p14:creationId xmlns:p14="http://schemas.microsoft.com/office/powerpoint/2010/main" val="1727408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Might consider beginning by looking at data broadly </a:t>
            </a:r>
          </a:p>
          <a:p>
            <a:pPr marL="171450" indent="-171450">
              <a:buFont typeface="Arial" panose="020B0604020202020204" pitchFamily="34" charset="0"/>
              <a:buChar char="•"/>
            </a:pPr>
            <a:r>
              <a:rPr lang="en-US"/>
              <a:t>compared against district or state benchmarks</a:t>
            </a:r>
          </a:p>
          <a:p>
            <a:pPr marL="171450" indent="-171450">
              <a:buFont typeface="Arial" panose="020B0604020202020204" pitchFamily="34" charset="0"/>
              <a:buChar char="•"/>
            </a:pPr>
            <a:r>
              <a:rPr lang="en-US"/>
              <a:t>Subgroup analyses</a:t>
            </a:r>
          </a:p>
          <a:p>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28</a:t>
            </a:fld>
            <a:endParaRPr lang="en-US"/>
          </a:p>
        </p:txBody>
      </p:sp>
    </p:spTree>
    <p:extLst>
      <p:ext uri="{BB962C8B-B14F-4D97-AF65-F5344CB8AC3E}">
        <p14:creationId xmlns:p14="http://schemas.microsoft.com/office/powerpoint/2010/main" val="3445723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1/17/2024</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999160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070383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7F2B70A-8058-A225-C8DF-FD2194C62A5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FA644F0A-796F-A9DD-CC85-DD6EA014CC6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704" r:id="rId4"/>
    <p:sldLayoutId id="2147483675" r:id="rId5"/>
    <p:sldLayoutId id="2147483676" r:id="rId6"/>
    <p:sldLayoutId id="2147483705" r:id="rId7"/>
    <p:sldLayoutId id="2147483663" r:id="rId8"/>
    <p:sldLayoutId id="2147483681" r:id="rId9"/>
    <p:sldLayoutId id="2147483682" r:id="rId10"/>
    <p:sldLayoutId id="2147483699" r:id="rId11"/>
    <p:sldLayoutId id="2147483700" r:id="rId12"/>
    <p:sldLayoutId id="2147483678" r:id="rId13"/>
    <p:sldLayoutId id="2147483679" r:id="rId14"/>
    <p:sldLayoutId id="2147483666" r:id="rId15"/>
    <p:sldLayoutId id="2147483667" r:id="rId16"/>
    <p:sldLayoutId id="2147483701" r:id="rId17"/>
    <p:sldLayoutId id="2147483706" r:id="rId18"/>
    <p:sldLayoutId id="2147483680"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68" r:id="rId30"/>
    <p:sldLayoutId id="2147483669" r:id="rId31"/>
    <p:sldLayoutId id="2147483670" r:id="rId32"/>
    <p:sldLayoutId id="2147483671" r:id="rId33"/>
    <p:sldLayoutId id="2147483672" r:id="rId34"/>
    <p:sldLayoutId id="2147483673" r:id="rId35"/>
    <p:sldLayoutId id="2147483693" r:id="rId36"/>
    <p:sldLayoutId id="2147483694" r:id="rId37"/>
    <p:sldLayoutId id="2147483703" r:id="rId3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10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93.sv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96.svg"/><Relationship Id="rId5" Type="http://schemas.openxmlformats.org/officeDocument/2006/relationships/image" Target="../media/image195.png"/><Relationship Id="rId4" Type="http://schemas.openxmlformats.org/officeDocument/2006/relationships/image" Target="../media/image194.png"/></Relationships>
</file>

<file path=ppt/slides/_rels/slide10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8.svg"/></Relationships>
</file>

<file path=ppt/slides/_rels/slide10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emf"/><Relationship Id="rId1" Type="http://schemas.openxmlformats.org/officeDocument/2006/relationships/slideLayout" Target="../slideLayouts/slideLayout2.xml"/><Relationship Id="rId4" Type="http://schemas.openxmlformats.org/officeDocument/2006/relationships/image" Target="../media/image202.sv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202.svg"/><Relationship Id="rId5" Type="http://schemas.openxmlformats.org/officeDocument/2006/relationships/image" Target="../media/image201.png"/><Relationship Id="rId4" Type="http://schemas.openxmlformats.org/officeDocument/2006/relationships/image" Target="../media/image196.svg"/></Relationships>
</file>

<file path=ppt/slides/_rels/slide10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202.svg"/><Relationship Id="rId5" Type="http://schemas.openxmlformats.org/officeDocument/2006/relationships/image" Target="../media/image201.png"/><Relationship Id="rId4" Type="http://schemas.openxmlformats.org/officeDocument/2006/relationships/image" Target="../media/image196.svg"/></Relationships>
</file>

<file path=ppt/slides/_rels/slide108.xml.rels><?xml version="1.0" encoding="UTF-8" standalone="yes"?>
<Relationships xmlns="http://schemas.openxmlformats.org/package/2006/relationships"><Relationship Id="rId8" Type="http://schemas.openxmlformats.org/officeDocument/2006/relationships/image" Target="../media/image202.svg"/><Relationship Id="rId3" Type="http://schemas.openxmlformats.org/officeDocument/2006/relationships/image" Target="../media/image196.svg"/><Relationship Id="rId7" Type="http://schemas.openxmlformats.org/officeDocument/2006/relationships/image" Target="../media/image201.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207.svg"/><Relationship Id="rId5" Type="http://schemas.openxmlformats.org/officeDocument/2006/relationships/image" Target="../media/image206.png"/><Relationship Id="rId4" Type="http://schemas.openxmlformats.org/officeDocument/2006/relationships/image" Target="../media/image205.png"/></Relationships>
</file>

<file path=ppt/slides/_rels/slide109.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17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hyperlink" Target="https://youtu.be/TsCBbZDWpM8" TargetMode="External"/><Relationship Id="rId4" Type="http://schemas.openxmlformats.org/officeDocument/2006/relationships/image" Target="../media/image202.sv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18" Type="http://schemas.openxmlformats.org/officeDocument/2006/relationships/image" Target="../media/image118.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eg"/><Relationship Id="rId17" Type="http://schemas.openxmlformats.org/officeDocument/2006/relationships/image" Target="../media/image117.jpeg"/><Relationship Id="rId2" Type="http://schemas.openxmlformats.org/officeDocument/2006/relationships/notesSlide" Target="../notesSlides/notesSlide43.xml"/><Relationship Id="rId16" Type="http://schemas.openxmlformats.org/officeDocument/2006/relationships/image" Target="../media/image116.jpeg"/><Relationship Id="rId1" Type="http://schemas.openxmlformats.org/officeDocument/2006/relationships/slideLayout" Target="../slideLayouts/slideLayout17.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5" Type="http://schemas.openxmlformats.org/officeDocument/2006/relationships/image" Target="../media/image115.jpeg"/><Relationship Id="rId10" Type="http://schemas.openxmlformats.org/officeDocument/2006/relationships/image" Target="../media/image110.jpeg"/><Relationship Id="rId19" Type="http://schemas.openxmlformats.org/officeDocument/2006/relationships/image" Target="../media/image119.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hyperlink" Target="http://www.ci3t.org/fabi"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hyperlink" Target="http://www.ci3t.org/measures" TargetMode="External"/><Relationship Id="rId5" Type="http://schemas.openxmlformats.org/officeDocument/2006/relationships/diagramQuickStyle" Target="../diagrams/quickStyle3.xml"/><Relationship Id="rId10" Type="http://schemas.openxmlformats.org/officeDocument/2006/relationships/image" Target="../media/image39.png"/><Relationship Id="rId4" Type="http://schemas.openxmlformats.org/officeDocument/2006/relationships/diagramLayout" Target="../diagrams/layout3.xml"/><Relationship Id="rId9" Type="http://schemas.openxmlformats.org/officeDocument/2006/relationships/image" Target="../media/image38.pn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Layout" Target="../diagrams/layout4.xml"/><Relationship Id="rId7" Type="http://schemas.openxmlformats.org/officeDocument/2006/relationships/image" Target="../media/image6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17.xml"/><Relationship Id="rId4" Type="http://schemas.openxmlformats.org/officeDocument/2006/relationships/image" Target="../media/image77.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17.xml"/><Relationship Id="rId5" Type="http://schemas.openxmlformats.org/officeDocument/2006/relationships/image" Target="../media/image79.sv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83.png"/><Relationship Id="rId2" Type="http://schemas.openxmlformats.org/officeDocument/2006/relationships/image" Target="../media/image76.png"/><Relationship Id="rId1" Type="http://schemas.openxmlformats.org/officeDocument/2006/relationships/slideLayout" Target="../slideLayouts/slideLayout17.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87.png"/><Relationship Id="rId2" Type="http://schemas.openxmlformats.org/officeDocument/2006/relationships/image" Target="../media/image76.png"/><Relationship Id="rId1" Type="http://schemas.openxmlformats.org/officeDocument/2006/relationships/slideLayout" Target="../slideLayouts/slideLayout17.xml"/><Relationship Id="rId6" Type="http://schemas.openxmlformats.org/officeDocument/2006/relationships/image" Target="../media/image86.jpeg"/><Relationship Id="rId5" Type="http://schemas.openxmlformats.org/officeDocument/2006/relationships/image" Target="../media/image85.sv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67.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01.png"/><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18" Type="http://schemas.openxmlformats.org/officeDocument/2006/relationships/image" Target="../media/image118.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eg"/><Relationship Id="rId17" Type="http://schemas.openxmlformats.org/officeDocument/2006/relationships/image" Target="../media/image117.jpeg"/><Relationship Id="rId2" Type="http://schemas.openxmlformats.org/officeDocument/2006/relationships/notesSlide" Target="../notesSlides/notesSlide18.xml"/><Relationship Id="rId16" Type="http://schemas.openxmlformats.org/officeDocument/2006/relationships/image" Target="../media/image116.jpeg"/><Relationship Id="rId1" Type="http://schemas.openxmlformats.org/officeDocument/2006/relationships/slideLayout" Target="../slideLayouts/slideLayout19.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5" Type="http://schemas.openxmlformats.org/officeDocument/2006/relationships/image" Target="../media/image115.jpeg"/><Relationship Id="rId10" Type="http://schemas.openxmlformats.org/officeDocument/2006/relationships/image" Target="../media/image110.jpeg"/><Relationship Id="rId19" Type="http://schemas.openxmlformats.org/officeDocument/2006/relationships/image" Target="../media/image119.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23.png"/></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126.png"/><Relationship Id="rId4" Type="http://schemas.openxmlformats.org/officeDocument/2006/relationships/image" Target="../media/image1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7.xml"/><Relationship Id="rId5" Type="http://schemas.openxmlformats.org/officeDocument/2006/relationships/image" Target="../media/image135.png"/><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8.svg"/></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6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48.png"/></Relationships>
</file>

<file path=ppt/slides/_rels/slide7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39.png"/><Relationship Id="rId7" Type="http://schemas.openxmlformats.org/officeDocument/2006/relationships/image" Target="../media/image15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hyperlink" Target="https://www.ci3t.org/ispring/M6323/" TargetMode="External"/><Relationship Id="rId4" Type="http://schemas.openxmlformats.org/officeDocument/2006/relationships/image" Target="../media/image149.png"/></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7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7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7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8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diagramLayout" Target="../diagrams/layout6.xml"/><Relationship Id="rId7" Type="http://schemas.openxmlformats.org/officeDocument/2006/relationships/image" Target="../media/image159.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1.xml"/><Relationship Id="rId4" Type="http://schemas.openxmlformats.org/officeDocument/2006/relationships/image" Target="../media/image139.png"/></Relationships>
</file>

<file path=ppt/slides/_rels/slide8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1.xml"/><Relationship Id="rId4" Type="http://schemas.openxmlformats.org/officeDocument/2006/relationships/image" Target="../media/image139.png"/></Relationships>
</file>

<file path=ppt/slides/_rels/slide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8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5.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91.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9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png"/></Relationships>
</file>

<file path=ppt/slides/_rels/slide93.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3.png"/><Relationship Id="rId7" Type="http://schemas.openxmlformats.org/officeDocument/2006/relationships/image" Target="../media/image18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image" Target="../media/image189.png"/><Relationship Id="rId5" Type="http://schemas.openxmlformats.org/officeDocument/2006/relationships/image" Target="../media/image179.png"/><Relationship Id="rId10" Type="http://schemas.openxmlformats.org/officeDocument/2006/relationships/image" Target="../media/image188.png"/><Relationship Id="rId4" Type="http://schemas.openxmlformats.org/officeDocument/2006/relationships/image" Target="../media/image184.png"/><Relationship Id="rId9" Type="http://schemas.openxmlformats.org/officeDocument/2006/relationships/image" Target="../media/image187.png"/></Relationships>
</file>

<file path=ppt/slides/_rels/slide94.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18" Type="http://schemas.openxmlformats.org/officeDocument/2006/relationships/image" Target="../media/image118.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eg"/><Relationship Id="rId17" Type="http://schemas.openxmlformats.org/officeDocument/2006/relationships/image" Target="../media/image117.jpeg"/><Relationship Id="rId2" Type="http://schemas.openxmlformats.org/officeDocument/2006/relationships/notesSlide" Target="../notesSlides/notesSlide41.xml"/><Relationship Id="rId16" Type="http://schemas.openxmlformats.org/officeDocument/2006/relationships/image" Target="../media/image116.jpeg"/><Relationship Id="rId1" Type="http://schemas.openxmlformats.org/officeDocument/2006/relationships/slideLayout" Target="../slideLayouts/slideLayout17.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5" Type="http://schemas.openxmlformats.org/officeDocument/2006/relationships/image" Target="../media/image115.jpeg"/><Relationship Id="rId10" Type="http://schemas.openxmlformats.org/officeDocument/2006/relationships/image" Target="../media/image110.jpeg"/><Relationship Id="rId19" Type="http://schemas.openxmlformats.org/officeDocument/2006/relationships/image" Target="../media/image119.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s>
</file>

<file path=ppt/slides/_rels/slide9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838200" y="213519"/>
            <a:ext cx="10515600" cy="2387600"/>
          </a:xfrm>
        </p:spPr>
        <p:txBody>
          <a:bodyPr>
            <a:noAutofit/>
          </a:bodyPr>
          <a:lstStyle/>
          <a:p>
            <a:r>
              <a:rPr lang="en-US" sz="4000">
                <a:ea typeface="+mj-lt"/>
                <a:cs typeface="+mj-lt"/>
              </a:rPr>
              <a:t>Implementing Comprehensive, Integrated, Three-tiered (Ci3T) Models:</a:t>
            </a:r>
            <a:br>
              <a:rPr lang="en-US" sz="4000">
                <a:ea typeface="+mj-lt"/>
                <a:cs typeface="+mj-lt"/>
              </a:rPr>
            </a:br>
            <a:r>
              <a:rPr lang="en-US" sz="4000">
                <a:ea typeface="+mj-lt"/>
                <a:cs typeface="+mj-lt"/>
              </a:rPr>
              <a:t>Supporting Student Success Across the Tiers</a:t>
            </a:r>
            <a:endParaRPr lang="en-US" sz="4000"/>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966537" y="2280277"/>
            <a:ext cx="10515600" cy="1655762"/>
          </a:xfrm>
        </p:spPr>
        <p:txBody>
          <a:bodyPr anchor="ctr"/>
          <a:lstStyle/>
          <a:p>
            <a:r>
              <a:rPr lang="en-US">
                <a:ea typeface="+mn-lt"/>
                <a:cs typeface="+mn-lt"/>
              </a:rPr>
              <a:t>E-Ci3T Implementation Series and Delivery – Session 4</a:t>
            </a:r>
            <a:endParaRPr lang="en-US"/>
          </a:p>
        </p:txBody>
      </p:sp>
      <p:graphicFrame>
        <p:nvGraphicFramePr>
          <p:cNvPr id="5" name="Table 4">
            <a:extLst>
              <a:ext uri="{FF2B5EF4-FFF2-40B4-BE49-F238E27FC236}">
                <a16:creationId xmlns:a16="http://schemas.microsoft.com/office/drawing/2014/main" id="{7935880F-9F87-0D50-06C5-60652713DB5B}"/>
              </a:ext>
            </a:extLst>
          </p:cNvPr>
          <p:cNvGraphicFramePr>
            <a:graphicFrameLocks/>
          </p:cNvGraphicFramePr>
          <p:nvPr>
            <p:extLst>
              <p:ext uri="{D42A27DB-BD31-4B8C-83A1-F6EECF244321}">
                <p14:modId xmlns:p14="http://schemas.microsoft.com/office/powerpoint/2010/main" val="3819924141"/>
              </p:ext>
            </p:extLst>
          </p:nvPr>
        </p:nvGraphicFramePr>
        <p:xfrm>
          <a:off x="3727789" y="3686869"/>
          <a:ext cx="5313938" cy="1705341"/>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896822466"/>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lstStyle/>
          <a:p>
            <a:r>
              <a:rPr lang="en-US"/>
              <a:t>Agenda</a:t>
            </a:r>
          </a:p>
        </p:txBody>
      </p:sp>
      <p:pic>
        <p:nvPicPr>
          <p:cNvPr id="3" name="Picture 2" descr="Graphical user interface, text, application&#10;&#10;Description automatically generated">
            <a:extLst>
              <a:ext uri="{FF2B5EF4-FFF2-40B4-BE49-F238E27FC236}">
                <a16:creationId xmlns:a16="http://schemas.microsoft.com/office/drawing/2014/main" id="{E04C9470-C55E-4F84-8104-6FF086F1DB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1690688"/>
            <a:ext cx="3306501" cy="4442692"/>
          </a:xfrm>
          <a:prstGeom prst="rect">
            <a:avLst/>
          </a:prstGeom>
          <a:ln>
            <a:solidFill>
              <a:schemeClr val="tx1"/>
            </a:solidFill>
          </a:ln>
        </p:spPr>
      </p:pic>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21429" y="1690688"/>
            <a:ext cx="3432989" cy="4442692"/>
          </a:xfrm>
          <a:prstGeom prst="rect">
            <a:avLst/>
          </a:prstGeom>
          <a:ln>
            <a:solidFill>
              <a:schemeClr val="tx1"/>
            </a:solidFill>
          </a:ln>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87822" y="2585652"/>
            <a:ext cx="3432989" cy="2652764"/>
          </a:xfrm>
          <a:prstGeom prst="rect">
            <a:avLst/>
          </a:prstGeom>
          <a:ln>
            <a:solidFill>
              <a:schemeClr val="tx1"/>
            </a:solidFill>
          </a:ln>
        </p:spPr>
      </p:pic>
      <p:pic>
        <p:nvPicPr>
          <p:cNvPr id="7" name="Picture 2">
            <a:extLst>
              <a:ext uri="{FF2B5EF4-FFF2-40B4-BE49-F238E27FC236}">
                <a16:creationId xmlns:a16="http://schemas.microsoft.com/office/drawing/2014/main" id="{50DFF13D-8907-00E2-C0A4-94DB908824B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495543" y="0"/>
            <a:ext cx="696457" cy="108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077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6714-DD25-56EE-E605-1476B08209C9}"/>
              </a:ext>
            </a:extLst>
          </p:cNvPr>
          <p:cNvSpPr>
            <a:spLocks noGrp="1"/>
          </p:cNvSpPr>
          <p:nvPr>
            <p:ph type="title"/>
          </p:nvPr>
        </p:nvSpPr>
        <p:spPr>
          <a:xfrm>
            <a:off x="722992" y="1522361"/>
            <a:ext cx="11149217" cy="2852737"/>
          </a:xfrm>
        </p:spPr>
        <p:txBody>
          <a:bodyPr>
            <a:normAutofit/>
          </a:bodyPr>
          <a:lstStyle/>
          <a:p>
            <a:r>
              <a:rPr lang="en-US" dirty="0"/>
              <a:t>Jigsaw Room 6 – </a:t>
            </a:r>
            <a:br>
              <a:rPr lang="en-US" dirty="0"/>
            </a:br>
            <a:r>
              <a:rPr lang="en-US" dirty="0"/>
              <a:t>Functional Assessment - Based Intervention (FABI)</a:t>
            </a:r>
          </a:p>
        </p:txBody>
      </p:sp>
      <p:pic>
        <p:nvPicPr>
          <p:cNvPr id="4" name="Picture 3" descr="Graphical user interface, website&#10;&#10;Description automatically generated">
            <a:extLst>
              <a:ext uri="{FF2B5EF4-FFF2-40B4-BE49-F238E27FC236}">
                <a16:creationId xmlns:a16="http://schemas.microsoft.com/office/drawing/2014/main" id="{662AA14D-7077-DBEF-F86F-66E27C0E5E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46727" y="3836055"/>
            <a:ext cx="4047132" cy="263063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326719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0D2-5B2F-4960-8E22-FE95CE0B9BC9}"/>
              </a:ext>
            </a:extLst>
          </p:cNvPr>
          <p:cNvSpPr>
            <a:spLocks noGrp="1"/>
          </p:cNvSpPr>
          <p:nvPr>
            <p:ph type="title"/>
          </p:nvPr>
        </p:nvSpPr>
        <p:spPr/>
        <p:txBody>
          <a:bodyPr>
            <a:normAutofit/>
          </a:bodyPr>
          <a:lstStyle/>
          <a:p>
            <a:r>
              <a:rPr lang="en-US" sz="4000"/>
              <a:t>Planning Tier 2 and Tier 3 Supports:</a:t>
            </a:r>
            <a:br>
              <a:rPr lang="en-US" sz="4000"/>
            </a:br>
            <a:r>
              <a:rPr lang="en-US" sz="4000"/>
              <a:t>Structures for Success</a:t>
            </a:r>
          </a:p>
        </p:txBody>
      </p:sp>
      <p:sp>
        <p:nvSpPr>
          <p:cNvPr id="6" name="Content Placeholder 5">
            <a:extLst>
              <a:ext uri="{FF2B5EF4-FFF2-40B4-BE49-F238E27FC236}">
                <a16:creationId xmlns:a16="http://schemas.microsoft.com/office/drawing/2014/main" id="{6C189485-7297-42CA-A6FE-E7427BB3EB11}"/>
              </a:ext>
            </a:extLst>
          </p:cNvPr>
          <p:cNvSpPr>
            <a:spLocks noGrp="1"/>
          </p:cNvSpPr>
          <p:nvPr>
            <p:ph idx="1"/>
          </p:nvPr>
        </p:nvSpPr>
        <p:spPr/>
        <p:txBody>
          <a:bodyPr/>
          <a:lstStyle/>
          <a:p>
            <a:r>
              <a:rPr lang="en-US" sz="2400"/>
              <a:t>Example of Tier 2 Intervention Drive in shared digital space</a:t>
            </a:r>
          </a:p>
        </p:txBody>
      </p:sp>
      <p:pic>
        <p:nvPicPr>
          <p:cNvPr id="8" name="Content Placeholder 4" descr="Head with gears">
            <a:extLst>
              <a:ext uri="{FF2B5EF4-FFF2-40B4-BE49-F238E27FC236}">
                <a16:creationId xmlns:a16="http://schemas.microsoft.com/office/drawing/2014/main" id="{F6C89902-1C71-4D00-9B21-A0DF55B8DB6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auto">
          <a:xfrm>
            <a:off x="10896600" y="44849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F6EBC60-9DC0-4481-BFC5-34A8AFE5E12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41969" y="2534984"/>
            <a:ext cx="7997381" cy="4046668"/>
          </a:xfrm>
          <a:prstGeom prst="rect">
            <a:avLst/>
          </a:prstGeom>
          <a:ln>
            <a:noFill/>
          </a:ln>
          <a:effectLst>
            <a:outerShdw blurRad="292100" dist="139700" dir="2700000" algn="tl" rotWithShape="0">
              <a:srgbClr val="333333">
                <a:alpha val="65000"/>
              </a:srgbClr>
            </a:outerShdw>
          </a:effectLst>
        </p:spPr>
      </p:pic>
      <p:pic>
        <p:nvPicPr>
          <p:cNvPr id="9" name="Graphic 8" descr="Cursor">
            <a:extLst>
              <a:ext uri="{FF2B5EF4-FFF2-40B4-BE49-F238E27FC236}">
                <a16:creationId xmlns:a16="http://schemas.microsoft.com/office/drawing/2014/main" id="{49D4D9EF-2FED-4F9E-A30C-4A395E62E4A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25019" y="5359098"/>
            <a:ext cx="914400" cy="914400"/>
          </a:xfrm>
          <a:prstGeom prst="rect">
            <a:avLst/>
          </a:prstGeom>
        </p:spPr>
      </p:pic>
    </p:spTree>
    <p:extLst>
      <p:ext uri="{BB962C8B-B14F-4D97-AF65-F5344CB8AC3E}">
        <p14:creationId xmlns:p14="http://schemas.microsoft.com/office/powerpoint/2010/main" val="7353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0D2-5B2F-4960-8E22-FE95CE0B9BC9}"/>
              </a:ext>
            </a:extLst>
          </p:cNvPr>
          <p:cNvSpPr>
            <a:spLocks noGrp="1"/>
          </p:cNvSpPr>
          <p:nvPr>
            <p:ph type="title"/>
          </p:nvPr>
        </p:nvSpPr>
        <p:spPr/>
        <p:txBody>
          <a:bodyPr>
            <a:normAutofit/>
          </a:bodyPr>
          <a:lstStyle/>
          <a:p>
            <a:r>
              <a:rPr lang="en-US" sz="4000"/>
              <a:t>Planning Tier 2 and Tier 3 Supports :</a:t>
            </a:r>
            <a:br>
              <a:rPr lang="en-US" sz="4000"/>
            </a:br>
            <a:r>
              <a:rPr lang="en-US" sz="4000"/>
              <a:t>Structures for Success</a:t>
            </a:r>
          </a:p>
        </p:txBody>
      </p:sp>
      <p:pic>
        <p:nvPicPr>
          <p:cNvPr id="5" name="Picture 4">
            <a:extLst>
              <a:ext uri="{FF2B5EF4-FFF2-40B4-BE49-F238E27FC236}">
                <a16:creationId xmlns:a16="http://schemas.microsoft.com/office/drawing/2014/main" id="{A05EEE48-9F6B-6A42-9215-B53F32146B49}"/>
              </a:ext>
            </a:extLst>
          </p:cNvPr>
          <p:cNvPicPr>
            <a:picLocks noChangeAspect="1"/>
          </p:cNvPicPr>
          <p:nvPr/>
        </p:nvPicPr>
        <p:blipFill>
          <a:blip r:embed="rId2"/>
          <a:stretch>
            <a:fillRect/>
          </a:stretch>
        </p:blipFill>
        <p:spPr>
          <a:xfrm>
            <a:off x="2479777" y="1690688"/>
            <a:ext cx="6998516" cy="5046618"/>
          </a:xfrm>
          <a:prstGeom prst="rect">
            <a:avLst/>
          </a:prstGeom>
        </p:spPr>
      </p:pic>
      <p:pic>
        <p:nvPicPr>
          <p:cNvPr id="6" name="Content Placeholder 4" descr="Head with gears">
            <a:extLst>
              <a:ext uri="{FF2B5EF4-FFF2-40B4-BE49-F238E27FC236}">
                <a16:creationId xmlns:a16="http://schemas.microsoft.com/office/drawing/2014/main" id="{33FFE5DD-434A-4751-B009-5BEE275B72E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auto">
          <a:xfrm>
            <a:off x="10896600" y="44849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0053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53BB4-A1DC-E247-ADDC-D7C2BE44CAE6}"/>
              </a:ext>
            </a:extLst>
          </p:cNvPr>
          <p:cNvSpPr>
            <a:spLocks noGrp="1"/>
          </p:cNvSpPr>
          <p:nvPr>
            <p:ph type="title"/>
          </p:nvPr>
        </p:nvSpPr>
        <p:spPr/>
        <p:txBody>
          <a:bodyPr>
            <a:normAutofit/>
          </a:bodyPr>
          <a:lstStyle/>
          <a:p>
            <a:r>
              <a:rPr lang="en-US" sz="4000"/>
              <a:t>Find students who need support</a:t>
            </a:r>
          </a:p>
        </p:txBody>
      </p:sp>
      <p:sp>
        <p:nvSpPr>
          <p:cNvPr id="3" name="Content Placeholder 2">
            <a:extLst>
              <a:ext uri="{FF2B5EF4-FFF2-40B4-BE49-F238E27FC236}">
                <a16:creationId xmlns:a16="http://schemas.microsoft.com/office/drawing/2014/main" id="{C1C97338-C411-4044-83E8-2FCB5169FD09}"/>
              </a:ext>
            </a:extLst>
          </p:cNvPr>
          <p:cNvSpPr>
            <a:spLocks noGrp="1"/>
          </p:cNvSpPr>
          <p:nvPr>
            <p:ph idx="1"/>
          </p:nvPr>
        </p:nvSpPr>
        <p:spPr/>
        <p:txBody>
          <a:bodyPr>
            <a:normAutofit/>
          </a:bodyPr>
          <a:lstStyle/>
          <a:p>
            <a:r>
              <a:rPr lang="en-US"/>
              <a:t>Identify classrooms in which Tier 1 is implemented with integrity</a:t>
            </a:r>
          </a:p>
          <a:p>
            <a:r>
              <a:rPr lang="en-US"/>
              <a:t>Use screening data to find students with moderate risk</a:t>
            </a:r>
          </a:p>
          <a:p>
            <a:endParaRPr lang="en-US"/>
          </a:p>
        </p:txBody>
      </p:sp>
      <p:sp>
        <p:nvSpPr>
          <p:cNvPr id="8" name="Line Callout 2 (Border and Accent Bar) 7">
            <a:extLst>
              <a:ext uri="{FF2B5EF4-FFF2-40B4-BE49-F238E27FC236}">
                <a16:creationId xmlns:a16="http://schemas.microsoft.com/office/drawing/2014/main" id="{F0CDB8E1-6BB2-2B41-8D64-4ABBB67D12C2}"/>
              </a:ext>
            </a:extLst>
          </p:cNvPr>
          <p:cNvSpPr/>
          <p:nvPr/>
        </p:nvSpPr>
        <p:spPr>
          <a:xfrm rot="10800000" flipV="1">
            <a:off x="2152650" y="3692324"/>
            <a:ext cx="2378598" cy="2608365"/>
          </a:xfrm>
          <a:prstGeom prst="accentBorderCallout2">
            <a:avLst>
              <a:gd name="adj1" fmla="val 18750"/>
              <a:gd name="adj2" fmla="val -8333"/>
              <a:gd name="adj3" fmla="val 18750"/>
              <a:gd name="adj4" fmla="val -16667"/>
              <a:gd name="adj5" fmla="val 35696"/>
              <a:gd name="adj6" fmla="val -40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2000">
                <a:solidFill>
                  <a:prstClr val="white"/>
                </a:solidFill>
                <a:latin typeface="Calibri" panose="020F0502020204030204"/>
              </a:rPr>
              <a:t>Consider students demonstrating risk across academic</a:t>
            </a:r>
          </a:p>
          <a:p>
            <a:pPr algn="ctr" defTabSz="457200">
              <a:defRPr/>
            </a:pPr>
            <a:r>
              <a:rPr lang="en-US" sz="2000" i="1">
                <a:solidFill>
                  <a:prstClr val="white"/>
                </a:solidFill>
                <a:latin typeface="Calibri" panose="020F0502020204030204"/>
              </a:rPr>
              <a:t>and</a:t>
            </a:r>
          </a:p>
          <a:p>
            <a:pPr algn="ctr" defTabSz="457200">
              <a:defRPr/>
            </a:pPr>
            <a:r>
              <a:rPr lang="en-US" sz="2000">
                <a:solidFill>
                  <a:prstClr val="white"/>
                </a:solidFill>
                <a:latin typeface="Calibri" panose="020F0502020204030204"/>
              </a:rPr>
              <a:t>behavioral domains…</a:t>
            </a:r>
          </a:p>
        </p:txBody>
      </p:sp>
      <p:pic>
        <p:nvPicPr>
          <p:cNvPr id="6" name="Picture 4" descr="Table&#10;&#10;Description automatically generated">
            <a:extLst>
              <a:ext uri="{FF2B5EF4-FFF2-40B4-BE49-F238E27FC236}">
                <a16:creationId xmlns:a16="http://schemas.microsoft.com/office/drawing/2014/main" id="{83181D57-981F-4953-C13D-F705B7D3C458}"/>
              </a:ext>
            </a:extLst>
          </p:cNvPr>
          <p:cNvPicPr>
            <a:picLocks noChangeAspect="1"/>
          </p:cNvPicPr>
          <p:nvPr/>
        </p:nvPicPr>
        <p:blipFill>
          <a:blip r:embed="rId2"/>
          <a:stretch>
            <a:fillRect/>
          </a:stretch>
        </p:blipFill>
        <p:spPr>
          <a:xfrm>
            <a:off x="5490587" y="3516304"/>
            <a:ext cx="4685882" cy="2690564"/>
          </a:xfrm>
          <a:prstGeom prst="rect">
            <a:avLst/>
          </a:prstGeom>
        </p:spPr>
      </p:pic>
    </p:spTree>
    <p:extLst>
      <p:ext uri="{BB962C8B-B14F-4D97-AF65-F5344CB8AC3E}">
        <p14:creationId xmlns:p14="http://schemas.microsoft.com/office/powerpoint/2010/main" val="22186764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a:t>Planning Tier 2 and Tier 3 Supports</a:t>
            </a:r>
            <a:endParaRPr lang="en-US"/>
          </a:p>
        </p:txBody>
      </p:sp>
      <p:sp>
        <p:nvSpPr>
          <p:cNvPr id="5" name="Content Placeholder 4">
            <a:extLst>
              <a:ext uri="{FF2B5EF4-FFF2-40B4-BE49-F238E27FC236}">
                <a16:creationId xmlns:a16="http://schemas.microsoft.com/office/drawing/2014/main" id="{AED9E5D2-A643-4B15-B638-A80A4E61FC3C}"/>
              </a:ext>
            </a:extLst>
          </p:cNvPr>
          <p:cNvSpPr>
            <a:spLocks noGrp="1"/>
          </p:cNvSpPr>
          <p:nvPr>
            <p:ph idx="1"/>
          </p:nvPr>
        </p:nvSpPr>
        <p:spPr>
          <a:xfrm>
            <a:off x="940425" y="1779926"/>
            <a:ext cx="7886699" cy="1325563"/>
          </a:xfrm>
        </p:spPr>
        <p:txBody>
          <a:bodyPr>
            <a:normAutofit fontScale="92500"/>
          </a:bodyPr>
          <a:lstStyle/>
          <a:p>
            <a:r>
              <a:rPr lang="en-US"/>
              <a:t>Monitor who is receiving Tier 2 and Tier 3 supports</a:t>
            </a:r>
          </a:p>
          <a:p>
            <a:r>
              <a:rPr lang="en-US"/>
              <a:t>Store data in a secure location accessible to relevant parties</a:t>
            </a:r>
          </a:p>
        </p:txBody>
      </p:sp>
      <p:pic>
        <p:nvPicPr>
          <p:cNvPr id="7" name="Picture 6">
            <a:extLst>
              <a:ext uri="{FF2B5EF4-FFF2-40B4-BE49-F238E27FC236}">
                <a16:creationId xmlns:a16="http://schemas.microsoft.com/office/drawing/2014/main" id="{6124B0AE-777A-D84A-99C5-0C434A38E4DE}"/>
              </a:ext>
            </a:extLst>
          </p:cNvPr>
          <p:cNvPicPr>
            <a:picLocks noChangeAspect="1"/>
          </p:cNvPicPr>
          <p:nvPr/>
        </p:nvPicPr>
        <p:blipFill>
          <a:blip r:embed="rId2"/>
          <a:stretch>
            <a:fillRect/>
          </a:stretch>
        </p:blipFill>
        <p:spPr>
          <a:xfrm>
            <a:off x="2192047" y="3194728"/>
            <a:ext cx="7807905" cy="3399941"/>
          </a:xfrm>
          <a:prstGeom prst="rect">
            <a:avLst/>
          </a:prstGeom>
        </p:spPr>
      </p:pic>
      <p:pic>
        <p:nvPicPr>
          <p:cNvPr id="8" name="Graphic 7" descr="Statistics">
            <a:extLst>
              <a:ext uri="{FF2B5EF4-FFF2-40B4-BE49-F238E27FC236}">
                <a16:creationId xmlns:a16="http://schemas.microsoft.com/office/drawing/2014/main" id="{2DC5DE4A-3AB2-4626-A09F-F4516056D02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33502626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a:t>Planning Tier 2 and Tier 3 Supports</a:t>
            </a:r>
            <a:endParaRPr lang="en-US"/>
          </a:p>
        </p:txBody>
      </p:sp>
      <p:graphicFrame>
        <p:nvGraphicFramePr>
          <p:cNvPr id="7" name="Table 6">
            <a:extLst>
              <a:ext uri="{FF2B5EF4-FFF2-40B4-BE49-F238E27FC236}">
                <a16:creationId xmlns:a16="http://schemas.microsoft.com/office/drawing/2014/main" id="{DD4D6456-1956-1340-9360-FD832633EDF1}"/>
              </a:ext>
            </a:extLst>
          </p:cNvPr>
          <p:cNvGraphicFramePr>
            <a:graphicFrameLocks noGrp="1"/>
          </p:cNvGraphicFramePr>
          <p:nvPr/>
        </p:nvGraphicFramePr>
        <p:xfrm>
          <a:off x="2152650" y="2183439"/>
          <a:ext cx="7886700" cy="3749040"/>
        </p:xfrm>
        <a:graphic>
          <a:graphicData uri="http://schemas.openxmlformats.org/drawingml/2006/table">
            <a:tbl>
              <a:tblPr/>
              <a:tblGrid>
                <a:gridCol w="2628900">
                  <a:extLst>
                    <a:ext uri="{9D8B030D-6E8A-4147-A177-3AD203B41FA5}">
                      <a16:colId xmlns:a16="http://schemas.microsoft.com/office/drawing/2014/main" val="2696750215"/>
                    </a:ext>
                  </a:extLst>
                </a:gridCol>
                <a:gridCol w="2090627">
                  <a:extLst>
                    <a:ext uri="{9D8B030D-6E8A-4147-A177-3AD203B41FA5}">
                      <a16:colId xmlns:a16="http://schemas.microsoft.com/office/drawing/2014/main" val="3774036906"/>
                    </a:ext>
                  </a:extLst>
                </a:gridCol>
                <a:gridCol w="3167173">
                  <a:extLst>
                    <a:ext uri="{9D8B030D-6E8A-4147-A177-3AD203B41FA5}">
                      <a16:colId xmlns:a16="http://schemas.microsoft.com/office/drawing/2014/main" val="3176014173"/>
                    </a:ext>
                  </a:extLst>
                </a:gridCol>
              </a:tblGrid>
              <a:tr h="0">
                <a:tc gridSpan="3">
                  <a:txBody>
                    <a:bodyPr/>
                    <a:lstStyle/>
                    <a:p>
                      <a:r>
                        <a:rPr lang="en-US" sz="1800">
                          <a:solidFill>
                            <a:schemeClr val="bg1"/>
                          </a:solidFill>
                          <a:effectLst/>
                          <a:latin typeface="Calibri" panose="020F0502020204030204" pitchFamily="34" charset="0"/>
                          <a:cs typeface="Calibri" panose="020F0502020204030204" pitchFamily="34" charset="0"/>
                        </a:rPr>
                        <a:t>TFI Item 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extLst>
                  <a:ext uri="{0D108BD9-81ED-4DB2-BD59-A6C34878D82A}">
                    <a16:rowId xmlns:a16="http://schemas.microsoft.com/office/drawing/2014/main" val="2854702386"/>
                  </a:ext>
                </a:extLst>
              </a:tr>
              <a:tr h="0">
                <a:tc>
                  <a:txBody>
                    <a:bodyPr/>
                    <a:lstStyle/>
                    <a:p>
                      <a:r>
                        <a:rPr lang="en-US" sz="1800">
                          <a:effectLst/>
                          <a:latin typeface="Calibri" panose="020F0502020204030204" pitchFamily="34" charset="0"/>
                          <a:cs typeface="Calibri" panose="020F0502020204030204" pitchFamily="34" charset="0"/>
                        </a:rPr>
                        <a:t>Level of Use: Team follows written process to </a:t>
                      </a:r>
                      <a:r>
                        <a:rPr lang="en-US" sz="1800" b="1">
                          <a:effectLst/>
                          <a:latin typeface="Calibri" panose="020F0502020204030204" pitchFamily="34" charset="0"/>
                          <a:cs typeface="Calibri" panose="020F0502020204030204" pitchFamily="34" charset="0"/>
                        </a:rPr>
                        <a:t>track proportion of students participating in Tier 2 supports</a:t>
                      </a:r>
                      <a:r>
                        <a:rPr lang="en-US" sz="1800">
                          <a:effectLst/>
                          <a:latin typeface="Calibri" panose="020F0502020204030204" pitchFamily="34" charset="0"/>
                          <a:cs typeface="Calibri" panose="020F0502020204030204" pitchFamily="34" charset="0"/>
                        </a:rPr>
                        <a:t>, and access is proportionate.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tc>
                  <a:txBody>
                    <a:bodyPr/>
                    <a:lstStyle/>
                    <a:p>
                      <a:pPr>
                        <a:buFont typeface="Arial" panose="020B0604020202020204" pitchFamily="34" charset="0"/>
                        <a:buChar char="•"/>
                      </a:pPr>
                      <a:r>
                        <a:rPr lang="en-US" sz="1800">
                          <a:effectLst/>
                          <a:latin typeface="Calibri" panose="020F0502020204030204" pitchFamily="34" charset="0"/>
                          <a:cs typeface="Calibri" panose="020F0502020204030204" pitchFamily="34" charset="0"/>
                        </a:rPr>
                        <a:t>Tier 2 enrollment data </a:t>
                      </a:r>
                    </a:p>
                    <a:p>
                      <a:pPr>
                        <a:buFont typeface="Arial" panose="020B0604020202020204" pitchFamily="34" charset="0"/>
                        <a:buChar char="•"/>
                      </a:pPr>
                      <a:r>
                        <a:rPr lang="en-US" sz="1800">
                          <a:effectLst/>
                          <a:latin typeface="Calibri" panose="020F0502020204030204" pitchFamily="34" charset="0"/>
                          <a:cs typeface="Calibri" panose="020F0502020204030204" pitchFamily="34" charset="0"/>
                        </a:rPr>
                        <a:t>Tier 2 team meeting minutes </a:t>
                      </a:r>
                    </a:p>
                    <a:p>
                      <a:pPr>
                        <a:buFont typeface="Arial" panose="020B0604020202020204" pitchFamily="34" charset="0"/>
                        <a:buChar char="•"/>
                      </a:pPr>
                      <a:r>
                        <a:rPr lang="en-US" sz="1800">
                          <a:effectLst/>
                          <a:latin typeface="Calibri" panose="020F0502020204030204" pitchFamily="34" charset="0"/>
                          <a:cs typeface="Calibri" panose="020F0502020204030204" pitchFamily="34" charset="0"/>
                        </a:rPr>
                        <a:t>Progress monitoring tool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tc>
                  <a:txBody>
                    <a:bodyPr/>
                    <a:lstStyle/>
                    <a:p>
                      <a:r>
                        <a:rPr lang="en-US" sz="1800">
                          <a:effectLst/>
                          <a:latin typeface="Calibri" panose="020F0502020204030204" pitchFamily="34" charset="0"/>
                          <a:cs typeface="Calibri" panose="020F0502020204030204" pitchFamily="34" charset="0"/>
                        </a:rPr>
                        <a:t>0 = Team does not track number of students responding to Tier 2 interventions </a:t>
                      </a:r>
                    </a:p>
                    <a:p>
                      <a:r>
                        <a:rPr lang="en-US" sz="1800">
                          <a:effectLst/>
                          <a:latin typeface="Calibri" panose="020F0502020204030204" pitchFamily="34" charset="0"/>
                          <a:cs typeface="Calibri" panose="020F0502020204030204" pitchFamily="34" charset="0"/>
                        </a:rPr>
                        <a:t>1 = Team defines criteria for responding to each Tier 2 intervention and tracks students, but fewer than 5% of students are enrolled </a:t>
                      </a:r>
                    </a:p>
                    <a:p>
                      <a:r>
                        <a:rPr lang="en-US" sz="1800">
                          <a:effectLst/>
                          <a:latin typeface="Calibri" panose="020F0502020204030204" pitchFamily="34" charset="0"/>
                          <a:cs typeface="Calibri" panose="020F0502020204030204" pitchFamily="34" charset="0"/>
                        </a:rPr>
                        <a:t>2 = Team defines criteria and tracks proportion, with at least 5% of students receiving Tier 2 supports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extLst>
                  <a:ext uri="{0D108BD9-81ED-4DB2-BD59-A6C34878D82A}">
                    <a16:rowId xmlns:a16="http://schemas.microsoft.com/office/drawing/2014/main" val="3339749114"/>
                  </a:ext>
                </a:extLst>
              </a:tr>
            </a:tbl>
          </a:graphicData>
        </a:graphic>
      </p:graphicFrame>
      <p:sp>
        <p:nvSpPr>
          <p:cNvPr id="5" name="TextBox 4">
            <a:extLst>
              <a:ext uri="{FF2B5EF4-FFF2-40B4-BE49-F238E27FC236}">
                <a16:creationId xmlns:a16="http://schemas.microsoft.com/office/drawing/2014/main" id="{BB4EFB97-6285-1D45-9674-DF4B72032D13}"/>
              </a:ext>
            </a:extLst>
          </p:cNvPr>
          <p:cNvSpPr txBox="1"/>
          <p:nvPr/>
        </p:nvSpPr>
        <p:spPr>
          <a:xfrm>
            <a:off x="838200" y="1690688"/>
            <a:ext cx="7886699" cy="369332"/>
          </a:xfrm>
          <a:prstGeom prst="rect">
            <a:avLst/>
          </a:prstGeom>
          <a:noFill/>
        </p:spPr>
        <p:txBody>
          <a:bodyPr wrap="square" rtlCol="0">
            <a:spAutoFit/>
          </a:bodyPr>
          <a:lstStyle/>
          <a:p>
            <a:r>
              <a:rPr lang="en-US"/>
              <a:t>Considering Treatment Integrity data to inform next steps:</a:t>
            </a:r>
          </a:p>
        </p:txBody>
      </p:sp>
    </p:spTree>
    <p:extLst>
      <p:ext uri="{BB962C8B-B14F-4D97-AF65-F5344CB8AC3E}">
        <p14:creationId xmlns:p14="http://schemas.microsoft.com/office/powerpoint/2010/main" val="19576971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a:t>Planning Tier 2 and Tier 3 Supports </a:t>
            </a:r>
            <a:r>
              <a:rPr lang="en-US"/>
              <a:t>:</a:t>
            </a:r>
            <a:br>
              <a:rPr lang="en-US"/>
            </a:br>
            <a:r>
              <a:rPr lang="en-US"/>
              <a:t>Structures for Success</a:t>
            </a:r>
          </a:p>
        </p:txBody>
      </p:sp>
      <p:pic>
        <p:nvPicPr>
          <p:cNvPr id="4" name="Picture 3">
            <a:extLst>
              <a:ext uri="{FF2B5EF4-FFF2-40B4-BE49-F238E27FC236}">
                <a16:creationId xmlns:a16="http://schemas.microsoft.com/office/drawing/2014/main" id="{26F0A6CE-58D9-49A6-9D48-E6399BD501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35832" y="2624672"/>
            <a:ext cx="7803518" cy="2129252"/>
          </a:xfrm>
          <a:prstGeom prst="rect">
            <a:avLst/>
          </a:prstGeom>
        </p:spPr>
      </p:pic>
      <p:pic>
        <p:nvPicPr>
          <p:cNvPr id="9" name="Graphic 8" descr="Cursor">
            <a:extLst>
              <a:ext uri="{FF2B5EF4-FFF2-40B4-BE49-F238E27FC236}">
                <a16:creationId xmlns:a16="http://schemas.microsoft.com/office/drawing/2014/main" id="{4A0DEA59-8C38-44B7-9E78-FC6F9C084E0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9039" y="3522355"/>
            <a:ext cx="914400" cy="914400"/>
          </a:xfrm>
          <a:prstGeom prst="rect">
            <a:avLst/>
          </a:prstGeom>
        </p:spPr>
      </p:pic>
      <p:pic>
        <p:nvPicPr>
          <p:cNvPr id="6" name="Graphic 5" descr="Statistics">
            <a:extLst>
              <a:ext uri="{FF2B5EF4-FFF2-40B4-BE49-F238E27FC236}">
                <a16:creationId xmlns:a16="http://schemas.microsoft.com/office/drawing/2014/main" id="{B1BD8079-3A5A-4536-BCE5-B31B1206203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123667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3EA7C2-E84C-1B4F-882D-9BCB24177FA3}"/>
              </a:ext>
            </a:extLst>
          </p:cNvPr>
          <p:cNvPicPr>
            <a:picLocks noChangeAspect="1"/>
          </p:cNvPicPr>
          <p:nvPr/>
        </p:nvPicPr>
        <p:blipFill>
          <a:blip r:embed="rId2"/>
          <a:stretch>
            <a:fillRect/>
          </a:stretch>
        </p:blipFill>
        <p:spPr>
          <a:xfrm>
            <a:off x="1627490" y="2295314"/>
            <a:ext cx="8463605" cy="1953984"/>
          </a:xfrm>
          <a:prstGeom prst="rect">
            <a:avLst/>
          </a:prstGeom>
        </p:spPr>
      </p:pic>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normAutofit/>
          </a:bodyPr>
          <a:lstStyle/>
          <a:p>
            <a:r>
              <a:rPr lang="en-US" sz="4400"/>
              <a:t>Planning Tier 2 and Tier 3 Supports </a:t>
            </a:r>
            <a:r>
              <a:rPr lang="en-US"/>
              <a:t>:</a:t>
            </a:r>
            <a:br>
              <a:rPr lang="en-US"/>
            </a:br>
            <a:r>
              <a:rPr lang="en-US"/>
              <a:t>Structures for Success</a:t>
            </a:r>
          </a:p>
        </p:txBody>
      </p:sp>
      <p:pic>
        <p:nvPicPr>
          <p:cNvPr id="8" name="Graphic 7" descr="Cursor">
            <a:extLst>
              <a:ext uri="{FF2B5EF4-FFF2-40B4-BE49-F238E27FC236}">
                <a16:creationId xmlns:a16="http://schemas.microsoft.com/office/drawing/2014/main" id="{EAD8AFFF-C1AB-48FB-B020-96CF4C98087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98415" y="3257948"/>
            <a:ext cx="914400" cy="914400"/>
          </a:xfrm>
          <a:prstGeom prst="rect">
            <a:avLst/>
          </a:prstGeom>
        </p:spPr>
      </p:pic>
      <p:pic>
        <p:nvPicPr>
          <p:cNvPr id="6" name="Graphic 5" descr="Statistics">
            <a:extLst>
              <a:ext uri="{FF2B5EF4-FFF2-40B4-BE49-F238E27FC236}">
                <a16:creationId xmlns:a16="http://schemas.microsoft.com/office/drawing/2014/main" id="{A4BC0B32-E412-4C3D-B89E-B4B15D154AC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333121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a:t>Planning Tier 2 and Tier 3 Supports</a:t>
            </a:r>
            <a:endParaRPr lang="en-US"/>
          </a:p>
        </p:txBody>
      </p:sp>
      <p:pic>
        <p:nvPicPr>
          <p:cNvPr id="8" name="Graphic 7" descr="Cursor">
            <a:extLst>
              <a:ext uri="{FF2B5EF4-FFF2-40B4-BE49-F238E27FC236}">
                <a16:creationId xmlns:a16="http://schemas.microsoft.com/office/drawing/2014/main" id="{EAD8AFFF-C1AB-48FB-B020-96CF4C980873}"/>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98415" y="3257948"/>
            <a:ext cx="914400" cy="914400"/>
          </a:xfrm>
          <a:prstGeom prst="rect">
            <a:avLst/>
          </a:prstGeom>
        </p:spPr>
      </p:pic>
      <p:pic>
        <p:nvPicPr>
          <p:cNvPr id="4" name="Picture 3">
            <a:extLst>
              <a:ext uri="{FF2B5EF4-FFF2-40B4-BE49-F238E27FC236}">
                <a16:creationId xmlns:a16="http://schemas.microsoft.com/office/drawing/2014/main" id="{B6F90AF8-3565-984B-A794-BED16C2909AF}"/>
              </a:ext>
            </a:extLst>
          </p:cNvPr>
          <p:cNvPicPr>
            <a:picLocks noChangeAspect="1"/>
          </p:cNvPicPr>
          <p:nvPr/>
        </p:nvPicPr>
        <p:blipFill>
          <a:blip r:embed="rId4"/>
          <a:stretch>
            <a:fillRect/>
          </a:stretch>
        </p:blipFill>
        <p:spPr>
          <a:xfrm>
            <a:off x="2926117" y="1577352"/>
            <a:ext cx="6339766" cy="4833287"/>
          </a:xfrm>
          <a:prstGeom prst="rect">
            <a:avLst/>
          </a:prstGeom>
        </p:spPr>
      </p:pic>
      <p:pic>
        <p:nvPicPr>
          <p:cNvPr id="7" name="Graphic 6" descr="Cursor">
            <a:extLst>
              <a:ext uri="{FF2B5EF4-FFF2-40B4-BE49-F238E27FC236}">
                <a16:creationId xmlns:a16="http://schemas.microsoft.com/office/drawing/2014/main" id="{70A8A029-2A2E-EE48-AC25-3D1DEA15C28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25615" y="5239148"/>
            <a:ext cx="914400" cy="914400"/>
          </a:xfrm>
          <a:prstGeom prst="rect">
            <a:avLst/>
          </a:prstGeom>
        </p:spPr>
      </p:pic>
      <p:pic>
        <p:nvPicPr>
          <p:cNvPr id="9" name="Graphic 8" descr="Statistics">
            <a:extLst>
              <a:ext uri="{FF2B5EF4-FFF2-40B4-BE49-F238E27FC236}">
                <a16:creationId xmlns:a16="http://schemas.microsoft.com/office/drawing/2014/main" id="{25927654-6C4D-46F8-A06D-BFD3135CE91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292797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a:t>Planning Tier 2 and Tier 3 Supports</a:t>
            </a:r>
            <a:endParaRPr lang="en-US"/>
          </a:p>
        </p:txBody>
      </p:sp>
      <p:pic>
        <p:nvPicPr>
          <p:cNvPr id="5" name="Graphic 4" descr="Statistics">
            <a:extLst>
              <a:ext uri="{FF2B5EF4-FFF2-40B4-BE49-F238E27FC236}">
                <a16:creationId xmlns:a16="http://schemas.microsoft.com/office/drawing/2014/main" id="{6C52B8A2-C12C-40A6-9581-ED274A254EB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47686" y="275887"/>
            <a:ext cx="1212227" cy="1212227"/>
          </a:xfrm>
          <a:prstGeom prst="rect">
            <a:avLst/>
          </a:prstGeom>
        </p:spPr>
      </p:pic>
      <p:pic>
        <p:nvPicPr>
          <p:cNvPr id="4" name="Picture 3">
            <a:hlinkClick r:id="rId5"/>
            <a:extLst>
              <a:ext uri="{FF2B5EF4-FFF2-40B4-BE49-F238E27FC236}">
                <a16:creationId xmlns:a16="http://schemas.microsoft.com/office/drawing/2014/main" id="{A0A19E50-43BE-0C1B-02F2-7F2DB0713C6D}"/>
              </a:ext>
            </a:extLst>
          </p:cNvPr>
          <p:cNvPicPr>
            <a:picLocks noChangeAspect="1"/>
          </p:cNvPicPr>
          <p:nvPr/>
        </p:nvPicPr>
        <p:blipFill>
          <a:blip r:embed="rId6"/>
          <a:stretch>
            <a:fillRect/>
          </a:stretch>
        </p:blipFill>
        <p:spPr>
          <a:xfrm>
            <a:off x="1824165" y="1690688"/>
            <a:ext cx="8188827" cy="4735391"/>
          </a:xfrm>
          <a:prstGeom prst="rect">
            <a:avLst/>
          </a:prstGeom>
        </p:spPr>
      </p:pic>
      <p:pic>
        <p:nvPicPr>
          <p:cNvPr id="2050" name="Picture 2" descr="Module 6.7">
            <a:extLst>
              <a:ext uri="{FF2B5EF4-FFF2-40B4-BE49-F238E27FC236}">
                <a16:creationId xmlns:a16="http://schemas.microsoft.com/office/drawing/2014/main" id="{97D44213-DD73-79B0-3EF0-7B4B5471146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763796" y="0"/>
            <a:ext cx="1428204" cy="223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865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9244103" y="100114"/>
            <a:ext cx="1788780" cy="1978944"/>
          </a:xfrm>
          <a:prstGeom prst="rect">
            <a:avLst/>
          </a:prstGeom>
        </p:spPr>
      </p:pic>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spTree>
    <p:extLst>
      <p:ext uri="{BB962C8B-B14F-4D97-AF65-F5344CB8AC3E}">
        <p14:creationId xmlns:p14="http://schemas.microsoft.com/office/powerpoint/2010/main" val="28134985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Share out with your team: </a:t>
            </a:r>
          </a:p>
          <a:p>
            <a:pPr marL="742950" marR="0" lvl="1" indent="-285750">
              <a:lnSpc>
                <a:spcPct val="115000"/>
              </a:lnSpc>
              <a:spcBef>
                <a:spcPts val="0"/>
              </a:spcBef>
              <a:spcAft>
                <a:spcPts val="0"/>
              </a:spcAft>
              <a:buFont typeface="Courier New" panose="02070309020205020404" pitchFamily="49" charset="0"/>
              <a:buChar char="o"/>
            </a:pPr>
            <a:r>
              <a:rPr lang="en-US" sz="1800" dirty="0">
                <a:solidFill>
                  <a:srgbClr val="283375"/>
                </a:solidFill>
                <a:effectLst/>
                <a:latin typeface="Arial" panose="020B0604020202020204" pitchFamily="34" charset="0"/>
                <a:ea typeface="Calibri" panose="020F0502020204030204" pitchFamily="34" charset="0"/>
                <a:cs typeface="Times New Roman" panose="02020603050405020304" pitchFamily="18" charset="0"/>
              </a:rPr>
              <a:t>Tier 2 Direct Behavior Rating</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solidFill>
                  <a:srgbClr val="283375"/>
                </a:solidFill>
                <a:effectLst/>
                <a:latin typeface="Arial" panose="020B0604020202020204" pitchFamily="34" charset="0"/>
                <a:ea typeface="Calibri" panose="020F0502020204030204" pitchFamily="34" charset="0"/>
                <a:cs typeface="Times New Roman" panose="02020603050405020304" pitchFamily="18" charset="0"/>
              </a:rPr>
              <a:t>Tier 2 SRSD for Writing</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solidFill>
                  <a:srgbClr val="283375"/>
                </a:solidFill>
                <a:effectLst/>
                <a:latin typeface="Arial" panose="020B0604020202020204" pitchFamily="34" charset="0"/>
                <a:ea typeface="Calibri" panose="020F0502020204030204" pitchFamily="34" charset="0"/>
                <a:cs typeface="Times New Roman" panose="02020603050405020304" pitchFamily="18" charset="0"/>
              </a:rPr>
              <a:t>Tier 2 Self-Monitoring</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solidFill>
                  <a:srgbClr val="283375"/>
                </a:solidFill>
                <a:effectLst/>
                <a:latin typeface="Arial" panose="020B0604020202020204" pitchFamily="34" charset="0"/>
                <a:ea typeface="Calibri" panose="020F0502020204030204" pitchFamily="34" charset="0"/>
                <a:cs typeface="Times New Roman" panose="02020603050405020304" pitchFamily="18" charset="0"/>
              </a:rPr>
              <a:t>Tier 3 Managing Acting Out Behavior at Tier 3</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solidFill>
                  <a:srgbClr val="283375"/>
                </a:solidFill>
                <a:effectLst/>
                <a:latin typeface="Arial" panose="020B0604020202020204" pitchFamily="34" charset="0"/>
                <a:ea typeface="Calibri" panose="020F0502020204030204" pitchFamily="34" charset="0"/>
                <a:cs typeface="Times New Roman" panose="02020603050405020304" pitchFamily="18" charset="0"/>
              </a:rPr>
              <a:t>Tier 3 Supporting Students with Internalizing Behaviors at Tier 3</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800"/>
              </a:spcAft>
              <a:buFont typeface="Courier New" panose="02070309020205020404" pitchFamily="49" charset="0"/>
              <a:buChar char="o"/>
            </a:pPr>
            <a:r>
              <a:rPr lang="en-US" sz="1800">
                <a:solidFill>
                  <a:srgbClr val="283375"/>
                </a:solidFill>
                <a:effectLst/>
                <a:latin typeface="Arial" panose="020B0604020202020204" pitchFamily="34" charset="0"/>
                <a:ea typeface="Calibri" panose="020F0502020204030204" pitchFamily="34" charset="0"/>
                <a:cs typeface="Times New Roman" panose="02020603050405020304" pitchFamily="18" charset="0"/>
              </a:rPr>
              <a:t>Tier 3 Functional Assessment-Based Intervention (FABI)</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r>
              <a:rPr lang="en-US" sz="2400" dirty="0"/>
              <a:t>What structures are in place to support teachers using data to connect students to Tier 2 and 3 supports?</a:t>
            </a:r>
          </a:p>
          <a:p>
            <a:r>
              <a:rPr lang="en-US" sz="2400" dirty="0"/>
              <a:t>Action Planning: What would you like to share out with your faculty and staff about Tier 2 and Tier 3 supports? </a:t>
            </a:r>
          </a:p>
        </p:txBody>
      </p:sp>
      <p:pic>
        <p:nvPicPr>
          <p:cNvPr id="3" name="Picture 47">
            <a:extLst>
              <a:ext uri="{FF2B5EF4-FFF2-40B4-BE49-F238E27FC236}">
                <a16:creationId xmlns:a16="http://schemas.microsoft.com/office/drawing/2014/main" id="{B271A013-1BED-F649-0871-ADB1F583F92D}"/>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4" name="Picture 51">
            <a:extLst>
              <a:ext uri="{FF2B5EF4-FFF2-40B4-BE49-F238E27FC236}">
                <a16:creationId xmlns:a16="http://schemas.microsoft.com/office/drawing/2014/main" id="{D3017DDF-8AB6-0BB2-F412-BCD9DB85DF75}"/>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5" name="Picture 50">
            <a:extLst>
              <a:ext uri="{FF2B5EF4-FFF2-40B4-BE49-F238E27FC236}">
                <a16:creationId xmlns:a16="http://schemas.microsoft.com/office/drawing/2014/main" id="{A752F5B4-B0E3-05E5-6DE7-F52C1C35A68E}"/>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6" name="Picture 49">
            <a:extLst>
              <a:ext uri="{FF2B5EF4-FFF2-40B4-BE49-F238E27FC236}">
                <a16:creationId xmlns:a16="http://schemas.microsoft.com/office/drawing/2014/main" id="{C7FC9235-1F23-FDB1-2788-B0AAB48DA0E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7" name="Picture 48">
            <a:extLst>
              <a:ext uri="{FF2B5EF4-FFF2-40B4-BE49-F238E27FC236}">
                <a16:creationId xmlns:a16="http://schemas.microsoft.com/office/drawing/2014/main" id="{08CE72C3-8E71-224B-8B84-9DB9CE1D3932}"/>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8" name="Picture 42">
            <a:extLst>
              <a:ext uri="{FF2B5EF4-FFF2-40B4-BE49-F238E27FC236}">
                <a16:creationId xmlns:a16="http://schemas.microsoft.com/office/drawing/2014/main" id="{56A56506-662E-19B6-9732-0819388930CE}"/>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9" name="Picture 46">
            <a:extLst>
              <a:ext uri="{FF2B5EF4-FFF2-40B4-BE49-F238E27FC236}">
                <a16:creationId xmlns:a16="http://schemas.microsoft.com/office/drawing/2014/main" id="{65D04A84-8BDE-881D-8F63-E4D3723F12C9}"/>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10" name="Picture 45">
            <a:extLst>
              <a:ext uri="{FF2B5EF4-FFF2-40B4-BE49-F238E27FC236}">
                <a16:creationId xmlns:a16="http://schemas.microsoft.com/office/drawing/2014/main" id="{7DF55C3E-7432-559E-0DF4-983C8BA0A6BE}"/>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11" name="Picture 44">
            <a:extLst>
              <a:ext uri="{FF2B5EF4-FFF2-40B4-BE49-F238E27FC236}">
                <a16:creationId xmlns:a16="http://schemas.microsoft.com/office/drawing/2014/main" id="{9E2312DD-613D-F067-A75B-610E5856C49A}"/>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12" name="Picture 43">
            <a:extLst>
              <a:ext uri="{FF2B5EF4-FFF2-40B4-BE49-F238E27FC236}">
                <a16:creationId xmlns:a16="http://schemas.microsoft.com/office/drawing/2014/main" id="{599D6CCA-7F1F-1CAC-BD0F-9576BA1E3AEA}"/>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13" name="Picture 41">
            <a:extLst>
              <a:ext uri="{FF2B5EF4-FFF2-40B4-BE49-F238E27FC236}">
                <a16:creationId xmlns:a16="http://schemas.microsoft.com/office/drawing/2014/main" id="{C01F682D-76DE-7236-5ADF-1AC2A54CF877}"/>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16" name="Picture 40">
            <a:extLst>
              <a:ext uri="{FF2B5EF4-FFF2-40B4-BE49-F238E27FC236}">
                <a16:creationId xmlns:a16="http://schemas.microsoft.com/office/drawing/2014/main" id="{F306066C-2345-72F0-143A-60F21ED430D2}"/>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17" name="Picture 39">
            <a:extLst>
              <a:ext uri="{FF2B5EF4-FFF2-40B4-BE49-F238E27FC236}">
                <a16:creationId xmlns:a16="http://schemas.microsoft.com/office/drawing/2014/main" id="{87CC5938-624B-E900-C1B4-559984AB2DA3}"/>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18" name="Picture 38">
            <a:extLst>
              <a:ext uri="{FF2B5EF4-FFF2-40B4-BE49-F238E27FC236}">
                <a16:creationId xmlns:a16="http://schemas.microsoft.com/office/drawing/2014/main" id="{C94A0F6B-B231-3533-ED7C-2540D8A8A75B}"/>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19" name="Picture 33">
            <a:extLst>
              <a:ext uri="{FF2B5EF4-FFF2-40B4-BE49-F238E27FC236}">
                <a16:creationId xmlns:a16="http://schemas.microsoft.com/office/drawing/2014/main" id="{FFAF8F92-8D76-4C3F-8AEB-1C07E2A0C74A}"/>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20" name="Picture 36">
            <a:extLst>
              <a:ext uri="{FF2B5EF4-FFF2-40B4-BE49-F238E27FC236}">
                <a16:creationId xmlns:a16="http://schemas.microsoft.com/office/drawing/2014/main" id="{921474F5-4C18-E6C7-24BD-B2DD1284B07E}"/>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3895610" y="5073799"/>
            <a:ext cx="4599088" cy="1630881"/>
          </a:xfrm>
          <a:prstGeom prst="rect">
            <a:avLst/>
          </a:prstGeom>
          <a:noFill/>
        </p:spPr>
      </p:pic>
      <p:pic>
        <p:nvPicPr>
          <p:cNvPr id="21" name="Picture 32">
            <a:extLst>
              <a:ext uri="{FF2B5EF4-FFF2-40B4-BE49-F238E27FC236}">
                <a16:creationId xmlns:a16="http://schemas.microsoft.com/office/drawing/2014/main" id="{654A9795-CB7A-2419-6F99-5927A5533F7A}"/>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3796457" y="5150918"/>
            <a:ext cx="4599086" cy="1630882"/>
          </a:xfrm>
          <a:prstGeom prst="rect">
            <a:avLst/>
          </a:prstGeom>
          <a:noFill/>
        </p:spPr>
      </p:pic>
    </p:spTree>
    <p:extLst>
      <p:ext uri="{BB962C8B-B14F-4D97-AF65-F5344CB8AC3E}">
        <p14:creationId xmlns:p14="http://schemas.microsoft.com/office/powerpoint/2010/main" val="424401210"/>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4C87-EA69-461B-ACE4-77C7D7373016}"/>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DEC83E06-016A-AE53-DD82-337A303530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145246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6785471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19553647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Enhanced</a:t>
            </a:r>
          </a:p>
        </p:txBody>
      </p:sp>
      <p:graphicFrame>
        <p:nvGraphicFramePr>
          <p:cNvPr id="7" name="Table 6">
            <a:extLst>
              <a:ext uri="{FF2B5EF4-FFF2-40B4-BE49-F238E27FC236}">
                <a16:creationId xmlns:a16="http://schemas.microsoft.com/office/drawing/2014/main" id="{F4F62808-A30F-DF08-ED5B-32EDE2695C7B}"/>
              </a:ext>
            </a:extLst>
          </p:cNvPr>
          <p:cNvGraphicFramePr>
            <a:graphicFrameLocks noGrp="1"/>
          </p:cNvGraphicFramePr>
          <p:nvPr>
            <p:extLst>
              <p:ext uri="{D42A27DB-BD31-4B8C-83A1-F6EECF244321}">
                <p14:modId xmlns:p14="http://schemas.microsoft.com/office/powerpoint/2010/main" val="1628431372"/>
              </p:ext>
            </p:extLst>
          </p:nvPr>
        </p:nvGraphicFramePr>
        <p:xfrm>
          <a:off x="1066801" y="1953082"/>
          <a:ext cx="10058399" cy="3778826"/>
        </p:xfrm>
        <a:graphic>
          <a:graphicData uri="http://schemas.openxmlformats.org/drawingml/2006/table">
            <a:tbl>
              <a:tblPr firstRow="1">
                <a:tableStyleId>{5C22544A-7EE6-4342-B048-85BDC9FD1C3A}</a:tableStyleId>
              </a:tblPr>
              <a:tblGrid>
                <a:gridCol w="2484424">
                  <a:extLst>
                    <a:ext uri="{9D8B030D-6E8A-4147-A177-3AD203B41FA5}">
                      <a16:colId xmlns:a16="http://schemas.microsoft.com/office/drawing/2014/main" val="1152181032"/>
                    </a:ext>
                  </a:extLst>
                </a:gridCol>
                <a:gridCol w="2827831">
                  <a:extLst>
                    <a:ext uri="{9D8B030D-6E8A-4147-A177-3AD203B41FA5}">
                      <a16:colId xmlns:a16="http://schemas.microsoft.com/office/drawing/2014/main" val="184063247"/>
                    </a:ext>
                  </a:extLst>
                </a:gridCol>
                <a:gridCol w="1664371">
                  <a:extLst>
                    <a:ext uri="{9D8B030D-6E8A-4147-A177-3AD203B41FA5}">
                      <a16:colId xmlns:a16="http://schemas.microsoft.com/office/drawing/2014/main" val="1312203131"/>
                    </a:ext>
                  </a:extLst>
                </a:gridCol>
                <a:gridCol w="1570962">
                  <a:extLst>
                    <a:ext uri="{9D8B030D-6E8A-4147-A177-3AD203B41FA5}">
                      <a16:colId xmlns:a16="http://schemas.microsoft.com/office/drawing/2014/main" val="3454752456"/>
                    </a:ext>
                  </a:extLst>
                </a:gridCol>
                <a:gridCol w="1510811">
                  <a:extLst>
                    <a:ext uri="{9D8B030D-6E8A-4147-A177-3AD203B41FA5}">
                      <a16:colId xmlns:a16="http://schemas.microsoft.com/office/drawing/2014/main" val="1492851118"/>
                    </a:ext>
                  </a:extLst>
                </a:gridCol>
              </a:tblGrid>
              <a:tr h="1346105">
                <a:tc gridSpan="2">
                  <a:txBody>
                    <a:bodyPr/>
                    <a:lstStyle/>
                    <a:p>
                      <a:pPr marL="0" marR="0">
                        <a:lnSpc>
                          <a:spcPct val="115000"/>
                        </a:lnSpc>
                        <a:spcBef>
                          <a:spcPts val="0"/>
                        </a:spcBef>
                        <a:spcAft>
                          <a:spcPts val="0"/>
                        </a:spcAft>
                      </a:pPr>
                      <a:r>
                        <a:rPr lang="en-US" sz="1400">
                          <a:solidFill>
                            <a:schemeClr val="tx1"/>
                          </a:solidFill>
                          <a:effectLst/>
                        </a:rPr>
                        <a:t>Ci3T EMPOWER Sessions</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School Ci3T Leadership Teams, Ci3T District Trainers and Coaches, Faculty and Staff, Families (adults only). Community Members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extLst>
                  <a:ext uri="{0D108BD9-81ED-4DB2-BD59-A6C34878D82A}">
                    <a16:rowId xmlns:a16="http://schemas.microsoft.com/office/drawing/2014/main" val="3754102696"/>
                  </a:ext>
                </a:extLst>
              </a:tr>
              <a:tr h="379153">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1. Getting Started</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Sep. 21, 2023 (Th)</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04787"/>
                  </a:ext>
                </a:extLst>
              </a:tr>
              <a:tr h="379153">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2. Screening</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Oct. 18, 2023 (Wed)</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719247"/>
                  </a:ext>
                </a:extLst>
              </a:tr>
              <a:tr h="379153">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3. Low Intensity Supports (2)</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Nov. 28, 2023 (Tu)</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39985"/>
                  </a:ext>
                </a:extLst>
              </a:tr>
              <a:tr h="379153">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4. Tier 2</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Jan. 11, 2024 (Th)</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9760484"/>
                  </a:ext>
                </a:extLst>
              </a:tr>
              <a:tr h="379153">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5. Tier 3</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Mar. 26, 2024 (Tu)</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664870"/>
                  </a:ext>
                </a:extLst>
              </a:tr>
              <a:tr h="379153">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6. Moving Forward</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Apr. 25, 2024 (Th)</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277138"/>
                  </a:ext>
                </a:extLst>
              </a:tr>
            </a:tbl>
          </a:graphicData>
        </a:graphic>
      </p:graphicFrame>
      <p:pic>
        <p:nvPicPr>
          <p:cNvPr id="4" name="Ci3T HI">
            <a:extLst>
              <a:ext uri="{FF2B5EF4-FFF2-40B4-BE49-F238E27FC236}">
                <a16:creationId xmlns:a16="http://schemas.microsoft.com/office/drawing/2014/main" id="{0F049F5F-AAD3-D68F-74F6-D52B21B60A9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bwMode="auto">
          <a:xfrm>
            <a:off x="10106223" y="447815"/>
            <a:ext cx="737483" cy="73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1806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lnSpcReduction="10000"/>
          </a:bodyPr>
          <a:lstStyle/>
          <a:p>
            <a:r>
              <a:rPr lang="en-US"/>
              <a:t>Data-Informed Decision-Making</a:t>
            </a:r>
          </a:p>
          <a:p>
            <a:r>
              <a:rPr lang="en-US"/>
              <a:t>Integrated Lesson Planning at Tier 1</a:t>
            </a:r>
          </a:p>
          <a:p>
            <a:r>
              <a:rPr lang="en-US"/>
              <a:t>Planning and Implementing Tier 2 Interventions</a:t>
            </a:r>
          </a:p>
          <a:p>
            <a:r>
              <a:rPr lang="en-US"/>
              <a:t>Planning and Implementing Tier 3 Interventions</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lnSpcReduction="10000"/>
          </a:bodyPr>
          <a:lstStyle/>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2023-2024</a:t>
            </a:r>
          </a:p>
          <a:p>
            <a:r>
              <a:rPr lang="en-US"/>
              <a:t>Focusing on Data-Informed Professional Learning</a:t>
            </a:r>
          </a:p>
        </p:txBody>
      </p:sp>
    </p:spTree>
    <p:extLst>
      <p:ext uri="{BB962C8B-B14F-4D97-AF65-F5344CB8AC3E}">
        <p14:creationId xmlns:p14="http://schemas.microsoft.com/office/powerpoint/2010/main" val="20291762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Please Take a Minute to Get Organized</a:t>
            </a:r>
          </a:p>
        </p:txBody>
      </p:sp>
      <p:sp>
        <p:nvSpPr>
          <p:cNvPr id="5" name="Text Placeholder 5"/>
          <p:cNvSpPr>
            <a:spLocks noGrp="1"/>
          </p:cNvSpPr>
          <p:nvPr>
            <p:ph idx="1"/>
          </p:nvPr>
        </p:nvSpPr>
        <p:spPr/>
        <p:txBody>
          <a:bodyPr/>
          <a:lstStyle/>
          <a:p>
            <a:pPr marL="0" indent="0">
              <a:buNone/>
            </a:pPr>
            <a:r>
              <a:rPr lang="en-US"/>
              <a:t>Please stay until all materials are organized.</a:t>
            </a:r>
          </a:p>
          <a:p>
            <a:r>
              <a:rPr lang="en-US"/>
              <a:t>Team Materials:</a:t>
            </a:r>
          </a:p>
          <a:p>
            <a:pPr lvl="1"/>
            <a:r>
              <a:rPr lang="en-US"/>
              <a:t>Make sure your notes are in your Ci3T Leadership Team agenda and that document is saved in your Ci3T Leadership Team Drive.</a:t>
            </a:r>
          </a:p>
          <a:p>
            <a:pPr lvl="1"/>
            <a:r>
              <a:rPr lang="en-US"/>
              <a:t>Clearly identify the person(s) on your team </a:t>
            </a:r>
            <a:br>
              <a:rPr lang="en-US"/>
            </a:br>
            <a:r>
              <a:rPr lang="en-US"/>
              <a:t>in charge of each action item listed on the agenda.</a:t>
            </a:r>
          </a:p>
        </p:txBody>
      </p:sp>
      <p:sp>
        <p:nvSpPr>
          <p:cNvPr id="6" name="Explosion 1 5"/>
          <p:cNvSpPr/>
          <p:nvPr/>
        </p:nvSpPr>
        <p:spPr>
          <a:xfrm rot="20817558">
            <a:off x="8914584" y="4352165"/>
            <a:ext cx="2209800" cy="22860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solidFill>
                  <a:prstClr val="white"/>
                </a:solidFill>
              </a:rPr>
              <a:t>Thank you!</a:t>
            </a:r>
          </a:p>
        </p:txBody>
      </p:sp>
    </p:spTree>
    <p:extLst>
      <p:ext uri="{BB962C8B-B14F-4D97-AF65-F5344CB8AC3E}">
        <p14:creationId xmlns:p14="http://schemas.microsoft.com/office/powerpoint/2010/main" val="34431144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lnSpcReduction="10000"/>
          </a:bodyPr>
          <a:lstStyle/>
          <a:p>
            <a:pPr marL="0" indent="0">
              <a:buNone/>
            </a:pPr>
            <a:r>
              <a:rPr lang="en-US" b="1"/>
              <a:t>At your next Ci3T Leadership Team meeting: </a:t>
            </a:r>
          </a:p>
          <a:p>
            <a:pPr lvl="1"/>
            <a:r>
              <a:rPr lang="en-US"/>
              <a:t>Confirm plans to support completion of spring screening</a:t>
            </a:r>
          </a:p>
          <a:p>
            <a:pPr lvl="1"/>
            <a:r>
              <a:rPr lang="en-US"/>
              <a:t>Refine and implement plans to share resources and support faculty and staff around Tier 2 and Tier 3 supports</a:t>
            </a:r>
          </a:p>
          <a:p>
            <a:pPr lvl="1"/>
            <a:r>
              <a:rPr lang="en-US"/>
              <a:t>Make preliminary plans for faculty and staff to complete</a:t>
            </a:r>
          </a:p>
          <a:p>
            <a:pPr lvl="2"/>
            <a:r>
              <a:rPr lang="en-US"/>
              <a:t>Treatment integrity and social validity surveys during the spring timepoint</a:t>
            </a:r>
          </a:p>
          <a:p>
            <a:pPr lvl="2"/>
            <a:r>
              <a:rPr lang="en-US"/>
              <a:t>Teacher well-being and input measures during the spring timepoint</a:t>
            </a:r>
          </a:p>
          <a:p>
            <a:pPr lvl="1"/>
            <a:r>
              <a:rPr lang="en-US"/>
              <a:t>Complete Tiered Fidelity Inventory (TFI) protocols for the spring timepoint</a:t>
            </a:r>
          </a:p>
          <a:p>
            <a:pPr marL="0" indent="0">
              <a:buNone/>
            </a:pPr>
            <a:r>
              <a:rPr lang="en-US" b="1"/>
              <a:t>At your next faculty meeting: </a:t>
            </a:r>
          </a:p>
          <a:p>
            <a:pPr lvl="1"/>
            <a:r>
              <a:rPr lang="en-US"/>
              <a:t>Share professional learning resources and opportunities around Tier 2 and Tier 3 interventions (see </a:t>
            </a:r>
            <a:r>
              <a:rPr lang="en-US">
                <a:hlinkClick r:id="rId3"/>
              </a:rPr>
              <a:t>ci3t.org/enhance</a:t>
            </a:r>
            <a:r>
              <a:rPr lang="en-US"/>
              <a:t> and </a:t>
            </a:r>
            <a:r>
              <a:rPr lang="en-US">
                <a:hlinkClick r:id="rId4"/>
              </a:rPr>
              <a:t>ci3t.org/</a:t>
            </a:r>
            <a:r>
              <a:rPr lang="en-US" err="1">
                <a:hlinkClick r:id="rId4"/>
              </a:rPr>
              <a:t>fabi</a:t>
            </a:r>
            <a:r>
              <a:rPr lang="en-US"/>
              <a:t>)</a:t>
            </a:r>
          </a:p>
        </p:txBody>
      </p:sp>
      <p:pic>
        <p:nvPicPr>
          <p:cNvPr id="7" name="Picture 6" descr="Text&#10;&#10;Description automatically generated with medium confidence">
            <a:extLst>
              <a:ext uri="{FF2B5EF4-FFF2-40B4-BE49-F238E27FC236}">
                <a16:creationId xmlns:a16="http://schemas.microsoft.com/office/drawing/2014/main" id="{7908B951-7CDE-3455-E399-CB482E47D2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33673" y="178687"/>
            <a:ext cx="5458327" cy="1460500"/>
          </a:xfrm>
          <a:prstGeom prst="rect">
            <a:avLst/>
          </a:prstGeom>
        </p:spPr>
      </p:pic>
    </p:spTree>
    <p:extLst>
      <p:ext uri="{BB962C8B-B14F-4D97-AF65-F5344CB8AC3E}">
        <p14:creationId xmlns:p14="http://schemas.microsoft.com/office/powerpoint/2010/main" val="37891534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631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4BECA-BC9A-034F-93CB-46FEA8537B36}"/>
              </a:ext>
            </a:extLst>
          </p:cNvPr>
          <p:cNvSpPr>
            <a:spLocks noGrp="1"/>
          </p:cNvSpPr>
          <p:nvPr>
            <p:ph type="title"/>
          </p:nvPr>
        </p:nvSpPr>
        <p:spPr/>
        <p:txBody>
          <a:bodyPr/>
          <a:lstStyle/>
          <a:p>
            <a:r>
              <a:rPr lang="en-US"/>
              <a:t>Data-Informed Decision-Making</a:t>
            </a:r>
          </a:p>
        </p:txBody>
      </p:sp>
      <p:sp>
        <p:nvSpPr>
          <p:cNvPr id="3" name="Text Placeholder 2">
            <a:extLst>
              <a:ext uri="{FF2B5EF4-FFF2-40B4-BE49-F238E27FC236}">
                <a16:creationId xmlns:a16="http://schemas.microsoft.com/office/drawing/2014/main" id="{35E409CC-DE1A-1C88-943D-BD03F73F629A}"/>
              </a:ext>
            </a:extLst>
          </p:cNvPr>
          <p:cNvSpPr>
            <a:spLocks noGrp="1"/>
          </p:cNvSpPr>
          <p:nvPr>
            <p:ph type="body" idx="1"/>
          </p:nvPr>
        </p:nvSpPr>
        <p:spPr/>
        <p:txBody>
          <a:bodyPr/>
          <a:lstStyle/>
          <a:p>
            <a:r>
              <a:rPr lang="en-US"/>
              <a:t>Sharing Data with Stakeholders</a:t>
            </a:r>
          </a:p>
          <a:p>
            <a:r>
              <a:rPr lang="en-US"/>
              <a:t>Using Data to Inform Professional Learning and Instruction</a:t>
            </a:r>
          </a:p>
        </p:txBody>
      </p:sp>
    </p:spTree>
    <p:extLst>
      <p:ext uri="{BB962C8B-B14F-4D97-AF65-F5344CB8AC3E}">
        <p14:creationId xmlns:p14="http://schemas.microsoft.com/office/powerpoint/2010/main" val="915396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957"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5" y="721650"/>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90020" y="152400"/>
            <a:ext cx="2543950" cy="3291880"/>
          </a:xfrm>
          <a:prstGeom prst="rect">
            <a:avLst/>
          </a:prstGeom>
          <a:ln>
            <a:solidFill>
              <a:schemeClr val="tx1"/>
            </a:solidFill>
          </a:ln>
        </p:spPr>
      </p:pic>
      <p:sp>
        <p:nvSpPr>
          <p:cNvPr id="5" name="Rounded Rectangle 11">
            <a:extLst>
              <a:ext uri="{FF2B5EF4-FFF2-40B4-BE49-F238E27FC236}">
                <a16:creationId xmlns:a16="http://schemas.microsoft.com/office/drawing/2014/main" id="{F7030482-7A87-B3DA-BD33-C69D3D59135F}"/>
              </a:ext>
            </a:extLst>
          </p:cNvPr>
          <p:cNvSpPr/>
          <p:nvPr/>
        </p:nvSpPr>
        <p:spPr>
          <a:xfrm rot="5400000">
            <a:off x="1201427" y="2586831"/>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2">
            <a:extLst>
              <a:ext uri="{FF2B5EF4-FFF2-40B4-BE49-F238E27FC236}">
                <a16:creationId xmlns:a16="http://schemas.microsoft.com/office/drawing/2014/main" id="{2C825CD0-FE5B-B84F-9F06-B5E9CB190F12}"/>
              </a:ext>
            </a:extLst>
          </p:cNvPr>
          <p:cNvSpPr/>
          <p:nvPr/>
        </p:nvSpPr>
        <p:spPr>
          <a:xfrm rot="5400000">
            <a:off x="4066526" y="1062006"/>
            <a:ext cx="943960"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241" y="162351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a:solidFill>
                  <a:schemeClr val="bg1"/>
                </a:solidFill>
                <a:hlinkClick r:id="rId11">
                  <a:extLst>
                    <a:ext uri="{A12FA001-AC4F-418D-AE19-62706E023703}">
                      <ahyp:hlinkClr xmlns:ahyp="http://schemas.microsoft.com/office/drawing/2018/hyperlinkcolor" val="tx"/>
                    </a:ext>
                  </a:extLst>
                </a:hlinkClick>
              </a:rPr>
              <a:t>ci3t.org/measures</a:t>
            </a:r>
            <a:r>
              <a:rPr lang="en-US" sz="1600">
                <a:solidFill>
                  <a:schemeClr val="bg1"/>
                </a:solidFill>
              </a:rPr>
              <a:t>  </a:t>
            </a:r>
          </a:p>
        </p:txBody>
      </p:sp>
      <p:pic>
        <p:nvPicPr>
          <p:cNvPr id="5" name="Picture 4">
            <a:extLst>
              <a:ext uri="{FF2B5EF4-FFF2-40B4-BE49-F238E27FC236}">
                <a16:creationId xmlns:a16="http://schemas.microsoft.com/office/drawing/2014/main" id="{E88EB842-18B4-AE64-60B9-3DD818330342}"/>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1371067" y="2354783"/>
            <a:ext cx="1602327" cy="2073601"/>
          </a:xfrm>
          <a:prstGeom prst="rect">
            <a:avLst/>
          </a:prstGeom>
          <a:ln>
            <a:solidFill>
              <a:schemeClr val="tx1"/>
            </a:solidFill>
          </a:ln>
        </p:spPr>
      </p:pic>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78731" y="3274794"/>
            <a:ext cx="2176813" cy="1635029"/>
          </a:xfrm>
          <a:prstGeom prst="rect">
            <a:avLst/>
          </a:prstGeom>
          <a:ln>
            <a:noFill/>
          </a:ln>
          <a:effectLst>
            <a:outerShdw blurRad="292100" dist="139700" dir="2700000" algn="tl" rotWithShape="0">
              <a:srgbClr val="333333">
                <a:alpha val="65000"/>
              </a:srgbClr>
            </a:outerShdw>
          </a:effectLst>
        </p:spPr>
      </p:pic>
      <p:pic>
        <p:nvPicPr>
          <p:cNvPr id="6" name="Picture 5" descr="Timeline&#10;&#10;Description automatically generated">
            <a:extLst>
              <a:ext uri="{FF2B5EF4-FFF2-40B4-BE49-F238E27FC236}">
                <a16:creationId xmlns:a16="http://schemas.microsoft.com/office/drawing/2014/main" id="{8A011EEA-36BA-1840-22C8-276269BD92D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049655" y="5409638"/>
            <a:ext cx="1998153" cy="1123961"/>
          </a:xfrm>
          <a:prstGeom prst="rect">
            <a:avLst/>
          </a:prstGeom>
          <a:ln>
            <a:solidFill>
              <a:schemeClr val="tx1"/>
            </a:solidFill>
          </a:ln>
        </p:spPr>
      </p:pic>
    </p:spTree>
    <p:extLst>
      <p:ext uri="{BB962C8B-B14F-4D97-AF65-F5344CB8AC3E}">
        <p14:creationId xmlns:p14="http://schemas.microsoft.com/office/powerpoint/2010/main" val="1768666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5587-26FB-4614-8B6C-3018EF73213A}"/>
              </a:ext>
            </a:extLst>
          </p:cNvPr>
          <p:cNvSpPr>
            <a:spLocks noGrp="1"/>
          </p:cNvSpPr>
          <p:nvPr>
            <p:ph type="title"/>
          </p:nvPr>
        </p:nvSpPr>
        <p:spPr/>
        <p:txBody>
          <a:bodyPr/>
          <a:lstStyle/>
          <a:p>
            <a:r>
              <a:rPr lang="en-US"/>
              <a:t>Sharing and Using Your Data</a:t>
            </a:r>
          </a:p>
        </p:txBody>
      </p:sp>
      <p:grpSp>
        <p:nvGrpSpPr>
          <p:cNvPr id="10" name="Group 9">
            <a:extLst>
              <a:ext uri="{FF2B5EF4-FFF2-40B4-BE49-F238E27FC236}">
                <a16:creationId xmlns:a16="http://schemas.microsoft.com/office/drawing/2014/main" id="{B6DEE262-415B-4AF8-A16A-054501F6A021}"/>
              </a:ext>
            </a:extLst>
          </p:cNvPr>
          <p:cNvGrpSpPr/>
          <p:nvPr/>
        </p:nvGrpSpPr>
        <p:grpSpPr>
          <a:xfrm>
            <a:off x="590426" y="1690689"/>
            <a:ext cx="11011148" cy="4338775"/>
            <a:chOff x="838200" y="1690686"/>
            <a:chExt cx="11011148" cy="4338775"/>
          </a:xfrm>
        </p:grpSpPr>
        <p:pic>
          <p:nvPicPr>
            <p:cNvPr id="5" name="Picture 4" descr="Table&#10;&#10;Description automatically generated">
              <a:extLst>
                <a:ext uri="{FF2B5EF4-FFF2-40B4-BE49-F238E27FC236}">
                  <a16:creationId xmlns:a16="http://schemas.microsoft.com/office/drawing/2014/main" id="{847ABF50-F997-4D24-B053-8138E172D7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4071141"/>
              <a:ext cx="3478133" cy="1956449"/>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DF87BD5D-E208-45CD-B756-C531304DB7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03045" y="1690686"/>
              <a:ext cx="3478133" cy="1956449"/>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F96DCC7B-6478-4435-8CD4-310A62F427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 y="1690686"/>
              <a:ext cx="3478133" cy="1956449"/>
            </a:xfrm>
            <a:prstGeom prst="rect">
              <a:avLst/>
            </a:prstGeom>
            <a:ln>
              <a:solidFill>
                <a:schemeClr val="tx1"/>
              </a:solidFill>
            </a:ln>
          </p:spPr>
        </p:pic>
        <p:pic>
          <p:nvPicPr>
            <p:cNvPr id="11" name="Picture 10" descr="Chart&#10;&#10;Description automatically generated">
              <a:extLst>
                <a:ext uri="{FF2B5EF4-FFF2-40B4-BE49-F238E27FC236}">
                  <a16:creationId xmlns:a16="http://schemas.microsoft.com/office/drawing/2014/main" id="{34276E4B-9988-4B3C-AE8B-1A208660E38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03045" y="4071141"/>
              <a:ext cx="3478133" cy="1956449"/>
            </a:xfrm>
            <a:prstGeom prst="rect">
              <a:avLst/>
            </a:prstGeom>
            <a:ln>
              <a:solidFill>
                <a:schemeClr val="tx1"/>
              </a:solidFill>
            </a:ln>
          </p:spPr>
        </p:pic>
        <p:pic>
          <p:nvPicPr>
            <p:cNvPr id="4" name="Picture 3" descr="Chart, bar chart&#10;&#10;Description automatically generated">
              <a:extLst>
                <a:ext uri="{FF2B5EF4-FFF2-40B4-BE49-F238E27FC236}">
                  <a16:creationId xmlns:a16="http://schemas.microsoft.com/office/drawing/2014/main" id="{8FFCA1FD-5EFF-4AC0-91FE-03BD727AEAC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67890" y="4071141"/>
              <a:ext cx="3481458" cy="1958320"/>
            </a:xfrm>
            <a:prstGeom prst="rect">
              <a:avLst/>
            </a:prstGeom>
            <a:ln>
              <a:solidFill>
                <a:schemeClr val="tx1"/>
              </a:solidFill>
            </a:ln>
          </p:spPr>
        </p:pic>
      </p:grpSp>
      <p:pic>
        <p:nvPicPr>
          <p:cNvPr id="14" name="Picture 13" descr="Chart, bar chart&#10;&#10;Description automatically generated">
            <a:extLst>
              <a:ext uri="{FF2B5EF4-FFF2-40B4-BE49-F238E27FC236}">
                <a16:creationId xmlns:a16="http://schemas.microsoft.com/office/drawing/2014/main" id="{935C4DBA-D446-402E-A2A1-C45E9CA316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23442" y="1690688"/>
            <a:ext cx="3478132" cy="1956449"/>
          </a:xfrm>
          <a:prstGeom prst="rect">
            <a:avLst/>
          </a:prstGeom>
          <a:ln>
            <a:solidFill>
              <a:schemeClr val="tx1"/>
            </a:solidFill>
          </a:ln>
        </p:spPr>
      </p:pic>
    </p:spTree>
    <p:extLst>
      <p:ext uri="{BB962C8B-B14F-4D97-AF65-F5344CB8AC3E}">
        <p14:creationId xmlns:p14="http://schemas.microsoft.com/office/powerpoint/2010/main" val="4063457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t="22449" b="26557"/>
          <a:stretch/>
        </p:blipFill>
        <p:spPr>
          <a:xfrm>
            <a:off x="1658470" y="1951946"/>
            <a:ext cx="8875059" cy="34971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a:t>Ci3T Primary Plan</a:t>
            </a:r>
            <a:br>
              <a:rPr lang="en-US"/>
            </a:br>
            <a:r>
              <a:rPr lang="en-US"/>
              <a:t>Procedures for Monitoring: Elementary</a:t>
            </a:r>
          </a:p>
        </p:txBody>
      </p:sp>
      <p:sp>
        <p:nvSpPr>
          <p:cNvPr id="8" name="Rectangle 7">
            <a:extLst>
              <a:ext uri="{FF2B5EF4-FFF2-40B4-BE49-F238E27FC236}">
                <a16:creationId xmlns:a16="http://schemas.microsoft.com/office/drawing/2014/main" id="{0B71E0E7-D7B2-6748-99A7-142803FFAEA2}"/>
              </a:ext>
            </a:extLst>
          </p:cNvPr>
          <p:cNvSpPr/>
          <p:nvPr/>
        </p:nvSpPr>
        <p:spPr>
          <a:xfrm>
            <a:off x="4353826" y="3641685"/>
            <a:ext cx="5685525" cy="1706603"/>
          </a:xfrm>
          <a:prstGeom prst="rect">
            <a:avLst/>
          </a:prstGeom>
          <a:noFill/>
          <a:ln w="1905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ight Arrow 2">
            <a:extLst>
              <a:ext uri="{FF2B5EF4-FFF2-40B4-BE49-F238E27FC236}">
                <a16:creationId xmlns:a16="http://schemas.microsoft.com/office/drawing/2014/main" id="{40A7CC71-D957-9649-8255-74C1AD03141C}"/>
              </a:ext>
            </a:extLst>
          </p:cNvPr>
          <p:cNvSpPr/>
          <p:nvPr/>
        </p:nvSpPr>
        <p:spPr>
          <a:xfrm>
            <a:off x="4353826" y="5271878"/>
            <a:ext cx="5370897" cy="132556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Program Measures and Goals</a:t>
            </a:r>
          </a:p>
        </p:txBody>
      </p:sp>
    </p:spTree>
    <p:extLst>
      <p:ext uri="{BB962C8B-B14F-4D97-AF65-F5344CB8AC3E}">
        <p14:creationId xmlns:p14="http://schemas.microsoft.com/office/powerpoint/2010/main" val="28953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AC47AF-C189-44B5-9C87-D96F11153CA7}"/>
              </a:ext>
            </a:extLst>
          </p:cNvPr>
          <p:cNvGraphicFramePr>
            <a:graphicFrameLocks noGrp="1"/>
          </p:cNvGraphicFramePr>
          <p:nvPr/>
        </p:nvGraphicFramePr>
        <p:xfrm>
          <a:off x="838203" y="4766179"/>
          <a:ext cx="10515594" cy="1657273"/>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11820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Program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2609216"/>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Primary Intervention Rating Scale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76173859"/>
                  </a:ext>
                </a:extLst>
              </a:tr>
              <a:tr h="144240">
                <a:tc>
                  <a:txBody>
                    <a:bodyPr/>
                    <a:lstStyle/>
                    <a:p>
                      <a:pPr marL="0" marR="0">
                        <a:spcBef>
                          <a:spcPts val="0"/>
                        </a:spcBef>
                        <a:spcAft>
                          <a:spcPts val="0"/>
                        </a:spcAft>
                      </a:pPr>
                      <a:r>
                        <a:rPr lang="en-US" sz="1700">
                          <a:effectLst/>
                          <a:latin typeface="Times New Roman" panose="02020603050405020304" pitchFamily="18" charset="0"/>
                          <a:ea typeface="Times New Roman" panose="02020603050405020304" pitchFamily="18" charset="0"/>
                        </a:rPr>
                        <a:t>School-wide Evaluation Tool</a:t>
                      </a: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50477725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Teacher Self-Report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27652702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Direct Observation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83129939"/>
                  </a:ext>
                </a:extLst>
              </a:tr>
              <a:tr h="144240">
                <a:tc>
                  <a:txBody>
                    <a:bodyPr/>
                    <a:lstStyle/>
                    <a:p>
                      <a:pPr marL="0" marR="0">
                        <a:spcBef>
                          <a:spcPts val="0"/>
                        </a:spcBef>
                        <a:spcAft>
                          <a:spcPts val="0"/>
                        </a:spcAft>
                      </a:pPr>
                      <a:r>
                        <a:rPr lang="en-US" sz="1700" i="1" kern="1400">
                          <a:solidFill>
                            <a:srgbClr val="000000"/>
                          </a:solidFill>
                          <a:effectLst/>
                          <a:latin typeface="Times New Roman" panose="02020603050405020304" pitchFamily="18" charset="0"/>
                          <a:ea typeface="Times New Roman" panose="02020603050405020304" pitchFamily="18" charset="0"/>
                        </a:rPr>
                        <a:t>Second Step®</a:t>
                      </a:r>
                      <a:r>
                        <a:rPr lang="en-US" sz="1700" kern="1400">
                          <a:solidFill>
                            <a:srgbClr val="000000"/>
                          </a:solidFill>
                          <a:effectLst/>
                          <a:latin typeface="Times New Roman" panose="02020603050405020304" pitchFamily="18" charset="0"/>
                          <a:ea typeface="Times New Roman" panose="02020603050405020304" pitchFamily="18" charset="0"/>
                        </a:rPr>
                        <a:t> Treatment Integrity</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61032454"/>
                  </a:ext>
                </a:extLst>
              </a:tr>
            </a:tbl>
          </a:graphicData>
        </a:graphic>
      </p:graphicFrame>
      <p:graphicFrame>
        <p:nvGraphicFramePr>
          <p:cNvPr id="3" name="Table 2">
            <a:extLst>
              <a:ext uri="{FF2B5EF4-FFF2-40B4-BE49-F238E27FC236}">
                <a16:creationId xmlns:a16="http://schemas.microsoft.com/office/drawing/2014/main" id="{75F23141-81B8-490D-965D-FC572AAF16F3}"/>
              </a:ext>
            </a:extLst>
          </p:cNvPr>
          <p:cNvGraphicFramePr>
            <a:graphicFrameLocks noGrp="1"/>
          </p:cNvGraphicFramePr>
          <p:nvPr>
            <p:extLst>
              <p:ext uri="{D42A27DB-BD31-4B8C-83A1-F6EECF244321}">
                <p14:modId xmlns:p14="http://schemas.microsoft.com/office/powerpoint/2010/main" val="535361636"/>
              </p:ext>
            </p:extLst>
          </p:nvPr>
        </p:nvGraphicFramePr>
        <p:xfrm>
          <a:off x="838203" y="262189"/>
          <a:ext cx="10515594" cy="4503990"/>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232901">
                <a:tc gridSpan="11">
                  <a:txBody>
                    <a:bodyPr/>
                    <a:lstStyle/>
                    <a:p>
                      <a:pPr marL="0" marR="0" algn="ctr">
                        <a:spcBef>
                          <a:spcPts val="0"/>
                        </a:spcBef>
                        <a:spcAft>
                          <a:spcPts val="0"/>
                        </a:spcAft>
                      </a:pPr>
                      <a:r>
                        <a:rPr lang="en-US" sz="1700" b="1" kern="1200">
                          <a:effectLst/>
                          <a:latin typeface="Times New Roman"/>
                          <a:ea typeface="Times New Roman" panose="02020603050405020304" pitchFamily="18" charset="0"/>
                        </a:rPr>
                        <a:t>Sample Elementary Assessment Schedule</a:t>
                      </a:r>
                      <a:endParaRPr lang="en-US" sz="1700">
                        <a:effectLst/>
                        <a:latin typeface="Times New Roman"/>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632484"/>
                  </a:ext>
                </a:extLst>
              </a:tr>
              <a:tr h="255838">
                <a:tc>
                  <a:txBody>
                    <a:bodyPr/>
                    <a:lstStyle/>
                    <a:p>
                      <a:pPr marL="0" marR="0">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Measure</a:t>
                      </a:r>
                      <a:endParaRPr lang="en-US" sz="1700">
                        <a:effectLst/>
                        <a:latin typeface="Times New Roman"/>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Aug</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Sep</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Oct</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Nov</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Dec</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Jan</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Feb</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Mar</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Apr</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May</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461819868"/>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School Demographics</a:t>
                      </a:r>
                      <a:endParaRPr lang="en-US" sz="1700">
                        <a:effectLst/>
                        <a:latin typeface="Times New Roman"/>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250171"/>
                  </a:ext>
                </a:extLst>
              </a:tr>
              <a:tr h="160560">
                <a:tc>
                  <a:txBody>
                    <a:bodyPr/>
                    <a:lstStyle/>
                    <a:p>
                      <a:pPr marL="0" marR="0">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Student Demographic Information</a:t>
                      </a:r>
                      <a:endParaRPr lang="en-US" sz="1700">
                        <a:effectLst/>
                        <a:latin typeface="Times New Roman"/>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 </a:t>
                      </a:r>
                      <a:endParaRPr lang="en-US" sz="1700">
                        <a:effectLst/>
                        <a:latin typeface="Times New Roman"/>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 X</a:t>
                      </a:r>
                      <a:endParaRPr lang="en-US" sz="1700">
                        <a:effectLst/>
                        <a:latin typeface="Times New Roman"/>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 </a:t>
                      </a:r>
                      <a:endParaRPr lang="en-US" sz="1700">
                        <a:effectLst/>
                        <a:latin typeface="Times New Roman"/>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 X</a:t>
                      </a:r>
                      <a:endParaRPr lang="en-US" sz="1700">
                        <a:effectLst/>
                        <a:latin typeface="Times New Roman"/>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 X</a:t>
                      </a:r>
                      <a:endParaRPr lang="en-US" sz="1700">
                        <a:effectLst/>
                        <a:latin typeface="Times New Roman"/>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 X</a:t>
                      </a:r>
                      <a:endParaRPr lang="en-US" sz="1700">
                        <a:effectLst/>
                        <a:latin typeface="Times New Roman"/>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 X</a:t>
                      </a:r>
                      <a:endParaRPr lang="en-US" sz="1700">
                        <a:effectLst/>
                        <a:latin typeface="Times New Roman"/>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 X</a:t>
                      </a:r>
                    </a:p>
                  </a:txBody>
                  <a:tcPr marL="47639" marR="4763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312651209"/>
                  </a:ext>
                </a:extLst>
              </a:tr>
              <a:tr h="169383">
                <a:tc gridSpan="11">
                  <a:txBody>
                    <a:bodyPr/>
                    <a:lstStyle/>
                    <a:p>
                      <a:pPr marL="0" marR="0">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Screening Measures</a:t>
                      </a:r>
                      <a:endParaRPr lang="en-US" sz="1700">
                        <a:effectLst/>
                        <a:latin typeface="Times New Roman"/>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3328996"/>
                  </a:ext>
                </a:extLst>
              </a:tr>
              <a:tr h="177763">
                <a:tc>
                  <a:txBody>
                    <a:bodyPr/>
                    <a:lstStyle/>
                    <a:p>
                      <a:pPr marL="0" marR="0">
                        <a:spcBef>
                          <a:spcPts val="0"/>
                        </a:spcBef>
                        <a:spcAft>
                          <a:spcPts val="0"/>
                        </a:spcAft>
                      </a:pPr>
                      <a:r>
                        <a:rPr lang="en-US" sz="1700" kern="1400">
                          <a:solidFill>
                            <a:srgbClr val="000000"/>
                          </a:solidFill>
                          <a:effectLst/>
                          <a:latin typeface="Times New Roman"/>
                          <a:ea typeface="Times New Roman" panose="02020603050405020304" pitchFamily="18" charset="0"/>
                        </a:rPr>
                        <a:t>Behavior Screeners: SRSS-IE</a:t>
                      </a:r>
                      <a:endParaRPr lang="en-US" sz="1700">
                        <a:effectLst/>
                        <a:latin typeface="Times New Roman"/>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830347614"/>
                  </a:ext>
                </a:extLst>
              </a:tr>
              <a:tr h="218740">
                <a:tc>
                  <a:txBody>
                    <a:bodyPr/>
                    <a:lstStyle/>
                    <a:p>
                      <a:pPr marL="0" marR="0">
                        <a:spcBef>
                          <a:spcPts val="0"/>
                        </a:spcBef>
                        <a:spcAft>
                          <a:spcPts val="0"/>
                        </a:spcAft>
                      </a:pPr>
                      <a:r>
                        <a:rPr lang="en-US" sz="1700" kern="1400">
                          <a:solidFill>
                            <a:srgbClr val="000000"/>
                          </a:solidFill>
                          <a:effectLst/>
                          <a:latin typeface="Times New Roman"/>
                          <a:ea typeface="Times New Roman" panose="02020603050405020304" pitchFamily="18" charset="0"/>
                        </a:rPr>
                        <a:t>Academic Screeners: </a:t>
                      </a:r>
                      <a:r>
                        <a:rPr lang="en-US" sz="1700" kern="1400" err="1">
                          <a:solidFill>
                            <a:srgbClr val="000000"/>
                          </a:solidFill>
                          <a:effectLst/>
                          <a:latin typeface="Times New Roman"/>
                          <a:ea typeface="Times New Roman" panose="02020603050405020304" pitchFamily="18" charset="0"/>
                        </a:rPr>
                        <a:t>AIMSWeb</a:t>
                      </a:r>
                      <a:endParaRPr lang="en-US" sz="1700" err="1">
                        <a:effectLst/>
                        <a:latin typeface="Times New Roman"/>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23027825"/>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Student Outcome Measures - Academic</a:t>
                      </a:r>
                      <a:endParaRPr lang="en-US" sz="1700">
                        <a:effectLst/>
                        <a:latin typeface="Times New Roman"/>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9771258"/>
                  </a:ext>
                </a:extLst>
              </a:tr>
              <a:tr h="127037">
                <a:tc>
                  <a:txBody>
                    <a:bodyPr/>
                    <a:lstStyle/>
                    <a:p>
                      <a:pPr marL="0" marR="0">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State &amp; District assessment</a:t>
                      </a:r>
                      <a:endParaRPr lang="en-US" sz="1700">
                        <a:effectLst/>
                        <a:latin typeface="Times New Roman"/>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142984333"/>
                  </a:ext>
                </a:extLst>
              </a:tr>
              <a:tr h="130566">
                <a:tc>
                  <a:txBody>
                    <a:bodyPr/>
                    <a:lstStyle/>
                    <a:p>
                      <a:pPr marL="0" marR="0">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Progress reports</a:t>
                      </a:r>
                      <a:endParaRPr lang="en-US" sz="1700">
                        <a:effectLst/>
                        <a:latin typeface="Times New Roman"/>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277660522"/>
                  </a:ext>
                </a:extLst>
              </a:tr>
              <a:tr h="186586">
                <a:tc gridSpan="11">
                  <a:txBody>
                    <a:bodyPr/>
                    <a:lstStyle/>
                    <a:p>
                      <a:pPr marL="0" marR="0">
                        <a:lnSpc>
                          <a:spcPct val="118000"/>
                        </a:lnSpc>
                        <a:spcBef>
                          <a:spcPts val="0"/>
                        </a:spcBef>
                        <a:spcAft>
                          <a:spcPts val="0"/>
                        </a:spcAft>
                      </a:pPr>
                      <a:r>
                        <a:rPr lang="en-US" sz="1700" b="1" kern="1400">
                          <a:solidFill>
                            <a:srgbClr val="000000"/>
                          </a:solidFill>
                          <a:effectLst/>
                          <a:latin typeface="Times New Roman"/>
                          <a:ea typeface="Times New Roman" panose="02020603050405020304" pitchFamily="18" charset="0"/>
                        </a:rPr>
                        <a:t>Student Outcome Measures - Behavior</a:t>
                      </a:r>
                      <a:endParaRPr lang="en-US" sz="1700">
                        <a:effectLst/>
                        <a:latin typeface="Times New Roman"/>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437607"/>
                  </a:ext>
                </a:extLst>
              </a:tr>
              <a:tr h="127037">
                <a:tc>
                  <a:txBody>
                    <a:bodyPr/>
                    <a:lstStyle/>
                    <a:p>
                      <a:pPr marL="0" marR="0">
                        <a:spcBef>
                          <a:spcPts val="0"/>
                        </a:spcBef>
                        <a:spcAft>
                          <a:spcPts val="0"/>
                        </a:spcAft>
                      </a:pPr>
                      <a:r>
                        <a:rPr lang="en-US" sz="1700" kern="1400">
                          <a:solidFill>
                            <a:srgbClr val="000000"/>
                          </a:solidFill>
                          <a:effectLst/>
                          <a:latin typeface="Times New Roman"/>
                          <a:ea typeface="Times New Roman" panose="02020603050405020304" pitchFamily="18" charset="0"/>
                        </a:rPr>
                        <a:t>Absences</a:t>
                      </a:r>
                      <a:endParaRPr lang="en-US" sz="1700">
                        <a:effectLst/>
                        <a:latin typeface="Times New Roman"/>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037911992"/>
                  </a:ext>
                </a:extLst>
              </a:tr>
              <a:tr h="138946">
                <a:tc>
                  <a:txBody>
                    <a:bodyPr/>
                    <a:lstStyle/>
                    <a:p>
                      <a:pPr marL="0" marR="0">
                        <a:spcBef>
                          <a:spcPts val="0"/>
                        </a:spcBef>
                        <a:spcAft>
                          <a:spcPts val="0"/>
                        </a:spcAft>
                      </a:pPr>
                      <a:r>
                        <a:rPr lang="en-US" sz="1700" kern="1400">
                          <a:solidFill>
                            <a:srgbClr val="000000"/>
                          </a:solidFill>
                          <a:effectLst/>
                          <a:latin typeface="Times New Roman"/>
                          <a:ea typeface="Times New Roman" panose="02020603050405020304" pitchFamily="18" charset="0"/>
                        </a:rPr>
                        <a:t>Office discipline referrals (ODR)</a:t>
                      </a:r>
                      <a:endParaRPr lang="en-US" sz="1700">
                        <a:effectLst/>
                        <a:latin typeface="Times New Roman"/>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508103628"/>
                  </a:ext>
                </a:extLst>
              </a:tr>
              <a:tr h="143358">
                <a:tc>
                  <a:txBody>
                    <a:bodyPr/>
                    <a:lstStyle/>
                    <a:p>
                      <a:pPr marL="0" marR="0">
                        <a:spcBef>
                          <a:spcPts val="0"/>
                        </a:spcBef>
                        <a:spcAft>
                          <a:spcPts val="0"/>
                        </a:spcAft>
                      </a:pPr>
                      <a:r>
                        <a:rPr lang="en-US" sz="1700" kern="1400">
                          <a:solidFill>
                            <a:srgbClr val="000000"/>
                          </a:solidFill>
                          <a:effectLst/>
                          <a:latin typeface="Times New Roman"/>
                          <a:ea typeface="Times New Roman" panose="02020603050405020304" pitchFamily="18" charset="0"/>
                        </a:rPr>
                        <a:t>Counselor referrals</a:t>
                      </a:r>
                      <a:endParaRPr lang="en-US" sz="1700">
                        <a:effectLst/>
                        <a:latin typeface="Times New Roman"/>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939964601"/>
                  </a:ext>
                </a:extLst>
              </a:tr>
              <a:tr h="143358">
                <a:tc>
                  <a:txBody>
                    <a:bodyPr/>
                    <a:lstStyle/>
                    <a:p>
                      <a:pPr marL="0" marR="0">
                        <a:spcBef>
                          <a:spcPts val="0"/>
                        </a:spcBef>
                        <a:spcAft>
                          <a:spcPts val="0"/>
                        </a:spcAft>
                      </a:pPr>
                      <a:r>
                        <a:rPr lang="en-US" sz="1700" kern="1400">
                          <a:solidFill>
                            <a:srgbClr val="000000"/>
                          </a:solidFill>
                          <a:effectLst/>
                          <a:latin typeface="Times New Roman"/>
                          <a:ea typeface="Times New Roman" panose="02020603050405020304" pitchFamily="18" charset="0"/>
                        </a:rPr>
                        <a:t>Nurse visits</a:t>
                      </a:r>
                      <a:endParaRPr lang="en-US" sz="1700">
                        <a:effectLst/>
                        <a:latin typeface="Times New Roman"/>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endParaRPr lang="en-US" sz="1700">
                        <a:effectLst/>
                        <a:latin typeface="Times New Roman"/>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749646401"/>
                  </a:ext>
                </a:extLst>
              </a:tr>
            </a:tbl>
          </a:graphicData>
        </a:graphic>
      </p:graphicFrame>
      <p:sp>
        <p:nvSpPr>
          <p:cNvPr id="4" name="Rectangle 3">
            <a:extLst>
              <a:ext uri="{FF2B5EF4-FFF2-40B4-BE49-F238E27FC236}">
                <a16:creationId xmlns:a16="http://schemas.microsoft.com/office/drawing/2014/main" id="{B063C4E0-E6FA-4118-BECE-7653DC1246CF}"/>
              </a:ext>
            </a:extLst>
          </p:cNvPr>
          <p:cNvSpPr/>
          <p:nvPr/>
        </p:nvSpPr>
        <p:spPr>
          <a:xfrm>
            <a:off x="838196" y="4766179"/>
            <a:ext cx="10515594" cy="1657273"/>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2087E3-8F01-4945-A86D-3D4953A3E089}"/>
              </a:ext>
            </a:extLst>
          </p:cNvPr>
          <p:cNvSpPr txBox="1"/>
          <p:nvPr/>
        </p:nvSpPr>
        <p:spPr>
          <a:xfrm>
            <a:off x="838196" y="6423452"/>
            <a:ext cx="10515601" cy="415498"/>
          </a:xfrm>
          <a:prstGeom prst="rect">
            <a:avLst/>
          </a:prstGeom>
          <a:noFill/>
        </p:spPr>
        <p:txBody>
          <a:bodyPr wrap="square">
            <a:spAutoFit/>
          </a:bodyPr>
          <a:lstStyle/>
          <a:p>
            <a:pPr marL="0" marR="0">
              <a:spcBef>
                <a:spcPts val="0"/>
              </a:spcBef>
              <a:spcAft>
                <a:spcPts val="0"/>
              </a:spcAft>
              <a:tabLst>
                <a:tab pos="2743200" algn="ctr"/>
                <a:tab pos="5486400" algn="r"/>
              </a:tabLst>
            </a:pPr>
            <a:r>
              <a:rPr lang="en-US" sz="1050">
                <a:effectLst/>
                <a:latin typeface="Times New Roman" panose="02020603050405020304" pitchFamily="18" charset="0"/>
                <a:ea typeface="Times New Roman" panose="02020603050405020304" pitchFamily="18" charset="0"/>
              </a:rPr>
              <a:t>Adapted from </a:t>
            </a:r>
            <a:r>
              <a:rPr lang="en-US" sz="1050">
                <a:solidFill>
                  <a:srgbClr val="000000"/>
                </a:solidFill>
                <a:effectLst/>
                <a:latin typeface="Times New Roman" panose="02020603050405020304" pitchFamily="18" charset="0"/>
                <a:ea typeface="Calibri" panose="020F0502020204030204" pitchFamily="34" charset="0"/>
              </a:rPr>
              <a:t>Lane, K. L., Oakes, W. P., Cantwell, E. D., &amp; Royer, D. J. (2018). </a:t>
            </a:r>
            <a:r>
              <a:rPr lang="en-US" sz="1050" i="1">
                <a:solidFill>
                  <a:srgbClr val="000000"/>
                </a:solidFill>
                <a:effectLst/>
                <a:latin typeface="Times New Roman" panose="02020603050405020304" pitchFamily="18" charset="0"/>
                <a:ea typeface="Calibri" panose="020F0502020204030204" pitchFamily="34" charset="0"/>
              </a:rPr>
              <a:t>Building and installing comprehensive, integrated, three-tiered (Ci3T) models of prevention: A practical guide to supporting school success V1.2. </a:t>
            </a:r>
            <a:r>
              <a:rPr lang="en-US" sz="1050">
                <a:solidFill>
                  <a:srgbClr val="000000"/>
                </a:solidFill>
                <a:effectLst/>
                <a:latin typeface="Times New Roman" panose="02020603050405020304" pitchFamily="18" charset="0"/>
                <a:ea typeface="Calibri" panose="020F0502020204030204" pitchFamily="34" charset="0"/>
              </a:rPr>
              <a:t>KOI Education. (Interactive eBook)</a:t>
            </a:r>
            <a:endParaRPr lang="en-US" sz="11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41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3697368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529346" y="129754"/>
            <a:ext cx="5133308" cy="6643104"/>
          </a:xfrm>
          <a:prstGeom prst="rect">
            <a:avLst/>
          </a:prstGeom>
          <a:ln>
            <a:solidFill>
              <a:schemeClr val="tx1"/>
            </a:solidFill>
          </a:ln>
        </p:spPr>
      </p:pic>
    </p:spTree>
    <p:extLst>
      <p:ext uri="{BB962C8B-B14F-4D97-AF65-F5344CB8AC3E}">
        <p14:creationId xmlns:p14="http://schemas.microsoft.com/office/powerpoint/2010/main" val="681357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3236" y="127818"/>
            <a:ext cx="2803548" cy="3628105"/>
          </a:xfrm>
          <a:prstGeom prst="rect">
            <a:avLst/>
          </a:prstGeom>
          <a:ln>
            <a:solidFill>
              <a:schemeClr val="tx1"/>
            </a:solidFill>
          </a:ln>
        </p:spPr>
      </p:pic>
      <p:pic>
        <p:nvPicPr>
          <p:cNvPr id="6" name="Picture 5">
            <a:extLst>
              <a:ext uri="{FF2B5EF4-FFF2-40B4-BE49-F238E27FC236}">
                <a16:creationId xmlns:a16="http://schemas.microsoft.com/office/drawing/2014/main" id="{B81F4068-665F-45CA-92E7-66152FB6BC6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527850" y="127819"/>
            <a:ext cx="5136298" cy="6646974"/>
          </a:xfrm>
          <a:prstGeom prst="rect">
            <a:avLst/>
          </a:prstGeom>
          <a:ln>
            <a:solidFill>
              <a:schemeClr val="tx1"/>
            </a:solidFill>
          </a:ln>
        </p:spPr>
      </p:pic>
    </p:spTree>
    <p:extLst>
      <p:ext uri="{BB962C8B-B14F-4D97-AF65-F5344CB8AC3E}">
        <p14:creationId xmlns:p14="http://schemas.microsoft.com/office/powerpoint/2010/main" val="1787855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C277-31A3-49F1-BB2B-F59E0E349A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73016" y="3429000"/>
            <a:ext cx="2368398" cy="3098357"/>
          </a:xfrm>
          <a:prstGeom prst="rect">
            <a:avLst/>
          </a:prstGeom>
          <a:ln>
            <a:solidFill>
              <a:schemeClr val="tx1"/>
            </a:solidFill>
          </a:ln>
        </p:spPr>
      </p:pic>
      <p:pic>
        <p:nvPicPr>
          <p:cNvPr id="3" name="Picture 2">
            <a:extLst>
              <a:ext uri="{FF2B5EF4-FFF2-40B4-BE49-F238E27FC236}">
                <a16:creationId xmlns:a16="http://schemas.microsoft.com/office/drawing/2014/main" id="{8A6AA4C2-CB5A-4653-B75F-A2652EC90511}"/>
              </a:ext>
            </a:extLst>
          </p:cNvPr>
          <p:cNvPicPr>
            <a:picLocks noChangeAspect="1"/>
          </p:cNvPicPr>
          <p:nvPr/>
        </p:nvPicPr>
        <p:blipFill>
          <a:blip r:embed="rId3"/>
          <a:stretch>
            <a:fillRect/>
          </a:stretch>
        </p:blipFill>
        <p:spPr>
          <a:xfrm>
            <a:off x="1078598" y="2041082"/>
            <a:ext cx="3443215" cy="4486275"/>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8EE127C9-8CC5-46CE-8C3E-A384F6338BE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60322" y="2037653"/>
            <a:ext cx="3439318" cy="4489704"/>
          </a:xfrm>
          <a:prstGeom prst="rect">
            <a:avLst/>
          </a:prstGeom>
          <a:ln>
            <a:solidFill>
              <a:schemeClr val="tx1"/>
            </a:solidFill>
          </a:ln>
        </p:spPr>
      </p:pic>
      <p:pic>
        <p:nvPicPr>
          <p:cNvPr id="5" name="Picture 4" descr="Chart&#10;&#10;Description automatically generated">
            <a:extLst>
              <a:ext uri="{FF2B5EF4-FFF2-40B4-BE49-F238E27FC236}">
                <a16:creationId xmlns:a16="http://schemas.microsoft.com/office/drawing/2014/main" id="{7FD879AD-A196-4389-9285-DE78197978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00975" y="1096662"/>
            <a:ext cx="3910984" cy="2227212"/>
          </a:xfrm>
          <a:prstGeom prst="rect">
            <a:avLst/>
          </a:prstGeom>
          <a:ln>
            <a:solidFill>
              <a:schemeClr val="tx1"/>
            </a:solidFill>
          </a:ln>
        </p:spPr>
      </p:pic>
      <p:sp>
        <p:nvSpPr>
          <p:cNvPr id="6" name="Title 1">
            <a:extLst>
              <a:ext uri="{FF2B5EF4-FFF2-40B4-BE49-F238E27FC236}">
                <a16:creationId xmlns:a16="http://schemas.microsoft.com/office/drawing/2014/main" id="{258CB5C9-16C7-6C69-D8C9-DA22AC51531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Tiered Fidelity Inventory (TFI)</a:t>
            </a:r>
          </a:p>
        </p:txBody>
      </p:sp>
    </p:spTree>
    <p:extLst>
      <p:ext uri="{BB962C8B-B14F-4D97-AF65-F5344CB8AC3E}">
        <p14:creationId xmlns:p14="http://schemas.microsoft.com/office/powerpoint/2010/main" val="4206840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66</a:t>
            </a:r>
          </a:p>
        </p:txBody>
      </p:sp>
      <p:sp>
        <p:nvSpPr>
          <p:cNvPr id="11" name="Rectangle 10">
            <a:extLst>
              <a:ext uri="{FF2B5EF4-FFF2-40B4-BE49-F238E27FC236}">
                <a16:creationId xmlns:a16="http://schemas.microsoft.com/office/drawing/2014/main" id="{CA4B4E3C-684B-4363-A3DA-60E579543B65}"/>
              </a:ext>
            </a:extLst>
          </p:cNvPr>
          <p:cNvSpPr/>
          <p:nvPr/>
        </p:nvSpPr>
        <p:spPr>
          <a:xfrm>
            <a:off x="2935238" y="3086509"/>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125</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305</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885875" y="29089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109</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287</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638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97</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332</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8564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92</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309</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40764" y="2912021"/>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101</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51631" y="23619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294</a:t>
            </a:r>
          </a:p>
        </p:txBody>
      </p:sp>
      <p:sp>
        <p:nvSpPr>
          <p:cNvPr id="3" name="Rectangle 11">
            <a:extLst>
              <a:ext uri="{FF2B5EF4-FFF2-40B4-BE49-F238E27FC236}">
                <a16:creationId xmlns:a16="http://schemas.microsoft.com/office/drawing/2014/main" id="{ACBED13E-527C-2402-94F0-A4BB7F1FAE4D}"/>
              </a:ext>
            </a:extLst>
          </p:cNvPr>
          <p:cNvSpPr/>
          <p:nvPr/>
        </p:nvSpPr>
        <p:spPr>
          <a:xfrm>
            <a:off x="3934498" y="296620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128</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805" y="2688084"/>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67112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355</a:t>
            </a:r>
          </a:p>
        </p:txBody>
      </p:sp>
    </p:spTree>
    <p:extLst>
      <p:ext uri="{BB962C8B-B14F-4D97-AF65-F5344CB8AC3E}">
        <p14:creationId xmlns:p14="http://schemas.microsoft.com/office/powerpoint/2010/main" val="3060707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a:t>
            </a:r>
          </a:p>
        </p:txBody>
      </p:sp>
      <p:sp>
        <p:nvSpPr>
          <p:cNvPr id="11" name="Rectangle 10">
            <a:extLst>
              <a:ext uri="{FF2B5EF4-FFF2-40B4-BE49-F238E27FC236}">
                <a16:creationId xmlns:a16="http://schemas.microsoft.com/office/drawing/2014/main" id="{CA4B4E3C-684B-4363-A3DA-60E579543B65}"/>
              </a:ext>
            </a:extLst>
          </p:cNvPr>
          <p:cNvSpPr/>
          <p:nvPr/>
        </p:nvSpPr>
        <p:spPr>
          <a:xfrm>
            <a:off x="2966855" y="298215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87</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334</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902729"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354</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7715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59</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354</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25</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22039" y="2756580"/>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48</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20226"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285</a:t>
            </a:r>
          </a:p>
        </p:txBody>
      </p:sp>
      <p:sp>
        <p:nvSpPr>
          <p:cNvPr id="3" name="Rectangle 11">
            <a:extLst>
              <a:ext uri="{FF2B5EF4-FFF2-40B4-BE49-F238E27FC236}">
                <a16:creationId xmlns:a16="http://schemas.microsoft.com/office/drawing/2014/main" id="{ACBED13E-527C-2402-94F0-A4BB7F1FAE4D}"/>
              </a:ext>
            </a:extLst>
          </p:cNvPr>
          <p:cNvSpPr/>
          <p:nvPr/>
        </p:nvSpPr>
        <p:spPr>
          <a:xfrm>
            <a:off x="3953024" y="29120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964" y="274818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39702" y="27432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72</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Tree>
    <p:extLst>
      <p:ext uri="{BB962C8B-B14F-4D97-AF65-F5344CB8AC3E}">
        <p14:creationId xmlns:p14="http://schemas.microsoft.com/office/powerpoint/2010/main" val="1108201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182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21</a:t>
            </a:r>
          </a:p>
        </p:txBody>
      </p:sp>
      <p:sp>
        <p:nvSpPr>
          <p:cNvPr id="11" name="Rectangle 10">
            <a:extLst>
              <a:ext uri="{FF2B5EF4-FFF2-40B4-BE49-F238E27FC236}">
                <a16:creationId xmlns:a16="http://schemas.microsoft.com/office/drawing/2014/main" id="{CA4B4E3C-684B-4363-A3DA-60E579543B65}"/>
              </a:ext>
            </a:extLst>
          </p:cNvPr>
          <p:cNvSpPr/>
          <p:nvPr/>
        </p:nvSpPr>
        <p:spPr>
          <a:xfrm>
            <a:off x="3180758" y="2893340"/>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3899" y="37355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10" name="Rectangle 9">
            <a:extLst>
              <a:ext uri="{FF2B5EF4-FFF2-40B4-BE49-F238E27FC236}">
                <a16:creationId xmlns:a16="http://schemas.microsoft.com/office/drawing/2014/main" id="{3CD5F843-B179-43AE-9202-B178FF35F915}"/>
              </a:ext>
            </a:extLst>
          </p:cNvPr>
          <p:cNvSpPr/>
          <p:nvPr/>
        </p:nvSpPr>
        <p:spPr>
          <a:xfrm>
            <a:off x="4425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610944"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640897" y="300879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71</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676312" y="369680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491</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772983"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857583"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851375" y="362166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058259" y="18430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058259" y="262648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058259" y="3630170"/>
            <a:ext cx="465147" cy="268887"/>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383</a:t>
            </a:r>
          </a:p>
        </p:txBody>
      </p:sp>
      <p:sp>
        <p:nvSpPr>
          <p:cNvPr id="3" name="Rectangle 11">
            <a:extLst>
              <a:ext uri="{FF2B5EF4-FFF2-40B4-BE49-F238E27FC236}">
                <a16:creationId xmlns:a16="http://schemas.microsoft.com/office/drawing/2014/main" id="{ACBED13E-527C-2402-94F0-A4BB7F1FAE4D}"/>
              </a:ext>
            </a:extLst>
          </p:cNvPr>
          <p:cNvSpPr/>
          <p:nvPr/>
        </p:nvSpPr>
        <p:spPr>
          <a:xfrm>
            <a:off x="4424211"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4" name="Rectangle 14">
            <a:extLst>
              <a:ext uri="{FF2B5EF4-FFF2-40B4-BE49-F238E27FC236}">
                <a16:creationId xmlns:a16="http://schemas.microsoft.com/office/drawing/2014/main" id="{8919B39C-8333-A6B5-88B3-D3E7F8E41876}"/>
              </a:ext>
            </a:extLst>
          </p:cNvPr>
          <p:cNvSpPr/>
          <p:nvPr/>
        </p:nvSpPr>
        <p:spPr>
          <a:xfrm>
            <a:off x="4421471" y="370585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243737"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281746" y="2889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288253" y="3566254"/>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505574" y="183455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542570"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57952" y="36854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2724490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79</a:t>
            </a:r>
          </a:p>
        </p:txBody>
      </p:sp>
      <p:sp>
        <p:nvSpPr>
          <p:cNvPr id="11" name="Rectangle 10">
            <a:extLst>
              <a:ext uri="{FF2B5EF4-FFF2-40B4-BE49-F238E27FC236}">
                <a16:creationId xmlns:a16="http://schemas.microsoft.com/office/drawing/2014/main" id="{CA4B4E3C-684B-4363-A3DA-60E579543B65}"/>
              </a:ext>
            </a:extLst>
          </p:cNvPr>
          <p:cNvSpPr/>
          <p:nvPr/>
        </p:nvSpPr>
        <p:spPr>
          <a:xfrm>
            <a:off x="3035822" y="3093103"/>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70</a:t>
            </a:r>
          </a:p>
        </p:txBody>
      </p:sp>
      <p:sp>
        <p:nvSpPr>
          <p:cNvPr id="13" name="Rectangle 12">
            <a:extLst>
              <a:ext uri="{FF2B5EF4-FFF2-40B4-BE49-F238E27FC236}">
                <a16:creationId xmlns:a16="http://schemas.microsoft.com/office/drawing/2014/main" id="{05BE7812-9552-43F2-9CE7-7146EB841E59}"/>
              </a:ext>
            </a:extLst>
          </p:cNvPr>
          <p:cNvSpPr/>
          <p:nvPr/>
        </p:nvSpPr>
        <p:spPr>
          <a:xfrm>
            <a:off x="3024382" y="355828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00214"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66708"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356</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8711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60</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70503" y="2938552"/>
            <a:ext cx="465147" cy="304800"/>
          </a:xfrm>
          <a:prstGeom prst="roundRect">
            <a:avLst>
              <a:gd name="adj" fmla="val 4743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332616"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342</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4144" y="27565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45</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3" name="Rectangle 11">
            <a:extLst>
              <a:ext uri="{FF2B5EF4-FFF2-40B4-BE49-F238E27FC236}">
                <a16:creationId xmlns:a16="http://schemas.microsoft.com/office/drawing/2014/main" id="{ACBED13E-527C-2402-94F0-A4BB7F1FAE4D}"/>
              </a:ext>
            </a:extLst>
          </p:cNvPr>
          <p:cNvSpPr/>
          <p:nvPr/>
        </p:nvSpPr>
        <p:spPr>
          <a:xfrm>
            <a:off x="4132556"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40</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312</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95792"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7198"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579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432</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18846"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229</a:t>
            </a:r>
          </a:p>
        </p:txBody>
      </p:sp>
      <p:sp>
        <p:nvSpPr>
          <p:cNvPr id="26" name="Rectangle: Rounded Corners 28">
            <a:extLst>
              <a:ext uri="{FF2B5EF4-FFF2-40B4-BE49-F238E27FC236}">
                <a16:creationId xmlns:a16="http://schemas.microsoft.com/office/drawing/2014/main" id="{AD237062-304D-446C-B259-3E66591918C8}"/>
              </a:ext>
            </a:extLst>
          </p:cNvPr>
          <p:cNvSpPr/>
          <p:nvPr/>
        </p:nvSpPr>
        <p:spPr>
          <a:xfrm>
            <a:off x="738490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27" name="Rectangle: Rounded Corners 29">
            <a:extLst>
              <a:ext uri="{FF2B5EF4-FFF2-40B4-BE49-F238E27FC236}">
                <a16:creationId xmlns:a16="http://schemas.microsoft.com/office/drawing/2014/main" id="{622D0647-F5D0-51EA-1965-DBCA744F2D2A}"/>
              </a:ext>
            </a:extLst>
          </p:cNvPr>
          <p:cNvSpPr/>
          <p:nvPr/>
        </p:nvSpPr>
        <p:spPr>
          <a:xfrm>
            <a:off x="7384906" y="25390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9" name="Rectangle: Rounded Corners 30">
            <a:extLst>
              <a:ext uri="{FF2B5EF4-FFF2-40B4-BE49-F238E27FC236}">
                <a16:creationId xmlns:a16="http://schemas.microsoft.com/office/drawing/2014/main" id="{1703C790-B884-780E-F449-AB6CC61AEC43}"/>
              </a:ext>
            </a:extLst>
          </p:cNvPr>
          <p:cNvSpPr/>
          <p:nvPr/>
        </p:nvSpPr>
        <p:spPr>
          <a:xfrm>
            <a:off x="7401997"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349</a:t>
            </a:r>
          </a:p>
        </p:txBody>
      </p:sp>
    </p:spTree>
    <p:extLst>
      <p:ext uri="{BB962C8B-B14F-4D97-AF65-F5344CB8AC3E}">
        <p14:creationId xmlns:p14="http://schemas.microsoft.com/office/powerpoint/2010/main" val="640910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64007"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1" name="Rectangle 10">
            <a:extLst>
              <a:ext uri="{FF2B5EF4-FFF2-40B4-BE49-F238E27FC236}">
                <a16:creationId xmlns:a16="http://schemas.microsoft.com/office/drawing/2014/main" id="{CA4B4E3C-684B-4363-A3DA-60E579543B65}"/>
              </a:ext>
            </a:extLst>
          </p:cNvPr>
          <p:cNvSpPr/>
          <p:nvPr/>
        </p:nvSpPr>
        <p:spPr>
          <a:xfrm>
            <a:off x="3064007" y="292506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137</a:t>
            </a:r>
          </a:p>
        </p:txBody>
      </p:sp>
      <p:sp>
        <p:nvSpPr>
          <p:cNvPr id="13" name="Rectangle 12">
            <a:extLst>
              <a:ext uri="{FF2B5EF4-FFF2-40B4-BE49-F238E27FC236}">
                <a16:creationId xmlns:a16="http://schemas.microsoft.com/office/drawing/2014/main" id="{05BE7812-9552-43F2-9CE7-7146EB841E59}"/>
              </a:ext>
            </a:extLst>
          </p:cNvPr>
          <p:cNvSpPr/>
          <p:nvPr/>
        </p:nvSpPr>
        <p:spPr>
          <a:xfrm>
            <a:off x="308036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1259</a:t>
            </a:r>
          </a:p>
        </p:txBody>
      </p:sp>
      <p:sp>
        <p:nvSpPr>
          <p:cNvPr id="10" name="Rectangle 9">
            <a:extLst>
              <a:ext uri="{FF2B5EF4-FFF2-40B4-BE49-F238E27FC236}">
                <a16:creationId xmlns:a16="http://schemas.microsoft.com/office/drawing/2014/main" id="{3CD5F843-B179-43AE-9202-B178FF35F915}"/>
              </a:ext>
            </a:extLst>
          </p:cNvPr>
          <p:cNvSpPr/>
          <p:nvPr/>
        </p:nvSpPr>
        <p:spPr>
          <a:xfrm>
            <a:off x="414656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71472"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44695" y="2877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114</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180468"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1188</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98745"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307212" y="2394866"/>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3976"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994</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386009"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1578" y="278949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10487"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717</a:t>
            </a:r>
          </a:p>
        </p:txBody>
      </p:sp>
      <p:sp>
        <p:nvSpPr>
          <p:cNvPr id="3" name="Rectangle 11">
            <a:extLst>
              <a:ext uri="{FF2B5EF4-FFF2-40B4-BE49-F238E27FC236}">
                <a16:creationId xmlns:a16="http://schemas.microsoft.com/office/drawing/2014/main" id="{ACBED13E-527C-2402-94F0-A4BB7F1FAE4D}"/>
              </a:ext>
            </a:extLst>
          </p:cNvPr>
          <p:cNvSpPr/>
          <p:nvPr/>
        </p:nvSpPr>
        <p:spPr>
          <a:xfrm>
            <a:off x="4144463" y="29250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134</a:t>
            </a:r>
          </a:p>
        </p:txBody>
      </p:sp>
      <p:sp>
        <p:nvSpPr>
          <p:cNvPr id="4" name="Rectangle 14">
            <a:extLst>
              <a:ext uri="{FF2B5EF4-FFF2-40B4-BE49-F238E27FC236}">
                <a16:creationId xmlns:a16="http://schemas.microsoft.com/office/drawing/2014/main" id="{8919B39C-8333-A6B5-88B3-D3E7F8E41876}"/>
              </a:ext>
            </a:extLst>
          </p:cNvPr>
          <p:cNvSpPr/>
          <p:nvPr/>
        </p:nvSpPr>
        <p:spPr>
          <a:xfrm>
            <a:off x="412306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1280</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2664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438296" y="27936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82010" y="342472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4256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113</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920</a:t>
            </a:r>
          </a:p>
        </p:txBody>
      </p:sp>
      <p:sp>
        <p:nvSpPr>
          <p:cNvPr id="15" name="Rectangle: Rounded Corners 14">
            <a:extLst>
              <a:ext uri="{FF2B5EF4-FFF2-40B4-BE49-F238E27FC236}">
                <a16:creationId xmlns:a16="http://schemas.microsoft.com/office/drawing/2014/main" id="{6C33FF8E-B79E-3372-FC95-D6307FD8F9AE}"/>
              </a:ext>
            </a:extLst>
          </p:cNvPr>
          <p:cNvSpPr/>
          <p:nvPr/>
        </p:nvSpPr>
        <p:spPr>
          <a:xfrm>
            <a:off x="730576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25" name="Rectangle: Rounded Corners 24">
            <a:extLst>
              <a:ext uri="{FF2B5EF4-FFF2-40B4-BE49-F238E27FC236}">
                <a16:creationId xmlns:a16="http://schemas.microsoft.com/office/drawing/2014/main" id="{898AFDD1-0320-7BE6-D348-EAEF68D60B34}"/>
              </a:ext>
            </a:extLst>
          </p:cNvPr>
          <p:cNvSpPr/>
          <p:nvPr/>
        </p:nvSpPr>
        <p:spPr>
          <a:xfrm>
            <a:off x="7287277" y="26163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26" name="Rectangle: Rounded Corners 25">
            <a:extLst>
              <a:ext uri="{FF2B5EF4-FFF2-40B4-BE49-F238E27FC236}">
                <a16:creationId xmlns:a16="http://schemas.microsoft.com/office/drawing/2014/main" id="{5FD5A44B-BB86-080E-B272-3787BFA82914}"/>
              </a:ext>
            </a:extLst>
          </p:cNvPr>
          <p:cNvSpPr/>
          <p:nvPr/>
        </p:nvSpPr>
        <p:spPr>
          <a:xfrm>
            <a:off x="7345825" y="341877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447</a:t>
            </a:r>
          </a:p>
        </p:txBody>
      </p:sp>
    </p:spTree>
    <p:extLst>
      <p:ext uri="{BB962C8B-B14F-4D97-AF65-F5344CB8AC3E}">
        <p14:creationId xmlns:p14="http://schemas.microsoft.com/office/powerpoint/2010/main" val="1939559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165</a:t>
            </a:r>
          </a:p>
        </p:txBody>
      </p:sp>
      <p:sp>
        <p:nvSpPr>
          <p:cNvPr id="11" name="Rectangle 10">
            <a:extLst>
              <a:ext uri="{FF2B5EF4-FFF2-40B4-BE49-F238E27FC236}">
                <a16:creationId xmlns:a16="http://schemas.microsoft.com/office/drawing/2014/main" id="{CA4B4E3C-684B-4363-A3DA-60E579543B65}"/>
              </a:ext>
            </a:extLst>
          </p:cNvPr>
          <p:cNvSpPr/>
          <p:nvPr/>
        </p:nvSpPr>
        <p:spPr>
          <a:xfrm>
            <a:off x="3049971" y="283583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167</a:t>
            </a:r>
          </a:p>
        </p:txBody>
      </p:sp>
      <p:sp>
        <p:nvSpPr>
          <p:cNvPr id="13" name="Rectangle 12">
            <a:extLst>
              <a:ext uri="{FF2B5EF4-FFF2-40B4-BE49-F238E27FC236}">
                <a16:creationId xmlns:a16="http://schemas.microsoft.com/office/drawing/2014/main" id="{05BE7812-9552-43F2-9CE7-7146EB841E59}"/>
              </a:ext>
            </a:extLst>
          </p:cNvPr>
          <p:cNvSpPr/>
          <p:nvPr/>
        </p:nvSpPr>
        <p:spPr>
          <a:xfrm>
            <a:off x="302849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1111</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389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79121" y="262264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3837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1109</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75807"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87327" y="267854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50</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6982"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1000</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65</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21757" y="262870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59</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691</a:t>
            </a:r>
          </a:p>
        </p:txBody>
      </p:sp>
      <p:sp>
        <p:nvSpPr>
          <p:cNvPr id="3" name="Rectangle 11">
            <a:extLst>
              <a:ext uri="{FF2B5EF4-FFF2-40B4-BE49-F238E27FC236}">
                <a16:creationId xmlns:a16="http://schemas.microsoft.com/office/drawing/2014/main" id="{ACBED13E-527C-2402-94F0-A4BB7F1FAE4D}"/>
              </a:ext>
            </a:extLst>
          </p:cNvPr>
          <p:cNvSpPr/>
          <p:nvPr/>
        </p:nvSpPr>
        <p:spPr>
          <a:xfrm>
            <a:off x="4111099" y="259857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1307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524602" y="166627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4602" y="25797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=48 </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3197"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56</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923</a:t>
            </a:r>
          </a:p>
        </p:txBody>
      </p:sp>
      <p:sp>
        <p:nvSpPr>
          <p:cNvPr id="15" name="Rectangle: Rounded Corners 14">
            <a:extLst>
              <a:ext uri="{FF2B5EF4-FFF2-40B4-BE49-F238E27FC236}">
                <a16:creationId xmlns:a16="http://schemas.microsoft.com/office/drawing/2014/main" id="{B0B9D10B-34D9-6445-7A14-CDAF701B2ED0}"/>
              </a:ext>
            </a:extLst>
          </p:cNvPr>
          <p:cNvSpPr/>
          <p:nvPr/>
        </p:nvSpPr>
        <p:spPr>
          <a:xfrm>
            <a:off x="7389205" y="173106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a:t>
            </a:r>
          </a:p>
        </p:txBody>
      </p:sp>
      <p:sp>
        <p:nvSpPr>
          <p:cNvPr id="25" name="Rectangle: Rounded Corners 24">
            <a:extLst>
              <a:ext uri="{FF2B5EF4-FFF2-40B4-BE49-F238E27FC236}">
                <a16:creationId xmlns:a16="http://schemas.microsoft.com/office/drawing/2014/main" id="{653EE104-8F5D-789B-6A21-95902BFB07A8}"/>
              </a:ext>
            </a:extLst>
          </p:cNvPr>
          <p:cNvSpPr/>
          <p:nvPr/>
        </p:nvSpPr>
        <p:spPr>
          <a:xfrm>
            <a:off x="7375978" y="26780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34</a:t>
            </a:r>
          </a:p>
        </p:txBody>
      </p:sp>
      <p:sp>
        <p:nvSpPr>
          <p:cNvPr id="26" name="Rectangle: Rounded Corners 25">
            <a:extLst>
              <a:ext uri="{FF2B5EF4-FFF2-40B4-BE49-F238E27FC236}">
                <a16:creationId xmlns:a16="http://schemas.microsoft.com/office/drawing/2014/main" id="{0AD7C45F-E568-5117-9087-9FA7366C9FAD}"/>
              </a:ext>
            </a:extLst>
          </p:cNvPr>
          <p:cNvSpPr/>
          <p:nvPr/>
        </p:nvSpPr>
        <p:spPr>
          <a:xfrm>
            <a:off x="738920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718096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057A-02B1-4C83-043C-F5F2809D616C}"/>
              </a:ext>
            </a:extLst>
          </p:cNvPr>
          <p:cNvSpPr>
            <a:spLocks noGrp="1"/>
          </p:cNvSpPr>
          <p:nvPr>
            <p:ph type="title"/>
          </p:nvPr>
        </p:nvSpPr>
        <p:spPr/>
        <p:txBody>
          <a:bodyPr/>
          <a:lstStyle/>
          <a:p>
            <a:r>
              <a:rPr lang="en-US"/>
              <a:t>Academic Screening</a:t>
            </a:r>
          </a:p>
        </p:txBody>
      </p:sp>
      <p:pic>
        <p:nvPicPr>
          <p:cNvPr id="4" name="Picture 3">
            <a:extLst>
              <a:ext uri="{FF2B5EF4-FFF2-40B4-BE49-F238E27FC236}">
                <a16:creationId xmlns:a16="http://schemas.microsoft.com/office/drawing/2014/main" id="{56E77599-8F19-2F75-A11A-26D65D32F157}"/>
              </a:ext>
            </a:extLst>
          </p:cNvPr>
          <p:cNvPicPr>
            <a:picLocks noChangeAspect="1"/>
          </p:cNvPicPr>
          <p:nvPr/>
        </p:nvPicPr>
        <p:blipFill>
          <a:blip r:embed="rId3"/>
          <a:stretch>
            <a:fillRect/>
          </a:stretch>
        </p:blipFill>
        <p:spPr>
          <a:xfrm>
            <a:off x="838200" y="1865944"/>
            <a:ext cx="4696838" cy="3673838"/>
          </a:xfrm>
          <a:prstGeom prst="rect">
            <a:avLst/>
          </a:prstGeom>
        </p:spPr>
      </p:pic>
      <p:pic>
        <p:nvPicPr>
          <p:cNvPr id="6" name="Picture 5">
            <a:extLst>
              <a:ext uri="{FF2B5EF4-FFF2-40B4-BE49-F238E27FC236}">
                <a16:creationId xmlns:a16="http://schemas.microsoft.com/office/drawing/2014/main" id="{6BC6A14C-E09E-BCC8-A415-7C728B1E19C3}"/>
              </a:ext>
            </a:extLst>
          </p:cNvPr>
          <p:cNvPicPr>
            <a:picLocks noChangeAspect="1"/>
          </p:cNvPicPr>
          <p:nvPr/>
        </p:nvPicPr>
        <p:blipFill>
          <a:blip r:embed="rId4"/>
          <a:stretch>
            <a:fillRect/>
          </a:stretch>
        </p:blipFill>
        <p:spPr>
          <a:xfrm>
            <a:off x="5911173" y="1865944"/>
            <a:ext cx="5604831" cy="3673838"/>
          </a:xfrm>
          <a:prstGeom prst="rect">
            <a:avLst/>
          </a:prstGeom>
        </p:spPr>
      </p:pic>
      <p:pic>
        <p:nvPicPr>
          <p:cNvPr id="5" name="Picture 4">
            <a:extLst>
              <a:ext uri="{FF2B5EF4-FFF2-40B4-BE49-F238E27FC236}">
                <a16:creationId xmlns:a16="http://schemas.microsoft.com/office/drawing/2014/main" id="{7074DC2F-E412-56FC-F650-3BF6186E903D}"/>
              </a:ext>
            </a:extLst>
          </p:cNvPr>
          <p:cNvPicPr>
            <a:picLocks noChangeAspect="1"/>
          </p:cNvPicPr>
          <p:nvPr/>
        </p:nvPicPr>
        <p:blipFill>
          <a:blip r:embed="rId5"/>
          <a:stretch>
            <a:fillRect/>
          </a:stretch>
        </p:blipFill>
        <p:spPr>
          <a:xfrm>
            <a:off x="569599" y="5167066"/>
            <a:ext cx="3802452" cy="745432"/>
          </a:xfrm>
          <a:prstGeom prst="rect">
            <a:avLst/>
          </a:prstGeom>
          <a:ln>
            <a:solidFill>
              <a:schemeClr val="tx1"/>
            </a:solidFill>
          </a:ln>
        </p:spPr>
      </p:pic>
    </p:spTree>
    <p:extLst>
      <p:ext uri="{BB962C8B-B14F-4D97-AF65-F5344CB8AC3E}">
        <p14:creationId xmlns:p14="http://schemas.microsoft.com/office/powerpoint/2010/main" val="3301402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A26-DB0B-F41D-4493-2D70B51CDACE}"/>
              </a:ext>
            </a:extLst>
          </p:cNvPr>
          <p:cNvSpPr>
            <a:spLocks noGrp="1"/>
          </p:cNvSpPr>
          <p:nvPr>
            <p:ph type="title"/>
          </p:nvPr>
        </p:nvSpPr>
        <p:spPr/>
        <p:txBody>
          <a:bodyPr/>
          <a:lstStyle/>
          <a:p>
            <a:r>
              <a:rPr lang="en-US"/>
              <a:t>Academic Screening</a:t>
            </a:r>
          </a:p>
        </p:txBody>
      </p:sp>
      <p:pic>
        <p:nvPicPr>
          <p:cNvPr id="9" name="Picture 8" descr="A screenshot of a computer&#10;&#10;Description automatically generated">
            <a:extLst>
              <a:ext uri="{FF2B5EF4-FFF2-40B4-BE49-F238E27FC236}">
                <a16:creationId xmlns:a16="http://schemas.microsoft.com/office/drawing/2014/main" id="{83648551-FD69-F832-B176-667F21AC23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0942" y="1690688"/>
            <a:ext cx="3378718" cy="4205287"/>
          </a:xfrm>
          <a:prstGeom prst="rect">
            <a:avLst/>
          </a:prstGeom>
          <a:ln>
            <a:solidFill>
              <a:schemeClr val="tx1"/>
            </a:solidFill>
          </a:ln>
        </p:spPr>
      </p:pic>
      <p:pic>
        <p:nvPicPr>
          <p:cNvPr id="10" name="Picture 9" descr="Graphical user interface, application, Word&#10;&#10;Description automatically generated">
            <a:extLst>
              <a:ext uri="{FF2B5EF4-FFF2-40B4-BE49-F238E27FC236}">
                <a16:creationId xmlns:a16="http://schemas.microsoft.com/office/drawing/2014/main" id="{1FF80DBF-2A42-9FC5-93A0-D06362243D0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89263" y="2186950"/>
            <a:ext cx="7145538" cy="2939781"/>
          </a:xfrm>
          <a:prstGeom prst="rect">
            <a:avLst/>
          </a:prstGeom>
          <a:ln>
            <a:solidFill>
              <a:schemeClr val="tx1"/>
            </a:solidFill>
          </a:ln>
        </p:spPr>
      </p:pic>
      <p:pic>
        <p:nvPicPr>
          <p:cNvPr id="5" name="Picture 4">
            <a:extLst>
              <a:ext uri="{FF2B5EF4-FFF2-40B4-BE49-F238E27FC236}">
                <a16:creationId xmlns:a16="http://schemas.microsoft.com/office/drawing/2014/main" id="{C02D048B-E490-BC70-4D2C-AA2632966108}"/>
              </a:ext>
            </a:extLst>
          </p:cNvPr>
          <p:cNvPicPr>
            <a:picLocks noChangeAspect="1"/>
          </p:cNvPicPr>
          <p:nvPr/>
        </p:nvPicPr>
        <p:blipFill>
          <a:blip r:embed="rId5"/>
          <a:stretch>
            <a:fillRect/>
          </a:stretch>
        </p:blipFill>
        <p:spPr>
          <a:xfrm>
            <a:off x="580293" y="5538925"/>
            <a:ext cx="1408644" cy="541786"/>
          </a:xfrm>
          <a:prstGeom prst="rect">
            <a:avLst/>
          </a:prstGeom>
          <a:ln>
            <a:solidFill>
              <a:schemeClr val="tx1"/>
            </a:solidFill>
          </a:ln>
        </p:spPr>
      </p:pic>
      <p:pic>
        <p:nvPicPr>
          <p:cNvPr id="11" name="Picture 10" descr="Graphical user interface, application&#10;&#10;Description automatically generated with medium confidence">
            <a:extLst>
              <a:ext uri="{FF2B5EF4-FFF2-40B4-BE49-F238E27FC236}">
                <a16:creationId xmlns:a16="http://schemas.microsoft.com/office/drawing/2014/main" id="{9AF85C49-1E7C-A780-22B0-6806B6A826D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02402" y="4838701"/>
            <a:ext cx="1530941" cy="440467"/>
          </a:xfrm>
          <a:prstGeom prst="rect">
            <a:avLst/>
          </a:prstGeom>
          <a:ln>
            <a:solidFill>
              <a:schemeClr val="tx1"/>
            </a:solidFill>
          </a:ln>
        </p:spPr>
      </p:pic>
    </p:spTree>
    <p:extLst>
      <p:ext uri="{BB962C8B-B14F-4D97-AF65-F5344CB8AC3E}">
        <p14:creationId xmlns:p14="http://schemas.microsoft.com/office/powerpoint/2010/main" val="4015494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a:srcRect/>
          <a:stretch/>
        </p:blipFill>
        <p:spPr>
          <a:xfrm>
            <a:off x="1145219" y="1825625"/>
            <a:ext cx="4201616" cy="435133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295473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8092" y="91983"/>
            <a:ext cx="8441659" cy="10506826"/>
          </a:xfrm>
          <a:prstGeom prst="rect">
            <a:avLst/>
          </a:prstGeom>
        </p:spPr>
      </p:pic>
    </p:spTree>
    <p:extLst>
      <p:ext uri="{BB962C8B-B14F-4D97-AF65-F5344CB8AC3E}">
        <p14:creationId xmlns:p14="http://schemas.microsoft.com/office/powerpoint/2010/main" val="4285993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8092" y="-4927692"/>
            <a:ext cx="8441659" cy="10506826"/>
          </a:xfrm>
          <a:prstGeom prst="rect">
            <a:avLst/>
          </a:prstGeom>
        </p:spPr>
      </p:pic>
    </p:spTree>
    <p:extLst>
      <p:ext uri="{BB962C8B-B14F-4D97-AF65-F5344CB8AC3E}">
        <p14:creationId xmlns:p14="http://schemas.microsoft.com/office/powerpoint/2010/main" val="17578949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208" t="16297" r="5625" b="17845"/>
          <a:stretch/>
        </p:blipFill>
        <p:spPr>
          <a:xfrm>
            <a:off x="660400" y="1498600"/>
            <a:ext cx="10871200" cy="4516582"/>
          </a:xfrm>
          <a:prstGeom prst="rect">
            <a:avLst/>
          </a:prstGeom>
        </p:spPr>
      </p:pic>
    </p:spTree>
    <p:extLst>
      <p:ext uri="{BB962C8B-B14F-4D97-AF65-F5344CB8AC3E}">
        <p14:creationId xmlns:p14="http://schemas.microsoft.com/office/powerpoint/2010/main" val="3247993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208" t="16297" r="5625" b="17845"/>
          <a:stretch/>
        </p:blipFill>
        <p:spPr>
          <a:xfrm>
            <a:off x="660400" y="1536700"/>
            <a:ext cx="19288598" cy="8013700"/>
          </a:xfrm>
          <a:prstGeom prst="rect">
            <a:avLst/>
          </a:prstGeom>
        </p:spPr>
      </p:pic>
    </p:spTree>
    <p:extLst>
      <p:ext uri="{BB962C8B-B14F-4D97-AF65-F5344CB8AC3E}">
        <p14:creationId xmlns:p14="http://schemas.microsoft.com/office/powerpoint/2010/main" val="8416680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208" t="16297" r="5625" b="17845"/>
          <a:stretch/>
        </p:blipFill>
        <p:spPr>
          <a:xfrm>
            <a:off x="-8305800" y="1536700"/>
            <a:ext cx="19288598" cy="8013700"/>
          </a:xfrm>
          <a:prstGeom prst="rect">
            <a:avLst/>
          </a:prstGeom>
        </p:spPr>
      </p:pic>
    </p:spTree>
    <p:extLst>
      <p:ext uri="{BB962C8B-B14F-4D97-AF65-F5344CB8AC3E}">
        <p14:creationId xmlns:p14="http://schemas.microsoft.com/office/powerpoint/2010/main" val="90822129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BF06-FF72-4F2B-AD33-34010754BD35}"/>
              </a:ext>
            </a:extLst>
          </p:cNvPr>
          <p:cNvSpPr>
            <a:spLocks noGrp="1"/>
          </p:cNvSpPr>
          <p:nvPr>
            <p:ph type="title"/>
          </p:nvPr>
        </p:nvSpPr>
        <p:spPr/>
        <p:txBody>
          <a:bodyPr/>
          <a:lstStyle/>
          <a:p>
            <a:r>
              <a:rPr lang="en-US"/>
              <a:t>Integrating Data Sources</a:t>
            </a:r>
          </a:p>
        </p:txBody>
      </p:sp>
      <p:graphicFrame>
        <p:nvGraphicFramePr>
          <p:cNvPr id="6" name="Content Placeholder 5">
            <a:extLst>
              <a:ext uri="{FF2B5EF4-FFF2-40B4-BE49-F238E27FC236}">
                <a16:creationId xmlns:a16="http://schemas.microsoft.com/office/drawing/2014/main" id="{570D557B-3D8D-40A9-9CA7-205AC27545B7}"/>
              </a:ext>
            </a:extLst>
          </p:cNvPr>
          <p:cNvGraphicFramePr>
            <a:graphicFrameLocks noGrp="1"/>
          </p:cNvGraphicFramePr>
          <p:nvPr>
            <p:ph idx="1"/>
          </p:nvPr>
        </p:nvGraphicFramePr>
        <p:xfrm>
          <a:off x="403737" y="1572701"/>
          <a:ext cx="11384526" cy="5066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hought Bubble: Cloud 2">
            <a:extLst>
              <a:ext uri="{FF2B5EF4-FFF2-40B4-BE49-F238E27FC236}">
                <a16:creationId xmlns:a16="http://schemas.microsoft.com/office/drawing/2014/main" id="{B502DAA6-584A-4ABD-9BE6-8F757B7EFA3F}"/>
              </a:ext>
            </a:extLst>
          </p:cNvPr>
          <p:cNvSpPr/>
          <p:nvPr/>
        </p:nvSpPr>
        <p:spPr>
          <a:xfrm>
            <a:off x="275303" y="4011561"/>
            <a:ext cx="3578942" cy="2290916"/>
          </a:xfrm>
          <a:prstGeom prst="cloudCallout">
            <a:avLst>
              <a:gd name="adj1" fmla="val 66711"/>
              <a:gd name="adj2" fmla="val -20334"/>
            </a:avLst>
          </a:prstGeom>
          <a:solidFill>
            <a:srgbClr val="69C67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Remember treatment integrity and social validity data – is Tier 1 in place?</a:t>
            </a:r>
          </a:p>
        </p:txBody>
      </p:sp>
      <p:pic>
        <p:nvPicPr>
          <p:cNvPr id="5" name="Picture 2" descr="Module 7.2">
            <a:extLst>
              <a:ext uri="{FF2B5EF4-FFF2-40B4-BE49-F238E27FC236}">
                <a16:creationId xmlns:a16="http://schemas.microsoft.com/office/drawing/2014/main" id="{1E5DBC63-3BF8-9EAE-99E2-821494CB545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202337" y="660945"/>
            <a:ext cx="1623998" cy="2537315"/>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9" descr="A person and a child working on a project&#10;&#10;Description automatically generated">
            <a:extLst>
              <a:ext uri="{FF2B5EF4-FFF2-40B4-BE49-F238E27FC236}">
                <a16:creationId xmlns:a16="http://schemas.microsoft.com/office/drawing/2014/main" id="{DD6D15A5-9245-7852-4BF9-2F59FCC9F66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02221" y="3659741"/>
            <a:ext cx="1623882" cy="2537316"/>
          </a:xfrm>
          <a:prstGeom prst="rect">
            <a:avLst/>
          </a:prstGeom>
        </p:spPr>
      </p:pic>
    </p:spTree>
    <p:extLst>
      <p:ext uri="{BB962C8B-B14F-4D97-AF65-F5344CB8AC3E}">
        <p14:creationId xmlns:p14="http://schemas.microsoft.com/office/powerpoint/2010/main" val="2836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449755-C81A-5F18-0A84-C5F22864807D}"/>
              </a:ext>
            </a:extLst>
          </p:cNvPr>
          <p:cNvSpPr>
            <a:spLocks noGrp="1"/>
          </p:cNvSpPr>
          <p:nvPr>
            <p:ph type="title"/>
          </p:nvPr>
        </p:nvSpPr>
        <p:spPr/>
        <p:txBody>
          <a:bodyPr/>
          <a:lstStyle/>
          <a:p>
            <a:r>
              <a:rPr lang="en-US"/>
              <a:t>Module Connection</a:t>
            </a:r>
          </a:p>
        </p:txBody>
      </p:sp>
      <p:pic>
        <p:nvPicPr>
          <p:cNvPr id="10" name="Content Placeholder 9" descr="A person and a child working on a project&#10;&#10;Description automatically generated">
            <a:extLst>
              <a:ext uri="{FF2B5EF4-FFF2-40B4-BE49-F238E27FC236}">
                <a16:creationId xmlns:a16="http://schemas.microsoft.com/office/drawing/2014/main" id="{B8C5BDD1-77FB-F5E2-5099-6BDB50526A08}"/>
              </a:ext>
            </a:extLst>
          </p:cNvPr>
          <p:cNvPicPr>
            <a:picLocks noGrp="1" noChangeAspect="1"/>
          </p:cNvPicPr>
          <p:nvPr>
            <p:ph idx="1"/>
          </p:nvPr>
        </p:nvPicPr>
        <p:blipFill>
          <a:blip r:embed="rId3"/>
          <a:stretch>
            <a:fillRect/>
          </a:stretch>
        </p:blipFill>
        <p:spPr>
          <a:xfrm>
            <a:off x="838200" y="1825625"/>
            <a:ext cx="2784855" cy="4351338"/>
          </a:xfrm>
        </p:spPr>
      </p:pic>
      <p:pic>
        <p:nvPicPr>
          <p:cNvPr id="8" name="Picture 7">
            <a:extLst>
              <a:ext uri="{FF2B5EF4-FFF2-40B4-BE49-F238E27FC236}">
                <a16:creationId xmlns:a16="http://schemas.microsoft.com/office/drawing/2014/main" id="{A47BBF46-87E0-0B1C-17CA-CD9765EA9E75}"/>
              </a:ext>
            </a:extLst>
          </p:cNvPr>
          <p:cNvPicPr>
            <a:picLocks noChangeAspect="1"/>
          </p:cNvPicPr>
          <p:nvPr/>
        </p:nvPicPr>
        <p:blipFill>
          <a:blip r:embed="rId4"/>
          <a:stretch>
            <a:fillRect/>
          </a:stretch>
        </p:blipFill>
        <p:spPr>
          <a:xfrm>
            <a:off x="3964597" y="1825625"/>
            <a:ext cx="6870927" cy="4351338"/>
          </a:xfrm>
          <a:prstGeom prst="rect">
            <a:avLst/>
          </a:prstGeom>
        </p:spPr>
      </p:pic>
    </p:spTree>
    <p:extLst>
      <p:ext uri="{BB962C8B-B14F-4D97-AF65-F5344CB8AC3E}">
        <p14:creationId xmlns:p14="http://schemas.microsoft.com/office/powerpoint/2010/main" val="408659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9D46-39B8-4C27-875D-5888AAD4110A}"/>
              </a:ext>
            </a:extLst>
          </p:cNvPr>
          <p:cNvSpPr>
            <a:spLocks noGrp="1"/>
          </p:cNvSpPr>
          <p:nvPr>
            <p:ph type="title"/>
          </p:nvPr>
        </p:nvSpPr>
        <p:spPr/>
        <p:txBody>
          <a:bodyPr/>
          <a:lstStyle/>
          <a:p>
            <a:r>
              <a:rPr lang="en-US"/>
              <a:t>Solutions-based planning</a:t>
            </a:r>
          </a:p>
        </p:txBody>
      </p:sp>
      <p:sp>
        <p:nvSpPr>
          <p:cNvPr id="3" name="Content Placeholder 2">
            <a:extLst>
              <a:ext uri="{FF2B5EF4-FFF2-40B4-BE49-F238E27FC236}">
                <a16:creationId xmlns:a16="http://schemas.microsoft.com/office/drawing/2014/main" id="{BC8BCB52-6150-4D2E-84A1-A78816BBC6DE}"/>
              </a:ext>
            </a:extLst>
          </p:cNvPr>
          <p:cNvSpPr>
            <a:spLocks noGrp="1"/>
          </p:cNvSpPr>
          <p:nvPr>
            <p:ph sz="half" idx="1"/>
          </p:nvPr>
        </p:nvSpPr>
        <p:spPr>
          <a:xfrm>
            <a:off x="838200" y="1825625"/>
            <a:ext cx="4864510" cy="4351338"/>
          </a:xfrm>
        </p:spPr>
        <p:txBody>
          <a:bodyPr/>
          <a:lstStyle/>
          <a:p>
            <a:r>
              <a:rPr lang="en-US" sz="3200"/>
              <a:t>Identify areas of strength</a:t>
            </a:r>
          </a:p>
          <a:p>
            <a:r>
              <a:rPr lang="en-US" sz="3200"/>
              <a:t>Identify focus areas</a:t>
            </a:r>
          </a:p>
          <a:p>
            <a:r>
              <a:rPr lang="en-US" sz="3200"/>
              <a:t>Let the data drive the conversation</a:t>
            </a:r>
          </a:p>
          <a:p>
            <a:r>
              <a:rPr lang="en-US" sz="3200"/>
              <a:t>Connect to available resources for professional learning</a:t>
            </a:r>
          </a:p>
        </p:txBody>
      </p:sp>
      <p:pic>
        <p:nvPicPr>
          <p:cNvPr id="7" name="Picture 6" descr="A picture containing flying, outdoor, colorful, dark&#10;&#10;Description automatically generated">
            <a:extLst>
              <a:ext uri="{FF2B5EF4-FFF2-40B4-BE49-F238E27FC236}">
                <a16:creationId xmlns:a16="http://schemas.microsoft.com/office/drawing/2014/main" id="{F9DC97F8-AF02-431B-98C2-9EEDF1CBF50D}"/>
              </a:ext>
            </a:extLst>
          </p:cNvPr>
          <p:cNvPicPr>
            <a:picLocks noChangeAspect="1"/>
          </p:cNvPicPr>
          <p:nvPr/>
        </p:nvPicPr>
        <p:blipFill>
          <a:blip r:embed="rId2"/>
          <a:stretch>
            <a:fillRect/>
          </a:stretch>
        </p:blipFill>
        <p:spPr>
          <a:xfrm rot="7887273">
            <a:off x="4069962" y="3967097"/>
            <a:ext cx="3544890" cy="3544890"/>
          </a:xfrm>
          <a:prstGeom prst="rect">
            <a:avLst/>
          </a:prstGeom>
        </p:spPr>
      </p:pic>
      <p:pic>
        <p:nvPicPr>
          <p:cNvPr id="6" name="Content Placeholder 5">
            <a:extLst>
              <a:ext uri="{FF2B5EF4-FFF2-40B4-BE49-F238E27FC236}">
                <a16:creationId xmlns:a16="http://schemas.microsoft.com/office/drawing/2014/main" id="{DB8E285D-43B0-318F-3FF0-F3058FCD3225}"/>
              </a:ext>
            </a:extLst>
          </p:cNvPr>
          <p:cNvPicPr>
            <a:picLocks noGrp="1" noChangeAspect="1"/>
          </p:cNvPicPr>
          <p:nvPr>
            <p:ph sz="half" idx="2"/>
          </p:nvPr>
        </p:nvPicPr>
        <p:blipFill>
          <a:blip r:embed="rId3"/>
          <a:stretch>
            <a:fillRect/>
          </a:stretch>
        </p:blipFill>
        <p:spPr>
          <a:xfrm>
            <a:off x="6172200" y="2464334"/>
            <a:ext cx="5181600" cy="3073920"/>
          </a:xfrm>
          <a:prstGeom prst="rect">
            <a:avLst/>
          </a:prstGeom>
        </p:spPr>
      </p:pic>
      <p:pic>
        <p:nvPicPr>
          <p:cNvPr id="9" name="Picture 8">
            <a:extLst>
              <a:ext uri="{FF2B5EF4-FFF2-40B4-BE49-F238E27FC236}">
                <a16:creationId xmlns:a16="http://schemas.microsoft.com/office/drawing/2014/main" id="{512184E6-483E-CDFB-6F00-2512D5812F72}"/>
              </a:ext>
            </a:extLst>
          </p:cNvPr>
          <p:cNvPicPr>
            <a:picLocks noChangeAspect="1"/>
          </p:cNvPicPr>
          <p:nvPr/>
        </p:nvPicPr>
        <p:blipFill>
          <a:blip r:embed="rId4"/>
          <a:stretch>
            <a:fillRect/>
          </a:stretch>
        </p:blipFill>
        <p:spPr>
          <a:xfrm>
            <a:off x="9445122" y="37207"/>
            <a:ext cx="1589822" cy="2427128"/>
          </a:xfrm>
          <a:prstGeom prst="rect">
            <a:avLst/>
          </a:prstGeom>
        </p:spPr>
      </p:pic>
    </p:spTree>
    <p:extLst>
      <p:ext uri="{BB962C8B-B14F-4D97-AF65-F5344CB8AC3E}">
        <p14:creationId xmlns:p14="http://schemas.microsoft.com/office/powerpoint/2010/main" val="3106563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DAF187BB-9E38-4124-806F-2204ED046C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0" y="1360354"/>
            <a:ext cx="5720297" cy="5258170"/>
          </a:xfrm>
          <a:prstGeom prst="rect">
            <a:avLst/>
          </a:prstGeom>
        </p:spPr>
      </p:pic>
      <p:pic>
        <p:nvPicPr>
          <p:cNvPr id="12" name="Picture 11" descr="Text, letter&#10;&#10;Description automatically generated">
            <a:extLst>
              <a:ext uri="{FF2B5EF4-FFF2-40B4-BE49-F238E27FC236}">
                <a16:creationId xmlns:a16="http://schemas.microsoft.com/office/drawing/2014/main" id="{C12ED7AA-A239-40E3-93E4-B25C891D20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710" y="721164"/>
            <a:ext cx="3631150" cy="5897360"/>
          </a:xfrm>
          <a:prstGeom prst="rect">
            <a:avLst/>
          </a:prstGeom>
          <a:ln>
            <a:solidFill>
              <a:schemeClr val="tx1"/>
            </a:solidFill>
          </a:ln>
        </p:spPr>
      </p:pic>
    </p:spTree>
    <p:extLst>
      <p:ext uri="{BB962C8B-B14F-4D97-AF65-F5344CB8AC3E}">
        <p14:creationId xmlns:p14="http://schemas.microsoft.com/office/powerpoint/2010/main" val="216724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087F6E18-E2A7-481F-B158-D98FE647E7B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23650" y="0"/>
            <a:ext cx="7344697" cy="6751339"/>
          </a:xfrm>
          <a:prstGeom prst="rect">
            <a:avLst/>
          </a:prstGeom>
        </p:spPr>
      </p:pic>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691" y="0"/>
            <a:ext cx="12186617" cy="6858000"/>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Tree>
    <p:extLst>
      <p:ext uri="{BB962C8B-B14F-4D97-AF65-F5344CB8AC3E}">
        <p14:creationId xmlns:p14="http://schemas.microsoft.com/office/powerpoint/2010/main" val="15199291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5811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7E20B4E-312E-40A5-8324-61F860B441A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691" y="0"/>
            <a:ext cx="12186617" cy="6858000"/>
          </a:xfrm>
          <a:prstGeom prst="rect">
            <a:avLst/>
          </a:prstGeom>
        </p:spPr>
      </p:pic>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b="6810"/>
          <a:stretch/>
        </p:blipFill>
        <p:spPr>
          <a:xfrm>
            <a:off x="2691" y="1"/>
            <a:ext cx="12186617" cy="6390968"/>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
        <p:nvSpPr>
          <p:cNvPr id="2" name="Oval 1">
            <a:extLst>
              <a:ext uri="{FF2B5EF4-FFF2-40B4-BE49-F238E27FC236}">
                <a16:creationId xmlns:a16="http://schemas.microsoft.com/office/drawing/2014/main" id="{54911199-CA4C-483D-A74E-21BCF0FCA956}"/>
              </a:ext>
            </a:extLst>
          </p:cNvPr>
          <p:cNvSpPr/>
          <p:nvPr/>
        </p:nvSpPr>
        <p:spPr>
          <a:xfrm>
            <a:off x="1400605" y="6390968"/>
            <a:ext cx="2930013" cy="4670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6270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7E20B4E-312E-40A5-8324-61F860B441A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691" y="0"/>
            <a:ext cx="12186617" cy="6858000"/>
          </a:xfrm>
          <a:prstGeom prst="rect">
            <a:avLst/>
          </a:prstGeom>
        </p:spPr>
      </p:pic>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b="6666"/>
          <a:stretch/>
        </p:blipFill>
        <p:spPr>
          <a:xfrm>
            <a:off x="2692" y="1"/>
            <a:ext cx="12186615" cy="6400800"/>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
        <p:nvSpPr>
          <p:cNvPr id="9" name="Oval 8">
            <a:extLst>
              <a:ext uri="{FF2B5EF4-FFF2-40B4-BE49-F238E27FC236}">
                <a16:creationId xmlns:a16="http://schemas.microsoft.com/office/drawing/2014/main" id="{CEDB669E-34B8-47F6-960D-D322E8F93512}"/>
              </a:ext>
            </a:extLst>
          </p:cNvPr>
          <p:cNvSpPr/>
          <p:nvPr/>
        </p:nvSpPr>
        <p:spPr>
          <a:xfrm>
            <a:off x="4310953" y="6386053"/>
            <a:ext cx="3574518" cy="4670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B5ECD211-0B9D-A3BF-D9B8-E24B58B5BB3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102083" y="649729"/>
            <a:ext cx="1632548" cy="25506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odule 6.3.2.1">
            <a:extLst>
              <a:ext uri="{FF2B5EF4-FFF2-40B4-BE49-F238E27FC236}">
                <a16:creationId xmlns:a16="http://schemas.microsoft.com/office/drawing/2014/main" id="{BC22E131-E86A-C293-0781-D6647DA774C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090572" y="649729"/>
            <a:ext cx="1632548" cy="255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8764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7E20B4E-312E-40A5-8324-61F860B441A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691" y="0"/>
            <a:ext cx="12186617" cy="6858000"/>
          </a:xfrm>
          <a:prstGeom prst="rect">
            <a:avLst/>
          </a:prstGeom>
        </p:spPr>
      </p:pic>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b="6666"/>
          <a:stretch/>
        </p:blipFill>
        <p:spPr>
          <a:xfrm>
            <a:off x="2692" y="1"/>
            <a:ext cx="12186615" cy="6400800"/>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
        <p:nvSpPr>
          <p:cNvPr id="9" name="Oval 8">
            <a:extLst>
              <a:ext uri="{FF2B5EF4-FFF2-40B4-BE49-F238E27FC236}">
                <a16:creationId xmlns:a16="http://schemas.microsoft.com/office/drawing/2014/main" id="{82DA999E-9477-40F1-802C-B981D849EB7A}"/>
              </a:ext>
            </a:extLst>
          </p:cNvPr>
          <p:cNvSpPr/>
          <p:nvPr/>
        </p:nvSpPr>
        <p:spPr>
          <a:xfrm>
            <a:off x="7811237" y="6376222"/>
            <a:ext cx="3062747" cy="4670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E10FB57-C155-4EFA-B551-6551F6BEB37E}"/>
              </a:ext>
            </a:extLst>
          </p:cNvPr>
          <p:cNvGrpSpPr/>
          <p:nvPr/>
        </p:nvGrpSpPr>
        <p:grpSpPr>
          <a:xfrm>
            <a:off x="6531334" y="340163"/>
            <a:ext cx="4788966" cy="5880351"/>
            <a:chOff x="6531334" y="340163"/>
            <a:chExt cx="4788966" cy="5880351"/>
          </a:xfrm>
        </p:grpSpPr>
        <p:pic>
          <p:nvPicPr>
            <p:cNvPr id="10" name="Picture 2" descr="C:\Users\kllane\Documents\F13 Manuscripts Submitted\2010 Beyond Behavior\bebe-20-03-cov-1_Page_1.jpg">
              <a:extLst>
                <a:ext uri="{FF2B5EF4-FFF2-40B4-BE49-F238E27FC236}">
                  <a16:creationId xmlns:a16="http://schemas.microsoft.com/office/drawing/2014/main" id="{3FD4FE78-3841-46FE-B384-F48E1F4762FB}"/>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3453"/>
            <a:stretch/>
          </p:blipFill>
          <p:spPr bwMode="auto">
            <a:xfrm>
              <a:off x="9349315" y="3496364"/>
              <a:ext cx="1970985" cy="2724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496CCBB-9D9A-4C96-A4DF-DEBBB66A04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31334" y="340163"/>
              <a:ext cx="4788966" cy="300049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59289501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691" y="0"/>
            <a:ext cx="12186617" cy="6858000"/>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Tree>
    <p:extLst>
      <p:ext uri="{BB962C8B-B14F-4D97-AF65-F5344CB8AC3E}">
        <p14:creationId xmlns:p14="http://schemas.microsoft.com/office/powerpoint/2010/main" val="1122830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dule 8.2">
            <a:extLst>
              <a:ext uri="{FF2B5EF4-FFF2-40B4-BE49-F238E27FC236}">
                <a16:creationId xmlns:a16="http://schemas.microsoft.com/office/drawing/2014/main" id="{88221B3E-70B2-9400-9118-5F3901B7B07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52690" y="5038939"/>
            <a:ext cx="999680" cy="15618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tructional Choice">
            <a:extLst>
              <a:ext uri="{FF2B5EF4-FFF2-40B4-BE49-F238E27FC236}">
                <a16:creationId xmlns:a16="http://schemas.microsoft.com/office/drawing/2014/main" id="{8A1A3499-B839-1EFC-8DEB-112C8127BA0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46755" y="2385477"/>
            <a:ext cx="1009730" cy="15775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odule 7.2">
            <a:extLst>
              <a:ext uri="{FF2B5EF4-FFF2-40B4-BE49-F238E27FC236}">
                <a16:creationId xmlns:a16="http://schemas.microsoft.com/office/drawing/2014/main" id="{3AA88AE9-3B06-EAB1-5606-B7D03D6FDF6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163069" y="2395309"/>
            <a:ext cx="956647" cy="14946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DA1279-F898-44D8-91F4-FDC25175DAA8}"/>
              </a:ext>
            </a:extLst>
          </p:cNvPr>
          <p:cNvSpPr>
            <a:spLocks noGrp="1"/>
          </p:cNvSpPr>
          <p:nvPr>
            <p:ph type="title"/>
          </p:nvPr>
        </p:nvSpPr>
        <p:spPr/>
        <p:txBody>
          <a:bodyPr/>
          <a:lstStyle/>
          <a:p>
            <a:r>
              <a:rPr lang="en-US"/>
              <a:t>Solutions-based Planning</a:t>
            </a:r>
            <a:br>
              <a:rPr lang="en-US"/>
            </a:br>
            <a:r>
              <a:rPr lang="en-US" sz="3600" b="0"/>
              <a:t>What if we need to focus on Tier 1?</a:t>
            </a:r>
            <a:endParaRPr lang="en-US" b="0"/>
          </a:p>
        </p:txBody>
      </p:sp>
      <p:pic>
        <p:nvPicPr>
          <p:cNvPr id="7" name="Picture 6">
            <a:extLst>
              <a:ext uri="{FF2B5EF4-FFF2-40B4-BE49-F238E27FC236}">
                <a16:creationId xmlns:a16="http://schemas.microsoft.com/office/drawing/2014/main" id="{44E3CF42-184A-0B28-D65C-293E931BCAA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7692"/>
          <a:stretch/>
        </p:blipFill>
        <p:spPr>
          <a:xfrm>
            <a:off x="838200" y="1687298"/>
            <a:ext cx="4632744" cy="4194518"/>
          </a:xfrm>
          <a:prstGeom prst="rect">
            <a:avLst/>
          </a:prstGeom>
        </p:spPr>
      </p:pic>
      <p:pic>
        <p:nvPicPr>
          <p:cNvPr id="9" name="Picture 8">
            <a:extLst>
              <a:ext uri="{FF2B5EF4-FFF2-40B4-BE49-F238E27FC236}">
                <a16:creationId xmlns:a16="http://schemas.microsoft.com/office/drawing/2014/main" id="{F4CED776-5F62-4827-1228-BD75FF1AFAF2}"/>
              </a:ext>
            </a:extLst>
          </p:cNvPr>
          <p:cNvPicPr>
            <a:picLocks noChangeAspect="1"/>
          </p:cNvPicPr>
          <p:nvPr/>
        </p:nvPicPr>
        <p:blipFill>
          <a:blip r:embed="rId7"/>
          <a:stretch>
            <a:fillRect/>
          </a:stretch>
        </p:blipFill>
        <p:spPr>
          <a:xfrm>
            <a:off x="5470944" y="1687298"/>
            <a:ext cx="5767461" cy="4194518"/>
          </a:xfrm>
          <a:prstGeom prst="rect">
            <a:avLst/>
          </a:prstGeom>
        </p:spPr>
      </p:pic>
      <p:pic>
        <p:nvPicPr>
          <p:cNvPr id="4" name="Picture 3">
            <a:extLst>
              <a:ext uri="{FF2B5EF4-FFF2-40B4-BE49-F238E27FC236}">
                <a16:creationId xmlns:a16="http://schemas.microsoft.com/office/drawing/2014/main" id="{384B7EB7-B997-AB50-74D4-8EA0B8C04571}"/>
              </a:ext>
            </a:extLst>
          </p:cNvPr>
          <p:cNvPicPr>
            <a:picLocks noChangeAspect="1"/>
          </p:cNvPicPr>
          <p:nvPr/>
        </p:nvPicPr>
        <p:blipFill>
          <a:blip r:embed="rId8"/>
          <a:stretch>
            <a:fillRect/>
          </a:stretch>
        </p:blipFill>
        <p:spPr>
          <a:xfrm>
            <a:off x="8412609" y="4495740"/>
            <a:ext cx="3382157" cy="2247769"/>
          </a:xfrm>
          <a:prstGeom prst="rect">
            <a:avLst/>
          </a:prstGeom>
        </p:spPr>
      </p:pic>
      <p:sp>
        <p:nvSpPr>
          <p:cNvPr id="5" name="Rounded Rectangle 11">
            <a:extLst>
              <a:ext uri="{FF2B5EF4-FFF2-40B4-BE49-F238E27FC236}">
                <a16:creationId xmlns:a16="http://schemas.microsoft.com/office/drawing/2014/main" id="{CC1E23F9-92AF-EA05-3621-247C9494780D}"/>
              </a:ext>
            </a:extLst>
          </p:cNvPr>
          <p:cNvSpPr/>
          <p:nvPr/>
        </p:nvSpPr>
        <p:spPr>
          <a:xfrm rot="5400000">
            <a:off x="2778761" y="2543052"/>
            <a:ext cx="1732126" cy="1107903"/>
          </a:xfrm>
          <a:prstGeom prst="roundRect">
            <a:avLst/>
          </a:prstGeom>
          <a:noFill/>
          <a:ln>
            <a:solidFill>
              <a:srgbClr val="7030A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1">
            <a:extLst>
              <a:ext uri="{FF2B5EF4-FFF2-40B4-BE49-F238E27FC236}">
                <a16:creationId xmlns:a16="http://schemas.microsoft.com/office/drawing/2014/main" id="{CF825BB7-C2FB-E95E-64E8-B844CB8640CE}"/>
              </a:ext>
            </a:extLst>
          </p:cNvPr>
          <p:cNvSpPr/>
          <p:nvPr/>
        </p:nvSpPr>
        <p:spPr>
          <a:xfrm rot="5400000">
            <a:off x="641483" y="4202074"/>
            <a:ext cx="1732126" cy="1107903"/>
          </a:xfrm>
          <a:prstGeom prst="roundRect">
            <a:avLst/>
          </a:prstGeom>
          <a:noFill/>
          <a:ln>
            <a:solidFill>
              <a:srgbClr val="7030A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40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E1124253-B1F4-B0C2-AF68-BF68A2817BA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819"/>
          <a:stretch/>
        </p:blipFill>
        <p:spPr>
          <a:xfrm>
            <a:off x="10019965" y="4835584"/>
            <a:ext cx="1487905" cy="1500187"/>
          </a:xfrm>
          <a:prstGeom prst="rect">
            <a:avLst/>
          </a:prstGeom>
          <a:ln>
            <a:solidFill>
              <a:schemeClr val="tx1"/>
            </a:solidFill>
          </a:ln>
        </p:spPr>
      </p:pic>
      <p:sp>
        <p:nvSpPr>
          <p:cNvPr id="2" name="Title 1">
            <a:extLst>
              <a:ext uri="{FF2B5EF4-FFF2-40B4-BE49-F238E27FC236}">
                <a16:creationId xmlns:a16="http://schemas.microsoft.com/office/drawing/2014/main" id="{AB6EA37F-36CC-2FCD-E341-291E787005CE}"/>
              </a:ext>
            </a:extLst>
          </p:cNvPr>
          <p:cNvSpPr>
            <a:spLocks noGrp="1"/>
          </p:cNvSpPr>
          <p:nvPr>
            <p:ph type="title"/>
          </p:nvPr>
        </p:nvSpPr>
        <p:spPr>
          <a:xfrm>
            <a:off x="831850" y="1709738"/>
            <a:ext cx="7622339" cy="2852737"/>
          </a:xfrm>
        </p:spPr>
        <p:txBody>
          <a:bodyPr/>
          <a:lstStyle/>
          <a:p>
            <a:r>
              <a:rPr lang="en-US"/>
              <a:t>Integrated Lesson Planning at Tier 1</a:t>
            </a:r>
          </a:p>
        </p:txBody>
      </p:sp>
      <p:sp>
        <p:nvSpPr>
          <p:cNvPr id="3" name="Text Placeholder 2">
            <a:extLst>
              <a:ext uri="{FF2B5EF4-FFF2-40B4-BE49-F238E27FC236}">
                <a16:creationId xmlns:a16="http://schemas.microsoft.com/office/drawing/2014/main" id="{D22BB067-00D4-B51B-9AE3-B3AB2B02723D}"/>
              </a:ext>
            </a:extLst>
          </p:cNvPr>
          <p:cNvSpPr>
            <a:spLocks noGrp="1"/>
          </p:cNvSpPr>
          <p:nvPr>
            <p:ph type="body" idx="1"/>
          </p:nvPr>
        </p:nvSpPr>
        <p:spPr/>
        <p:txBody>
          <a:bodyPr/>
          <a:lstStyle/>
          <a:p>
            <a:endParaRPr lang="en-US"/>
          </a:p>
        </p:txBody>
      </p:sp>
      <p:pic>
        <p:nvPicPr>
          <p:cNvPr id="5" name="Picture 2" descr="Module 7.2">
            <a:extLst>
              <a:ext uri="{FF2B5EF4-FFF2-40B4-BE49-F238E27FC236}">
                <a16:creationId xmlns:a16="http://schemas.microsoft.com/office/drawing/2014/main" id="{630600D1-5700-48AC-11B2-D8B2A21E6E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28230" y="429168"/>
            <a:ext cx="3840061" cy="599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9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D578C8B1-4707-6C3C-49FB-3F5B9B482A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819"/>
          <a:stretch/>
        </p:blipFill>
        <p:spPr>
          <a:xfrm>
            <a:off x="2565812" y="105071"/>
            <a:ext cx="6593429" cy="6647857"/>
          </a:xfrm>
          <a:prstGeom prst="rect">
            <a:avLst/>
          </a:prstGeom>
          <a:ln>
            <a:solidFill>
              <a:schemeClr val="tx1"/>
            </a:solidFill>
          </a:ln>
        </p:spPr>
      </p:pic>
    </p:spTree>
    <p:extLst>
      <p:ext uri="{BB962C8B-B14F-4D97-AF65-F5344CB8AC3E}">
        <p14:creationId xmlns:p14="http://schemas.microsoft.com/office/powerpoint/2010/main" val="1810744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76C41-E9BE-3578-DFA0-E0F04597A17D}"/>
              </a:ext>
            </a:extLst>
          </p:cNvPr>
          <p:cNvSpPr>
            <a:spLocks noGrp="1"/>
          </p:cNvSpPr>
          <p:nvPr>
            <p:ph type="title"/>
          </p:nvPr>
        </p:nvSpPr>
        <p:spPr/>
        <p:txBody>
          <a:bodyPr/>
          <a:lstStyle/>
          <a:p>
            <a:r>
              <a:rPr lang="en-US"/>
              <a:t>Embedding Low-Intensity Strategies</a:t>
            </a:r>
          </a:p>
        </p:txBody>
      </p:sp>
      <p:pic>
        <p:nvPicPr>
          <p:cNvPr id="7" name="Picture 6">
            <a:extLst>
              <a:ext uri="{FF2B5EF4-FFF2-40B4-BE49-F238E27FC236}">
                <a16:creationId xmlns:a16="http://schemas.microsoft.com/office/drawing/2014/main" id="{DAC79418-D643-B430-C721-FCF1BCFAF256}"/>
              </a:ext>
            </a:extLst>
          </p:cNvPr>
          <p:cNvPicPr>
            <a:picLocks noChangeAspect="1"/>
          </p:cNvPicPr>
          <p:nvPr/>
        </p:nvPicPr>
        <p:blipFill>
          <a:blip r:embed="rId2"/>
          <a:stretch>
            <a:fillRect/>
          </a:stretch>
        </p:blipFill>
        <p:spPr>
          <a:xfrm>
            <a:off x="6742689" y="2071998"/>
            <a:ext cx="4463627" cy="3257088"/>
          </a:xfrm>
          <a:prstGeom prst="rect">
            <a:avLst/>
          </a:prstGeom>
          <a:ln>
            <a:solidFill>
              <a:schemeClr val="tx1"/>
            </a:solidFill>
          </a:ln>
        </p:spPr>
      </p:pic>
      <p:pic>
        <p:nvPicPr>
          <p:cNvPr id="7170" name="Picture 2" descr="Module 7.2">
            <a:extLst>
              <a:ext uri="{FF2B5EF4-FFF2-40B4-BE49-F238E27FC236}">
                <a16:creationId xmlns:a16="http://schemas.microsoft.com/office/drawing/2014/main" id="{D59AFDDE-719D-6ABD-C9F7-FB4516693E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3503" y="1776463"/>
            <a:ext cx="2871423" cy="4486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i3T integrated lesson plan template">
            <a:extLst>
              <a:ext uri="{FF2B5EF4-FFF2-40B4-BE49-F238E27FC236}">
                <a16:creationId xmlns:a16="http://schemas.microsoft.com/office/drawing/2014/main" id="{0ED7DE4A-5E6D-90FD-AA4A-B810C3242EF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96199" y="4494859"/>
            <a:ext cx="3135775" cy="19980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9791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i3T integrated lesson plan template">
            <a:extLst>
              <a:ext uri="{FF2B5EF4-FFF2-40B4-BE49-F238E27FC236}">
                <a16:creationId xmlns:a16="http://schemas.microsoft.com/office/drawing/2014/main" id="{A35E689C-0264-DA7B-A0A5-5B15F79F37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5850" y="121412"/>
            <a:ext cx="10382150" cy="66151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BA5DBC2-0FF4-BEF6-6C33-C410E39E8C39}"/>
              </a:ext>
            </a:extLst>
          </p:cNvPr>
          <p:cNvSpPr/>
          <p:nvPr/>
        </p:nvSpPr>
        <p:spPr>
          <a:xfrm>
            <a:off x="344570" y="2431982"/>
            <a:ext cx="2078903" cy="2197168"/>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E7E32C-9A14-BFA1-2B7F-1C74EB5AACBA}"/>
              </a:ext>
            </a:extLst>
          </p:cNvPr>
          <p:cNvSpPr/>
          <p:nvPr/>
        </p:nvSpPr>
        <p:spPr>
          <a:xfrm>
            <a:off x="7715250" y="400051"/>
            <a:ext cx="2952750" cy="1993832"/>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6799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E794AE-C90C-9257-5BE7-9A92C501F590}"/>
              </a:ext>
            </a:extLst>
          </p:cNvPr>
          <p:cNvPicPr>
            <a:picLocks noChangeAspect="1"/>
          </p:cNvPicPr>
          <p:nvPr/>
        </p:nvPicPr>
        <p:blipFill>
          <a:blip r:embed="rId3"/>
          <a:stretch>
            <a:fillRect/>
          </a:stretch>
        </p:blipFill>
        <p:spPr>
          <a:xfrm>
            <a:off x="2546800" y="281406"/>
            <a:ext cx="5016500" cy="2819400"/>
          </a:xfrm>
          <a:prstGeom prst="rect">
            <a:avLst/>
          </a:prstGeom>
        </p:spPr>
      </p:pic>
      <p:pic>
        <p:nvPicPr>
          <p:cNvPr id="11" name="Picture 10">
            <a:extLst>
              <a:ext uri="{FF2B5EF4-FFF2-40B4-BE49-F238E27FC236}">
                <a16:creationId xmlns:a16="http://schemas.microsoft.com/office/drawing/2014/main" id="{ACBB10DC-AD83-069B-D11D-67959CF705A9}"/>
              </a:ext>
            </a:extLst>
          </p:cNvPr>
          <p:cNvPicPr>
            <a:picLocks noChangeAspect="1"/>
          </p:cNvPicPr>
          <p:nvPr/>
        </p:nvPicPr>
        <p:blipFill>
          <a:blip r:embed="rId4"/>
          <a:stretch>
            <a:fillRect/>
          </a:stretch>
        </p:blipFill>
        <p:spPr>
          <a:xfrm>
            <a:off x="4338654" y="2129109"/>
            <a:ext cx="4953000" cy="2819400"/>
          </a:xfrm>
          <a:prstGeom prst="rect">
            <a:avLst/>
          </a:prstGeom>
        </p:spPr>
      </p:pic>
      <p:pic>
        <p:nvPicPr>
          <p:cNvPr id="12" name="Picture 11">
            <a:extLst>
              <a:ext uri="{FF2B5EF4-FFF2-40B4-BE49-F238E27FC236}">
                <a16:creationId xmlns:a16="http://schemas.microsoft.com/office/drawing/2014/main" id="{0BFB7C2A-E809-72E9-A8E9-44E0AFA70A73}"/>
              </a:ext>
            </a:extLst>
          </p:cNvPr>
          <p:cNvPicPr>
            <a:picLocks noChangeAspect="1"/>
          </p:cNvPicPr>
          <p:nvPr/>
        </p:nvPicPr>
        <p:blipFill>
          <a:blip r:embed="rId5"/>
          <a:stretch>
            <a:fillRect/>
          </a:stretch>
        </p:blipFill>
        <p:spPr>
          <a:xfrm>
            <a:off x="6449861" y="3429000"/>
            <a:ext cx="4965700" cy="2781300"/>
          </a:xfrm>
          <a:prstGeom prst="rect">
            <a:avLst/>
          </a:prstGeom>
        </p:spPr>
      </p:pic>
      <p:pic>
        <p:nvPicPr>
          <p:cNvPr id="2" name="Picture 2" descr="Ci3T integrated lesson plan template">
            <a:extLst>
              <a:ext uri="{FF2B5EF4-FFF2-40B4-BE49-F238E27FC236}">
                <a16:creationId xmlns:a16="http://schemas.microsoft.com/office/drawing/2014/main" id="{CC9BADCF-51FF-B100-2AC8-D7991A1FB67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5850" y="5295982"/>
            <a:ext cx="2260950" cy="14406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2" descr="Module 7.2">
            <a:extLst>
              <a:ext uri="{FF2B5EF4-FFF2-40B4-BE49-F238E27FC236}">
                <a16:creationId xmlns:a16="http://schemas.microsoft.com/office/drawing/2014/main" id="{E82BE2D7-838D-CBB8-3517-3C5C237606B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934700" y="1"/>
            <a:ext cx="1257300" cy="196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9145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lstStyle/>
          <a:p>
            <a:r>
              <a:rPr lang="en-US"/>
              <a:t>Welcome</a:t>
            </a:r>
          </a:p>
          <a:p>
            <a:r>
              <a:rPr lang="en-US"/>
              <a:t>Data-Informed Decision-Making</a:t>
            </a:r>
          </a:p>
          <a:p>
            <a:pPr lvl="1"/>
            <a:r>
              <a:rPr lang="en-US"/>
              <a:t>Sharing Data with Stakeholders</a:t>
            </a:r>
          </a:p>
          <a:p>
            <a:pPr lvl="1"/>
            <a:r>
              <a:rPr lang="en-US"/>
              <a:t>Using Data to Inform Professional Learning and Instruction</a:t>
            </a:r>
          </a:p>
          <a:p>
            <a:r>
              <a:rPr lang="en-US"/>
              <a:t>Integrated Lesson Planning at Tier 1</a:t>
            </a:r>
          </a:p>
          <a:p>
            <a:r>
              <a:rPr lang="en-US"/>
              <a:t>Planning and Implementing Tier 2 Interventions</a:t>
            </a:r>
          </a:p>
          <a:p>
            <a:r>
              <a:rPr lang="en-US"/>
              <a:t>Planning and Implementing Tier 3 Interventions</a:t>
            </a:r>
          </a:p>
          <a:p>
            <a:r>
              <a:rPr lang="en-US"/>
              <a:t>Wrapping Up and Moving Forward</a:t>
            </a:r>
          </a:p>
        </p:txBody>
      </p:sp>
    </p:spTree>
    <p:extLst>
      <p:ext uri="{BB962C8B-B14F-4D97-AF65-F5344CB8AC3E}">
        <p14:creationId xmlns:p14="http://schemas.microsoft.com/office/powerpoint/2010/main" val="707342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F570AC8-2817-B268-88E6-0B75BBF4A69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8675" y="331922"/>
            <a:ext cx="6509084" cy="39750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B55117A7-BD05-0F2F-274A-3E6435DDD66C}"/>
              </a:ext>
            </a:extLst>
          </p:cNvPr>
          <p:cNvGraphicFramePr/>
          <p:nvPr>
            <p:extLst>
              <p:ext uri="{D42A27DB-BD31-4B8C-83A1-F6EECF244321}">
                <p14:modId xmlns:p14="http://schemas.microsoft.com/office/powerpoint/2010/main" val="3218495946"/>
              </p:ext>
            </p:extLst>
          </p:nvPr>
        </p:nvGraphicFramePr>
        <p:xfrm>
          <a:off x="4475050" y="629678"/>
          <a:ext cx="9347354" cy="2885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9A97F76-C9CA-232E-89C1-E396D5C400FD}"/>
              </a:ext>
            </a:extLst>
          </p:cNvPr>
          <p:cNvPicPr>
            <a:picLocks noChangeAspect="1"/>
          </p:cNvPicPr>
          <p:nvPr/>
        </p:nvPicPr>
        <p:blipFill>
          <a:blip r:embed="rId8"/>
          <a:stretch>
            <a:fillRect/>
          </a:stretch>
        </p:blipFill>
        <p:spPr>
          <a:xfrm>
            <a:off x="4232206" y="4145348"/>
            <a:ext cx="4310215" cy="2556981"/>
          </a:xfrm>
          <a:prstGeom prst="rect">
            <a:avLst/>
          </a:prstGeom>
        </p:spPr>
      </p:pic>
      <p:pic>
        <p:nvPicPr>
          <p:cNvPr id="5" name="Picture 2" descr="Module 7.2">
            <a:extLst>
              <a:ext uri="{FF2B5EF4-FFF2-40B4-BE49-F238E27FC236}">
                <a16:creationId xmlns:a16="http://schemas.microsoft.com/office/drawing/2014/main" id="{C6A967D8-CC14-9209-1BE6-F9DA9416512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934700" y="1"/>
            <a:ext cx="1257300" cy="196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9402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2C22C9-05C9-5B46-AEC5-C824A3D8B0A1}"/>
              </a:ext>
            </a:extLst>
          </p:cNvPr>
          <p:cNvGraphicFramePr>
            <a:graphicFrameLocks noGrp="1"/>
          </p:cNvGraphicFramePr>
          <p:nvPr>
            <p:extLst>
              <p:ext uri="{D42A27DB-BD31-4B8C-83A1-F6EECF244321}">
                <p14:modId xmlns:p14="http://schemas.microsoft.com/office/powerpoint/2010/main" val="1889528389"/>
              </p:ext>
            </p:extLst>
          </p:nvPr>
        </p:nvGraphicFramePr>
        <p:xfrm>
          <a:off x="420955" y="1507423"/>
          <a:ext cx="10361345" cy="4084320"/>
        </p:xfrm>
        <a:graphic>
          <a:graphicData uri="http://schemas.openxmlformats.org/drawingml/2006/table">
            <a:tbl>
              <a:tblPr firstRow="1" firstCol="1"/>
              <a:tblGrid>
                <a:gridCol w="10361345">
                  <a:extLst>
                    <a:ext uri="{9D8B030D-6E8A-4147-A177-3AD203B41FA5}">
                      <a16:colId xmlns:a16="http://schemas.microsoft.com/office/drawing/2014/main" val="3000222623"/>
                    </a:ext>
                  </a:extLst>
                </a:gridCol>
              </a:tblGrid>
              <a:tr h="3140777">
                <a:tc>
                  <a:txBody>
                    <a:bodyPr/>
                    <a:lstStyle/>
                    <a:p>
                      <a:pPr marL="858838" marR="0" indent="0">
                        <a:lnSpc>
                          <a:spcPct val="150000"/>
                        </a:lnSpc>
                        <a:spcBef>
                          <a:spcPts val="0"/>
                        </a:spcBef>
                        <a:spcAft>
                          <a:spcPts val="0"/>
                        </a:spcAft>
                      </a:pPr>
                      <a:r>
                        <a:rPr lang="en-US" sz="2000" b="1">
                          <a:solidFill>
                            <a:schemeClr val="bg1"/>
                          </a:solidFill>
                          <a:effectLst/>
                          <a:latin typeface="+mn-lt"/>
                          <a:ea typeface="Times New Roman" panose="02020603050405020304" pitchFamily="18" charset="0"/>
                          <a:cs typeface="Times New Roman" panose="02020603050405020304" pitchFamily="18" charset="0"/>
                        </a:rPr>
                        <a:t>Activity: Integrating academic, behavior, and social domains</a:t>
                      </a:r>
                    </a:p>
                    <a:p>
                      <a:pPr marL="858838" marR="0" indent="0">
                        <a:lnSpc>
                          <a:spcPct val="150000"/>
                        </a:lnSpc>
                        <a:spcBef>
                          <a:spcPts val="0"/>
                        </a:spcBef>
                        <a:spcAft>
                          <a:spcPts val="0"/>
                        </a:spcAft>
                      </a:pPr>
                      <a:r>
                        <a:rPr lang="en-US" sz="2000" b="1">
                          <a:solidFill>
                            <a:schemeClr val="bg1"/>
                          </a:solidFill>
                          <a:effectLst/>
                          <a:latin typeface="+mn-lt"/>
                          <a:ea typeface="Times New Roman" panose="02020603050405020304" pitchFamily="18" charset="0"/>
                          <a:cs typeface="Times New Roman" panose="02020603050405020304" pitchFamily="18" charset="0"/>
                        </a:rPr>
                        <a:t>Time: 15-30 min</a:t>
                      </a:r>
                    </a:p>
                    <a:p>
                      <a:pPr marL="858838" marR="0" indent="0">
                        <a:lnSpc>
                          <a:spcPct val="150000"/>
                        </a:lnSpc>
                        <a:spcBef>
                          <a:spcPts val="0"/>
                        </a:spcBef>
                        <a:spcAft>
                          <a:spcPts val="0"/>
                        </a:spcAft>
                      </a:pPr>
                      <a:r>
                        <a:rPr lang="en-US" sz="2000" b="0">
                          <a:solidFill>
                            <a:schemeClr val="bg1"/>
                          </a:solidFill>
                          <a:effectLst/>
                          <a:latin typeface="+mn-lt"/>
                          <a:ea typeface="Times New Roman" panose="02020603050405020304" pitchFamily="18" charset="0"/>
                          <a:cs typeface="Times New Roman" panose="02020603050405020304" pitchFamily="18" charset="0"/>
                        </a:rPr>
                        <a:t>Take an Integrated Approach</a:t>
                      </a:r>
                    </a:p>
                    <a:p>
                      <a:pPr marL="1201738" marR="0" indent="-342900">
                        <a:lnSpc>
                          <a:spcPct val="100000"/>
                        </a:lnSpc>
                        <a:spcBef>
                          <a:spcPts val="0"/>
                        </a:spcBef>
                        <a:spcAft>
                          <a:spcPts val="0"/>
                        </a:spcAft>
                        <a:buFont typeface="Arial" panose="020B0604020202020204" pitchFamily="34" charset="0"/>
                        <a:buChar char="•"/>
                      </a:pPr>
                      <a:r>
                        <a:rPr lang="en-US" sz="2000" b="0">
                          <a:solidFill>
                            <a:schemeClr val="bg1"/>
                          </a:solidFill>
                          <a:effectLst/>
                          <a:latin typeface="+mn-lt"/>
                          <a:ea typeface="Times New Roman" panose="02020603050405020304" pitchFamily="18" charset="0"/>
                          <a:cs typeface="Times New Roman" panose="02020603050405020304" pitchFamily="18" charset="0"/>
                        </a:rPr>
                        <a:t>Identify an academic learning target or objective and draft ideas for a lesson plan.</a:t>
                      </a:r>
                    </a:p>
                    <a:p>
                      <a:pPr marL="1201738" marR="0" indent="-342900">
                        <a:lnSpc>
                          <a:spcPct val="100000"/>
                        </a:lnSpc>
                        <a:spcBef>
                          <a:spcPts val="0"/>
                        </a:spcBef>
                        <a:spcAft>
                          <a:spcPts val="0"/>
                        </a:spcAft>
                        <a:buFont typeface="Arial" panose="020B0604020202020204" pitchFamily="34" charset="0"/>
                        <a:buChar char="•"/>
                      </a:pPr>
                      <a:r>
                        <a:rPr lang="en-US" sz="2000" b="0">
                          <a:solidFill>
                            <a:schemeClr val="bg1"/>
                          </a:solidFill>
                          <a:effectLst/>
                          <a:latin typeface="+mn-lt"/>
                          <a:ea typeface="Times New Roman" panose="02020603050405020304" pitchFamily="18" charset="0"/>
                          <a:cs typeface="Times New Roman" panose="02020603050405020304" pitchFamily="18" charset="0"/>
                        </a:rPr>
                        <a:t>Determine the ways students will engage in learning.</a:t>
                      </a:r>
                    </a:p>
                    <a:p>
                      <a:pPr marL="1201738" marR="0" indent="-342900">
                        <a:lnSpc>
                          <a:spcPct val="100000"/>
                        </a:lnSpc>
                        <a:spcBef>
                          <a:spcPts val="0"/>
                        </a:spcBef>
                        <a:spcAft>
                          <a:spcPts val="0"/>
                        </a:spcAft>
                        <a:buFont typeface="Arial" panose="020B0604020202020204" pitchFamily="34" charset="0"/>
                        <a:buChar char="•"/>
                      </a:pPr>
                      <a:r>
                        <a:rPr lang="en-US" sz="2000" b="0">
                          <a:solidFill>
                            <a:schemeClr val="bg1"/>
                          </a:solidFill>
                          <a:effectLst/>
                          <a:latin typeface="+mn-lt"/>
                          <a:ea typeface="Times New Roman" panose="02020603050405020304" pitchFamily="18" charset="0"/>
                          <a:cs typeface="Times New Roman" panose="02020603050405020304" pitchFamily="18" charset="0"/>
                        </a:rPr>
                        <a:t>Select a social skill recently taught or one you would like students to practice.</a:t>
                      </a:r>
                    </a:p>
                    <a:p>
                      <a:pPr marL="1201738" marR="0" indent="-342900">
                        <a:lnSpc>
                          <a:spcPct val="100000"/>
                        </a:lnSpc>
                        <a:spcBef>
                          <a:spcPts val="0"/>
                        </a:spcBef>
                        <a:spcAft>
                          <a:spcPts val="0"/>
                        </a:spcAft>
                        <a:buFont typeface="Arial" panose="020B0604020202020204" pitchFamily="34" charset="0"/>
                        <a:buChar char="•"/>
                      </a:pPr>
                      <a:r>
                        <a:rPr lang="en-US" sz="2000" b="0">
                          <a:solidFill>
                            <a:schemeClr val="bg1"/>
                          </a:solidFill>
                          <a:effectLst/>
                          <a:latin typeface="+mn-lt"/>
                          <a:ea typeface="Times New Roman" panose="02020603050405020304" pitchFamily="18" charset="0"/>
                          <a:cs typeface="Times New Roman" panose="02020603050405020304" pitchFamily="18" charset="0"/>
                        </a:rPr>
                        <a:t>Review your expectation matrix and determine behaviors that might need precorrection for successful engagement.</a:t>
                      </a:r>
                    </a:p>
                    <a:p>
                      <a:pPr marL="1201738" marR="0" indent="-342900">
                        <a:lnSpc>
                          <a:spcPct val="100000"/>
                        </a:lnSpc>
                        <a:spcBef>
                          <a:spcPts val="0"/>
                        </a:spcBef>
                        <a:spcAft>
                          <a:spcPts val="0"/>
                        </a:spcAft>
                        <a:buFont typeface="Arial" panose="020B0604020202020204" pitchFamily="34" charset="0"/>
                        <a:buChar char="•"/>
                      </a:pPr>
                      <a:r>
                        <a:rPr lang="en-US" sz="2000" b="0">
                          <a:solidFill>
                            <a:schemeClr val="bg1"/>
                          </a:solidFill>
                          <a:effectLst/>
                          <a:latin typeface="+mn-lt"/>
                          <a:ea typeface="Times New Roman" panose="02020603050405020304" pitchFamily="18" charset="0"/>
                          <a:cs typeface="Times New Roman" panose="02020603050405020304" pitchFamily="18" charset="0"/>
                        </a:rPr>
                        <a:t>Please note that the order can vary depending on the opportunities for practice desired.</a:t>
                      </a:r>
                    </a:p>
                  </a:txBody>
                  <a:tcPr marL="68580" marR="274320" marT="91440" marB="1828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D4D4D">
                        <a:alpha val="89804"/>
                      </a:srgbClr>
                    </a:solidFill>
                  </a:tcPr>
                </a:tc>
                <a:extLst>
                  <a:ext uri="{0D108BD9-81ED-4DB2-BD59-A6C34878D82A}">
                    <a16:rowId xmlns:a16="http://schemas.microsoft.com/office/drawing/2014/main" val="2670549307"/>
                  </a:ext>
                </a:extLst>
              </a:tr>
            </a:tbl>
          </a:graphicData>
        </a:graphic>
      </p:graphicFrame>
      <p:pic>
        <p:nvPicPr>
          <p:cNvPr id="3" name="Picture 2">
            <a:extLst>
              <a:ext uri="{FF2B5EF4-FFF2-40B4-BE49-F238E27FC236}">
                <a16:creationId xmlns:a16="http://schemas.microsoft.com/office/drawing/2014/main" id="{2DE4CF30-74A6-32EE-B285-C924E0B9D1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2450" y="1626253"/>
            <a:ext cx="7048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odule 7.2">
            <a:extLst>
              <a:ext uri="{FF2B5EF4-FFF2-40B4-BE49-F238E27FC236}">
                <a16:creationId xmlns:a16="http://schemas.microsoft.com/office/drawing/2014/main" id="{0AA5B1F6-2478-17B4-84C1-494F2467CD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934700" y="1"/>
            <a:ext cx="1257300" cy="196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6111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EF8E13F9-93F5-431A-9287-A0F52BDFEFFC}"/>
              </a:ext>
            </a:extLst>
          </p:cNvPr>
          <p:cNvSpPr/>
          <p:nvPr/>
        </p:nvSpPr>
        <p:spPr>
          <a:xfrm>
            <a:off x="2019301" y="3152775"/>
            <a:ext cx="8153399" cy="3609975"/>
          </a:xfrm>
          <a:prstGeom prst="trapezoid">
            <a:avLst>
              <a:gd name="adj" fmla="val 71146"/>
            </a:avLst>
          </a:prstGeom>
          <a:noFill/>
          <a:ln>
            <a:solidFill>
              <a:schemeClr val="accent6"/>
            </a:solidFill>
          </a:ln>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2032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solidFill>
                  <a:schemeClr val="tx1"/>
                </a:solidFill>
              </a:rPr>
              <a:t>In what ways does your school take an integrated approach to supporting students’ academic, behavioral, and social needs? </a:t>
            </a:r>
          </a:p>
          <a:p>
            <a:r>
              <a:rPr lang="en-US" sz="3200">
                <a:solidFill>
                  <a:schemeClr val="tx1"/>
                </a:solidFill>
              </a:rPr>
              <a:t>Where and how might you make integrations stronger within your own classroom or school?</a:t>
            </a:r>
          </a:p>
          <a:p>
            <a:r>
              <a:rPr lang="en-US" sz="3200">
                <a:solidFill>
                  <a:schemeClr val="tx1"/>
                </a:solidFill>
              </a:rPr>
              <a:t>How do your data support areas to target, and how can you share those data with stakeholders (</a:t>
            </a:r>
            <a:r>
              <a:rPr lang="en-US" sz="3200"/>
              <a:t>e.g., faculty and staff, district administrators, families)</a:t>
            </a:r>
            <a:r>
              <a:rPr lang="en-US" sz="3200">
                <a:solidFill>
                  <a:schemeClr val="tx1"/>
                </a:solidFill>
              </a:rPr>
              <a:t>?</a:t>
            </a:r>
          </a:p>
        </p:txBody>
      </p:sp>
      <p:pic>
        <p:nvPicPr>
          <p:cNvPr id="2" name="Picture 47">
            <a:extLst>
              <a:ext uri="{FF2B5EF4-FFF2-40B4-BE49-F238E27FC236}">
                <a16:creationId xmlns:a16="http://schemas.microsoft.com/office/drawing/2014/main" id="{599157AB-C6BA-A755-7036-4AA0D14144A4}"/>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3" name="Picture 51">
            <a:extLst>
              <a:ext uri="{FF2B5EF4-FFF2-40B4-BE49-F238E27FC236}">
                <a16:creationId xmlns:a16="http://schemas.microsoft.com/office/drawing/2014/main" id="{18637E48-04D3-F713-8D1F-951AC71434D5}"/>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4" name="Picture 50">
            <a:extLst>
              <a:ext uri="{FF2B5EF4-FFF2-40B4-BE49-F238E27FC236}">
                <a16:creationId xmlns:a16="http://schemas.microsoft.com/office/drawing/2014/main" id="{CFFA17F2-065C-F77C-8BC3-985591460ECD}"/>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5" name="Picture 49">
            <a:extLst>
              <a:ext uri="{FF2B5EF4-FFF2-40B4-BE49-F238E27FC236}">
                <a16:creationId xmlns:a16="http://schemas.microsoft.com/office/drawing/2014/main" id="{899D6A98-058A-298A-6295-C2095B610AEE}"/>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6" name="Picture 48">
            <a:extLst>
              <a:ext uri="{FF2B5EF4-FFF2-40B4-BE49-F238E27FC236}">
                <a16:creationId xmlns:a16="http://schemas.microsoft.com/office/drawing/2014/main" id="{A5363892-691C-12CD-DEEF-8C6FD4B8D894}"/>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7" name="Picture 42">
            <a:extLst>
              <a:ext uri="{FF2B5EF4-FFF2-40B4-BE49-F238E27FC236}">
                <a16:creationId xmlns:a16="http://schemas.microsoft.com/office/drawing/2014/main" id="{A6348D84-60B8-DC9A-212E-18BA1400ABCD}"/>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8" name="Picture 46">
            <a:extLst>
              <a:ext uri="{FF2B5EF4-FFF2-40B4-BE49-F238E27FC236}">
                <a16:creationId xmlns:a16="http://schemas.microsoft.com/office/drawing/2014/main" id="{FF434C94-61A7-2CBF-7228-56AE1D3AAA36}"/>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9" name="Picture 45">
            <a:extLst>
              <a:ext uri="{FF2B5EF4-FFF2-40B4-BE49-F238E27FC236}">
                <a16:creationId xmlns:a16="http://schemas.microsoft.com/office/drawing/2014/main" id="{6ECBEDC6-471C-342C-364D-24C19F6F7157}"/>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0" name="Picture 44">
            <a:extLst>
              <a:ext uri="{FF2B5EF4-FFF2-40B4-BE49-F238E27FC236}">
                <a16:creationId xmlns:a16="http://schemas.microsoft.com/office/drawing/2014/main" id="{DEC58C68-A50A-0F1E-41E8-E1A190A571EF}"/>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1" name="Picture 43">
            <a:extLst>
              <a:ext uri="{FF2B5EF4-FFF2-40B4-BE49-F238E27FC236}">
                <a16:creationId xmlns:a16="http://schemas.microsoft.com/office/drawing/2014/main" id="{53704B46-CB2D-397E-C333-1E6CAB379A82}"/>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2" name="Picture 41">
            <a:extLst>
              <a:ext uri="{FF2B5EF4-FFF2-40B4-BE49-F238E27FC236}">
                <a16:creationId xmlns:a16="http://schemas.microsoft.com/office/drawing/2014/main" id="{4D88823D-AAB0-1EAD-1BB6-2A06DFE43D77}"/>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3" name="Picture 40">
            <a:extLst>
              <a:ext uri="{FF2B5EF4-FFF2-40B4-BE49-F238E27FC236}">
                <a16:creationId xmlns:a16="http://schemas.microsoft.com/office/drawing/2014/main" id="{ADE74B7D-5FC1-2CA8-EB84-80E6B14486F2}"/>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6" name="Picture 39">
            <a:extLst>
              <a:ext uri="{FF2B5EF4-FFF2-40B4-BE49-F238E27FC236}">
                <a16:creationId xmlns:a16="http://schemas.microsoft.com/office/drawing/2014/main" id="{3B540447-D4F6-A3E2-DAAB-341FAFFA73A6}"/>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7" name="Picture 38">
            <a:extLst>
              <a:ext uri="{FF2B5EF4-FFF2-40B4-BE49-F238E27FC236}">
                <a16:creationId xmlns:a16="http://schemas.microsoft.com/office/drawing/2014/main" id="{2E70F30B-6654-0876-168A-1B5ABEF4C81C}"/>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8" name="Picture 33">
            <a:extLst>
              <a:ext uri="{FF2B5EF4-FFF2-40B4-BE49-F238E27FC236}">
                <a16:creationId xmlns:a16="http://schemas.microsoft.com/office/drawing/2014/main" id="{89069F6C-0FF0-4998-31C6-E4C5BB5823D3}"/>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9" name="Picture 36">
            <a:extLst>
              <a:ext uri="{FF2B5EF4-FFF2-40B4-BE49-F238E27FC236}">
                <a16:creationId xmlns:a16="http://schemas.microsoft.com/office/drawing/2014/main" id="{4655C858-CFAC-1DAC-B199-416B96F2100C}"/>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20" name="Picture 32">
            <a:extLst>
              <a:ext uri="{FF2B5EF4-FFF2-40B4-BE49-F238E27FC236}">
                <a16:creationId xmlns:a16="http://schemas.microsoft.com/office/drawing/2014/main" id="{6F077C8C-01EF-D2DB-F657-C1C12DCE0FA5}"/>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3922431" y="5278357"/>
            <a:ext cx="3574140" cy="1267426"/>
          </a:xfrm>
          <a:prstGeom prst="rect">
            <a:avLst/>
          </a:prstGeom>
          <a:noFill/>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573A-5648-CEE1-74AE-E9C2238424D2}"/>
              </a:ext>
            </a:extLst>
          </p:cNvPr>
          <p:cNvSpPr>
            <a:spLocks noGrp="1"/>
          </p:cNvSpPr>
          <p:nvPr>
            <p:ph type="title"/>
          </p:nvPr>
        </p:nvSpPr>
        <p:spPr/>
        <p:txBody>
          <a:bodyPr/>
          <a:lstStyle/>
          <a:p>
            <a:r>
              <a:rPr lang="en-US"/>
              <a:t>Planning and Implementing Tier 2 Interventions</a:t>
            </a:r>
          </a:p>
        </p:txBody>
      </p:sp>
      <p:sp>
        <p:nvSpPr>
          <p:cNvPr id="3" name="Text Placeholder 2">
            <a:extLst>
              <a:ext uri="{FF2B5EF4-FFF2-40B4-BE49-F238E27FC236}">
                <a16:creationId xmlns:a16="http://schemas.microsoft.com/office/drawing/2014/main" id="{8AE1A1D3-E846-51A2-30C1-107CF596A1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19064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5CA4C1D-A63F-4B20-A8B7-9E5011A10DAA}"/>
              </a:ext>
            </a:extLst>
          </p:cNvPr>
          <p:cNvSpPr/>
          <p:nvPr/>
        </p:nvSpPr>
        <p:spPr>
          <a:xfrm>
            <a:off x="3819083" y="2022537"/>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4" name="Content Placeholder 8">
            <a:extLst>
              <a:ext uri="{FF2B5EF4-FFF2-40B4-BE49-F238E27FC236}">
                <a16:creationId xmlns:a16="http://schemas.microsoft.com/office/drawing/2014/main" id="{C5EF4CC9-7F8E-4F46-8D34-617BA832D7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7123" y="931082"/>
            <a:ext cx="3719518" cy="477095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CEF6081-7F83-B72B-3B8C-DE6E6FFD06D9}"/>
              </a:ext>
            </a:extLst>
          </p:cNvPr>
          <p:cNvPicPr>
            <a:picLocks noChangeAspect="1"/>
          </p:cNvPicPr>
          <p:nvPr/>
        </p:nvPicPr>
        <p:blipFill>
          <a:blip r:embed="rId3"/>
          <a:stretch>
            <a:fillRect/>
          </a:stretch>
        </p:blipFill>
        <p:spPr>
          <a:xfrm>
            <a:off x="7223499" y="3095386"/>
            <a:ext cx="4800862" cy="3527906"/>
          </a:xfrm>
          <a:prstGeom prst="rect">
            <a:avLst/>
          </a:prstGeom>
          <a:ln>
            <a:solidFill>
              <a:schemeClr val="tx1"/>
            </a:solidFill>
          </a:ln>
        </p:spPr>
      </p:pic>
    </p:spTree>
    <p:extLst>
      <p:ext uri="{BB962C8B-B14F-4D97-AF65-F5344CB8AC3E}">
        <p14:creationId xmlns:p14="http://schemas.microsoft.com/office/powerpoint/2010/main" val="3254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F6123E5-E0BE-D145-83E6-86D78323C6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2E5E87AD-59F6-5646-B767-B0ABD1E31E9D}"/>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BBF141E-E022-124E-B0D6-9158EC9DB55D}"/>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02D246-A0E9-5342-AE2D-61B05F173F71}"/>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Tree>
    <p:extLst>
      <p:ext uri="{BB962C8B-B14F-4D97-AF65-F5344CB8AC3E}">
        <p14:creationId xmlns:p14="http://schemas.microsoft.com/office/powerpoint/2010/main" val="2745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F7A5A0-169B-2646-AFEA-DCE914F97395}"/>
              </a:ext>
            </a:extLst>
          </p:cNvPr>
          <p:cNvGrpSpPr/>
          <p:nvPr/>
        </p:nvGrpSpPr>
        <p:grpSpPr>
          <a:xfrm>
            <a:off x="2548163" y="2269005"/>
            <a:ext cx="7887197" cy="4515779"/>
            <a:chOff x="1024162" y="2269004"/>
            <a:chExt cx="7887197" cy="4515779"/>
          </a:xfrm>
        </p:grpSpPr>
        <p:pic>
          <p:nvPicPr>
            <p:cNvPr id="5" name="Picture 4"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3">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5B4A21F1-5E8C-AB42-87BE-31C5DBDB07FB}"/>
              </a:ext>
            </a:extLst>
          </p:cNvPr>
          <p:cNvGrpSpPr/>
          <p:nvPr/>
        </p:nvGrpSpPr>
        <p:grpSpPr>
          <a:xfrm>
            <a:off x="1756641" y="257907"/>
            <a:ext cx="1840523" cy="3257005"/>
            <a:chOff x="1957754" y="171995"/>
            <a:chExt cx="1840523" cy="3257005"/>
          </a:xfrm>
        </p:grpSpPr>
        <p:pic>
          <p:nvPicPr>
            <p:cNvPr id="6" name="Picture 5">
              <a:extLst>
                <a:ext uri="{FF2B5EF4-FFF2-40B4-BE49-F238E27FC236}">
                  <a16:creationId xmlns:a16="http://schemas.microsoft.com/office/drawing/2014/main" id="{0326A024-B2EE-5B4A-B8D0-981F313B83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F04AF69-304F-B344-8CC0-A56365178F90}"/>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14A01D-F043-7F47-BAB6-029C9BF6E4F3}"/>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Curved Connector 10">
            <a:extLst>
              <a:ext uri="{FF2B5EF4-FFF2-40B4-BE49-F238E27FC236}">
                <a16:creationId xmlns:a16="http://schemas.microsoft.com/office/drawing/2014/main" id="{953A174B-A8BD-6744-AFD7-554B661F14BE}"/>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EDB423AC-7666-0344-B821-7243F7E193C8}"/>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56315325-8EA8-524D-8DD7-E39EF44299D5}"/>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Tree>
    <p:extLst>
      <p:ext uri="{BB962C8B-B14F-4D97-AF65-F5344CB8AC3E}">
        <p14:creationId xmlns:p14="http://schemas.microsoft.com/office/powerpoint/2010/main" val="1378703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D3E93-AE6E-224D-B672-1F245BCB52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666"/>
          <a:stretch/>
        </p:blipFill>
        <p:spPr>
          <a:xfrm>
            <a:off x="2602984" y="2691452"/>
            <a:ext cx="8065017" cy="1417731"/>
          </a:xfrm>
          <a:prstGeom prst="rect">
            <a:avLst/>
          </a:prstGeom>
        </p:spPr>
      </p:pic>
      <p:cxnSp>
        <p:nvCxnSpPr>
          <p:cNvPr id="5" name="Straight Arrow Connector 4">
            <a:extLst>
              <a:ext uri="{FF2B5EF4-FFF2-40B4-BE49-F238E27FC236}">
                <a16:creationId xmlns:a16="http://schemas.microsoft.com/office/drawing/2014/main" id="{4B3FD5D0-6E90-8449-A302-0CAEE047C7D0}"/>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371478B-DB8A-4740-A2EE-A828D877C134}"/>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p>
        </p:txBody>
      </p:sp>
      <p:sp>
        <p:nvSpPr>
          <p:cNvPr id="3" name="Rectangle 2">
            <a:extLst>
              <a:ext uri="{FF2B5EF4-FFF2-40B4-BE49-F238E27FC236}">
                <a16:creationId xmlns:a16="http://schemas.microsoft.com/office/drawing/2014/main" id="{F7F5B0CC-6047-7F43-BDFF-FB8560B8D2F5}"/>
              </a:ext>
            </a:extLst>
          </p:cNvPr>
          <p:cNvSpPr/>
          <p:nvPr/>
        </p:nvSpPr>
        <p:spPr>
          <a:xfrm>
            <a:off x="1633194" y="4090393"/>
            <a:ext cx="5076264" cy="707886"/>
          </a:xfrm>
          <a:prstGeom prst="rect">
            <a:avLst/>
          </a:prstGeom>
          <a:noFill/>
        </p:spPr>
        <p:txBody>
          <a:bodyPr wrap="square" lIns="91440" tIns="45720" rIns="91440" bIns="45720">
            <a:spAutoFit/>
          </a:bodyPr>
          <a:lstStyle/>
          <a:p>
            <a:pPr algn="ctr">
              <a:defRPr/>
            </a:pPr>
            <a:r>
              <a:rPr lang="en-US" sz="4000">
                <a:ln w="3175">
                  <a:solidFill>
                    <a:prstClr val="black"/>
                  </a:solidFill>
                </a:ln>
                <a:solidFill>
                  <a:srgbClr val="5B9BD5"/>
                </a:solidFill>
                <a:effectLst>
                  <a:outerShdw blurRad="38100" dist="25400" dir="5400000" algn="ctr" rotWithShape="0">
                    <a:srgbClr val="6E747A">
                      <a:alpha val="43000"/>
                    </a:srgbClr>
                  </a:outerShdw>
                </a:effectLst>
                <a:latin typeface="Calibri" panose="020F0502020204030204"/>
              </a:rPr>
              <a:t>Other Tier 2 options…</a:t>
            </a:r>
          </a:p>
        </p:txBody>
      </p:sp>
      <p:grpSp>
        <p:nvGrpSpPr>
          <p:cNvPr id="22" name="Group 21">
            <a:extLst>
              <a:ext uri="{FF2B5EF4-FFF2-40B4-BE49-F238E27FC236}">
                <a16:creationId xmlns:a16="http://schemas.microsoft.com/office/drawing/2014/main" id="{42DD1AFA-1FAD-E944-BF88-6D098DFF50D4}"/>
              </a:ext>
            </a:extLst>
          </p:cNvPr>
          <p:cNvGrpSpPr/>
          <p:nvPr/>
        </p:nvGrpSpPr>
        <p:grpSpPr>
          <a:xfrm>
            <a:off x="1899708" y="4786778"/>
            <a:ext cx="1971689" cy="1347380"/>
            <a:chOff x="375707" y="4786778"/>
            <a:chExt cx="1971689" cy="1347380"/>
          </a:xfrm>
          <a:solidFill>
            <a:schemeClr val="accent5"/>
          </a:solidFill>
        </p:grpSpPr>
        <p:sp>
          <p:nvSpPr>
            <p:cNvPr id="6" name="Cloud Callout 5">
              <a:extLst>
                <a:ext uri="{FF2B5EF4-FFF2-40B4-BE49-F238E27FC236}">
                  <a16:creationId xmlns:a16="http://schemas.microsoft.com/office/drawing/2014/main" id="{A265F5EA-361B-8040-B1E2-67AC6866133F}"/>
                </a:ext>
              </a:extLst>
            </p:cNvPr>
            <p:cNvSpPr/>
            <p:nvPr/>
          </p:nvSpPr>
          <p:spPr>
            <a:xfrm>
              <a:off x="375707" y="4786778"/>
              <a:ext cx="1971689" cy="1347380"/>
            </a:xfrm>
            <a:prstGeom prst="cloudCallou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4" name="Rectangle 3">
              <a:extLst>
                <a:ext uri="{FF2B5EF4-FFF2-40B4-BE49-F238E27FC236}">
                  <a16:creationId xmlns:a16="http://schemas.microsoft.com/office/drawing/2014/main" id="{04421BF5-28C7-444F-BE61-E28E7EF44D3D}"/>
                </a:ext>
              </a:extLst>
            </p:cNvPr>
            <p:cNvSpPr/>
            <p:nvPr/>
          </p:nvSpPr>
          <p:spPr>
            <a:xfrm>
              <a:off x="486183" y="5129900"/>
              <a:ext cx="1770181"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Direct Behavior Rating</a:t>
              </a:r>
            </a:p>
          </p:txBody>
        </p:sp>
      </p:grpSp>
      <p:grpSp>
        <p:nvGrpSpPr>
          <p:cNvPr id="21" name="Group 20">
            <a:extLst>
              <a:ext uri="{FF2B5EF4-FFF2-40B4-BE49-F238E27FC236}">
                <a16:creationId xmlns:a16="http://schemas.microsoft.com/office/drawing/2014/main" id="{D2DE2530-7B62-AE4C-AA5F-70FC0CEECAC2}"/>
              </a:ext>
            </a:extLst>
          </p:cNvPr>
          <p:cNvGrpSpPr/>
          <p:nvPr/>
        </p:nvGrpSpPr>
        <p:grpSpPr>
          <a:xfrm>
            <a:off x="4254537" y="5129900"/>
            <a:ext cx="1971690" cy="1347380"/>
            <a:chOff x="2730537" y="5129900"/>
            <a:chExt cx="1971690" cy="1347380"/>
          </a:xfrm>
          <a:solidFill>
            <a:schemeClr val="accent5"/>
          </a:solidFill>
        </p:grpSpPr>
        <p:sp>
          <p:nvSpPr>
            <p:cNvPr id="14" name="Cloud Callout 13">
              <a:extLst>
                <a:ext uri="{FF2B5EF4-FFF2-40B4-BE49-F238E27FC236}">
                  <a16:creationId xmlns:a16="http://schemas.microsoft.com/office/drawing/2014/main" id="{9DE26B67-7D77-E34D-BDD6-8242F0D4F013}"/>
                </a:ext>
              </a:extLst>
            </p:cNvPr>
            <p:cNvSpPr/>
            <p:nvPr/>
          </p:nvSpPr>
          <p:spPr>
            <a:xfrm>
              <a:off x="2730537" y="5129900"/>
              <a:ext cx="1971690" cy="1347380"/>
            </a:xfrm>
            <a:prstGeom prst="cloudCallou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5" name="Rectangle 14">
              <a:extLst>
                <a:ext uri="{FF2B5EF4-FFF2-40B4-BE49-F238E27FC236}">
                  <a16:creationId xmlns:a16="http://schemas.microsoft.com/office/drawing/2014/main" id="{51DDB927-1BAF-4843-A947-3C7FFD9B1757}"/>
                </a:ext>
              </a:extLst>
            </p:cNvPr>
            <p:cNvSpPr/>
            <p:nvPr/>
          </p:nvSpPr>
          <p:spPr>
            <a:xfrm>
              <a:off x="2827226" y="5507783"/>
              <a:ext cx="1770181"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Behavior Specific Praise</a:t>
              </a:r>
            </a:p>
          </p:txBody>
        </p:sp>
      </p:grpSp>
      <p:grpSp>
        <p:nvGrpSpPr>
          <p:cNvPr id="7" name="Group 6">
            <a:extLst>
              <a:ext uri="{FF2B5EF4-FFF2-40B4-BE49-F238E27FC236}">
                <a16:creationId xmlns:a16="http://schemas.microsoft.com/office/drawing/2014/main" id="{9F2ED8DF-35F3-E546-8EE7-F076CC777078}"/>
              </a:ext>
            </a:extLst>
          </p:cNvPr>
          <p:cNvGrpSpPr/>
          <p:nvPr/>
        </p:nvGrpSpPr>
        <p:grpSpPr>
          <a:xfrm>
            <a:off x="6609367" y="4349705"/>
            <a:ext cx="1975836" cy="1350214"/>
            <a:chOff x="4952658" y="4190667"/>
            <a:chExt cx="1975836" cy="1350214"/>
          </a:xfrm>
          <a:solidFill>
            <a:schemeClr val="accent5"/>
          </a:solidFill>
        </p:grpSpPr>
        <p:sp>
          <p:nvSpPr>
            <p:cNvPr id="16" name="Cloud Callout 15">
              <a:extLst>
                <a:ext uri="{FF2B5EF4-FFF2-40B4-BE49-F238E27FC236}">
                  <a16:creationId xmlns:a16="http://schemas.microsoft.com/office/drawing/2014/main" id="{3A2C7DED-07BD-E043-BC57-A032E476A76B}"/>
                </a:ext>
              </a:extLst>
            </p:cNvPr>
            <p:cNvSpPr/>
            <p:nvPr/>
          </p:nvSpPr>
          <p:spPr>
            <a:xfrm>
              <a:off x="4952658" y="4190667"/>
              <a:ext cx="1975836" cy="1350214"/>
            </a:xfrm>
            <a:prstGeom prst="cloud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7" name="Rectangle 16">
              <a:extLst>
                <a:ext uri="{FF2B5EF4-FFF2-40B4-BE49-F238E27FC236}">
                  <a16:creationId xmlns:a16="http://schemas.microsoft.com/office/drawing/2014/main" id="{55E158FD-FE34-EE4B-81E9-0B32E7E6F34E}"/>
                </a:ext>
              </a:extLst>
            </p:cNvPr>
            <p:cNvSpPr/>
            <p:nvPr/>
          </p:nvSpPr>
          <p:spPr>
            <a:xfrm>
              <a:off x="5088695" y="4647613"/>
              <a:ext cx="1703762"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Behavior Contract</a:t>
              </a:r>
            </a:p>
          </p:txBody>
        </p:sp>
      </p:grpSp>
      <p:grpSp>
        <p:nvGrpSpPr>
          <p:cNvPr id="20" name="Group 19">
            <a:extLst>
              <a:ext uri="{FF2B5EF4-FFF2-40B4-BE49-F238E27FC236}">
                <a16:creationId xmlns:a16="http://schemas.microsoft.com/office/drawing/2014/main" id="{976E7770-8747-E94F-A22E-B7A636498ED6}"/>
              </a:ext>
            </a:extLst>
          </p:cNvPr>
          <p:cNvGrpSpPr/>
          <p:nvPr/>
        </p:nvGrpSpPr>
        <p:grpSpPr>
          <a:xfrm>
            <a:off x="8423091" y="5158178"/>
            <a:ext cx="1975836" cy="1350214"/>
            <a:chOff x="6899091" y="5158178"/>
            <a:chExt cx="1975836" cy="1350214"/>
          </a:xfrm>
          <a:solidFill>
            <a:schemeClr val="accent5"/>
          </a:solidFill>
        </p:grpSpPr>
        <p:sp>
          <p:nvSpPr>
            <p:cNvPr id="18" name="Cloud Callout 17">
              <a:extLst>
                <a:ext uri="{FF2B5EF4-FFF2-40B4-BE49-F238E27FC236}">
                  <a16:creationId xmlns:a16="http://schemas.microsoft.com/office/drawing/2014/main" id="{52466FA1-5556-0F47-AFB6-41313BA5EC1B}"/>
                </a:ext>
              </a:extLst>
            </p:cNvPr>
            <p:cNvSpPr/>
            <p:nvPr/>
          </p:nvSpPr>
          <p:spPr>
            <a:xfrm>
              <a:off x="6899091" y="5158178"/>
              <a:ext cx="1975836" cy="1350214"/>
            </a:xfrm>
            <a:prstGeom prst="cloud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9" name="Rectangle 18">
              <a:extLst>
                <a:ext uri="{FF2B5EF4-FFF2-40B4-BE49-F238E27FC236}">
                  <a16:creationId xmlns:a16="http://schemas.microsoft.com/office/drawing/2014/main" id="{1065DD1E-0836-434F-AC35-38FD8B96EEBD}"/>
                </a:ext>
              </a:extLst>
            </p:cNvPr>
            <p:cNvSpPr/>
            <p:nvPr/>
          </p:nvSpPr>
          <p:spPr>
            <a:xfrm>
              <a:off x="6970134" y="5487827"/>
              <a:ext cx="1703762"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Instructional Choice</a:t>
              </a:r>
            </a:p>
          </p:txBody>
        </p:sp>
      </p:grpSp>
      <p:grpSp>
        <p:nvGrpSpPr>
          <p:cNvPr id="32" name="Group 31">
            <a:extLst>
              <a:ext uri="{FF2B5EF4-FFF2-40B4-BE49-F238E27FC236}">
                <a16:creationId xmlns:a16="http://schemas.microsoft.com/office/drawing/2014/main" id="{18CC9B20-8F61-0F46-918C-DFBA468DAB38}"/>
              </a:ext>
            </a:extLst>
          </p:cNvPr>
          <p:cNvGrpSpPr/>
          <p:nvPr/>
        </p:nvGrpSpPr>
        <p:grpSpPr>
          <a:xfrm>
            <a:off x="1756641" y="257907"/>
            <a:ext cx="1840523" cy="3257005"/>
            <a:chOff x="1957754" y="171995"/>
            <a:chExt cx="1840523" cy="3257005"/>
          </a:xfrm>
        </p:grpSpPr>
        <p:pic>
          <p:nvPicPr>
            <p:cNvPr id="33" name="Picture 32">
              <a:extLst>
                <a:ext uri="{FF2B5EF4-FFF2-40B4-BE49-F238E27FC236}">
                  <a16:creationId xmlns:a16="http://schemas.microsoft.com/office/drawing/2014/main" id="{9087FBAF-AE9A-3B44-ABB1-E0594CD2E21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4" name="Rectangle 33">
              <a:extLst>
                <a:ext uri="{FF2B5EF4-FFF2-40B4-BE49-F238E27FC236}">
                  <a16:creationId xmlns:a16="http://schemas.microsoft.com/office/drawing/2014/main" id="{566F73CF-6984-444B-A53A-128B7813BBE2}"/>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736ADE68-E104-3847-A8B2-CC596439D327}"/>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cxnSp>
        <p:nvCxnSpPr>
          <p:cNvPr id="36" name="Curved Connector 35">
            <a:extLst>
              <a:ext uri="{FF2B5EF4-FFF2-40B4-BE49-F238E27FC236}">
                <a16:creationId xmlns:a16="http://schemas.microsoft.com/office/drawing/2014/main" id="{DFFCBA0B-59C2-2942-A8FC-21D543CB60BB}"/>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843EBDE-9AD0-6740-BF01-9B3A56248632}"/>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4" name="Picture 2" descr="Module 6.3.2.1">
            <a:extLst>
              <a:ext uri="{FF2B5EF4-FFF2-40B4-BE49-F238E27FC236}">
                <a16:creationId xmlns:a16="http://schemas.microsoft.com/office/drawing/2014/main" id="{A71964BB-7527-D23E-530C-8B24E6003C3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100126" y="1701326"/>
            <a:ext cx="1902030" cy="297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nodeType="clickEffect">
                                  <p:stCondLst>
                                    <p:cond delay="0"/>
                                  </p:stCondLst>
                                  <p:childTnLst>
                                    <p:animEffect transition="out" filter="wipe(up)">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childTnLst>
                          </p:cTn>
                        </p:par>
                        <p:par>
                          <p:cTn id="27" fill="hold">
                            <p:stCondLst>
                              <p:cond delay="1000"/>
                            </p:stCondLst>
                            <p:childTnLst>
                              <p:par>
                                <p:cTn id="28" presetID="9" presetClass="entr" presetSubtype="0" fill="hold" nodeType="afterEffect">
                                  <p:stCondLst>
                                    <p:cond delay="50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childTnLst>
                          </p:cTn>
                        </p:par>
                        <p:par>
                          <p:cTn id="31" fill="hold">
                            <p:stCondLst>
                              <p:cond delay="2000"/>
                            </p:stCondLst>
                            <p:childTnLst>
                              <p:par>
                                <p:cTn id="32" presetID="9" presetClass="entr" presetSubtype="0" fill="hold" nodeType="afterEffect">
                                  <p:stCondLst>
                                    <p:cond delay="50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par>
                          <p:cTn id="35" fill="hold">
                            <p:stCondLst>
                              <p:cond delay="3000"/>
                            </p:stCondLst>
                            <p:childTnLst>
                              <p:par>
                                <p:cTn id="36" presetID="9" presetClass="entr" presetSubtype="0" fill="hold" nodeType="afterEffect">
                                  <p:stCondLst>
                                    <p:cond delay="50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a:t>Planning Tier 2 Supports</a:t>
            </a:r>
          </a:p>
        </p:txBody>
      </p:sp>
      <p:graphicFrame>
        <p:nvGraphicFramePr>
          <p:cNvPr id="7" name="Table 6">
            <a:extLst>
              <a:ext uri="{FF2B5EF4-FFF2-40B4-BE49-F238E27FC236}">
                <a16:creationId xmlns:a16="http://schemas.microsoft.com/office/drawing/2014/main" id="{DD4D6456-1956-1340-9360-FD832633EDF1}"/>
              </a:ext>
            </a:extLst>
          </p:cNvPr>
          <p:cNvGraphicFramePr>
            <a:graphicFrameLocks noGrp="1"/>
          </p:cNvGraphicFramePr>
          <p:nvPr/>
        </p:nvGraphicFramePr>
        <p:xfrm>
          <a:off x="1230284" y="2183439"/>
          <a:ext cx="9326879" cy="3912557"/>
        </p:xfrm>
        <a:graphic>
          <a:graphicData uri="http://schemas.openxmlformats.org/drawingml/2006/table">
            <a:tbl>
              <a:tblPr/>
              <a:tblGrid>
                <a:gridCol w="3108960">
                  <a:extLst>
                    <a:ext uri="{9D8B030D-6E8A-4147-A177-3AD203B41FA5}">
                      <a16:colId xmlns:a16="http://schemas.microsoft.com/office/drawing/2014/main" val="2696750215"/>
                    </a:ext>
                  </a:extLst>
                </a:gridCol>
                <a:gridCol w="2472393">
                  <a:extLst>
                    <a:ext uri="{9D8B030D-6E8A-4147-A177-3AD203B41FA5}">
                      <a16:colId xmlns:a16="http://schemas.microsoft.com/office/drawing/2014/main" val="3774036906"/>
                    </a:ext>
                  </a:extLst>
                </a:gridCol>
                <a:gridCol w="3745526">
                  <a:extLst>
                    <a:ext uri="{9D8B030D-6E8A-4147-A177-3AD203B41FA5}">
                      <a16:colId xmlns:a16="http://schemas.microsoft.com/office/drawing/2014/main" val="3176014173"/>
                    </a:ext>
                  </a:extLst>
                </a:gridCol>
              </a:tblGrid>
              <a:tr h="354680">
                <a:tc gridSpan="3">
                  <a:txBody>
                    <a:bodyPr/>
                    <a:lstStyle/>
                    <a:p>
                      <a:r>
                        <a:rPr lang="en-US" sz="1800">
                          <a:solidFill>
                            <a:schemeClr val="bg1"/>
                          </a:solidFill>
                          <a:effectLst/>
                          <a:latin typeface="+mn-lt"/>
                        </a:rPr>
                        <a:t>TFI Item 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extLst>
                  <a:ext uri="{0D108BD9-81ED-4DB2-BD59-A6C34878D82A}">
                    <a16:rowId xmlns:a16="http://schemas.microsoft.com/office/drawing/2014/main" val="2854702386"/>
                  </a:ext>
                </a:extLst>
              </a:tr>
              <a:tr h="3546797">
                <a:tc>
                  <a:txBody>
                    <a:bodyPr/>
                    <a:lstStyle/>
                    <a:p>
                      <a:r>
                        <a:rPr lang="en-US" sz="1800">
                          <a:effectLst/>
                          <a:latin typeface="+mn-lt"/>
                        </a:rPr>
                        <a:t>Screening: Tier 2 team uses </a:t>
                      </a:r>
                      <a:r>
                        <a:rPr lang="en-US" sz="1800" b="1">
                          <a:effectLst/>
                          <a:latin typeface="+mn-lt"/>
                        </a:rPr>
                        <a:t>decision rules and multiple sources of data (e.g., ODRs, academic progress, screening tools, attendance, teacher/ family/student nominations) to identify students who require Tier 2 supports.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tc>
                  <a:txBody>
                    <a:bodyPr/>
                    <a:lstStyle/>
                    <a:p>
                      <a:pPr>
                        <a:buFont typeface="Arial" panose="020B0604020202020204" pitchFamily="34" charset="0"/>
                        <a:buChar char="•"/>
                      </a:pPr>
                      <a:r>
                        <a:rPr lang="en-US" sz="1800">
                          <a:effectLst/>
                          <a:latin typeface="+mn-lt"/>
                        </a:rPr>
                        <a:t>Multiple data sources used (e.g., ODRs, time out of instruction, attendance, academic performance) </a:t>
                      </a:r>
                    </a:p>
                    <a:p>
                      <a:pPr>
                        <a:buFont typeface="Arial" panose="020B0604020202020204" pitchFamily="34" charset="0"/>
                        <a:buChar char="•"/>
                      </a:pPr>
                      <a:r>
                        <a:rPr lang="en-US" sz="1800">
                          <a:effectLst/>
                          <a:latin typeface="+mn-lt"/>
                        </a:rPr>
                        <a:t>Team decision rubric </a:t>
                      </a:r>
                    </a:p>
                    <a:p>
                      <a:pPr>
                        <a:buFont typeface="Arial" panose="020B0604020202020204" pitchFamily="34" charset="0"/>
                        <a:buChar char="•"/>
                      </a:pPr>
                      <a:r>
                        <a:rPr lang="en-US" sz="1800">
                          <a:effectLst/>
                          <a:latin typeface="+mn-lt"/>
                        </a:rPr>
                        <a:t>Team meeting minutes </a:t>
                      </a:r>
                    </a:p>
                    <a:p>
                      <a:pPr>
                        <a:buFont typeface="Arial" panose="020B0604020202020204" pitchFamily="34" charset="0"/>
                        <a:buChar char="•"/>
                      </a:pPr>
                      <a:r>
                        <a:rPr lang="en-US" sz="1800">
                          <a:effectLst/>
                          <a:latin typeface="+mn-lt"/>
                        </a:rPr>
                        <a:t>School policy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tc>
                  <a:txBody>
                    <a:bodyPr/>
                    <a:lstStyle/>
                    <a:p>
                      <a:r>
                        <a:rPr lang="en-US" sz="1800">
                          <a:effectLst/>
                          <a:latin typeface="+mn-lt"/>
                        </a:rPr>
                        <a:t>0 = No specific rules for identifying students who qualify for Tier 2 supports </a:t>
                      </a:r>
                    </a:p>
                    <a:p>
                      <a:r>
                        <a:rPr lang="en-US" sz="1800">
                          <a:effectLst/>
                          <a:latin typeface="+mn-lt"/>
                        </a:rPr>
                        <a:t>1 = Data decision rules established but not consistently followed or used with only one data source </a:t>
                      </a:r>
                    </a:p>
                    <a:p>
                      <a:r>
                        <a:rPr lang="en-US" sz="1800">
                          <a:effectLst/>
                          <a:latin typeface="+mn-lt"/>
                        </a:rPr>
                        <a:t>2 = Written policy exists that (a)</a:t>
                      </a:r>
                      <a:br>
                        <a:rPr lang="en-US" sz="1800">
                          <a:effectLst/>
                          <a:latin typeface="+mn-lt"/>
                        </a:rPr>
                      </a:br>
                      <a:r>
                        <a:rPr lang="en-US" sz="1800">
                          <a:effectLst/>
                          <a:latin typeface="+mn-lt"/>
                        </a:rPr>
                        <a:t>uses multiple data sources for identifying students, and (b) ensures that families are notified promptly when students enter Tier 2 supports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extLst>
                  <a:ext uri="{0D108BD9-81ED-4DB2-BD59-A6C34878D82A}">
                    <a16:rowId xmlns:a16="http://schemas.microsoft.com/office/drawing/2014/main" val="1711276809"/>
                  </a:ext>
                </a:extLst>
              </a:tr>
            </a:tbl>
          </a:graphicData>
        </a:graphic>
      </p:graphicFrame>
      <p:sp>
        <p:nvSpPr>
          <p:cNvPr id="5" name="TextBox 4">
            <a:extLst>
              <a:ext uri="{FF2B5EF4-FFF2-40B4-BE49-F238E27FC236}">
                <a16:creationId xmlns:a16="http://schemas.microsoft.com/office/drawing/2014/main" id="{BB4EFB97-6285-1D45-9674-DF4B72032D13}"/>
              </a:ext>
            </a:extLst>
          </p:cNvPr>
          <p:cNvSpPr txBox="1"/>
          <p:nvPr/>
        </p:nvSpPr>
        <p:spPr>
          <a:xfrm>
            <a:off x="1230284" y="1752397"/>
            <a:ext cx="7886699" cy="369332"/>
          </a:xfrm>
          <a:prstGeom prst="rect">
            <a:avLst/>
          </a:prstGeom>
          <a:noFill/>
        </p:spPr>
        <p:txBody>
          <a:bodyPr wrap="square" rtlCol="0">
            <a:spAutoFit/>
          </a:bodyPr>
          <a:lstStyle/>
          <a:p>
            <a:r>
              <a:rPr lang="en-US"/>
              <a:t>Considering Treatment Integrity data to inform next steps:</a:t>
            </a:r>
          </a:p>
        </p:txBody>
      </p:sp>
    </p:spTree>
    <p:extLst>
      <p:ext uri="{BB962C8B-B14F-4D97-AF65-F5344CB8AC3E}">
        <p14:creationId xmlns:p14="http://schemas.microsoft.com/office/powerpoint/2010/main" val="4088284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and Preview</a:t>
            </a:r>
          </a:p>
        </p:txBody>
      </p:sp>
      <p:sp>
        <p:nvSpPr>
          <p:cNvPr id="3" name="Text Placeholder 2"/>
          <p:cNvSpPr>
            <a:spLocks noGrp="1"/>
          </p:cNvSpPr>
          <p:nvPr>
            <p:ph type="body" idx="1"/>
          </p:nvPr>
        </p:nvSpPr>
        <p:spPr/>
        <p:txBody>
          <a:bodyPr/>
          <a:lstStyle/>
          <a:p>
            <a:r>
              <a:rPr lang="en-US"/>
              <a:t>Last Time</a:t>
            </a:r>
          </a:p>
        </p:txBody>
      </p:sp>
      <p:sp>
        <p:nvSpPr>
          <p:cNvPr id="4" name="Content Placeholder 3"/>
          <p:cNvSpPr>
            <a:spLocks noGrp="1"/>
          </p:cNvSpPr>
          <p:nvPr>
            <p:ph sz="half" idx="2"/>
          </p:nvPr>
        </p:nvSpPr>
        <p:spPr/>
        <p:txBody>
          <a:bodyPr>
            <a:normAutofit fontScale="92500"/>
          </a:bodyPr>
          <a:lstStyle/>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p:txBody>
      </p:sp>
      <p:sp>
        <p:nvSpPr>
          <p:cNvPr id="5" name="Text Placeholder 4"/>
          <p:cNvSpPr>
            <a:spLocks noGrp="1"/>
          </p:cNvSpPr>
          <p:nvPr>
            <p:ph type="body" sz="quarter" idx="3"/>
          </p:nvPr>
        </p:nvSpPr>
        <p:spPr/>
        <p:txBody>
          <a:bodyPr/>
          <a:lstStyle/>
          <a:p>
            <a:r>
              <a:rPr lang="en-US"/>
              <a:t>Today</a:t>
            </a:r>
          </a:p>
        </p:txBody>
      </p:sp>
      <p:sp>
        <p:nvSpPr>
          <p:cNvPr id="6" name="Content Placeholder 5"/>
          <p:cNvSpPr>
            <a:spLocks noGrp="1"/>
          </p:cNvSpPr>
          <p:nvPr>
            <p:ph sz="quarter" idx="4"/>
          </p:nvPr>
        </p:nvSpPr>
        <p:spPr/>
        <p:txBody>
          <a:bodyPr>
            <a:normAutofit fontScale="92500"/>
          </a:bodyPr>
          <a:lstStyle/>
          <a:p>
            <a:r>
              <a:rPr lang="en-US"/>
              <a:t>Data-Informed Decision-Making</a:t>
            </a:r>
          </a:p>
          <a:p>
            <a:r>
              <a:rPr lang="en-US"/>
              <a:t>Integrated Lesson Planning at Tier 1</a:t>
            </a:r>
          </a:p>
          <a:p>
            <a:r>
              <a:rPr lang="en-US"/>
              <a:t>Planning and Implementing Tier 2 Interventions</a:t>
            </a:r>
          </a:p>
          <a:p>
            <a:r>
              <a:rPr lang="en-US"/>
              <a:t>Planning and Implementing Tier 3 Interventions</a:t>
            </a:r>
          </a:p>
          <a:p>
            <a:endParaRPr lang="en-US" sz="2800">
              <a:solidFill>
                <a:schemeClr val="tx1"/>
              </a:solidFill>
            </a:endParaRPr>
          </a:p>
        </p:txBody>
      </p:sp>
    </p:spTree>
    <p:extLst>
      <p:ext uri="{BB962C8B-B14F-4D97-AF65-F5344CB8AC3E}">
        <p14:creationId xmlns:p14="http://schemas.microsoft.com/office/powerpoint/2010/main" val="38300910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a:t>Planning Tier 2 Supports</a:t>
            </a:r>
          </a:p>
        </p:txBody>
      </p:sp>
      <p:graphicFrame>
        <p:nvGraphicFramePr>
          <p:cNvPr id="4" name="Table 3">
            <a:extLst>
              <a:ext uri="{FF2B5EF4-FFF2-40B4-BE49-F238E27FC236}">
                <a16:creationId xmlns:a16="http://schemas.microsoft.com/office/drawing/2014/main" id="{97FCE95D-6B18-D24B-88E7-B9A8EC33F511}"/>
              </a:ext>
            </a:extLst>
          </p:cNvPr>
          <p:cNvGraphicFramePr>
            <a:graphicFrameLocks noGrp="1"/>
          </p:cNvGraphicFramePr>
          <p:nvPr>
            <p:extLst>
              <p:ext uri="{D42A27DB-BD31-4B8C-83A1-F6EECF244321}">
                <p14:modId xmlns:p14="http://schemas.microsoft.com/office/powerpoint/2010/main" val="3040138948"/>
              </p:ext>
            </p:extLst>
          </p:nvPr>
        </p:nvGraphicFramePr>
        <p:xfrm>
          <a:off x="838199" y="1520008"/>
          <a:ext cx="10515601" cy="3520077"/>
        </p:xfrm>
        <a:graphic>
          <a:graphicData uri="http://schemas.openxmlformats.org/drawingml/2006/table">
            <a:tbl>
              <a:tblPr/>
              <a:tblGrid>
                <a:gridCol w="3414823">
                  <a:extLst>
                    <a:ext uri="{9D8B030D-6E8A-4147-A177-3AD203B41FA5}">
                      <a16:colId xmlns:a16="http://schemas.microsoft.com/office/drawing/2014/main" val="159252813"/>
                    </a:ext>
                  </a:extLst>
                </a:gridCol>
                <a:gridCol w="2849527">
                  <a:extLst>
                    <a:ext uri="{9D8B030D-6E8A-4147-A177-3AD203B41FA5}">
                      <a16:colId xmlns:a16="http://schemas.microsoft.com/office/drawing/2014/main" val="1544980049"/>
                    </a:ext>
                  </a:extLst>
                </a:gridCol>
                <a:gridCol w="4251251">
                  <a:extLst>
                    <a:ext uri="{9D8B030D-6E8A-4147-A177-3AD203B41FA5}">
                      <a16:colId xmlns:a16="http://schemas.microsoft.com/office/drawing/2014/main" val="776543546"/>
                    </a:ext>
                  </a:extLst>
                </a:gridCol>
              </a:tblGrid>
              <a:tr h="370534">
                <a:tc gridSpan="3">
                  <a:txBody>
                    <a:bodyPr/>
                    <a:lstStyle/>
                    <a:p>
                      <a:r>
                        <a:rPr lang="en-US" sz="1800">
                          <a:solidFill>
                            <a:schemeClr val="bg1"/>
                          </a:solidFill>
                          <a:effectLst/>
                          <a:latin typeface="+mn-lt"/>
                        </a:rPr>
                        <a:t>TFI Item 2.6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4179993"/>
                  </a:ext>
                </a:extLst>
              </a:tr>
              <a:tr h="3149543">
                <a:tc>
                  <a:txBody>
                    <a:bodyPr/>
                    <a:lstStyle/>
                    <a:p>
                      <a:r>
                        <a:rPr lang="en-US" sz="1800">
                          <a:effectLst/>
                          <a:latin typeface="+mn-lt"/>
                        </a:rPr>
                        <a:t>Options for Tier 2 Interventions: Tier 2 team has </a:t>
                      </a:r>
                      <a:r>
                        <a:rPr lang="en-US" sz="1800" b="1">
                          <a:effectLst/>
                          <a:latin typeface="+mn-lt"/>
                        </a:rPr>
                        <a:t>multiple ongoing behavior support interventions with documented evidence</a:t>
                      </a:r>
                      <a:br>
                        <a:rPr lang="en-US" sz="1800" b="1">
                          <a:effectLst/>
                          <a:latin typeface="+mn-lt"/>
                        </a:rPr>
                      </a:br>
                      <a:r>
                        <a:rPr lang="en-US" sz="1800" b="1">
                          <a:effectLst/>
                          <a:latin typeface="+mn-lt"/>
                        </a:rPr>
                        <a:t>of effectiveness matched</a:t>
                      </a:r>
                      <a:br>
                        <a:rPr lang="en-US" sz="1800" b="1">
                          <a:effectLst/>
                          <a:latin typeface="+mn-lt"/>
                        </a:rPr>
                      </a:br>
                      <a:r>
                        <a:rPr lang="en-US" sz="1800" b="1">
                          <a:effectLst/>
                          <a:latin typeface="+mn-lt"/>
                        </a:rPr>
                        <a:t>to student need</a:t>
                      </a:r>
                      <a:r>
                        <a:rPr lang="en-US" sz="1800">
                          <a:effectLst/>
                          <a:latin typeface="+mn-lt"/>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buFont typeface="Arial" panose="020B0604020202020204" pitchFamily="34" charset="0"/>
                        <a:buChar char="•"/>
                      </a:pPr>
                      <a:r>
                        <a:rPr lang="en-US" sz="1800">
                          <a:effectLst/>
                          <a:latin typeface="+mn-lt"/>
                        </a:rPr>
                        <a:t>School Tier 2 handbook </a:t>
                      </a:r>
                    </a:p>
                    <a:p>
                      <a:pPr>
                        <a:buFont typeface="Arial" panose="020B0604020202020204" pitchFamily="34" charset="0"/>
                        <a:buChar char="•"/>
                      </a:pPr>
                      <a:r>
                        <a:rPr lang="en-US" sz="1800">
                          <a:effectLst/>
                          <a:latin typeface="+mn-lt"/>
                        </a:rPr>
                        <a:t>Targeted Interventions Reference Guide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en-US" sz="1800">
                          <a:effectLst/>
                          <a:latin typeface="+mn-lt"/>
                        </a:rPr>
                        <a:t>0 = No Tier 2 interventions with documented evidence of effectiveness are in use </a:t>
                      </a:r>
                    </a:p>
                    <a:p>
                      <a:r>
                        <a:rPr lang="en-US" sz="1800">
                          <a:effectLst/>
                          <a:latin typeface="+mn-lt"/>
                        </a:rPr>
                        <a:t>1 = Only 1 Tier 2 intervention with documented evidence of effectiveness is in use </a:t>
                      </a:r>
                    </a:p>
                    <a:p>
                      <a:r>
                        <a:rPr lang="en-US" sz="1800">
                          <a:effectLst/>
                          <a:latin typeface="+mn-lt"/>
                        </a:rPr>
                        <a:t>2 = Multiple Tier 2 interventions with documented evidence</a:t>
                      </a:r>
                      <a:br>
                        <a:rPr lang="en-US" sz="1800">
                          <a:effectLst/>
                          <a:latin typeface="+mn-lt"/>
                        </a:rPr>
                      </a:br>
                      <a:r>
                        <a:rPr lang="en-US" sz="1800">
                          <a:effectLst/>
                          <a:latin typeface="+mn-lt"/>
                        </a:rPr>
                        <a:t>of effectiveness matched</a:t>
                      </a:r>
                      <a:br>
                        <a:rPr lang="en-US" sz="1800">
                          <a:effectLst/>
                          <a:latin typeface="+mn-lt"/>
                        </a:rPr>
                      </a:br>
                      <a:r>
                        <a:rPr lang="en-US" sz="1800">
                          <a:effectLst/>
                          <a:latin typeface="+mn-lt"/>
                        </a:rPr>
                        <a:t>to student need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6199436"/>
                  </a:ext>
                </a:extLst>
              </a:tr>
            </a:tbl>
          </a:graphicData>
        </a:graphic>
      </p:graphicFrame>
      <p:pic>
        <p:nvPicPr>
          <p:cNvPr id="5" name="Graphic 4" descr="Line arrow Clockwise curve">
            <a:extLst>
              <a:ext uri="{FF2B5EF4-FFF2-40B4-BE49-F238E27FC236}">
                <a16:creationId xmlns:a16="http://schemas.microsoft.com/office/drawing/2014/main" id="{5623E295-29E4-5B40-AC97-7F571432A6A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858496" flipV="1">
            <a:off x="2579767" y="4342601"/>
            <a:ext cx="1979912" cy="1979912"/>
          </a:xfrm>
          <a:prstGeom prst="rect">
            <a:avLst/>
          </a:prstGeom>
        </p:spPr>
      </p:pic>
      <p:pic>
        <p:nvPicPr>
          <p:cNvPr id="7" name="Picture 6">
            <a:extLst>
              <a:ext uri="{FF2B5EF4-FFF2-40B4-BE49-F238E27FC236}">
                <a16:creationId xmlns:a16="http://schemas.microsoft.com/office/drawing/2014/main" id="{2DBBA16F-93B3-D1BA-2728-57DDC9AFF5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46961" y="4506291"/>
            <a:ext cx="2519895" cy="1986584"/>
          </a:xfrm>
          <a:prstGeom prst="rect">
            <a:avLst/>
          </a:prstGeom>
          <a:ln>
            <a:solidFill>
              <a:schemeClr val="tx1"/>
            </a:solidFill>
          </a:ln>
        </p:spPr>
      </p:pic>
    </p:spTree>
    <p:extLst>
      <p:ext uri="{BB962C8B-B14F-4D97-AF65-F5344CB8AC3E}">
        <p14:creationId xmlns:p14="http://schemas.microsoft.com/office/powerpoint/2010/main" val="39585041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AA8B9B9-27E7-90FB-569E-14D6674E121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276312" y="1744524"/>
            <a:ext cx="2020772" cy="31574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3DBAEA0-DDBF-639E-01BF-617C851E4CF8}"/>
              </a:ext>
            </a:extLst>
          </p:cNvPr>
          <p:cNvPicPr>
            <a:picLocks noChangeAspect="1"/>
          </p:cNvPicPr>
          <p:nvPr/>
        </p:nvPicPr>
        <p:blipFill>
          <a:blip r:embed="rId3"/>
          <a:stretch>
            <a:fillRect/>
          </a:stretch>
        </p:blipFill>
        <p:spPr>
          <a:xfrm>
            <a:off x="2785713" y="296215"/>
            <a:ext cx="7947602" cy="6265570"/>
          </a:xfrm>
          <a:prstGeom prst="rect">
            <a:avLst/>
          </a:prstGeom>
          <a:ln>
            <a:solidFill>
              <a:schemeClr val="tx1"/>
            </a:solidFill>
          </a:ln>
        </p:spPr>
      </p:pic>
    </p:spTree>
    <p:extLst>
      <p:ext uri="{BB962C8B-B14F-4D97-AF65-F5344CB8AC3E}">
        <p14:creationId xmlns:p14="http://schemas.microsoft.com/office/powerpoint/2010/main" val="1182338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842002-2DB4-4CAA-BED3-F42A67EB4093}"/>
              </a:ext>
            </a:extLst>
          </p:cNvPr>
          <p:cNvSpPr txBox="1">
            <a:spLocks/>
          </p:cNvSpPr>
          <p:nvPr/>
        </p:nvSpPr>
        <p:spPr>
          <a:xfrm>
            <a:off x="2856003" y="355212"/>
            <a:ext cx="7772400" cy="2387600"/>
          </a:xfrm>
          <a:prstGeom prst="rect">
            <a:avLst/>
          </a:prstGeom>
          <a:noFill/>
        </p:spPr>
        <p:txBody>
          <a:bodyPr vert="horz" lIns="91440" tIns="45720" rIns="91440" bIns="45720" rtlCol="0" anchor="ctr">
            <a:no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a:solidFill>
                  <a:srgbClr val="5B9BD5">
                    <a:lumMod val="75000"/>
                  </a:srgbClr>
                </a:solidFill>
                <a:latin typeface="Calibri Light" panose="020F0302020204030204"/>
              </a:rPr>
              <a:t>Behavior Contracts </a:t>
            </a:r>
          </a:p>
          <a:p>
            <a:pPr algn="ctr"/>
            <a:r>
              <a:rPr lang="en-US">
                <a:solidFill>
                  <a:prstClr val="black"/>
                </a:solidFill>
                <a:latin typeface="Calibri Light" panose="020F0302020204030204"/>
              </a:rPr>
              <a:t>to Support Classroom </a:t>
            </a:r>
          </a:p>
          <a:p>
            <a:pPr algn="ctr"/>
            <a:r>
              <a:rPr lang="en-US">
                <a:solidFill>
                  <a:prstClr val="black"/>
                </a:solidFill>
                <a:latin typeface="Calibri Light" panose="020F0302020204030204"/>
              </a:rPr>
              <a:t>Behavior and Engagement</a:t>
            </a:r>
          </a:p>
        </p:txBody>
      </p:sp>
      <p:pic>
        <p:nvPicPr>
          <p:cNvPr id="3" name="Picture 2">
            <a:extLst>
              <a:ext uri="{FF2B5EF4-FFF2-40B4-BE49-F238E27FC236}">
                <a16:creationId xmlns:a16="http://schemas.microsoft.com/office/drawing/2014/main" id="{002EA6FB-AACC-9FC2-2370-C226A38B01FE}"/>
              </a:ext>
            </a:extLst>
          </p:cNvPr>
          <p:cNvPicPr>
            <a:picLocks noChangeAspect="1"/>
          </p:cNvPicPr>
          <p:nvPr/>
        </p:nvPicPr>
        <p:blipFill>
          <a:blip r:embed="rId2"/>
          <a:srcRect/>
          <a:stretch/>
        </p:blipFill>
        <p:spPr>
          <a:xfrm>
            <a:off x="584853" y="185737"/>
            <a:ext cx="1951500" cy="6486525"/>
          </a:xfrm>
          <a:prstGeom prst="rect">
            <a:avLst/>
          </a:prstGeom>
          <a:ln>
            <a:solidFill>
              <a:schemeClr val="tx1"/>
            </a:solidFill>
          </a:ln>
        </p:spPr>
      </p:pic>
      <p:pic>
        <p:nvPicPr>
          <p:cNvPr id="10" name="Picture 9">
            <a:extLst>
              <a:ext uri="{FF2B5EF4-FFF2-40B4-BE49-F238E27FC236}">
                <a16:creationId xmlns:a16="http://schemas.microsoft.com/office/drawing/2014/main" id="{CA930491-DC2F-86C2-E659-BD42F6D55EEB}"/>
              </a:ext>
            </a:extLst>
          </p:cNvPr>
          <p:cNvPicPr>
            <a:picLocks noChangeAspect="1"/>
          </p:cNvPicPr>
          <p:nvPr/>
        </p:nvPicPr>
        <p:blipFill>
          <a:blip r:embed="rId3"/>
          <a:srcRect/>
          <a:stretch/>
        </p:blipFill>
        <p:spPr>
          <a:xfrm>
            <a:off x="3846980" y="2696292"/>
            <a:ext cx="3086100" cy="2837793"/>
          </a:xfrm>
          <a:prstGeom prst="rect">
            <a:avLst/>
          </a:prstGeom>
          <a:ln>
            <a:solidFill>
              <a:schemeClr val="bg2">
                <a:lumMod val="75000"/>
              </a:schemeClr>
            </a:solidFill>
          </a:ln>
        </p:spPr>
      </p:pic>
      <p:pic>
        <p:nvPicPr>
          <p:cNvPr id="6" name="Picture 5">
            <a:extLst>
              <a:ext uri="{FF2B5EF4-FFF2-40B4-BE49-F238E27FC236}">
                <a16:creationId xmlns:a16="http://schemas.microsoft.com/office/drawing/2014/main" id="{A79F3E84-AF69-9147-E6D3-F384E5508D8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294008" y="4085"/>
            <a:ext cx="897991" cy="14010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701F285-FD55-2793-ECCD-0B3D825C6988}"/>
              </a:ext>
            </a:extLst>
          </p:cNvPr>
          <p:cNvPicPr>
            <a:picLocks noChangeAspect="1"/>
          </p:cNvPicPr>
          <p:nvPr/>
        </p:nvPicPr>
        <p:blipFill>
          <a:blip r:embed="rId5"/>
          <a:srcRect/>
          <a:stretch/>
        </p:blipFill>
        <p:spPr>
          <a:xfrm>
            <a:off x="8384369" y="2779486"/>
            <a:ext cx="3358634" cy="1863122"/>
          </a:xfrm>
          <a:prstGeom prst="rect">
            <a:avLst/>
          </a:prstGeom>
          <a:ln>
            <a:solidFill>
              <a:schemeClr val="tx1"/>
            </a:solidFill>
          </a:ln>
        </p:spPr>
      </p:pic>
      <p:sp>
        <p:nvSpPr>
          <p:cNvPr id="14" name="Right Arrow 9">
            <a:extLst>
              <a:ext uri="{FF2B5EF4-FFF2-40B4-BE49-F238E27FC236}">
                <a16:creationId xmlns:a16="http://schemas.microsoft.com/office/drawing/2014/main" id="{44C75A14-66C3-D435-A997-266AE13FDE05}"/>
              </a:ext>
            </a:extLst>
          </p:cNvPr>
          <p:cNvSpPr/>
          <p:nvPr/>
        </p:nvSpPr>
        <p:spPr>
          <a:xfrm>
            <a:off x="2592669" y="3252658"/>
            <a:ext cx="1274333" cy="41198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9">
            <a:extLst>
              <a:ext uri="{FF2B5EF4-FFF2-40B4-BE49-F238E27FC236}">
                <a16:creationId xmlns:a16="http://schemas.microsoft.com/office/drawing/2014/main" id="{3AC81EF2-157B-FC92-FABF-353FA976B5A5}"/>
              </a:ext>
            </a:extLst>
          </p:cNvPr>
          <p:cNvSpPr/>
          <p:nvPr/>
        </p:nvSpPr>
        <p:spPr>
          <a:xfrm>
            <a:off x="7038519" y="3252658"/>
            <a:ext cx="1274333" cy="41198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34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9ADFD-AC25-D543-BD45-D300ADA8486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A9611F63-D057-B941-8221-D08AEBEAE291}"/>
              </a:ext>
            </a:extLst>
          </p:cNvPr>
          <p:cNvSpPr>
            <a:spLocks noGrp="1"/>
          </p:cNvSpPr>
          <p:nvPr>
            <p:ph idx="1"/>
          </p:nvPr>
        </p:nvSpPr>
        <p:spPr/>
        <p:txBody>
          <a:bodyPr>
            <a:noAutofit/>
          </a:bodyPr>
          <a:lstStyle/>
          <a:p>
            <a:r>
              <a:rPr lang="en-US"/>
              <a:t>Comprehensive, integrated, three-tiered (Ci3T) model of prevention</a:t>
            </a:r>
          </a:p>
          <a:p>
            <a:r>
              <a:rPr lang="en-US"/>
              <a:t>A look at </a:t>
            </a:r>
            <a:r>
              <a:rPr lang="en-US" b="1"/>
              <a:t>Behavior Contracts</a:t>
            </a:r>
          </a:p>
          <a:p>
            <a:pPr lvl="1"/>
            <a:r>
              <a:rPr lang="en-US"/>
              <a:t>What are Behavior Contracts?</a:t>
            </a:r>
          </a:p>
          <a:p>
            <a:pPr lvl="1"/>
            <a:r>
              <a:rPr lang="en-US"/>
              <a:t>Why are Behavior Contracts effective?</a:t>
            </a:r>
          </a:p>
          <a:p>
            <a:pPr lvl="1"/>
            <a:r>
              <a:rPr lang="en-US"/>
              <a:t>What does the supporting research for Behavior Contracts say?</a:t>
            </a:r>
          </a:p>
          <a:p>
            <a:pPr lvl="1"/>
            <a:r>
              <a:rPr lang="en-US"/>
              <a:t>What are the benefits and challenges?</a:t>
            </a:r>
          </a:p>
          <a:p>
            <a:pPr lvl="1"/>
            <a:r>
              <a:rPr lang="en-US"/>
              <a:t>How do I implement Behavior Contracts in my classroom?</a:t>
            </a:r>
          </a:p>
          <a:p>
            <a:pPr lvl="2"/>
            <a:r>
              <a:rPr lang="en-US"/>
              <a:t>Implementation checklist</a:t>
            </a:r>
          </a:p>
          <a:p>
            <a:pPr lvl="1"/>
            <a:r>
              <a:rPr lang="en-US"/>
              <a:t>How well is it working?</a:t>
            </a:r>
          </a:p>
          <a:p>
            <a:pPr lvl="2"/>
            <a:r>
              <a:rPr lang="en-US"/>
              <a:t>Examining the effects</a:t>
            </a:r>
          </a:p>
          <a:p>
            <a:pPr lvl="1"/>
            <a:endParaRPr lang="en-US"/>
          </a:p>
        </p:txBody>
      </p:sp>
      <p:pic>
        <p:nvPicPr>
          <p:cNvPr id="6" name="Picture 5">
            <a:extLst>
              <a:ext uri="{FF2B5EF4-FFF2-40B4-BE49-F238E27FC236}">
                <a16:creationId xmlns:a16="http://schemas.microsoft.com/office/drawing/2014/main" id="{125F7968-D911-BE42-A1B8-58270A4054A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1640375" y="5065628"/>
            <a:ext cx="457200" cy="457200"/>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0AAB8F2-3BF5-4344-928F-469F1FAF11BC}"/>
              </a:ext>
            </a:extLst>
          </p:cNvPr>
          <p:cNvGrpSpPr/>
          <p:nvPr/>
        </p:nvGrpSpPr>
        <p:grpSpPr>
          <a:xfrm>
            <a:off x="1559504" y="5876311"/>
            <a:ext cx="468131" cy="462987"/>
            <a:chOff x="1582654" y="5876311"/>
            <a:chExt cx="468131" cy="462987"/>
          </a:xfrm>
        </p:grpSpPr>
        <p:sp>
          <p:nvSpPr>
            <p:cNvPr id="9" name="Oval 8">
              <a:extLst>
                <a:ext uri="{FF2B5EF4-FFF2-40B4-BE49-F238E27FC236}">
                  <a16:creationId xmlns:a16="http://schemas.microsoft.com/office/drawing/2014/main" id="{60FB4BF2-D7B3-7245-9CB3-2F91DF4EC79E}"/>
                </a:ext>
              </a:extLst>
            </p:cNvPr>
            <p:cNvSpPr/>
            <p:nvPr/>
          </p:nvSpPr>
          <p:spPr>
            <a:xfrm>
              <a:off x="1778003" y="5905989"/>
              <a:ext cx="237355" cy="2373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795E96D3-57A7-9D42-9A2B-10B6BB4F76E3}"/>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6972" t="4788" r="17309" b="3256"/>
            <a:stretch/>
          </p:blipFill>
          <p:spPr>
            <a:xfrm>
              <a:off x="1582654" y="5876311"/>
              <a:ext cx="468131" cy="462987"/>
            </a:xfrm>
            <a:prstGeom prst="rect">
              <a:avLst/>
            </a:prstGeom>
          </p:spPr>
        </p:pic>
      </p:grpSp>
      <p:pic>
        <p:nvPicPr>
          <p:cNvPr id="4" name="Picture 3">
            <a:extLst>
              <a:ext uri="{FF2B5EF4-FFF2-40B4-BE49-F238E27FC236}">
                <a16:creationId xmlns:a16="http://schemas.microsoft.com/office/drawing/2014/main" id="{BC848068-8F0D-4556-4DE0-FB346294608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1294008" y="4085"/>
            <a:ext cx="897991" cy="140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475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7FA8-C5F9-3E47-8BD9-04AFA3A30674}"/>
              </a:ext>
            </a:extLst>
          </p:cNvPr>
          <p:cNvSpPr>
            <a:spLocks noGrp="1"/>
          </p:cNvSpPr>
          <p:nvPr>
            <p:ph type="title"/>
          </p:nvPr>
        </p:nvSpPr>
        <p:spPr/>
        <p:txBody>
          <a:bodyPr/>
          <a:lstStyle/>
          <a:p>
            <a:r>
              <a:rPr lang="en-US"/>
              <a:t>What are Behavior Contracts?</a:t>
            </a:r>
          </a:p>
        </p:txBody>
      </p:sp>
      <p:sp>
        <p:nvSpPr>
          <p:cNvPr id="3" name="Content Placeholder 2">
            <a:extLst>
              <a:ext uri="{FF2B5EF4-FFF2-40B4-BE49-F238E27FC236}">
                <a16:creationId xmlns:a16="http://schemas.microsoft.com/office/drawing/2014/main" id="{D4E0D4A4-52FC-9044-AE73-6C6A1CF2A639}"/>
              </a:ext>
            </a:extLst>
          </p:cNvPr>
          <p:cNvSpPr>
            <a:spLocks noGrp="1"/>
          </p:cNvSpPr>
          <p:nvPr>
            <p:ph idx="1"/>
          </p:nvPr>
        </p:nvSpPr>
        <p:spPr>
          <a:xfrm>
            <a:off x="838200" y="1740693"/>
            <a:ext cx="10515600" cy="4262389"/>
          </a:xfrm>
        </p:spPr>
        <p:txBody>
          <a:bodyPr>
            <a:normAutofit/>
          </a:bodyPr>
          <a:lstStyle/>
          <a:p>
            <a:r>
              <a:rPr lang="en-US"/>
              <a:t>A behavior contract (or contingency contract) is a mutually agree-upon document between at least two individuals in which one or both individuals agree to demonstrate certain behavior(s). </a:t>
            </a:r>
            <a:endParaRPr lang="en-US" sz="1600"/>
          </a:p>
          <a:p>
            <a:r>
              <a:rPr lang="en-US"/>
              <a:t>Three Core Components:</a:t>
            </a:r>
          </a:p>
          <a:p>
            <a:pPr lvl="1"/>
            <a:r>
              <a:rPr lang="en-US"/>
              <a:t>Behavior</a:t>
            </a:r>
          </a:p>
          <a:p>
            <a:pPr lvl="1"/>
            <a:r>
              <a:rPr lang="en-US"/>
              <a:t>Reward</a:t>
            </a:r>
          </a:p>
          <a:p>
            <a:pPr lvl="1"/>
            <a:r>
              <a:rPr lang="en-US"/>
              <a:t>Recording Sheet</a:t>
            </a:r>
          </a:p>
          <a:p>
            <a:pPr lvl="1"/>
            <a:endParaRPr lang="en-US"/>
          </a:p>
        </p:txBody>
      </p:sp>
      <p:pic>
        <p:nvPicPr>
          <p:cNvPr id="6" name="Picture 5">
            <a:extLst>
              <a:ext uri="{FF2B5EF4-FFF2-40B4-BE49-F238E27FC236}">
                <a16:creationId xmlns:a16="http://schemas.microsoft.com/office/drawing/2014/main" id="{6DF9B0CE-ACF3-A28D-C8BB-8C60CCD3547F}"/>
              </a:ext>
            </a:extLst>
          </p:cNvPr>
          <p:cNvPicPr>
            <a:picLocks noChangeAspect="1" noChangeArrowheads="1"/>
          </p:cNvPicPr>
          <p:nvPr/>
        </p:nvPicPr>
        <p:blipFill>
          <a:blip r:embed="rId3"/>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999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noFill/>
        </p:spPr>
        <p:txBody>
          <a:bodyPr anchor="ctr">
            <a:normAutofit/>
          </a:bodyPr>
          <a:lstStyle/>
          <a:p>
            <a:pPr algn="ctr"/>
            <a:r>
              <a:rPr lang="en-US" sz="4000"/>
              <a:t>Examples of Behavior Contracts</a:t>
            </a:r>
          </a:p>
        </p:txBody>
      </p:sp>
      <p:pic>
        <p:nvPicPr>
          <p:cNvPr id="7" name="Picture 6">
            <a:extLst>
              <a:ext uri="{FF2B5EF4-FFF2-40B4-BE49-F238E27FC236}">
                <a16:creationId xmlns:a16="http://schemas.microsoft.com/office/drawing/2014/main" id="{7AE30F1F-DE4C-E472-02EB-B30D30556A39}"/>
              </a:ext>
            </a:extLst>
          </p:cNvPr>
          <p:cNvPicPr>
            <a:picLocks noChangeAspect="1" noChangeArrowheads="1"/>
          </p:cNvPicPr>
          <p:nvPr/>
        </p:nvPicPr>
        <p:blipFill>
          <a:blip r:embed="rId2"/>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50C12DA-F047-4600-F2A4-B1F465EB77C0}"/>
              </a:ext>
            </a:extLst>
          </p:cNvPr>
          <p:cNvGrpSpPr/>
          <p:nvPr/>
        </p:nvGrpSpPr>
        <p:grpSpPr>
          <a:xfrm>
            <a:off x="817971" y="1541949"/>
            <a:ext cx="5841820" cy="5155642"/>
            <a:chOff x="671780" y="1406182"/>
            <a:chExt cx="5841820" cy="5155642"/>
          </a:xfrm>
        </p:grpSpPr>
        <p:pic>
          <p:nvPicPr>
            <p:cNvPr id="9" name="Picture 8">
              <a:extLst>
                <a:ext uri="{FF2B5EF4-FFF2-40B4-BE49-F238E27FC236}">
                  <a16:creationId xmlns:a16="http://schemas.microsoft.com/office/drawing/2014/main" id="{0F6BEA98-3E36-776A-E71F-93A1C013ECA2}"/>
                </a:ext>
              </a:extLst>
            </p:cNvPr>
            <p:cNvPicPr>
              <a:picLocks noChangeAspect="1"/>
            </p:cNvPicPr>
            <p:nvPr/>
          </p:nvPicPr>
          <p:blipFill>
            <a:blip r:embed="rId3"/>
            <a:stretch>
              <a:fillRect/>
            </a:stretch>
          </p:blipFill>
          <p:spPr>
            <a:xfrm>
              <a:off x="671780" y="1406182"/>
              <a:ext cx="2642408" cy="3616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2D0F5B90-255B-5E9B-27D8-4EB9047B0FDA}"/>
                </a:ext>
              </a:extLst>
            </p:cNvPr>
            <p:cNvPicPr>
              <a:picLocks noChangeAspect="1"/>
            </p:cNvPicPr>
            <p:nvPr/>
          </p:nvPicPr>
          <p:blipFill>
            <a:blip r:embed="rId4"/>
            <a:stretch>
              <a:fillRect/>
            </a:stretch>
          </p:blipFill>
          <p:spPr>
            <a:xfrm>
              <a:off x="2299291" y="2320920"/>
              <a:ext cx="2693999" cy="3610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3A8C54C9-1456-FAD9-137F-93AADD596C78}"/>
                </a:ext>
              </a:extLst>
            </p:cNvPr>
            <p:cNvPicPr>
              <a:picLocks noChangeAspect="1"/>
            </p:cNvPicPr>
            <p:nvPr/>
          </p:nvPicPr>
          <p:blipFill>
            <a:blip r:embed="rId5"/>
            <a:stretch>
              <a:fillRect/>
            </a:stretch>
          </p:blipFill>
          <p:spPr>
            <a:xfrm>
              <a:off x="3819601" y="2824300"/>
              <a:ext cx="2693999" cy="3737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17" name="Picture 16">
            <a:extLst>
              <a:ext uri="{FF2B5EF4-FFF2-40B4-BE49-F238E27FC236}">
                <a16:creationId xmlns:a16="http://schemas.microsoft.com/office/drawing/2014/main" id="{2A7883EE-054D-A4A8-76C2-9CEFE0039734}"/>
              </a:ext>
            </a:extLst>
          </p:cNvPr>
          <p:cNvPicPr>
            <a:picLocks noChangeAspect="1"/>
          </p:cNvPicPr>
          <p:nvPr/>
        </p:nvPicPr>
        <p:blipFill>
          <a:blip r:embed="rId6"/>
          <a:stretch>
            <a:fillRect/>
          </a:stretch>
        </p:blipFill>
        <p:spPr>
          <a:xfrm>
            <a:off x="8267203" y="1749222"/>
            <a:ext cx="3224211" cy="4018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Arrow: Right 14">
            <a:extLst>
              <a:ext uri="{FF2B5EF4-FFF2-40B4-BE49-F238E27FC236}">
                <a16:creationId xmlns:a16="http://schemas.microsoft.com/office/drawing/2014/main" id="{67B3E432-A40A-C657-A4F1-77C468D69489}"/>
              </a:ext>
            </a:extLst>
          </p:cNvPr>
          <p:cNvSpPr/>
          <p:nvPr/>
        </p:nvSpPr>
        <p:spPr>
          <a:xfrm>
            <a:off x="4630994" y="2524137"/>
            <a:ext cx="3914213" cy="2099976"/>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Also available in Spanish!</a:t>
            </a:r>
          </a:p>
        </p:txBody>
      </p:sp>
    </p:spTree>
    <p:extLst>
      <p:ext uri="{BB962C8B-B14F-4D97-AF65-F5344CB8AC3E}">
        <p14:creationId xmlns:p14="http://schemas.microsoft.com/office/powerpoint/2010/main" val="40330576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A72CF-3A62-FAFE-57DF-515594702E54}"/>
              </a:ext>
            </a:extLst>
          </p:cNvPr>
          <p:cNvSpPr>
            <a:spLocks noGrp="1"/>
          </p:cNvSpPr>
          <p:nvPr>
            <p:ph type="title"/>
          </p:nvPr>
        </p:nvSpPr>
        <p:spPr/>
        <p:txBody>
          <a:bodyPr/>
          <a:lstStyle/>
          <a:p>
            <a:r>
              <a:rPr lang="en-US" altLang="en-US" sz="4400"/>
              <a:t>Behavior Contract</a:t>
            </a:r>
            <a:r>
              <a:rPr lang="en-US" altLang="en-US"/>
              <a:t> </a:t>
            </a:r>
            <a:r>
              <a:rPr lang="en-US" altLang="en-US" sz="4400"/>
              <a:t>Components</a:t>
            </a:r>
            <a:br>
              <a:rPr lang="en-US" altLang="en-US" sz="4400"/>
            </a:br>
            <a:r>
              <a:rPr lang="en-US" altLang="en-US" sz="4400"/>
              <a:t>1: Behavior</a:t>
            </a:r>
            <a:endParaRPr lang="en-US"/>
          </a:p>
        </p:txBody>
      </p:sp>
      <p:pic>
        <p:nvPicPr>
          <p:cNvPr id="8" name="Picture 7">
            <a:extLst>
              <a:ext uri="{FF2B5EF4-FFF2-40B4-BE49-F238E27FC236}">
                <a16:creationId xmlns:a16="http://schemas.microsoft.com/office/drawing/2014/main" id="{4D869695-3A39-0E63-191C-0FE4D65BA4C7}"/>
              </a:ext>
            </a:extLst>
          </p:cNvPr>
          <p:cNvPicPr>
            <a:picLocks noChangeAspect="1"/>
          </p:cNvPicPr>
          <p:nvPr/>
        </p:nvPicPr>
        <p:blipFill>
          <a:blip r:embed="rId3"/>
          <a:stretch>
            <a:fillRect/>
          </a:stretch>
        </p:blipFill>
        <p:spPr>
          <a:xfrm>
            <a:off x="508450" y="2169425"/>
            <a:ext cx="6508625" cy="3726408"/>
          </a:xfrm>
          <a:prstGeom prst="rect">
            <a:avLst/>
          </a:prstGeom>
        </p:spPr>
      </p:pic>
      <p:sp>
        <p:nvSpPr>
          <p:cNvPr id="10" name="Rectangle 9">
            <a:extLst>
              <a:ext uri="{FF2B5EF4-FFF2-40B4-BE49-F238E27FC236}">
                <a16:creationId xmlns:a16="http://schemas.microsoft.com/office/drawing/2014/main" id="{D526D9C5-18CA-A4A9-7988-6CEE87DCE618}"/>
              </a:ext>
            </a:extLst>
          </p:cNvPr>
          <p:cNvSpPr/>
          <p:nvPr/>
        </p:nvSpPr>
        <p:spPr>
          <a:xfrm>
            <a:off x="7356142" y="2306472"/>
            <a:ext cx="4327407" cy="64144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Who?</a:t>
            </a:r>
          </a:p>
        </p:txBody>
      </p:sp>
      <p:sp>
        <p:nvSpPr>
          <p:cNvPr id="11" name="Rectangle 10">
            <a:extLst>
              <a:ext uri="{FF2B5EF4-FFF2-40B4-BE49-F238E27FC236}">
                <a16:creationId xmlns:a16="http://schemas.microsoft.com/office/drawing/2014/main" id="{81FE2FD0-1FF0-F786-A594-782AA2C2C9F4}"/>
              </a:ext>
            </a:extLst>
          </p:cNvPr>
          <p:cNvSpPr/>
          <p:nvPr/>
        </p:nvSpPr>
        <p:spPr>
          <a:xfrm>
            <a:off x="7356142" y="3242978"/>
            <a:ext cx="4327407" cy="64144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What?</a:t>
            </a:r>
          </a:p>
        </p:txBody>
      </p:sp>
      <p:sp>
        <p:nvSpPr>
          <p:cNvPr id="12" name="Rectangle 11">
            <a:extLst>
              <a:ext uri="{FF2B5EF4-FFF2-40B4-BE49-F238E27FC236}">
                <a16:creationId xmlns:a16="http://schemas.microsoft.com/office/drawing/2014/main" id="{A121E07F-BFCF-B380-B21C-BDE196B99E07}"/>
              </a:ext>
            </a:extLst>
          </p:cNvPr>
          <p:cNvSpPr/>
          <p:nvPr/>
        </p:nvSpPr>
        <p:spPr>
          <a:xfrm>
            <a:off x="7356142" y="4179484"/>
            <a:ext cx="4327407" cy="64144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When?</a:t>
            </a:r>
          </a:p>
        </p:txBody>
      </p:sp>
      <p:sp>
        <p:nvSpPr>
          <p:cNvPr id="13" name="Rectangle 12">
            <a:extLst>
              <a:ext uri="{FF2B5EF4-FFF2-40B4-BE49-F238E27FC236}">
                <a16:creationId xmlns:a16="http://schemas.microsoft.com/office/drawing/2014/main" id="{1C155AF9-12ED-BFA1-2E3B-DDEC8B142B95}"/>
              </a:ext>
            </a:extLst>
          </p:cNvPr>
          <p:cNvSpPr/>
          <p:nvPr/>
        </p:nvSpPr>
        <p:spPr>
          <a:xfrm>
            <a:off x="7356141" y="5115990"/>
            <a:ext cx="4327407" cy="64144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How well?</a:t>
            </a:r>
          </a:p>
        </p:txBody>
      </p:sp>
      <p:pic>
        <p:nvPicPr>
          <p:cNvPr id="14" name="Picture 13">
            <a:extLst>
              <a:ext uri="{FF2B5EF4-FFF2-40B4-BE49-F238E27FC236}">
                <a16:creationId xmlns:a16="http://schemas.microsoft.com/office/drawing/2014/main" id="{50127601-64DA-3F9A-8139-B4A04A3548C6}"/>
              </a:ext>
            </a:extLst>
          </p:cNvPr>
          <p:cNvPicPr>
            <a:picLocks noChangeAspect="1" noChangeArrowheads="1"/>
          </p:cNvPicPr>
          <p:nvPr/>
        </p:nvPicPr>
        <p:blipFill>
          <a:blip r:embed="rId4"/>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1533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76001-B576-747B-50D4-A7EB3965908F}"/>
              </a:ext>
            </a:extLst>
          </p:cNvPr>
          <p:cNvPicPr>
            <a:picLocks noChangeAspect="1"/>
          </p:cNvPicPr>
          <p:nvPr/>
        </p:nvPicPr>
        <p:blipFill>
          <a:blip r:embed="rId2"/>
          <a:stretch>
            <a:fillRect/>
          </a:stretch>
        </p:blipFill>
        <p:spPr>
          <a:xfrm>
            <a:off x="1899150" y="96691"/>
            <a:ext cx="8393700" cy="10826472"/>
          </a:xfrm>
          <a:prstGeom prst="rect">
            <a:avLst/>
          </a:prstGeom>
        </p:spPr>
      </p:pic>
    </p:spTree>
    <p:extLst>
      <p:ext uri="{BB962C8B-B14F-4D97-AF65-F5344CB8AC3E}">
        <p14:creationId xmlns:p14="http://schemas.microsoft.com/office/powerpoint/2010/main" val="28754712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21A5D-D913-FF1D-8C4F-93E84CA36391}"/>
              </a:ext>
            </a:extLst>
          </p:cNvPr>
          <p:cNvPicPr>
            <a:picLocks noChangeAspect="1"/>
          </p:cNvPicPr>
          <p:nvPr/>
        </p:nvPicPr>
        <p:blipFill>
          <a:blip r:embed="rId2"/>
          <a:stretch>
            <a:fillRect/>
          </a:stretch>
        </p:blipFill>
        <p:spPr>
          <a:xfrm>
            <a:off x="1796514" y="-4535205"/>
            <a:ext cx="8449684" cy="10898682"/>
          </a:xfrm>
          <a:prstGeom prst="rect">
            <a:avLst/>
          </a:prstGeom>
        </p:spPr>
      </p:pic>
    </p:spTree>
    <p:extLst>
      <p:ext uri="{BB962C8B-B14F-4D97-AF65-F5344CB8AC3E}">
        <p14:creationId xmlns:p14="http://schemas.microsoft.com/office/powerpoint/2010/main" val="22545569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A72CF-3A62-FAFE-57DF-515594702E54}"/>
              </a:ext>
            </a:extLst>
          </p:cNvPr>
          <p:cNvSpPr>
            <a:spLocks noGrp="1"/>
          </p:cNvSpPr>
          <p:nvPr>
            <p:ph type="title"/>
          </p:nvPr>
        </p:nvSpPr>
        <p:spPr/>
        <p:txBody>
          <a:bodyPr/>
          <a:lstStyle/>
          <a:p>
            <a:r>
              <a:rPr lang="en-US" altLang="en-US" sz="4400"/>
              <a:t>Behavior Contract</a:t>
            </a:r>
            <a:r>
              <a:rPr lang="en-US" altLang="en-US"/>
              <a:t> </a:t>
            </a:r>
            <a:r>
              <a:rPr lang="en-US" altLang="en-US" sz="4400"/>
              <a:t>Components</a:t>
            </a:r>
            <a:br>
              <a:rPr lang="en-US" altLang="en-US" sz="4400"/>
            </a:br>
            <a:r>
              <a:rPr lang="en-US" altLang="en-US" sz="4400"/>
              <a:t>2: Reward</a:t>
            </a:r>
            <a:endParaRPr lang="en-US"/>
          </a:p>
        </p:txBody>
      </p:sp>
      <p:pic>
        <p:nvPicPr>
          <p:cNvPr id="8" name="Picture 7">
            <a:extLst>
              <a:ext uri="{FF2B5EF4-FFF2-40B4-BE49-F238E27FC236}">
                <a16:creationId xmlns:a16="http://schemas.microsoft.com/office/drawing/2014/main" id="{4D869695-3A39-0E63-191C-0FE4D65BA4C7}"/>
              </a:ext>
            </a:extLst>
          </p:cNvPr>
          <p:cNvPicPr>
            <a:picLocks noChangeAspect="1"/>
          </p:cNvPicPr>
          <p:nvPr/>
        </p:nvPicPr>
        <p:blipFill>
          <a:blip r:embed="rId3"/>
          <a:srcRect/>
          <a:stretch/>
        </p:blipFill>
        <p:spPr>
          <a:xfrm>
            <a:off x="508450" y="2199741"/>
            <a:ext cx="6508625" cy="3665776"/>
          </a:xfrm>
          <a:prstGeom prst="rect">
            <a:avLst/>
          </a:prstGeom>
        </p:spPr>
      </p:pic>
      <p:sp>
        <p:nvSpPr>
          <p:cNvPr id="10" name="Rectangle 9">
            <a:extLst>
              <a:ext uri="{FF2B5EF4-FFF2-40B4-BE49-F238E27FC236}">
                <a16:creationId xmlns:a16="http://schemas.microsoft.com/office/drawing/2014/main" id="{D526D9C5-18CA-A4A9-7988-6CEE87DCE618}"/>
              </a:ext>
            </a:extLst>
          </p:cNvPr>
          <p:cNvSpPr/>
          <p:nvPr/>
        </p:nvSpPr>
        <p:spPr>
          <a:xfrm>
            <a:off x="7356142" y="2306472"/>
            <a:ext cx="4327407" cy="64144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Who?</a:t>
            </a:r>
          </a:p>
        </p:txBody>
      </p:sp>
      <p:sp>
        <p:nvSpPr>
          <p:cNvPr id="11" name="Rectangle 10">
            <a:extLst>
              <a:ext uri="{FF2B5EF4-FFF2-40B4-BE49-F238E27FC236}">
                <a16:creationId xmlns:a16="http://schemas.microsoft.com/office/drawing/2014/main" id="{81FE2FD0-1FF0-F786-A594-782AA2C2C9F4}"/>
              </a:ext>
            </a:extLst>
          </p:cNvPr>
          <p:cNvSpPr/>
          <p:nvPr/>
        </p:nvSpPr>
        <p:spPr>
          <a:xfrm>
            <a:off x="7356142" y="3242978"/>
            <a:ext cx="4327407" cy="64144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What?</a:t>
            </a:r>
          </a:p>
        </p:txBody>
      </p:sp>
      <p:sp>
        <p:nvSpPr>
          <p:cNvPr id="12" name="Rectangle 11">
            <a:extLst>
              <a:ext uri="{FF2B5EF4-FFF2-40B4-BE49-F238E27FC236}">
                <a16:creationId xmlns:a16="http://schemas.microsoft.com/office/drawing/2014/main" id="{A121E07F-BFCF-B380-B21C-BDE196B99E07}"/>
              </a:ext>
            </a:extLst>
          </p:cNvPr>
          <p:cNvSpPr/>
          <p:nvPr/>
        </p:nvSpPr>
        <p:spPr>
          <a:xfrm>
            <a:off x="7356142" y="4179484"/>
            <a:ext cx="4327407" cy="64144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When?</a:t>
            </a:r>
          </a:p>
        </p:txBody>
      </p:sp>
      <p:sp>
        <p:nvSpPr>
          <p:cNvPr id="13" name="Rectangle 12">
            <a:extLst>
              <a:ext uri="{FF2B5EF4-FFF2-40B4-BE49-F238E27FC236}">
                <a16:creationId xmlns:a16="http://schemas.microsoft.com/office/drawing/2014/main" id="{1C155AF9-12ED-BFA1-2E3B-DDEC8B142B95}"/>
              </a:ext>
            </a:extLst>
          </p:cNvPr>
          <p:cNvSpPr/>
          <p:nvPr/>
        </p:nvSpPr>
        <p:spPr>
          <a:xfrm>
            <a:off x="7356141" y="5115990"/>
            <a:ext cx="4327407" cy="64144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How well?</a:t>
            </a:r>
          </a:p>
        </p:txBody>
      </p:sp>
      <p:pic>
        <p:nvPicPr>
          <p:cNvPr id="2" name="Picture 1">
            <a:extLst>
              <a:ext uri="{FF2B5EF4-FFF2-40B4-BE49-F238E27FC236}">
                <a16:creationId xmlns:a16="http://schemas.microsoft.com/office/drawing/2014/main" id="{3A1C0FB2-2E37-1EE7-4815-D51EE3B92744}"/>
              </a:ext>
            </a:extLst>
          </p:cNvPr>
          <p:cNvPicPr>
            <a:picLocks noChangeAspect="1" noChangeArrowheads="1"/>
          </p:cNvPicPr>
          <p:nvPr/>
        </p:nvPicPr>
        <p:blipFill>
          <a:blip r:embed="rId4"/>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600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8B5B3-1EBC-4F27-574D-CB3455537851}"/>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192061CE-F650-D747-2BD6-7C3E84FDD46F}"/>
              </a:ext>
            </a:extLst>
          </p:cNvPr>
          <p:cNvSpPr>
            <a:spLocks noGrp="1"/>
          </p:cNvSpPr>
          <p:nvPr>
            <p:ph type="body" idx="1"/>
          </p:nvPr>
        </p:nvSpPr>
        <p:spPr/>
        <p:txBody>
          <a:bodyPr/>
          <a:lstStyle/>
          <a:p>
            <a:r>
              <a:rPr lang="en-US"/>
              <a:t>Please pull up your Ci3T Implementation Manual</a:t>
            </a:r>
          </a:p>
        </p:txBody>
      </p:sp>
    </p:spTree>
    <p:extLst>
      <p:ext uri="{BB962C8B-B14F-4D97-AF65-F5344CB8AC3E}">
        <p14:creationId xmlns:p14="http://schemas.microsoft.com/office/powerpoint/2010/main" val="991337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A72CF-3A62-FAFE-57DF-515594702E54}"/>
              </a:ext>
            </a:extLst>
          </p:cNvPr>
          <p:cNvSpPr>
            <a:spLocks noGrp="1"/>
          </p:cNvSpPr>
          <p:nvPr>
            <p:ph type="title"/>
          </p:nvPr>
        </p:nvSpPr>
        <p:spPr>
          <a:xfrm>
            <a:off x="838199" y="365125"/>
            <a:ext cx="10787743" cy="1325563"/>
          </a:xfrm>
        </p:spPr>
        <p:txBody>
          <a:bodyPr/>
          <a:lstStyle/>
          <a:p>
            <a:r>
              <a:rPr lang="en-US" altLang="en-US" sz="4400"/>
              <a:t>Behavior Contract</a:t>
            </a:r>
            <a:r>
              <a:rPr lang="en-US" altLang="en-US"/>
              <a:t> </a:t>
            </a:r>
            <a:r>
              <a:rPr lang="en-US" altLang="en-US" sz="4400"/>
              <a:t>Components</a:t>
            </a:r>
            <a:br>
              <a:rPr lang="en-US" altLang="en-US" sz="4400"/>
            </a:br>
            <a:r>
              <a:rPr lang="en-US" altLang="en-US" sz="4400"/>
              <a:t>3: Recording Sheet</a:t>
            </a:r>
            <a:endParaRPr lang="en-US"/>
          </a:p>
        </p:txBody>
      </p:sp>
      <p:pic>
        <p:nvPicPr>
          <p:cNvPr id="3" name="Picture 2">
            <a:extLst>
              <a:ext uri="{FF2B5EF4-FFF2-40B4-BE49-F238E27FC236}">
                <a16:creationId xmlns:a16="http://schemas.microsoft.com/office/drawing/2014/main" id="{F077034A-7BFF-9B54-2E5D-A2C7CA488C32}"/>
              </a:ext>
            </a:extLst>
          </p:cNvPr>
          <p:cNvPicPr>
            <a:picLocks noChangeAspect="1"/>
          </p:cNvPicPr>
          <p:nvPr/>
        </p:nvPicPr>
        <p:blipFill>
          <a:blip r:embed="rId3"/>
          <a:stretch>
            <a:fillRect/>
          </a:stretch>
        </p:blipFill>
        <p:spPr>
          <a:xfrm>
            <a:off x="1085850" y="1690688"/>
            <a:ext cx="4372686" cy="4872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81F77B5-2A3F-FCF5-8B64-2B8C8FAB7DBA}"/>
              </a:ext>
            </a:extLst>
          </p:cNvPr>
          <p:cNvPicPr>
            <a:picLocks noChangeAspect="1"/>
          </p:cNvPicPr>
          <p:nvPr/>
        </p:nvPicPr>
        <p:blipFill>
          <a:blip r:embed="rId4"/>
          <a:stretch>
            <a:fillRect/>
          </a:stretch>
        </p:blipFill>
        <p:spPr>
          <a:xfrm>
            <a:off x="6096000" y="2301070"/>
            <a:ext cx="5010150" cy="3238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F8F14B9-5C2A-B9C6-95E6-769ED9F8B603}"/>
              </a:ext>
            </a:extLst>
          </p:cNvPr>
          <p:cNvPicPr>
            <a:picLocks noChangeAspect="1" noChangeArrowheads="1"/>
          </p:cNvPicPr>
          <p:nvPr/>
        </p:nvPicPr>
        <p:blipFill>
          <a:blip r:embed="rId5"/>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5965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8D57-7504-F344-AEDC-BE24BD45CA28}"/>
              </a:ext>
            </a:extLst>
          </p:cNvPr>
          <p:cNvSpPr>
            <a:spLocks noGrp="1"/>
          </p:cNvSpPr>
          <p:nvPr>
            <p:ph type="title"/>
          </p:nvPr>
        </p:nvSpPr>
        <p:spPr/>
        <p:txBody>
          <a:bodyPr/>
          <a:lstStyle/>
          <a:p>
            <a:r>
              <a:rPr lang="en-US"/>
              <a:t>What are the benefits and challenges?</a:t>
            </a:r>
          </a:p>
        </p:txBody>
      </p:sp>
      <p:sp>
        <p:nvSpPr>
          <p:cNvPr id="4" name="Text Placeholder 3">
            <a:extLst>
              <a:ext uri="{FF2B5EF4-FFF2-40B4-BE49-F238E27FC236}">
                <a16:creationId xmlns:a16="http://schemas.microsoft.com/office/drawing/2014/main" id="{CAC0A7F8-D1B1-AF4D-B070-247582AEAD9B}"/>
              </a:ext>
            </a:extLst>
          </p:cNvPr>
          <p:cNvSpPr>
            <a:spLocks noGrp="1"/>
          </p:cNvSpPr>
          <p:nvPr>
            <p:ph type="body" idx="1"/>
          </p:nvPr>
        </p:nvSpPr>
        <p:spPr/>
        <p:txBody>
          <a:bodyPr/>
          <a:lstStyle/>
          <a:p>
            <a:r>
              <a:rPr lang="en-US"/>
              <a:t>Benefits</a:t>
            </a:r>
          </a:p>
        </p:txBody>
      </p:sp>
      <p:sp>
        <p:nvSpPr>
          <p:cNvPr id="5" name="Content Placeholder 4">
            <a:extLst>
              <a:ext uri="{FF2B5EF4-FFF2-40B4-BE49-F238E27FC236}">
                <a16:creationId xmlns:a16="http://schemas.microsoft.com/office/drawing/2014/main" id="{0E9E6D42-89C2-3245-8D2C-6C2139559ED6}"/>
              </a:ext>
            </a:extLst>
          </p:cNvPr>
          <p:cNvSpPr>
            <a:spLocks noGrp="1"/>
          </p:cNvSpPr>
          <p:nvPr>
            <p:ph sz="half" idx="2"/>
          </p:nvPr>
        </p:nvSpPr>
        <p:spPr/>
        <p:txBody>
          <a:bodyPr>
            <a:normAutofit/>
          </a:bodyPr>
          <a:lstStyle/>
          <a:p>
            <a:r>
              <a:rPr lang="en-US"/>
              <a:t>Research-based</a:t>
            </a:r>
          </a:p>
          <a:p>
            <a:r>
              <a:rPr lang="en-US"/>
              <a:t>Cost effective</a:t>
            </a:r>
          </a:p>
          <a:p>
            <a:r>
              <a:rPr lang="en-US"/>
              <a:t>Require little time to implement</a:t>
            </a:r>
          </a:p>
          <a:p>
            <a:endParaRPr lang="en-US"/>
          </a:p>
          <a:p>
            <a:endParaRPr lang="en-US"/>
          </a:p>
          <a:p>
            <a:endParaRPr lang="en-US"/>
          </a:p>
        </p:txBody>
      </p:sp>
      <p:sp>
        <p:nvSpPr>
          <p:cNvPr id="6" name="Text Placeholder 5">
            <a:extLst>
              <a:ext uri="{FF2B5EF4-FFF2-40B4-BE49-F238E27FC236}">
                <a16:creationId xmlns:a16="http://schemas.microsoft.com/office/drawing/2014/main" id="{B08A6C99-D920-5848-A35A-1A96A937E27A}"/>
              </a:ext>
            </a:extLst>
          </p:cNvPr>
          <p:cNvSpPr>
            <a:spLocks noGrp="1"/>
          </p:cNvSpPr>
          <p:nvPr>
            <p:ph type="body" sz="quarter" idx="3"/>
          </p:nvPr>
        </p:nvSpPr>
        <p:spPr/>
        <p:txBody>
          <a:bodyPr/>
          <a:lstStyle/>
          <a:p>
            <a:r>
              <a:rPr lang="en-US"/>
              <a:t>Challenges</a:t>
            </a:r>
          </a:p>
        </p:txBody>
      </p:sp>
      <p:sp>
        <p:nvSpPr>
          <p:cNvPr id="7" name="Content Placeholder 6">
            <a:extLst>
              <a:ext uri="{FF2B5EF4-FFF2-40B4-BE49-F238E27FC236}">
                <a16:creationId xmlns:a16="http://schemas.microsoft.com/office/drawing/2014/main" id="{B38D0D0E-59E5-2C4D-AB1E-1BDC699D725D}"/>
              </a:ext>
            </a:extLst>
          </p:cNvPr>
          <p:cNvSpPr>
            <a:spLocks noGrp="1"/>
          </p:cNvSpPr>
          <p:nvPr>
            <p:ph sz="quarter" idx="4"/>
          </p:nvPr>
        </p:nvSpPr>
        <p:spPr/>
        <p:txBody>
          <a:bodyPr>
            <a:normAutofit/>
          </a:bodyPr>
          <a:lstStyle/>
          <a:p>
            <a:r>
              <a:rPr lang="en-US"/>
              <a:t>Measurable target behavior</a:t>
            </a:r>
          </a:p>
          <a:p>
            <a:r>
              <a:rPr lang="en-US"/>
              <a:t>Behavior must be within students’ repertoire</a:t>
            </a:r>
          </a:p>
          <a:p>
            <a:r>
              <a:rPr lang="en-US"/>
              <a:t>Developmentally appropriate</a:t>
            </a:r>
          </a:p>
          <a:p>
            <a:r>
              <a:rPr lang="en-US"/>
              <a:t>Universal agreement to implement</a:t>
            </a:r>
          </a:p>
        </p:txBody>
      </p:sp>
      <p:pic>
        <p:nvPicPr>
          <p:cNvPr id="9" name="Picture 8">
            <a:extLst>
              <a:ext uri="{FF2B5EF4-FFF2-40B4-BE49-F238E27FC236}">
                <a16:creationId xmlns:a16="http://schemas.microsoft.com/office/drawing/2014/main" id="{A5F5D3AB-17FD-7DE7-3117-B323CC0F831C}"/>
              </a:ext>
            </a:extLst>
          </p:cNvPr>
          <p:cNvPicPr>
            <a:picLocks noChangeAspect="1" noChangeArrowheads="1"/>
          </p:cNvPicPr>
          <p:nvPr/>
        </p:nvPicPr>
        <p:blipFill>
          <a:blip r:embed="rId2"/>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2818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A612-6BA6-F945-9C7B-459B636CA7F4}"/>
              </a:ext>
            </a:extLst>
          </p:cNvPr>
          <p:cNvSpPr>
            <a:spLocks noGrp="1"/>
          </p:cNvSpPr>
          <p:nvPr>
            <p:ph type="title"/>
          </p:nvPr>
        </p:nvSpPr>
        <p:spPr>
          <a:xfrm>
            <a:off x="911715" y="440401"/>
            <a:ext cx="10515600" cy="1325563"/>
          </a:xfrm>
        </p:spPr>
        <p:txBody>
          <a:bodyPr/>
          <a:lstStyle/>
          <a:p>
            <a:r>
              <a:rPr lang="en-US"/>
              <a:t>How do I implement Behavior Contracts in my classroom? </a:t>
            </a:r>
            <a:endParaRPr lang="en-US">
              <a:solidFill>
                <a:schemeClr val="tx2"/>
              </a:solidFill>
            </a:endParaRPr>
          </a:p>
        </p:txBody>
      </p:sp>
      <p:pic>
        <p:nvPicPr>
          <p:cNvPr id="5" name="Picture 4">
            <a:extLst>
              <a:ext uri="{FF2B5EF4-FFF2-40B4-BE49-F238E27FC236}">
                <a16:creationId xmlns:a16="http://schemas.microsoft.com/office/drawing/2014/main" id="{D507AFD9-F10F-CB32-3186-6E24B7B7A80D}"/>
              </a:ext>
            </a:extLst>
          </p:cNvPr>
          <p:cNvPicPr>
            <a:picLocks noChangeAspect="1" noChangeArrowheads="1"/>
          </p:cNvPicPr>
          <p:nvPr/>
        </p:nvPicPr>
        <p:blipFill>
          <a:blip r:embed="rId3"/>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5C6A9F-43ED-FD53-FFFA-D16C43C09330}"/>
              </a:ext>
            </a:extLst>
          </p:cNvPr>
          <p:cNvPicPr>
            <a:picLocks noChangeAspect="1"/>
          </p:cNvPicPr>
          <p:nvPr/>
        </p:nvPicPr>
        <p:blipFill>
          <a:blip r:embed="rId4"/>
          <a:stretch>
            <a:fillRect/>
          </a:stretch>
        </p:blipFill>
        <p:spPr>
          <a:xfrm>
            <a:off x="581344" y="2008602"/>
            <a:ext cx="3935487" cy="2231770"/>
          </a:xfrm>
          <a:prstGeom prst="rect">
            <a:avLst/>
          </a:prstGeom>
          <a:ln>
            <a:solidFill>
              <a:schemeClr val="tx1"/>
            </a:solidFill>
          </a:ln>
        </p:spPr>
      </p:pic>
      <p:pic>
        <p:nvPicPr>
          <p:cNvPr id="3" name="Picture 2">
            <a:hlinkClick r:id="rId5"/>
            <a:extLst>
              <a:ext uri="{FF2B5EF4-FFF2-40B4-BE49-F238E27FC236}">
                <a16:creationId xmlns:a16="http://schemas.microsoft.com/office/drawing/2014/main" id="{EB813A28-E693-55B6-4AF6-90DDED5D64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68065" y="3480463"/>
            <a:ext cx="3794920" cy="2488407"/>
          </a:xfrm>
          <a:prstGeom prst="rect">
            <a:avLst/>
          </a:prstGeom>
        </p:spPr>
      </p:pic>
      <p:pic>
        <p:nvPicPr>
          <p:cNvPr id="1026" name="Picture 2" descr="Behavior Contract Implementation Checklist">
            <a:extLst>
              <a:ext uri="{FF2B5EF4-FFF2-40B4-BE49-F238E27FC236}">
                <a16:creationId xmlns:a16="http://schemas.microsoft.com/office/drawing/2014/main" id="{CD2D63F1-A52B-E7F7-8B4E-F26BE317ADB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64123" y="2008602"/>
            <a:ext cx="2938456" cy="38029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Behavior Contract Planning Sheet">
            <a:extLst>
              <a:ext uri="{FF2B5EF4-FFF2-40B4-BE49-F238E27FC236}">
                <a16:creationId xmlns:a16="http://schemas.microsoft.com/office/drawing/2014/main" id="{CC4BBAE9-35EA-FEB0-5F34-1DEB7050A2E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894409" y="2005799"/>
            <a:ext cx="2938456" cy="38029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6951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7AFD9-F10F-CB32-3186-6E24B7B7A80D}"/>
              </a:ext>
            </a:extLst>
          </p:cNvPr>
          <p:cNvPicPr>
            <a:picLocks noChangeAspect="1" noChangeArrowheads="1"/>
          </p:cNvPicPr>
          <p:nvPr/>
        </p:nvPicPr>
        <p:blipFill>
          <a:blip r:embed="rId3"/>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ehavior Contract Planning Sheet">
            <a:extLst>
              <a:ext uri="{FF2B5EF4-FFF2-40B4-BE49-F238E27FC236}">
                <a16:creationId xmlns:a16="http://schemas.microsoft.com/office/drawing/2014/main" id="{271FD1CF-A413-045F-9239-0F46CA5810A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5093" y="-749662"/>
            <a:ext cx="10153754" cy="131408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17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7AFD9-F10F-CB32-3186-6E24B7B7A80D}"/>
              </a:ext>
            </a:extLst>
          </p:cNvPr>
          <p:cNvPicPr>
            <a:picLocks noChangeAspect="1" noChangeArrowheads="1"/>
          </p:cNvPicPr>
          <p:nvPr/>
        </p:nvPicPr>
        <p:blipFill>
          <a:blip r:embed="rId3"/>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ehavior Contract Planning Sheet">
            <a:extLst>
              <a:ext uri="{FF2B5EF4-FFF2-40B4-BE49-F238E27FC236}">
                <a16:creationId xmlns:a16="http://schemas.microsoft.com/office/drawing/2014/main" id="{F5460796-1AAE-2FB7-8110-EDCC3716D6C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6036" y="-6940604"/>
            <a:ext cx="10153754" cy="131408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close-up of a form&#10;&#10;Description automatically generated">
            <a:extLst>
              <a:ext uri="{FF2B5EF4-FFF2-40B4-BE49-F238E27FC236}">
                <a16:creationId xmlns:a16="http://schemas.microsoft.com/office/drawing/2014/main" id="{C86721F3-0140-250B-1BC3-7E239E1D35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2540" y="3429000"/>
            <a:ext cx="4330278" cy="3346124"/>
          </a:xfrm>
          <a:prstGeom prst="rect">
            <a:avLst/>
          </a:prstGeom>
          <a:ln>
            <a:solidFill>
              <a:schemeClr val="tx1"/>
            </a:solidFill>
          </a:ln>
        </p:spPr>
      </p:pic>
    </p:spTree>
    <p:extLst>
      <p:ext uri="{BB962C8B-B14F-4D97-AF65-F5344CB8AC3E}">
        <p14:creationId xmlns:p14="http://schemas.microsoft.com/office/powerpoint/2010/main" val="4183133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7AFD9-F10F-CB32-3186-6E24B7B7A80D}"/>
              </a:ext>
            </a:extLst>
          </p:cNvPr>
          <p:cNvPicPr>
            <a:picLocks noChangeAspect="1" noChangeArrowheads="1"/>
          </p:cNvPicPr>
          <p:nvPr/>
        </p:nvPicPr>
        <p:blipFill>
          <a:blip r:embed="rId3"/>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5627D97-6275-5B97-03F1-B0EE7AD3E148}"/>
              </a:ext>
            </a:extLst>
          </p:cNvPr>
          <p:cNvPicPr>
            <a:picLocks noChangeAspect="1" noChangeArrowheads="1"/>
          </p:cNvPicPr>
          <p:nvPr/>
        </p:nvPicPr>
        <p:blipFill>
          <a:blip r:embed="rId4"/>
          <a:srcRect/>
          <a:stretch/>
        </p:blipFill>
        <p:spPr bwMode="auto">
          <a:xfrm>
            <a:off x="709682" y="128345"/>
            <a:ext cx="10153753" cy="131401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13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7AFD9-F10F-CB32-3186-6E24B7B7A80D}"/>
              </a:ext>
            </a:extLst>
          </p:cNvPr>
          <p:cNvPicPr>
            <a:picLocks noChangeAspect="1" noChangeArrowheads="1"/>
          </p:cNvPicPr>
          <p:nvPr/>
        </p:nvPicPr>
        <p:blipFill>
          <a:blip r:embed="rId3"/>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5627D97-6275-5B97-03F1-B0EE7AD3E148}"/>
              </a:ext>
            </a:extLst>
          </p:cNvPr>
          <p:cNvPicPr>
            <a:picLocks noChangeAspect="1" noChangeArrowheads="1"/>
          </p:cNvPicPr>
          <p:nvPr/>
        </p:nvPicPr>
        <p:blipFill>
          <a:blip r:embed="rId4"/>
          <a:srcRect/>
          <a:stretch/>
        </p:blipFill>
        <p:spPr bwMode="auto">
          <a:xfrm>
            <a:off x="709682" y="-4702977"/>
            <a:ext cx="10153753" cy="131401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1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7AFD9-F10F-CB32-3186-6E24B7B7A80D}"/>
              </a:ext>
            </a:extLst>
          </p:cNvPr>
          <p:cNvPicPr>
            <a:picLocks noChangeAspect="1" noChangeArrowheads="1"/>
          </p:cNvPicPr>
          <p:nvPr/>
        </p:nvPicPr>
        <p:blipFill>
          <a:blip r:embed="rId3"/>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5627D97-6275-5B97-03F1-B0EE7AD3E148}"/>
              </a:ext>
            </a:extLst>
          </p:cNvPr>
          <p:cNvPicPr>
            <a:picLocks noChangeAspect="1" noChangeArrowheads="1"/>
          </p:cNvPicPr>
          <p:nvPr/>
        </p:nvPicPr>
        <p:blipFill>
          <a:blip r:embed="rId4"/>
          <a:srcRect/>
          <a:stretch/>
        </p:blipFill>
        <p:spPr bwMode="auto">
          <a:xfrm>
            <a:off x="709682" y="169290"/>
            <a:ext cx="10153753" cy="131401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738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7AFD9-F10F-CB32-3186-6E24B7B7A80D}"/>
              </a:ext>
            </a:extLst>
          </p:cNvPr>
          <p:cNvPicPr>
            <a:picLocks noChangeAspect="1" noChangeArrowheads="1"/>
          </p:cNvPicPr>
          <p:nvPr/>
        </p:nvPicPr>
        <p:blipFill>
          <a:blip r:embed="rId3"/>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5627D97-6275-5B97-03F1-B0EE7AD3E148}"/>
              </a:ext>
            </a:extLst>
          </p:cNvPr>
          <p:cNvPicPr>
            <a:picLocks noChangeAspect="1" noChangeArrowheads="1"/>
          </p:cNvPicPr>
          <p:nvPr/>
        </p:nvPicPr>
        <p:blipFill>
          <a:blip r:embed="rId4"/>
          <a:srcRect/>
          <a:stretch/>
        </p:blipFill>
        <p:spPr bwMode="auto">
          <a:xfrm>
            <a:off x="709682" y="-4825803"/>
            <a:ext cx="10153752" cy="131401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75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7AFD9-F10F-CB32-3186-6E24B7B7A80D}"/>
              </a:ext>
            </a:extLst>
          </p:cNvPr>
          <p:cNvPicPr>
            <a:picLocks noChangeAspect="1" noChangeArrowheads="1"/>
          </p:cNvPicPr>
          <p:nvPr/>
        </p:nvPicPr>
        <p:blipFill>
          <a:blip r:embed="rId3"/>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5627D97-6275-5B97-03F1-B0EE7AD3E148}"/>
              </a:ext>
            </a:extLst>
          </p:cNvPr>
          <p:cNvPicPr>
            <a:picLocks noChangeAspect="1" noChangeArrowheads="1"/>
          </p:cNvPicPr>
          <p:nvPr/>
        </p:nvPicPr>
        <p:blipFill>
          <a:blip r:embed="rId4"/>
          <a:srcRect/>
          <a:stretch/>
        </p:blipFill>
        <p:spPr bwMode="auto">
          <a:xfrm>
            <a:off x="709682" y="-635932"/>
            <a:ext cx="10153752" cy="131401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03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38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7AFD9-F10F-CB32-3186-6E24B7B7A80D}"/>
              </a:ext>
            </a:extLst>
          </p:cNvPr>
          <p:cNvPicPr>
            <a:picLocks noChangeAspect="1" noChangeArrowheads="1"/>
          </p:cNvPicPr>
          <p:nvPr/>
        </p:nvPicPr>
        <p:blipFill>
          <a:blip r:embed="rId3"/>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5627D97-6275-5B97-03F1-B0EE7AD3E148}"/>
              </a:ext>
            </a:extLst>
          </p:cNvPr>
          <p:cNvPicPr>
            <a:picLocks noChangeAspect="1" noChangeArrowheads="1"/>
          </p:cNvPicPr>
          <p:nvPr/>
        </p:nvPicPr>
        <p:blipFill>
          <a:blip r:embed="rId4"/>
          <a:srcRect/>
          <a:stretch/>
        </p:blipFill>
        <p:spPr bwMode="auto">
          <a:xfrm>
            <a:off x="709682" y="428591"/>
            <a:ext cx="10153752" cy="13140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36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7AFD9-F10F-CB32-3186-6E24B7B7A80D}"/>
              </a:ext>
            </a:extLst>
          </p:cNvPr>
          <p:cNvPicPr>
            <a:picLocks noChangeAspect="1" noChangeArrowheads="1"/>
          </p:cNvPicPr>
          <p:nvPr/>
        </p:nvPicPr>
        <p:blipFill>
          <a:blip r:embed="rId3"/>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5627D97-6275-5B97-03F1-B0EE7AD3E148}"/>
              </a:ext>
            </a:extLst>
          </p:cNvPr>
          <p:cNvPicPr>
            <a:picLocks noChangeAspect="1" noChangeArrowheads="1"/>
          </p:cNvPicPr>
          <p:nvPr/>
        </p:nvPicPr>
        <p:blipFill>
          <a:blip r:embed="rId4"/>
          <a:srcRect/>
          <a:stretch/>
        </p:blipFill>
        <p:spPr bwMode="auto">
          <a:xfrm>
            <a:off x="709682" y="-5562791"/>
            <a:ext cx="10153752" cy="13140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051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0009B-66B4-E643-8CAA-7D5A9E5BB3E3}"/>
              </a:ext>
            </a:extLst>
          </p:cNvPr>
          <p:cNvSpPr>
            <a:spLocks noGrp="1"/>
          </p:cNvSpPr>
          <p:nvPr>
            <p:ph type="title"/>
          </p:nvPr>
        </p:nvSpPr>
        <p:spPr/>
        <p:txBody>
          <a:bodyPr/>
          <a:lstStyle/>
          <a:p>
            <a:r>
              <a:rPr lang="en-US"/>
              <a:t>How well is it working? </a:t>
            </a:r>
            <a:br>
              <a:rPr lang="en-US"/>
            </a:br>
            <a:r>
              <a:rPr lang="en-US">
                <a:solidFill>
                  <a:schemeClr val="tx2"/>
                </a:solidFill>
              </a:rPr>
              <a:t>Examining the effects</a:t>
            </a:r>
          </a:p>
        </p:txBody>
      </p:sp>
      <p:graphicFrame>
        <p:nvGraphicFramePr>
          <p:cNvPr id="6" name="Content Placeholder 6">
            <a:extLst>
              <a:ext uri="{FF2B5EF4-FFF2-40B4-BE49-F238E27FC236}">
                <a16:creationId xmlns:a16="http://schemas.microsoft.com/office/drawing/2014/main" id="{927FC180-C0AC-9D4F-AFC5-94A83A03244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1D7BD548-7B6F-384C-8DDA-61F64045D76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117767" y="2801073"/>
            <a:ext cx="1923761" cy="4056927"/>
          </a:xfrm>
          <a:prstGeom prst="rect">
            <a:avLst/>
          </a:prstGeom>
        </p:spPr>
      </p:pic>
      <p:pic>
        <p:nvPicPr>
          <p:cNvPr id="4" name="Picture 3">
            <a:extLst>
              <a:ext uri="{FF2B5EF4-FFF2-40B4-BE49-F238E27FC236}">
                <a16:creationId xmlns:a16="http://schemas.microsoft.com/office/drawing/2014/main" id="{3F63232B-2959-8EC8-F856-1E5DD6329284}"/>
              </a:ext>
            </a:extLst>
          </p:cNvPr>
          <p:cNvPicPr>
            <a:picLocks noChangeAspect="1" noChangeArrowheads="1"/>
          </p:cNvPicPr>
          <p:nvPr/>
        </p:nvPicPr>
        <p:blipFill>
          <a:blip r:embed="rId8"/>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5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9B66-D553-9446-B94A-B01A8A24BDA0}"/>
              </a:ext>
            </a:extLst>
          </p:cNvPr>
          <p:cNvSpPr>
            <a:spLocks noGrp="1"/>
          </p:cNvSpPr>
          <p:nvPr>
            <p:ph type="title"/>
          </p:nvPr>
        </p:nvSpPr>
        <p:spPr/>
        <p:txBody>
          <a:bodyPr>
            <a:normAutofit/>
          </a:bodyPr>
          <a:lstStyle/>
          <a:p>
            <a:r>
              <a:rPr lang="en-US"/>
              <a:t>Ensuring Behavior Contracts</a:t>
            </a:r>
            <a:br>
              <a:rPr lang="en-US"/>
            </a:br>
            <a:r>
              <a:rPr lang="en-US"/>
              <a:t>are in place: </a:t>
            </a:r>
            <a:r>
              <a:rPr lang="en-US">
                <a:solidFill>
                  <a:schemeClr val="tx2"/>
                </a:solidFill>
              </a:rPr>
              <a:t>Treatment integrity</a:t>
            </a:r>
          </a:p>
        </p:txBody>
      </p:sp>
      <p:sp>
        <p:nvSpPr>
          <p:cNvPr id="4" name="Content Placeholder 3">
            <a:extLst>
              <a:ext uri="{FF2B5EF4-FFF2-40B4-BE49-F238E27FC236}">
                <a16:creationId xmlns:a16="http://schemas.microsoft.com/office/drawing/2014/main" id="{6E717F8E-62EE-264F-B903-4E372491EBA3}"/>
              </a:ext>
            </a:extLst>
          </p:cNvPr>
          <p:cNvSpPr>
            <a:spLocks noGrp="1"/>
          </p:cNvSpPr>
          <p:nvPr>
            <p:ph sz="half" idx="1"/>
          </p:nvPr>
        </p:nvSpPr>
        <p:spPr>
          <a:xfrm>
            <a:off x="838199" y="1947123"/>
            <a:ext cx="4083425" cy="755735"/>
          </a:xfrm>
        </p:spPr>
        <p:txBody>
          <a:bodyPr>
            <a:normAutofit fontScale="70000" lnSpcReduction="20000"/>
          </a:bodyPr>
          <a:lstStyle/>
          <a:p>
            <a:pPr marL="0" indent="0">
              <a:buNone/>
            </a:pPr>
            <a:r>
              <a:rPr lang="en-US"/>
              <a:t>Have structures in place to monitor whether the behavior contract carried out as intended.</a:t>
            </a:r>
          </a:p>
          <a:p>
            <a:endParaRPr lang="en-US"/>
          </a:p>
        </p:txBody>
      </p:sp>
      <p:pic>
        <p:nvPicPr>
          <p:cNvPr id="7" name="Picture 6">
            <a:extLst>
              <a:ext uri="{FF2B5EF4-FFF2-40B4-BE49-F238E27FC236}">
                <a16:creationId xmlns:a16="http://schemas.microsoft.com/office/drawing/2014/main" id="{723266A9-A0CC-C14C-8370-C686BE73AA0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921624" y="1800996"/>
            <a:ext cx="3638227" cy="4708293"/>
          </a:xfrm>
          <a:prstGeom prst="rect">
            <a:avLst/>
          </a:prstGeom>
          <a:ln w="12700">
            <a:solidFill>
              <a:schemeClr val="tx1"/>
            </a:solidFill>
          </a:ln>
          <a:effectLst/>
        </p:spPr>
      </p:pic>
      <p:pic>
        <p:nvPicPr>
          <p:cNvPr id="6" name="Picture 5">
            <a:extLst>
              <a:ext uri="{FF2B5EF4-FFF2-40B4-BE49-F238E27FC236}">
                <a16:creationId xmlns:a16="http://schemas.microsoft.com/office/drawing/2014/main" id="{75106AEE-E952-B822-51D0-BACA5F2EC3BA}"/>
              </a:ext>
            </a:extLst>
          </p:cNvPr>
          <p:cNvPicPr>
            <a:picLocks noChangeAspect="1" noChangeArrowheads="1"/>
          </p:cNvPicPr>
          <p:nvPr/>
        </p:nvPicPr>
        <p:blipFill>
          <a:blip r:embed="rId4"/>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70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7D6BAA-C4CB-1D43-859F-9E7402ACF528}"/>
              </a:ext>
            </a:extLst>
          </p:cNvPr>
          <p:cNvPicPr>
            <a:picLocks noChangeAspect="1"/>
          </p:cNvPicPr>
          <p:nvPr/>
        </p:nvPicPr>
        <p:blipFill>
          <a:blip r:embed="rId2"/>
          <a:srcRect/>
          <a:stretch/>
        </p:blipFill>
        <p:spPr>
          <a:xfrm>
            <a:off x="6839028" y="1690688"/>
            <a:ext cx="3452359" cy="4543585"/>
          </a:xfrm>
          <a:prstGeom prst="rect">
            <a:avLst/>
          </a:prstGeom>
          <a:ln w="12700">
            <a:solidFill>
              <a:schemeClr val="tx1"/>
            </a:solidFill>
          </a:ln>
          <a:effectLst/>
        </p:spPr>
      </p:pic>
      <p:pic>
        <p:nvPicPr>
          <p:cNvPr id="8" name="Picture 7">
            <a:extLst>
              <a:ext uri="{FF2B5EF4-FFF2-40B4-BE49-F238E27FC236}">
                <a16:creationId xmlns:a16="http://schemas.microsoft.com/office/drawing/2014/main" id="{B74B8322-E55E-7541-A617-E77894DFCB1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871459" y="1729686"/>
            <a:ext cx="3510666" cy="4543214"/>
          </a:xfrm>
          <a:prstGeom prst="rect">
            <a:avLst/>
          </a:prstGeom>
          <a:ln w="12700">
            <a:solidFill>
              <a:schemeClr val="tx1"/>
            </a:solidFill>
          </a:ln>
          <a:effectLst/>
        </p:spPr>
      </p:pic>
      <p:sp>
        <p:nvSpPr>
          <p:cNvPr id="2" name="Title 1">
            <a:extLst>
              <a:ext uri="{FF2B5EF4-FFF2-40B4-BE49-F238E27FC236}">
                <a16:creationId xmlns:a16="http://schemas.microsoft.com/office/drawing/2014/main" id="{EF8C608A-E07B-D74A-8033-A7CA8FBECB31}"/>
              </a:ext>
            </a:extLst>
          </p:cNvPr>
          <p:cNvSpPr>
            <a:spLocks noGrp="1"/>
          </p:cNvSpPr>
          <p:nvPr>
            <p:ph type="title"/>
          </p:nvPr>
        </p:nvSpPr>
        <p:spPr/>
        <p:txBody>
          <a:bodyPr/>
          <a:lstStyle/>
          <a:p>
            <a:r>
              <a:rPr lang="en-US"/>
              <a:t>What does the student think about it?</a:t>
            </a:r>
          </a:p>
        </p:txBody>
      </p:sp>
      <p:sp>
        <p:nvSpPr>
          <p:cNvPr id="6" name="Striped Right Arrow 8">
            <a:extLst>
              <a:ext uri="{FF2B5EF4-FFF2-40B4-BE49-F238E27FC236}">
                <a16:creationId xmlns:a16="http://schemas.microsoft.com/office/drawing/2014/main" id="{71AECB8C-0682-7947-9ECD-A031B839B593}"/>
              </a:ext>
            </a:extLst>
          </p:cNvPr>
          <p:cNvSpPr/>
          <p:nvPr/>
        </p:nvSpPr>
        <p:spPr>
          <a:xfrm rot="10800000" flipV="1">
            <a:off x="4997137" y="4787233"/>
            <a:ext cx="1097280" cy="618250"/>
          </a:xfrm>
          <a:prstGeom prst="stripedRightArrow">
            <a:avLst/>
          </a:prstGeom>
          <a:ln/>
        </p:spPr>
        <p:style>
          <a:lnRef idx="3">
            <a:schemeClr val="lt1"/>
          </a:lnRef>
          <a:fillRef idx="1">
            <a:schemeClr val="dk1"/>
          </a:fillRef>
          <a:effectRef idx="1">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Pre-</a:t>
            </a:r>
          </a:p>
        </p:txBody>
      </p:sp>
      <p:sp>
        <p:nvSpPr>
          <p:cNvPr id="7" name="Striped Right Arrow 8">
            <a:extLst>
              <a:ext uri="{FF2B5EF4-FFF2-40B4-BE49-F238E27FC236}">
                <a16:creationId xmlns:a16="http://schemas.microsoft.com/office/drawing/2014/main" id="{DC2FCAC3-DEFA-D444-8441-4C50FB1B681F}"/>
              </a:ext>
            </a:extLst>
          </p:cNvPr>
          <p:cNvSpPr/>
          <p:nvPr/>
        </p:nvSpPr>
        <p:spPr>
          <a:xfrm rot="10800000" flipH="1" flipV="1">
            <a:off x="6094417" y="4787234"/>
            <a:ext cx="1100447" cy="618250"/>
          </a:xfrm>
          <a:prstGeom prst="stripedRightArrow">
            <a:avLst/>
          </a:prstGeom>
          <a:ln/>
        </p:spPr>
        <p:style>
          <a:lnRef idx="3">
            <a:schemeClr val="lt1"/>
          </a:lnRef>
          <a:fillRef idx="1">
            <a:schemeClr val="dk1"/>
          </a:fillRef>
          <a:effectRef idx="1">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Post-</a:t>
            </a:r>
          </a:p>
        </p:txBody>
      </p:sp>
      <p:pic>
        <p:nvPicPr>
          <p:cNvPr id="4" name="Picture 3">
            <a:extLst>
              <a:ext uri="{FF2B5EF4-FFF2-40B4-BE49-F238E27FC236}">
                <a16:creationId xmlns:a16="http://schemas.microsoft.com/office/drawing/2014/main" id="{8B569544-01EE-D93E-7161-3C3E9E8AB17C}"/>
              </a:ext>
            </a:extLst>
          </p:cNvPr>
          <p:cNvPicPr>
            <a:picLocks noChangeAspect="1" noChangeArrowheads="1"/>
          </p:cNvPicPr>
          <p:nvPr/>
        </p:nvPicPr>
        <p:blipFill>
          <a:blip r:embed="rId4"/>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0887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608A-E07B-D74A-8033-A7CA8FBECB31}"/>
              </a:ext>
            </a:extLst>
          </p:cNvPr>
          <p:cNvSpPr>
            <a:spLocks noGrp="1"/>
          </p:cNvSpPr>
          <p:nvPr>
            <p:ph type="title"/>
          </p:nvPr>
        </p:nvSpPr>
        <p:spPr/>
        <p:txBody>
          <a:bodyPr/>
          <a:lstStyle/>
          <a:p>
            <a:r>
              <a:rPr lang="en-US"/>
              <a:t>What do the adults think about it?</a:t>
            </a:r>
          </a:p>
        </p:txBody>
      </p:sp>
      <p:pic>
        <p:nvPicPr>
          <p:cNvPr id="8" name="Content Placeholder 4">
            <a:extLst>
              <a:ext uri="{FF2B5EF4-FFF2-40B4-BE49-F238E27FC236}">
                <a16:creationId xmlns:a16="http://schemas.microsoft.com/office/drawing/2014/main" id="{5D0EFC69-1F9A-FE4F-8B4F-142C16B6F07B}"/>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p:blipFill>
        <p:spPr>
          <a:xfrm>
            <a:off x="983848" y="1406182"/>
            <a:ext cx="4126351" cy="5339985"/>
          </a:xfrm>
          <a:ln>
            <a:solidFill>
              <a:schemeClr val="tx1"/>
            </a:solidFill>
          </a:ln>
        </p:spPr>
      </p:pic>
      <p:pic>
        <p:nvPicPr>
          <p:cNvPr id="9" name="Content Placeholder 8">
            <a:extLst>
              <a:ext uri="{FF2B5EF4-FFF2-40B4-BE49-F238E27FC236}">
                <a16:creationId xmlns:a16="http://schemas.microsoft.com/office/drawing/2014/main" id="{54E2C193-C421-8244-A4DC-C480385FDA86}"/>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p:blipFill>
        <p:spPr>
          <a:xfrm>
            <a:off x="7081800" y="1406182"/>
            <a:ext cx="4126351" cy="5339985"/>
          </a:xfrm>
          <a:prstGeom prst="rect">
            <a:avLst/>
          </a:prstGeom>
          <a:ln>
            <a:solidFill>
              <a:schemeClr val="tx1"/>
            </a:solidFill>
          </a:ln>
        </p:spPr>
      </p:pic>
      <p:sp>
        <p:nvSpPr>
          <p:cNvPr id="15" name="TextBox 5">
            <a:extLst>
              <a:ext uri="{FF2B5EF4-FFF2-40B4-BE49-F238E27FC236}">
                <a16:creationId xmlns:a16="http://schemas.microsoft.com/office/drawing/2014/main" id="{574C8DDE-840A-4B40-8BF4-DC49B43511AB}"/>
              </a:ext>
            </a:extLst>
          </p:cNvPr>
          <p:cNvSpPr txBox="1"/>
          <p:nvPr/>
        </p:nvSpPr>
        <p:spPr>
          <a:xfrm>
            <a:off x="4977958" y="3067261"/>
            <a:ext cx="2236084" cy="2655148"/>
          </a:xfrm>
          <a:prstGeom prst="rect">
            <a:avLst/>
          </a:prstGeom>
          <a:solidFill>
            <a:schemeClr val="accent4">
              <a:lumMod val="40000"/>
              <a:lumOff val="60000"/>
            </a:schemeClr>
          </a:solidFill>
          <a:ln>
            <a:solidFill>
              <a:schemeClr val="bg1">
                <a:lumMod val="65000"/>
              </a:schemeClr>
            </a:solidFill>
          </a:ln>
          <a:effectLst>
            <a:softEdge rad="63500"/>
          </a:effectLst>
        </p:spPr>
        <p:txBody>
          <a:bodyPr wrap="square" tIns="91440" bIns="9144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Completed by the teacher(s), paraeducator(s), and parent(s) involved in the intervention at two time points:</a:t>
            </a:r>
          </a:p>
          <a:p>
            <a:pPr>
              <a:tabLst>
                <a:tab pos="158750" algn="l"/>
                <a:tab pos="1017588" algn="ctr"/>
                <a:tab pos="1933575" algn="r"/>
              </a:tabLst>
            </a:pPr>
            <a:r>
              <a:rPr lang="en-US"/>
              <a:t>	</a:t>
            </a:r>
            <a:r>
              <a:rPr lang="en-US" b="1"/>
              <a:t>pre-</a:t>
            </a:r>
            <a:r>
              <a:rPr lang="en-US"/>
              <a:t>	and	</a:t>
            </a:r>
            <a:r>
              <a:rPr lang="en-US" b="1"/>
              <a:t>post-</a:t>
            </a:r>
          </a:p>
          <a:p>
            <a:pPr algn="ctr"/>
            <a:r>
              <a:rPr lang="en-US"/>
              <a:t>intervention</a:t>
            </a:r>
          </a:p>
        </p:txBody>
      </p:sp>
      <p:sp>
        <p:nvSpPr>
          <p:cNvPr id="6" name="Striped Right Arrow 8">
            <a:extLst>
              <a:ext uri="{FF2B5EF4-FFF2-40B4-BE49-F238E27FC236}">
                <a16:creationId xmlns:a16="http://schemas.microsoft.com/office/drawing/2014/main" id="{71AECB8C-0682-7947-9ECD-A031B839B593}"/>
              </a:ext>
            </a:extLst>
          </p:cNvPr>
          <p:cNvSpPr/>
          <p:nvPr/>
        </p:nvSpPr>
        <p:spPr>
          <a:xfrm rot="10800000" flipV="1">
            <a:off x="4378679" y="5051305"/>
            <a:ext cx="731520" cy="365760"/>
          </a:xfrm>
          <a:prstGeom prst="stripedRightArrow">
            <a:avLst/>
          </a:prstGeom>
          <a:ln w="3175"/>
        </p:spPr>
        <p:style>
          <a:lnRef idx="3">
            <a:schemeClr val="lt1"/>
          </a:lnRef>
          <a:fillRef idx="1">
            <a:schemeClr val="dk1"/>
          </a:fillRef>
          <a:effectRef idx="1">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Striped Right Arrow 8">
            <a:extLst>
              <a:ext uri="{FF2B5EF4-FFF2-40B4-BE49-F238E27FC236}">
                <a16:creationId xmlns:a16="http://schemas.microsoft.com/office/drawing/2014/main" id="{DC2FCAC3-DEFA-D444-8441-4C50FB1B681F}"/>
              </a:ext>
            </a:extLst>
          </p:cNvPr>
          <p:cNvSpPr/>
          <p:nvPr/>
        </p:nvSpPr>
        <p:spPr>
          <a:xfrm rot="10800000" flipH="1" flipV="1">
            <a:off x="7082790" y="5051305"/>
            <a:ext cx="731520" cy="365760"/>
          </a:xfrm>
          <a:prstGeom prst="stripedRightArrow">
            <a:avLst/>
          </a:prstGeom>
          <a:ln w="3175"/>
        </p:spPr>
        <p:style>
          <a:lnRef idx="3">
            <a:schemeClr val="lt1"/>
          </a:lnRef>
          <a:fillRef idx="1">
            <a:schemeClr val="dk1"/>
          </a:fillRef>
          <a:effectRef idx="1">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a:extLst>
              <a:ext uri="{FF2B5EF4-FFF2-40B4-BE49-F238E27FC236}">
                <a16:creationId xmlns:a16="http://schemas.microsoft.com/office/drawing/2014/main" id="{3DF70D30-064B-65A8-9703-7E437F5C5984}"/>
              </a:ext>
            </a:extLst>
          </p:cNvPr>
          <p:cNvPicPr>
            <a:picLocks noChangeAspect="1" noChangeArrowheads="1"/>
          </p:cNvPicPr>
          <p:nvPr/>
        </p:nvPicPr>
        <p:blipFill>
          <a:blip r:embed="rId4"/>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7501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B05BB-2BF1-344C-B94E-63B1D573EDC6}"/>
              </a:ext>
            </a:extLst>
          </p:cNvPr>
          <p:cNvSpPr>
            <a:spLocks noGrp="1"/>
          </p:cNvSpPr>
          <p:nvPr>
            <p:ph type="title"/>
          </p:nvPr>
        </p:nvSpPr>
        <p:spPr/>
        <p:txBody>
          <a:bodyPr/>
          <a:lstStyle/>
          <a:p>
            <a:r>
              <a:rPr lang="en-US"/>
              <a:t>Data to Progress Monitor</a:t>
            </a:r>
            <a:br>
              <a:rPr lang="en-US"/>
            </a:br>
            <a:r>
              <a:rPr lang="en-US">
                <a:solidFill>
                  <a:schemeClr val="tx2"/>
                </a:solidFill>
              </a:rPr>
              <a:t>Student Outcomes</a:t>
            </a:r>
          </a:p>
        </p:txBody>
      </p:sp>
      <p:pic>
        <p:nvPicPr>
          <p:cNvPr id="4" name="Picture 3">
            <a:extLst>
              <a:ext uri="{FF2B5EF4-FFF2-40B4-BE49-F238E27FC236}">
                <a16:creationId xmlns:a16="http://schemas.microsoft.com/office/drawing/2014/main" id="{3A0F69D7-C169-52EF-3C0C-07F63EE9610D}"/>
              </a:ext>
            </a:extLst>
          </p:cNvPr>
          <p:cNvPicPr>
            <a:picLocks noChangeAspect="1" noChangeArrowheads="1"/>
          </p:cNvPicPr>
          <p:nvPr/>
        </p:nvPicPr>
        <p:blipFill>
          <a:blip r:embed="rId2"/>
          <a:srcRect/>
          <a:stretch/>
        </p:blipFill>
        <p:spPr bwMode="auto">
          <a:xfrm>
            <a:off x="11294618" y="3071"/>
            <a:ext cx="896770" cy="1403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BDBFB11-C27F-75EB-50C1-1DBF49A3DDA7}"/>
              </a:ext>
            </a:extLst>
          </p:cNvPr>
          <p:cNvPicPr>
            <a:picLocks noChangeAspect="1"/>
          </p:cNvPicPr>
          <p:nvPr/>
        </p:nvPicPr>
        <p:blipFill>
          <a:blip r:embed="rId3"/>
          <a:stretch>
            <a:fillRect/>
          </a:stretch>
        </p:blipFill>
        <p:spPr>
          <a:xfrm>
            <a:off x="1085850" y="1690688"/>
            <a:ext cx="4372686" cy="4872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4B465F5-54AF-99E9-3A51-B139A1E9598B}"/>
              </a:ext>
            </a:extLst>
          </p:cNvPr>
          <p:cNvPicPr>
            <a:picLocks noChangeAspect="1"/>
          </p:cNvPicPr>
          <p:nvPr/>
        </p:nvPicPr>
        <p:blipFill>
          <a:blip r:embed="rId4"/>
          <a:stretch>
            <a:fillRect/>
          </a:stretch>
        </p:blipFill>
        <p:spPr>
          <a:xfrm>
            <a:off x="6096000" y="2301070"/>
            <a:ext cx="5010150" cy="3238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17620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FEE7-1D17-975F-56DA-8429590AD861}"/>
              </a:ext>
            </a:extLst>
          </p:cNvPr>
          <p:cNvSpPr>
            <a:spLocks noGrp="1"/>
          </p:cNvSpPr>
          <p:nvPr>
            <p:ph type="title"/>
          </p:nvPr>
        </p:nvSpPr>
        <p:spPr>
          <a:xfrm>
            <a:off x="838200" y="365125"/>
            <a:ext cx="7814481" cy="1325563"/>
          </a:xfrm>
        </p:spPr>
        <p:txBody>
          <a:bodyPr/>
          <a:lstStyle/>
          <a:p>
            <a:r>
              <a:rPr lang="en-US" sz="4400" dirty="0"/>
              <a:t>Deep dive into this at EMPOWER Sessions 4! </a:t>
            </a:r>
            <a:endParaRPr lang="en-US" dirty="0"/>
          </a:p>
        </p:txBody>
      </p:sp>
      <p:pic>
        <p:nvPicPr>
          <p:cNvPr id="4" name="Picture 3">
            <a:extLst>
              <a:ext uri="{FF2B5EF4-FFF2-40B4-BE49-F238E27FC236}">
                <a16:creationId xmlns:a16="http://schemas.microsoft.com/office/drawing/2014/main" id="{E5521A44-30C4-91A7-3A97-8DDA48165AE2}"/>
              </a:ext>
            </a:extLst>
          </p:cNvPr>
          <p:cNvPicPr>
            <a:picLocks noChangeAspect="1"/>
          </p:cNvPicPr>
          <p:nvPr/>
        </p:nvPicPr>
        <p:blipFill>
          <a:blip r:embed="rId3"/>
          <a:stretch>
            <a:fillRect/>
          </a:stretch>
        </p:blipFill>
        <p:spPr>
          <a:xfrm>
            <a:off x="7633740" y="205809"/>
            <a:ext cx="4348994" cy="6446381"/>
          </a:xfrm>
          <a:prstGeom prst="rect">
            <a:avLst/>
          </a:prstGeom>
          <a:ln>
            <a:solidFill>
              <a:schemeClr val="tx1"/>
            </a:solidFill>
          </a:ln>
        </p:spPr>
      </p:pic>
      <p:sp>
        <p:nvSpPr>
          <p:cNvPr id="5" name="Arrow: Right 4">
            <a:extLst>
              <a:ext uri="{FF2B5EF4-FFF2-40B4-BE49-F238E27FC236}">
                <a16:creationId xmlns:a16="http://schemas.microsoft.com/office/drawing/2014/main" id="{39C374F1-DBEE-743A-5C8F-CE76182ECA86}"/>
              </a:ext>
            </a:extLst>
          </p:cNvPr>
          <p:cNvSpPr/>
          <p:nvPr/>
        </p:nvSpPr>
        <p:spPr>
          <a:xfrm rot="20160184">
            <a:off x="7963267" y="5910972"/>
            <a:ext cx="1847089" cy="38213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EE6E9A0-DBDB-1399-1100-964E1971471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6852" y="1865148"/>
            <a:ext cx="4799464" cy="4469848"/>
          </a:xfrm>
          <a:prstGeom prst="rect">
            <a:avLst/>
          </a:prstGeom>
          <a:ln>
            <a:solidFill>
              <a:schemeClr val="tx1"/>
            </a:solidFill>
          </a:ln>
        </p:spPr>
      </p:pic>
      <p:sp>
        <p:nvSpPr>
          <p:cNvPr id="7" name="Rectangle 6" descr="Rectangle Highlighting Professional Learning tab">
            <a:extLst>
              <a:ext uri="{FF2B5EF4-FFF2-40B4-BE49-F238E27FC236}">
                <a16:creationId xmlns:a16="http://schemas.microsoft.com/office/drawing/2014/main" id="{274C230C-E107-BAEB-E42F-79DB4EE9873D}"/>
              </a:ext>
            </a:extLst>
          </p:cNvPr>
          <p:cNvSpPr/>
          <p:nvPr/>
        </p:nvSpPr>
        <p:spPr>
          <a:xfrm>
            <a:off x="4458496" y="1906092"/>
            <a:ext cx="1014256" cy="536858"/>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9714439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A37F-36CC-2FCD-E341-291E787005CE}"/>
              </a:ext>
            </a:extLst>
          </p:cNvPr>
          <p:cNvSpPr>
            <a:spLocks noGrp="1"/>
          </p:cNvSpPr>
          <p:nvPr>
            <p:ph type="title"/>
          </p:nvPr>
        </p:nvSpPr>
        <p:spPr/>
        <p:txBody>
          <a:bodyPr/>
          <a:lstStyle/>
          <a:p>
            <a:r>
              <a:rPr lang="en-US"/>
              <a:t>Planning and Implementing Tier 3 Interventions</a:t>
            </a:r>
          </a:p>
        </p:txBody>
      </p:sp>
      <p:sp>
        <p:nvSpPr>
          <p:cNvPr id="3" name="Text Placeholder 2">
            <a:extLst>
              <a:ext uri="{FF2B5EF4-FFF2-40B4-BE49-F238E27FC236}">
                <a16:creationId xmlns:a16="http://schemas.microsoft.com/office/drawing/2014/main" id="{D22BB067-00D4-B51B-9AE3-B3AB2B0272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793668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84B0E14-9621-4401-8EF5-28A2FFCCDA01}"/>
              </a:ext>
            </a:extLst>
          </p:cNvPr>
          <p:cNvSpPr txBox="1">
            <a:spLocks/>
          </p:cNvSpPr>
          <p:nvPr/>
        </p:nvSpPr>
        <p:spPr>
          <a:xfrm>
            <a:off x="2761875" y="2394022"/>
            <a:ext cx="6286500" cy="551793"/>
          </a:xfrm>
          <a:prstGeom prst="rect">
            <a:avLst/>
          </a:prstGeom>
          <a:solidFill>
            <a:srgbClr val="FF00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2400">
                <a:solidFill>
                  <a:prstClr val="white"/>
                </a:solidFill>
              </a:rPr>
              <a:t>Tertiary (Tier 3) Intervention Grids</a:t>
            </a:r>
          </a:p>
        </p:txBody>
      </p:sp>
      <p:sp>
        <p:nvSpPr>
          <p:cNvPr id="3" name="Oval 2">
            <a:extLst>
              <a:ext uri="{FF2B5EF4-FFF2-40B4-BE49-F238E27FC236}">
                <a16:creationId xmlns:a16="http://schemas.microsoft.com/office/drawing/2014/main" id="{31394AFE-C5C6-4FDE-8CD4-ADE6D5AC62EB}"/>
              </a:ext>
            </a:extLst>
          </p:cNvPr>
          <p:cNvSpPr/>
          <p:nvPr/>
        </p:nvSpPr>
        <p:spPr>
          <a:xfrm>
            <a:off x="4121325" y="1217734"/>
            <a:ext cx="3883742" cy="8572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4" name="Content Placeholder 8">
            <a:extLst>
              <a:ext uri="{FF2B5EF4-FFF2-40B4-BE49-F238E27FC236}">
                <a16:creationId xmlns:a16="http://schemas.microsoft.com/office/drawing/2014/main" id="{9D8E5BF0-58B1-407B-BF66-2884771AD9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6711" y="3025361"/>
            <a:ext cx="4329645" cy="365764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0B975FE-96D8-BD00-A5B0-3E001FB81E37}"/>
              </a:ext>
            </a:extLst>
          </p:cNvPr>
          <p:cNvPicPr>
            <a:picLocks noChangeAspect="1"/>
          </p:cNvPicPr>
          <p:nvPr/>
        </p:nvPicPr>
        <p:blipFill>
          <a:blip r:embed="rId3"/>
          <a:stretch>
            <a:fillRect/>
          </a:stretch>
        </p:blipFill>
        <p:spPr>
          <a:xfrm>
            <a:off x="8202613" y="3153102"/>
            <a:ext cx="3642676" cy="2568163"/>
          </a:xfrm>
          <a:prstGeom prst="rect">
            <a:avLst/>
          </a:prstGeom>
          <a:ln>
            <a:solidFill>
              <a:schemeClr val="tx1"/>
            </a:solidFill>
          </a:ln>
        </p:spPr>
      </p:pic>
    </p:spTree>
    <p:extLst>
      <p:ext uri="{BB962C8B-B14F-4D97-AF65-F5344CB8AC3E}">
        <p14:creationId xmlns:p14="http://schemas.microsoft.com/office/powerpoint/2010/main" val="28075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199" y="1364802"/>
            <a:ext cx="5028579" cy="727059"/>
          </a:xfrm>
          <a:prstGeom prst="rect">
            <a:avLst/>
          </a:prstGeom>
        </p:spPr>
        <p:txBody>
          <a:bodyPr wrap="square">
            <a:spAutoFit/>
          </a:bodyPr>
          <a:lstStyle/>
          <a:p>
            <a:pPr marL="457200" indent="-457200">
              <a:lnSpc>
                <a:spcPct val="107000"/>
              </a:lnSpc>
              <a:buFont typeface="+mj-lt"/>
              <a:buAutoNum type="arabicPeriod"/>
            </a:pPr>
            <a:r>
              <a:rPr lang="en-US" sz="2000">
                <a:ea typeface="Calibri" panose="020F0502020204030204" pitchFamily="34" charset="0"/>
                <a:cs typeface="Times New Roman" panose="02020603050405020304" pitchFamily="18" charset="0"/>
              </a:rPr>
              <a:t>Navigate to </a:t>
            </a:r>
            <a:r>
              <a:rPr lang="en-US" sz="2000" b="1">
                <a:solidFill>
                  <a:srgbClr val="FF0000"/>
                </a:solidFill>
                <a:ea typeface="Calibri" panose="020F0502020204030204" pitchFamily="34" charset="0"/>
                <a:cs typeface="Times New Roman" panose="02020603050405020304" pitchFamily="18" charset="0"/>
              </a:rPr>
              <a:t>ci3t.org/enhance</a:t>
            </a:r>
          </a:p>
          <a:p>
            <a:pPr marL="457200" indent="-457200">
              <a:lnSpc>
                <a:spcPct val="107000"/>
              </a:lnSpc>
              <a:buFont typeface="+mj-lt"/>
              <a:buAutoNum type="arabicPeriod"/>
            </a:pPr>
            <a:r>
              <a:rPr lang="en-US" sz="2000">
                <a:ea typeface="Calibri" panose="020F0502020204030204" pitchFamily="34" charset="0"/>
                <a:cs typeface="Times New Roman" panose="02020603050405020304" pitchFamily="18" charset="0"/>
              </a:rPr>
              <a:t>Type password: </a:t>
            </a:r>
            <a:r>
              <a:rPr lang="en-US" sz="2000" b="1">
                <a:solidFill>
                  <a:schemeClr val="accent3"/>
                </a:solidFill>
                <a:ea typeface="Calibri" panose="020F0502020204030204" pitchFamily="34" charset="0"/>
                <a:cs typeface="Times New Roman" panose="02020603050405020304" pitchFamily="18" charset="0"/>
              </a:rPr>
              <a:t>enhanceci3t!</a:t>
            </a:r>
            <a:endParaRPr lang="en-US" sz="2000">
              <a:solidFill>
                <a:schemeClr val="accent3"/>
              </a:solidFill>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11BE24F-4000-6202-2DBF-09322D6C13DF}"/>
              </a:ext>
            </a:extLst>
          </p:cNvPr>
          <p:cNvPicPr>
            <a:picLocks noChangeAspect="1"/>
          </p:cNvPicPr>
          <p:nvPr/>
        </p:nvPicPr>
        <p:blipFill>
          <a:blip r:embed="rId2"/>
          <a:stretch>
            <a:fillRect/>
          </a:stretch>
        </p:blipFill>
        <p:spPr>
          <a:xfrm>
            <a:off x="838200" y="2091861"/>
            <a:ext cx="5028579" cy="4469848"/>
          </a:xfrm>
          <a:prstGeom prst="rect">
            <a:avLst/>
          </a:prstGeom>
        </p:spPr>
      </p:pic>
      <p:sp>
        <p:nvSpPr>
          <p:cNvPr id="5" name="Rectangle 4">
            <a:extLst>
              <a:ext uri="{FF2B5EF4-FFF2-40B4-BE49-F238E27FC236}">
                <a16:creationId xmlns:a16="http://schemas.microsoft.com/office/drawing/2014/main" id="{E305FFAE-6811-1D30-2A85-2812F9B3B895}"/>
              </a:ext>
            </a:extLst>
          </p:cNvPr>
          <p:cNvSpPr/>
          <p:nvPr/>
        </p:nvSpPr>
        <p:spPr>
          <a:xfrm>
            <a:off x="4356243" y="3164440"/>
            <a:ext cx="1376737" cy="26456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4F7DAD9-3066-562B-F8D9-EDE6DE4222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40795" y="3011685"/>
            <a:ext cx="5213005" cy="3550024"/>
          </a:xfrm>
          <a:prstGeom prst="rect">
            <a:avLst/>
          </a:prstGeom>
        </p:spPr>
      </p:pic>
      <p:sp>
        <p:nvSpPr>
          <p:cNvPr id="14" name="TextBox 13">
            <a:extLst>
              <a:ext uri="{FF2B5EF4-FFF2-40B4-BE49-F238E27FC236}">
                <a16:creationId xmlns:a16="http://schemas.microsoft.com/office/drawing/2014/main" id="{C0F2D878-DA54-92E1-3277-DE6964D17827}"/>
              </a:ext>
            </a:extLst>
          </p:cNvPr>
          <p:cNvSpPr txBox="1"/>
          <p:nvPr/>
        </p:nvSpPr>
        <p:spPr>
          <a:xfrm>
            <a:off x="6233007" y="2096908"/>
            <a:ext cx="5028579" cy="830997"/>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en-US" sz="1600"/>
              <a:t>Access session resources via the </a:t>
            </a:r>
            <a:r>
              <a:rPr lang="en-US" sz="1600" i="1"/>
              <a:t>Project ENHANCE Implementation Series and Delivery Resources </a:t>
            </a:r>
            <a:r>
              <a:rPr lang="en-US" sz="1600"/>
              <a:t>quicklink or by scrolling to the bottom of the page</a:t>
            </a:r>
          </a:p>
        </p:txBody>
      </p:sp>
    </p:spTree>
    <p:extLst>
      <p:ext uri="{BB962C8B-B14F-4D97-AF65-F5344CB8AC3E}">
        <p14:creationId xmlns:p14="http://schemas.microsoft.com/office/powerpoint/2010/main" val="3514542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F4B9665-909F-D8C6-BA24-E52AC3AC5F4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15793" y="1691295"/>
            <a:ext cx="6760413" cy="50307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1C7BC6-F6AF-4567-D2B3-966F2FAE0670}"/>
              </a:ext>
            </a:extLst>
          </p:cNvPr>
          <p:cNvSpPr>
            <a:spLocks noGrp="1"/>
          </p:cNvSpPr>
          <p:nvPr>
            <p:ph type="title"/>
          </p:nvPr>
        </p:nvSpPr>
        <p:spPr/>
        <p:txBody>
          <a:bodyPr>
            <a:normAutofit/>
          </a:bodyPr>
          <a:lstStyle/>
          <a:p>
            <a:r>
              <a:rPr lang="en-US" sz="4400"/>
              <a:t>Tier 3 Functional Assessment-based Intervention (FABI)</a:t>
            </a:r>
            <a:endParaRPr lang="en-US"/>
          </a:p>
        </p:txBody>
      </p:sp>
      <p:pic>
        <p:nvPicPr>
          <p:cNvPr id="5" name="Picture 4" descr="Graphical user interface, website&#10;&#10;Description automatically generated">
            <a:extLst>
              <a:ext uri="{FF2B5EF4-FFF2-40B4-BE49-F238E27FC236}">
                <a16:creationId xmlns:a16="http://schemas.microsoft.com/office/drawing/2014/main" id="{F32BDE99-9567-F2B7-376D-635EC6A21A92}"/>
              </a:ext>
            </a:extLst>
          </p:cNvPr>
          <p:cNvPicPr>
            <a:picLocks noChangeAspect="1"/>
          </p:cNvPicPr>
          <p:nvPr/>
        </p:nvPicPr>
        <p:blipFill>
          <a:blip r:embed="rId3"/>
          <a:stretch>
            <a:fillRect/>
          </a:stretch>
        </p:blipFill>
        <p:spPr>
          <a:xfrm>
            <a:off x="962203" y="1806352"/>
            <a:ext cx="6760413" cy="4394268"/>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311F83AF-856C-B3AF-8619-FE16524D7BA1}"/>
              </a:ext>
            </a:extLst>
          </p:cNvPr>
          <p:cNvPicPr>
            <a:picLocks noChangeAspect="1"/>
          </p:cNvPicPr>
          <p:nvPr/>
        </p:nvPicPr>
        <p:blipFill>
          <a:blip r:embed="rId4"/>
          <a:stretch>
            <a:fillRect/>
          </a:stretch>
        </p:blipFill>
        <p:spPr>
          <a:xfrm>
            <a:off x="8018668" y="1806352"/>
            <a:ext cx="3716799" cy="4394268"/>
          </a:xfrm>
          <a:prstGeom prst="rect">
            <a:avLst/>
          </a:prstGeom>
          <a:ln>
            <a:solidFill>
              <a:schemeClr val="tx1"/>
            </a:solidFill>
          </a:ln>
        </p:spPr>
      </p:pic>
      <p:pic>
        <p:nvPicPr>
          <p:cNvPr id="7" name="Picture 6">
            <a:extLst>
              <a:ext uri="{FF2B5EF4-FFF2-40B4-BE49-F238E27FC236}">
                <a16:creationId xmlns:a16="http://schemas.microsoft.com/office/drawing/2014/main" id="{A6D478FD-6914-96D8-9A22-9516D7A2CD6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25835" y="4206656"/>
            <a:ext cx="3005684" cy="228621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4710979-A2BF-F651-170F-89541DC66A65}"/>
              </a:ext>
            </a:extLst>
          </p:cNvPr>
          <p:cNvPicPr>
            <a:picLocks noChangeAspect="1"/>
          </p:cNvPicPr>
          <p:nvPr/>
        </p:nvPicPr>
        <p:blipFill>
          <a:blip r:embed="rId6"/>
          <a:stretch>
            <a:fillRect/>
          </a:stretch>
        </p:blipFill>
        <p:spPr>
          <a:xfrm>
            <a:off x="6376316" y="4813563"/>
            <a:ext cx="3284703" cy="1072403"/>
          </a:xfrm>
          <a:prstGeom prst="rect">
            <a:avLst/>
          </a:prstGeom>
          <a:ln>
            <a:noFill/>
          </a:ln>
          <a:effectLst>
            <a:outerShdw blurRad="292100" dist="139700" dir="2700000" algn="tl" rotWithShape="0">
              <a:srgbClr val="333333">
                <a:alpha val="65000"/>
              </a:srgbClr>
            </a:outerShdw>
          </a:effectLst>
        </p:spPr>
      </p:pic>
      <p:sp>
        <p:nvSpPr>
          <p:cNvPr id="4" name="Rectangle 3" descr="Rectangle Highlighting Professional Learning tab">
            <a:extLst>
              <a:ext uri="{FF2B5EF4-FFF2-40B4-BE49-F238E27FC236}">
                <a16:creationId xmlns:a16="http://schemas.microsoft.com/office/drawing/2014/main" id="{5DC36F49-1592-03FD-FC2D-961841597CA0}"/>
              </a:ext>
            </a:extLst>
          </p:cNvPr>
          <p:cNvSpPr/>
          <p:nvPr/>
        </p:nvSpPr>
        <p:spPr>
          <a:xfrm>
            <a:off x="4922520" y="2690335"/>
            <a:ext cx="2164080" cy="428784"/>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03608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5D0-FCD8-C175-BBA8-4C3045F429FB}"/>
              </a:ext>
            </a:extLst>
          </p:cNvPr>
          <p:cNvSpPr>
            <a:spLocks noGrp="1"/>
          </p:cNvSpPr>
          <p:nvPr>
            <p:ph type="title"/>
          </p:nvPr>
        </p:nvSpPr>
        <p:spPr/>
        <p:txBody>
          <a:bodyPr/>
          <a:lstStyle/>
          <a:p>
            <a:r>
              <a:rPr lang="en-US"/>
              <a:t>Tier 3 Supports</a:t>
            </a:r>
          </a:p>
        </p:txBody>
      </p:sp>
      <p:grpSp>
        <p:nvGrpSpPr>
          <p:cNvPr id="9" name="Group 8">
            <a:extLst>
              <a:ext uri="{FF2B5EF4-FFF2-40B4-BE49-F238E27FC236}">
                <a16:creationId xmlns:a16="http://schemas.microsoft.com/office/drawing/2014/main" id="{2835CB5D-82A4-7EB5-A649-B592C7A3FB00}"/>
              </a:ext>
            </a:extLst>
          </p:cNvPr>
          <p:cNvGrpSpPr/>
          <p:nvPr/>
        </p:nvGrpSpPr>
        <p:grpSpPr>
          <a:xfrm>
            <a:off x="1054679" y="1430879"/>
            <a:ext cx="6910313" cy="5028979"/>
            <a:chOff x="1052588" y="1592153"/>
            <a:chExt cx="6910313" cy="5028979"/>
          </a:xfrm>
        </p:grpSpPr>
        <p:pic>
          <p:nvPicPr>
            <p:cNvPr id="2054" name="Picture 6" descr="Example: Tier 3 intervention grid for Seeing Stars">
              <a:extLst>
                <a:ext uri="{FF2B5EF4-FFF2-40B4-BE49-F238E27FC236}">
                  <a16:creationId xmlns:a16="http://schemas.microsoft.com/office/drawing/2014/main" id="{A36A521F-52FD-D503-F713-82E7E2F856C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6846" t="4759" r="5375" b="4686"/>
            <a:stretch/>
          </p:blipFill>
          <p:spPr bwMode="auto">
            <a:xfrm>
              <a:off x="1052588" y="1592153"/>
              <a:ext cx="6153150" cy="49047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E4FAA4D-157C-5E79-6454-5D5563D2453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19789" y="3429000"/>
              <a:ext cx="2043112" cy="3192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511DDFA2-B0F3-64C2-7C3F-18F85232347F}"/>
              </a:ext>
            </a:extLst>
          </p:cNvPr>
          <p:cNvGrpSpPr/>
          <p:nvPr/>
        </p:nvGrpSpPr>
        <p:grpSpPr>
          <a:xfrm>
            <a:off x="2278021" y="1592153"/>
            <a:ext cx="7447624" cy="5160698"/>
            <a:chOff x="771258" y="1406950"/>
            <a:chExt cx="7376721" cy="5302654"/>
          </a:xfrm>
        </p:grpSpPr>
        <p:pic>
          <p:nvPicPr>
            <p:cNvPr id="2050" name="Picture 2">
              <a:extLst>
                <a:ext uri="{FF2B5EF4-FFF2-40B4-BE49-F238E27FC236}">
                  <a16:creationId xmlns:a16="http://schemas.microsoft.com/office/drawing/2014/main" id="{3B4434C8-DBB2-AA81-5CB1-E4278794874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2361" t="2778" r="3631" b="5324"/>
            <a:stretch/>
          </p:blipFill>
          <p:spPr bwMode="auto">
            <a:xfrm>
              <a:off x="771258" y="1406950"/>
              <a:ext cx="6841157" cy="51673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65215DB-1AD7-EE15-0361-D74B2904C07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287153" y="3802275"/>
              <a:ext cx="1860826" cy="29073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63D5FEEE-9D96-B118-91C8-C0EA67720719}"/>
              </a:ext>
            </a:extLst>
          </p:cNvPr>
          <p:cNvGrpSpPr/>
          <p:nvPr/>
        </p:nvGrpSpPr>
        <p:grpSpPr>
          <a:xfrm>
            <a:off x="3334789" y="1851962"/>
            <a:ext cx="8019011" cy="4885641"/>
            <a:chOff x="2639818" y="1467623"/>
            <a:chExt cx="8194684" cy="5197786"/>
          </a:xfrm>
        </p:grpSpPr>
        <p:pic>
          <p:nvPicPr>
            <p:cNvPr id="5" name="Picture 4">
              <a:extLst>
                <a:ext uri="{FF2B5EF4-FFF2-40B4-BE49-F238E27FC236}">
                  <a16:creationId xmlns:a16="http://schemas.microsoft.com/office/drawing/2014/main" id="{3B65614B-9F65-5744-7CF8-F8A4F41DD6EA}"/>
                </a:ext>
              </a:extLst>
            </p:cNvPr>
            <p:cNvPicPr>
              <a:picLocks noChangeAspect="1"/>
            </p:cNvPicPr>
            <p:nvPr/>
          </p:nvPicPr>
          <p:blipFill>
            <a:blip r:embed="rId7"/>
            <a:stretch>
              <a:fillRect/>
            </a:stretch>
          </p:blipFill>
          <p:spPr>
            <a:xfrm>
              <a:off x="2639818" y="1467623"/>
              <a:ext cx="7517024" cy="5181565"/>
            </a:xfrm>
            <a:prstGeom prst="rect">
              <a:avLst/>
            </a:prstGeom>
            <a:ln>
              <a:solidFill>
                <a:schemeClr val="tx1"/>
              </a:solidFill>
            </a:ln>
          </p:spPr>
        </p:pic>
        <p:pic>
          <p:nvPicPr>
            <p:cNvPr id="4098" name="Picture 2" descr="Module 6.4">
              <a:extLst>
                <a:ext uri="{FF2B5EF4-FFF2-40B4-BE49-F238E27FC236}">
                  <a16:creationId xmlns:a16="http://schemas.microsoft.com/office/drawing/2014/main" id="{BBC27216-6AB3-511D-05EB-66C1BCA5782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023495" y="3835911"/>
              <a:ext cx="1811007" cy="28294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1792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sz="4400" dirty="0"/>
              <a:t>Deep dive into this at EMPOWER Sessions 5! </a:t>
            </a:r>
            <a:endParaRPr lang="en-US" dirty="0"/>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2770" y="1856639"/>
            <a:ext cx="10521449" cy="468604"/>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
        <p:nvSpPr>
          <p:cNvPr id="3" name="Rectangle 2">
            <a:extLst>
              <a:ext uri="{FF2B5EF4-FFF2-40B4-BE49-F238E27FC236}">
                <a16:creationId xmlns:a16="http://schemas.microsoft.com/office/drawing/2014/main" id="{9EBCD75E-199A-5DE9-A868-C2E71655B0AE}"/>
              </a:ext>
            </a:extLst>
          </p:cNvPr>
          <p:cNvSpPr/>
          <p:nvPr/>
        </p:nvSpPr>
        <p:spPr>
          <a:xfrm>
            <a:off x="8046933" y="1690688"/>
            <a:ext cx="1138237" cy="4802187"/>
          </a:xfrm>
          <a:prstGeom prst="rect">
            <a:avLst/>
          </a:prstGeom>
          <a:noFill/>
          <a:ln>
            <a:solidFill>
              <a:schemeClr val="accent1"/>
            </a:solidFill>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812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AC9EA92-0188-35DE-A401-FD122FA20932}"/>
              </a:ext>
            </a:extLst>
          </p:cNvPr>
          <p:cNvSpPr/>
          <p:nvPr/>
        </p:nvSpPr>
        <p:spPr>
          <a:xfrm>
            <a:off x="10589349" y="4856813"/>
            <a:ext cx="1602651" cy="2001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Graphical user interface, text&#10;&#10;Description automatically generated with medium confidence">
            <a:extLst>
              <a:ext uri="{FF2B5EF4-FFF2-40B4-BE49-F238E27FC236}">
                <a16:creationId xmlns:a16="http://schemas.microsoft.com/office/drawing/2014/main" id="{3C7484E2-45F2-BFB2-C01E-3A3F0BEFA2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3616" y="5170755"/>
            <a:ext cx="1819985" cy="1184146"/>
          </a:xfrm>
          <a:prstGeom prst="rect">
            <a:avLst/>
          </a:prstGeom>
        </p:spPr>
      </p:pic>
      <p:pic>
        <p:nvPicPr>
          <p:cNvPr id="21" name="Picture 20" descr="Graphical user interface, text&#10;&#10;Description automatically generated with medium confidence">
            <a:extLst>
              <a:ext uri="{FF2B5EF4-FFF2-40B4-BE49-F238E27FC236}">
                <a16:creationId xmlns:a16="http://schemas.microsoft.com/office/drawing/2014/main" id="{E8A436D4-E0DD-4794-E9F9-3C3D6C826E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43499" y="5170755"/>
            <a:ext cx="1819985" cy="1184146"/>
          </a:xfrm>
          <a:prstGeom prst="rect">
            <a:avLst/>
          </a:prstGeom>
        </p:spPr>
      </p:pic>
      <p:pic>
        <p:nvPicPr>
          <p:cNvPr id="22" name="Picture 21" descr="Graphical user interface, text&#10;&#10;Description automatically generated with medium confidence">
            <a:extLst>
              <a:ext uri="{FF2B5EF4-FFF2-40B4-BE49-F238E27FC236}">
                <a16:creationId xmlns:a16="http://schemas.microsoft.com/office/drawing/2014/main" id="{D30AA07C-7DB8-DD56-3115-828F396765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2361" y="5170755"/>
            <a:ext cx="1819985" cy="1184146"/>
          </a:xfrm>
          <a:prstGeom prst="rect">
            <a:avLst/>
          </a:prstGeom>
        </p:spPr>
      </p:pic>
      <p:cxnSp>
        <p:nvCxnSpPr>
          <p:cNvPr id="47" name="Straight Arrow Connector 46"/>
          <p:cNvCxnSpPr>
            <a:cxnSpLocks/>
            <a:stCxn id="3074" idx="2"/>
            <a:endCxn id="19" idx="0"/>
          </p:cNvCxnSpPr>
          <p:nvPr/>
        </p:nvCxnSpPr>
        <p:spPr>
          <a:xfrm>
            <a:off x="2886909" y="3769694"/>
            <a:ext cx="226700" cy="140106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a:stCxn id="3076" idx="2"/>
            <a:endCxn id="21" idx="0"/>
          </p:cNvCxnSpPr>
          <p:nvPr/>
        </p:nvCxnSpPr>
        <p:spPr>
          <a:xfrm>
            <a:off x="4640115" y="3747598"/>
            <a:ext cx="513377" cy="1423157"/>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stCxn id="9" idx="2"/>
            <a:endCxn id="23" idx="0"/>
          </p:cNvCxnSpPr>
          <p:nvPr/>
        </p:nvCxnSpPr>
        <p:spPr>
          <a:xfrm>
            <a:off x="8181277" y="3798520"/>
            <a:ext cx="1034992" cy="1372235"/>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14" name="Rectangle 13"/>
          <p:cNvSpPr/>
          <p:nvPr/>
        </p:nvSpPr>
        <p:spPr>
          <a:xfrm>
            <a:off x="4575281" y="5347905"/>
            <a:ext cx="1075373" cy="370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Self-Monitoring</a:t>
            </a:r>
          </a:p>
        </p:txBody>
      </p:sp>
      <p:sp>
        <p:nvSpPr>
          <p:cNvPr id="44" name="Rectangle 43"/>
          <p:cNvSpPr/>
          <p:nvPr/>
        </p:nvSpPr>
        <p:spPr>
          <a:xfrm>
            <a:off x="2639078" y="5310518"/>
            <a:ext cx="949059" cy="444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SRSD for Writing</a:t>
            </a:r>
          </a:p>
        </p:txBody>
      </p:sp>
      <p:sp>
        <p:nvSpPr>
          <p:cNvPr id="4" name="Title 3">
            <a:extLst>
              <a:ext uri="{FF2B5EF4-FFF2-40B4-BE49-F238E27FC236}">
                <a16:creationId xmlns:a16="http://schemas.microsoft.com/office/drawing/2014/main" id="{A56A982F-FEFF-4905-063B-93443C7C68DB}"/>
              </a:ext>
            </a:extLst>
          </p:cNvPr>
          <p:cNvSpPr>
            <a:spLocks noGrp="1"/>
          </p:cNvSpPr>
          <p:nvPr>
            <p:ph type="title"/>
          </p:nvPr>
        </p:nvSpPr>
        <p:spPr/>
        <p:txBody>
          <a:bodyPr/>
          <a:lstStyle/>
          <a:p>
            <a:r>
              <a:rPr lang="en-US"/>
              <a:t>Jigsaw: Tier 2 and Tier 3 Supports</a:t>
            </a:r>
          </a:p>
        </p:txBody>
      </p:sp>
      <p:pic>
        <p:nvPicPr>
          <p:cNvPr id="5" name="Picture 2">
            <a:extLst>
              <a:ext uri="{FF2B5EF4-FFF2-40B4-BE49-F238E27FC236}">
                <a16:creationId xmlns:a16="http://schemas.microsoft.com/office/drawing/2014/main" id="{2361FDC5-3CF7-30BB-A53F-A3F7B148A25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9028" y="1902324"/>
            <a:ext cx="1195204" cy="18673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D97D6ED-BABE-36F0-B76A-29E642CF07B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95720" y="1902324"/>
            <a:ext cx="1213655" cy="18961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odule 6.5">
            <a:extLst>
              <a:ext uri="{FF2B5EF4-FFF2-40B4-BE49-F238E27FC236}">
                <a16:creationId xmlns:a16="http://schemas.microsoft.com/office/drawing/2014/main" id="{C260AB7C-85AA-2AA5-FC40-FCC78169338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74450" y="1902324"/>
            <a:ext cx="1213654" cy="1896196"/>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8D441128-504F-4380-72C2-3577B19BBFC3}"/>
              </a:ext>
            </a:extLst>
          </p:cNvPr>
          <p:cNvGrpSpPr/>
          <p:nvPr/>
        </p:nvGrpSpPr>
        <p:grpSpPr>
          <a:xfrm>
            <a:off x="8306276" y="5170755"/>
            <a:ext cx="1819985" cy="1184146"/>
            <a:chOff x="8306276" y="5170755"/>
            <a:chExt cx="1819985" cy="1184146"/>
          </a:xfrm>
        </p:grpSpPr>
        <p:pic>
          <p:nvPicPr>
            <p:cNvPr id="23" name="Picture 22" descr="Graphical user interface, text&#10;&#10;Description automatically generated with medium confidence">
              <a:extLst>
                <a:ext uri="{FF2B5EF4-FFF2-40B4-BE49-F238E27FC236}">
                  <a16:creationId xmlns:a16="http://schemas.microsoft.com/office/drawing/2014/main" id="{3AC7EB8E-8769-CCD8-45B9-0FA0724831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06276" y="5170755"/>
              <a:ext cx="1819985" cy="1184146"/>
            </a:xfrm>
            <a:prstGeom prst="rect">
              <a:avLst/>
            </a:prstGeom>
          </p:spPr>
        </p:pic>
        <p:sp>
          <p:nvSpPr>
            <p:cNvPr id="11" name="TextBox 10">
              <a:extLst>
                <a:ext uri="{FF2B5EF4-FFF2-40B4-BE49-F238E27FC236}">
                  <a16:creationId xmlns:a16="http://schemas.microsoft.com/office/drawing/2014/main" id="{C06E4FBA-4F53-2778-7B10-EFABD187187A}"/>
                </a:ext>
              </a:extLst>
            </p:cNvPr>
            <p:cNvSpPr txBox="1"/>
            <p:nvPr/>
          </p:nvSpPr>
          <p:spPr>
            <a:xfrm>
              <a:off x="8719067" y="5426868"/>
              <a:ext cx="994401" cy="261610"/>
            </a:xfrm>
            <a:prstGeom prst="rect">
              <a:avLst/>
            </a:prstGeom>
            <a:noFill/>
          </p:spPr>
          <p:txBody>
            <a:bodyPr wrap="square" rtlCol="0">
              <a:spAutoFit/>
            </a:bodyPr>
            <a:lstStyle/>
            <a:p>
              <a:pPr algn="ctr"/>
              <a:r>
                <a:rPr lang="en-US" sz="1100" dirty="0">
                  <a:solidFill>
                    <a:schemeClr val="bg1"/>
                  </a:solidFill>
                </a:rPr>
                <a:t>Internalizing</a:t>
              </a:r>
              <a:endParaRPr lang="en-US" sz="1000" dirty="0">
                <a:solidFill>
                  <a:schemeClr val="bg1"/>
                </a:solidFill>
              </a:endParaRPr>
            </a:p>
          </p:txBody>
        </p:sp>
      </p:grpSp>
      <p:cxnSp>
        <p:nvCxnSpPr>
          <p:cNvPr id="45" name="Straight Arrow Connector 44"/>
          <p:cNvCxnSpPr>
            <a:cxnSpLocks/>
            <a:endCxn id="18" idx="0"/>
          </p:cNvCxnSpPr>
          <p:nvPr/>
        </p:nvCxnSpPr>
        <p:spPr>
          <a:xfrm>
            <a:off x="763250" y="3798520"/>
            <a:ext cx="266440" cy="1372235"/>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6" name="Straight Arrow Connector 55">
            <a:extLst>
              <a:ext uri="{FF2B5EF4-FFF2-40B4-BE49-F238E27FC236}">
                <a16:creationId xmlns:a16="http://schemas.microsoft.com/office/drawing/2014/main" id="{1B5A661C-1F26-4AF6-9066-47F02AC0ADAC}"/>
              </a:ext>
            </a:extLst>
          </p:cNvPr>
          <p:cNvCxnSpPr>
            <a:cxnSpLocks/>
            <a:stCxn id="8" idx="2"/>
            <a:endCxn id="22" idx="0"/>
          </p:cNvCxnSpPr>
          <p:nvPr/>
        </p:nvCxnSpPr>
        <p:spPr>
          <a:xfrm>
            <a:off x="6402548" y="3798522"/>
            <a:ext cx="819806" cy="1372233"/>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18" name="Picture 17" descr="Graphical user interface, text&#10;&#10;Description automatically generated with medium confidence">
            <a:extLst>
              <a:ext uri="{FF2B5EF4-FFF2-40B4-BE49-F238E27FC236}">
                <a16:creationId xmlns:a16="http://schemas.microsoft.com/office/drawing/2014/main" id="{45105433-00EE-2A99-E302-7F9E2EA5AA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697" y="5170755"/>
            <a:ext cx="1819985" cy="1184146"/>
          </a:xfrm>
          <a:prstGeom prst="rect">
            <a:avLst/>
          </a:prstGeom>
        </p:spPr>
      </p:pic>
      <p:sp>
        <p:nvSpPr>
          <p:cNvPr id="55" name="TextBox 54">
            <a:extLst>
              <a:ext uri="{FF2B5EF4-FFF2-40B4-BE49-F238E27FC236}">
                <a16:creationId xmlns:a16="http://schemas.microsoft.com/office/drawing/2014/main" id="{6C7127B9-BF46-4A3C-1ECB-95F50DB7521C}"/>
              </a:ext>
            </a:extLst>
          </p:cNvPr>
          <p:cNvSpPr txBox="1"/>
          <p:nvPr/>
        </p:nvSpPr>
        <p:spPr>
          <a:xfrm>
            <a:off x="428417" y="5240150"/>
            <a:ext cx="1127303" cy="600164"/>
          </a:xfrm>
          <a:prstGeom prst="rect">
            <a:avLst/>
          </a:prstGeom>
          <a:noFill/>
          <a:ln>
            <a:noFill/>
          </a:ln>
        </p:spPr>
        <p:txBody>
          <a:bodyPr wrap="square" rtlCol="0">
            <a:spAutoFit/>
          </a:bodyPr>
          <a:lstStyle/>
          <a:p>
            <a:pPr algn="ctr"/>
            <a:r>
              <a:rPr lang="en-US" sz="1100" dirty="0">
                <a:solidFill>
                  <a:schemeClr val="bg1"/>
                </a:solidFill>
              </a:rPr>
              <a:t>Direct Behavior Rating</a:t>
            </a:r>
          </a:p>
        </p:txBody>
      </p:sp>
      <p:sp>
        <p:nvSpPr>
          <p:cNvPr id="24" name="Rectangle 23">
            <a:extLst>
              <a:ext uri="{FF2B5EF4-FFF2-40B4-BE49-F238E27FC236}">
                <a16:creationId xmlns:a16="http://schemas.microsoft.com/office/drawing/2014/main" id="{4F4B59E9-C1E8-0DEA-0562-695728A5E337}"/>
              </a:ext>
            </a:extLst>
          </p:cNvPr>
          <p:cNvSpPr/>
          <p:nvPr/>
        </p:nvSpPr>
        <p:spPr>
          <a:xfrm>
            <a:off x="6659429" y="5355140"/>
            <a:ext cx="1075373" cy="370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Acting Out</a:t>
            </a:r>
          </a:p>
        </p:txBody>
      </p:sp>
      <p:pic>
        <p:nvPicPr>
          <p:cNvPr id="37" name="Graphic 36">
            <a:extLst>
              <a:ext uri="{FF2B5EF4-FFF2-40B4-BE49-F238E27FC236}">
                <a16:creationId xmlns:a16="http://schemas.microsoft.com/office/drawing/2014/main" id="{92DC0A18-4A38-4CEE-93F8-505E2AF564EF}"/>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0168132" y="153487"/>
            <a:ext cx="1449246" cy="1325563"/>
          </a:xfrm>
          <a:prstGeom prst="rect">
            <a:avLst/>
          </a:prstGeom>
        </p:spPr>
      </p:pic>
      <p:pic>
        <p:nvPicPr>
          <p:cNvPr id="3074" name="Picture 2" descr="SRSD for Writing Module Card">
            <a:extLst>
              <a:ext uri="{FF2B5EF4-FFF2-40B4-BE49-F238E27FC236}">
                <a16:creationId xmlns:a16="http://schemas.microsoft.com/office/drawing/2014/main" id="{7C9F74CC-7E4D-06E9-88B9-6D84BC57D35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89307" y="1902324"/>
            <a:ext cx="1195203" cy="18673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17BAEDC-E4E8-EF28-3258-B93A0DD07F5F}"/>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049585" y="1902324"/>
            <a:ext cx="1181060" cy="18452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website&#10;&#10;Description automatically generated">
            <a:extLst>
              <a:ext uri="{FF2B5EF4-FFF2-40B4-BE49-F238E27FC236}">
                <a16:creationId xmlns:a16="http://schemas.microsoft.com/office/drawing/2014/main" id="{B591C42F-E27E-DD61-9308-EE33E6737F4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19041" y="1902324"/>
            <a:ext cx="2872878" cy="1867370"/>
          </a:xfrm>
          <a:prstGeom prst="rect">
            <a:avLst/>
          </a:prstGeom>
          <a:effectLst>
            <a:outerShdw blurRad="50800" dist="38100" dir="5400000" algn="t" rotWithShape="0">
              <a:prstClr val="black">
                <a:alpha val="40000"/>
              </a:prstClr>
            </a:outerShdw>
          </a:effectLst>
        </p:spPr>
      </p:pic>
      <p:pic>
        <p:nvPicPr>
          <p:cNvPr id="26" name="Picture 25" descr="Graphical user interface, text&#10;&#10;Description automatically generated with medium confidence">
            <a:extLst>
              <a:ext uri="{FF2B5EF4-FFF2-40B4-BE49-F238E27FC236}">
                <a16:creationId xmlns:a16="http://schemas.microsoft.com/office/drawing/2014/main" id="{6C422217-F2EE-ECC2-48F5-FC209F90D7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42281" y="5113295"/>
            <a:ext cx="1819985" cy="1184146"/>
          </a:xfrm>
          <a:prstGeom prst="rect">
            <a:avLst/>
          </a:prstGeom>
        </p:spPr>
      </p:pic>
      <p:cxnSp>
        <p:nvCxnSpPr>
          <p:cNvPr id="27" name="Straight Arrow Connector 26">
            <a:extLst>
              <a:ext uri="{FF2B5EF4-FFF2-40B4-BE49-F238E27FC236}">
                <a16:creationId xmlns:a16="http://schemas.microsoft.com/office/drawing/2014/main" id="{2F47C107-4560-A18B-5DEF-0A2C99E5AC29}"/>
              </a:ext>
            </a:extLst>
          </p:cNvPr>
          <p:cNvCxnSpPr>
            <a:cxnSpLocks/>
            <a:endCxn id="26" idx="0"/>
          </p:cNvCxnSpPr>
          <p:nvPr/>
        </p:nvCxnSpPr>
        <p:spPr>
          <a:xfrm>
            <a:off x="10332468" y="3741062"/>
            <a:ext cx="819806" cy="1372233"/>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8" name="Rectangle 27">
            <a:extLst>
              <a:ext uri="{FF2B5EF4-FFF2-40B4-BE49-F238E27FC236}">
                <a16:creationId xmlns:a16="http://schemas.microsoft.com/office/drawing/2014/main" id="{845DFB56-E95E-0975-BD7A-8AE7F3364C81}"/>
              </a:ext>
            </a:extLst>
          </p:cNvPr>
          <p:cNvSpPr/>
          <p:nvPr/>
        </p:nvSpPr>
        <p:spPr>
          <a:xfrm>
            <a:off x="10589349" y="5297680"/>
            <a:ext cx="1075373" cy="370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FABI</a:t>
            </a:r>
          </a:p>
        </p:txBody>
      </p:sp>
    </p:spTree>
    <p:extLst>
      <p:ext uri="{BB962C8B-B14F-4D97-AF65-F5344CB8AC3E}">
        <p14:creationId xmlns:p14="http://schemas.microsoft.com/office/powerpoint/2010/main" val="52107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285BB12-9223-1FE3-EF39-77577BDDF157}"/>
              </a:ext>
            </a:extLst>
          </p:cNvPr>
          <p:cNvSpPr txBox="1">
            <a:spLocks/>
          </p:cNvSpPr>
          <p:nvPr/>
        </p:nvSpPr>
        <p:spPr>
          <a:xfrm>
            <a:off x="458011" y="487388"/>
            <a:ext cx="11275977" cy="344462"/>
          </a:xfrm>
          <a:prstGeom prst="rect">
            <a:avLst/>
          </a:prstGeom>
          <a:solidFill>
            <a:schemeClr val="accent5">
              <a:lumMod val="75000"/>
            </a:schemeClr>
          </a:solidFill>
          <a:ln>
            <a:solidFill>
              <a:schemeClr val="tx1"/>
            </a:solidFill>
          </a:ln>
        </p:spPr>
        <p:txBody>
          <a:bodyPr anchor="ctr">
            <a:normAutofit fontScale="92500" lnSpcReduction="2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3" name="Content Placeholder 4">
            <a:extLst>
              <a:ext uri="{FF2B5EF4-FFF2-40B4-BE49-F238E27FC236}">
                <a16:creationId xmlns:a16="http://schemas.microsoft.com/office/drawing/2014/main" id="{0D0DE835-53C9-F620-7392-E557B94F6411}"/>
              </a:ext>
            </a:extLst>
          </p:cNvPr>
          <p:cNvSpPr txBox="1">
            <a:spLocks/>
          </p:cNvSpPr>
          <p:nvPr/>
        </p:nvSpPr>
        <p:spPr>
          <a:xfrm>
            <a:off x="458011" y="831850"/>
            <a:ext cx="11275977" cy="4319067"/>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Read over the list of Tier 2 and Tier 3 supports listed in your school’s Ci3T Implementation Manual. </a:t>
            </a:r>
          </a:p>
          <a:p>
            <a:r>
              <a:rPr lang="en-US" sz="2400" dirty="0"/>
              <a:t>Jigsaw: For this breakout session, divide up your team members to attend these sessions:</a:t>
            </a:r>
          </a:p>
          <a:p>
            <a:pPr lvl="1"/>
            <a:r>
              <a:rPr lang="en-US" sz="1900" dirty="0"/>
              <a:t>Tier 2 Direct Behavior Rating</a:t>
            </a:r>
          </a:p>
          <a:p>
            <a:pPr lvl="1"/>
            <a:r>
              <a:rPr lang="en-US" sz="1900" dirty="0"/>
              <a:t>Tier 2 SRSD for Writing</a:t>
            </a:r>
          </a:p>
          <a:p>
            <a:pPr lvl="1"/>
            <a:r>
              <a:rPr lang="en-US" sz="1900" dirty="0"/>
              <a:t>Tier 2 Self-Monitoring</a:t>
            </a:r>
          </a:p>
          <a:p>
            <a:pPr lvl="1"/>
            <a:r>
              <a:rPr lang="en-US" sz="1900" dirty="0"/>
              <a:t>Tier 3 Managing Acting Out Behavior at Tier 3</a:t>
            </a:r>
          </a:p>
          <a:p>
            <a:pPr lvl="1"/>
            <a:r>
              <a:rPr lang="en-US" sz="1900" dirty="0"/>
              <a:t>Tier 3 Supporting Students with Internalizing Behaviors at Tier 3</a:t>
            </a:r>
          </a:p>
          <a:p>
            <a:pPr lvl="1"/>
            <a:r>
              <a:rPr lang="en-US" sz="1900" dirty="0"/>
              <a:t>Tier 3 Functional Assessment-Based Intervention (FABI)</a:t>
            </a:r>
          </a:p>
          <a:p>
            <a:r>
              <a:rPr lang="en-US" sz="2400" dirty="0"/>
              <a:t>Post in the chat the one you would like to attend so your Ci3T Leadership Team members can divide up to learn more!  </a:t>
            </a:r>
          </a:p>
          <a:p>
            <a:endParaRPr lang="en-US" sz="2400" dirty="0"/>
          </a:p>
        </p:txBody>
      </p:sp>
      <p:pic>
        <p:nvPicPr>
          <p:cNvPr id="4" name="Picture 47">
            <a:extLst>
              <a:ext uri="{FF2B5EF4-FFF2-40B4-BE49-F238E27FC236}">
                <a16:creationId xmlns:a16="http://schemas.microsoft.com/office/drawing/2014/main" id="{19DA15EB-9A46-C275-932B-248F175C5F02}"/>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6" name="Picture 51">
            <a:extLst>
              <a:ext uri="{FF2B5EF4-FFF2-40B4-BE49-F238E27FC236}">
                <a16:creationId xmlns:a16="http://schemas.microsoft.com/office/drawing/2014/main" id="{60F296C1-A7A1-C3E5-27CB-1CE86961EB76}"/>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7" name="Picture 50">
            <a:extLst>
              <a:ext uri="{FF2B5EF4-FFF2-40B4-BE49-F238E27FC236}">
                <a16:creationId xmlns:a16="http://schemas.microsoft.com/office/drawing/2014/main" id="{610339B3-ED81-FFA7-EE6D-4DD3D9F6EB26}"/>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8" name="Picture 49">
            <a:extLst>
              <a:ext uri="{FF2B5EF4-FFF2-40B4-BE49-F238E27FC236}">
                <a16:creationId xmlns:a16="http://schemas.microsoft.com/office/drawing/2014/main" id="{97D93FDE-D40B-6DE5-A663-CDD5B1A07C9E}"/>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9" name="Picture 48">
            <a:extLst>
              <a:ext uri="{FF2B5EF4-FFF2-40B4-BE49-F238E27FC236}">
                <a16:creationId xmlns:a16="http://schemas.microsoft.com/office/drawing/2014/main" id="{EC68979B-A1A8-6DC1-22B6-4648D2EB7B18}"/>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0" name="Picture 42">
            <a:extLst>
              <a:ext uri="{FF2B5EF4-FFF2-40B4-BE49-F238E27FC236}">
                <a16:creationId xmlns:a16="http://schemas.microsoft.com/office/drawing/2014/main" id="{0F88E75A-DB3D-BD16-A3FB-905DF69EAA4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1" name="Picture 46">
            <a:extLst>
              <a:ext uri="{FF2B5EF4-FFF2-40B4-BE49-F238E27FC236}">
                <a16:creationId xmlns:a16="http://schemas.microsoft.com/office/drawing/2014/main" id="{846E4F62-AC4B-D460-F011-8A9C212CBD5E}"/>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2" name="Picture 45">
            <a:extLst>
              <a:ext uri="{FF2B5EF4-FFF2-40B4-BE49-F238E27FC236}">
                <a16:creationId xmlns:a16="http://schemas.microsoft.com/office/drawing/2014/main" id="{A4F9D31C-E2CF-5C69-1CB2-37507D2FBDD9}"/>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3" name="Picture 44">
            <a:extLst>
              <a:ext uri="{FF2B5EF4-FFF2-40B4-BE49-F238E27FC236}">
                <a16:creationId xmlns:a16="http://schemas.microsoft.com/office/drawing/2014/main" id="{08B682C2-35B2-3819-DE70-1596BA940395}"/>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4" name="Picture 43">
            <a:extLst>
              <a:ext uri="{FF2B5EF4-FFF2-40B4-BE49-F238E27FC236}">
                <a16:creationId xmlns:a16="http://schemas.microsoft.com/office/drawing/2014/main" id="{B65B02C9-C50E-B92B-475B-CBA6C1500B92}"/>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5" name="Picture 41">
            <a:extLst>
              <a:ext uri="{FF2B5EF4-FFF2-40B4-BE49-F238E27FC236}">
                <a16:creationId xmlns:a16="http://schemas.microsoft.com/office/drawing/2014/main" id="{12260F6D-BEBD-FA30-0F03-D577F134EBC5}"/>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6" name="Picture 40">
            <a:extLst>
              <a:ext uri="{FF2B5EF4-FFF2-40B4-BE49-F238E27FC236}">
                <a16:creationId xmlns:a16="http://schemas.microsoft.com/office/drawing/2014/main" id="{2ED94B89-60FB-C320-492E-91291836B319}"/>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7" name="Picture 39">
            <a:extLst>
              <a:ext uri="{FF2B5EF4-FFF2-40B4-BE49-F238E27FC236}">
                <a16:creationId xmlns:a16="http://schemas.microsoft.com/office/drawing/2014/main" id="{0B597535-6F97-F293-E1AB-EB9C535F0AC9}"/>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8" name="Picture 38">
            <a:extLst>
              <a:ext uri="{FF2B5EF4-FFF2-40B4-BE49-F238E27FC236}">
                <a16:creationId xmlns:a16="http://schemas.microsoft.com/office/drawing/2014/main" id="{20814618-9ED6-B4A2-F55D-B1F2E62D6757}"/>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9" name="Picture 33">
            <a:extLst>
              <a:ext uri="{FF2B5EF4-FFF2-40B4-BE49-F238E27FC236}">
                <a16:creationId xmlns:a16="http://schemas.microsoft.com/office/drawing/2014/main" id="{6CB52900-C921-FF93-3EFA-4979F4B68D37}"/>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20" name="Picture 36">
            <a:extLst>
              <a:ext uri="{FF2B5EF4-FFF2-40B4-BE49-F238E27FC236}">
                <a16:creationId xmlns:a16="http://schemas.microsoft.com/office/drawing/2014/main" id="{0AAD88C1-32AF-8923-E055-0904695F8E57}"/>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21" name="Picture 32">
            <a:extLst>
              <a:ext uri="{FF2B5EF4-FFF2-40B4-BE49-F238E27FC236}">
                <a16:creationId xmlns:a16="http://schemas.microsoft.com/office/drawing/2014/main" id="{BFD7F635-E1C8-A0FF-EFB5-9E11E2E2674D}"/>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4092315" y="5255832"/>
            <a:ext cx="4303228" cy="1525968"/>
          </a:xfrm>
          <a:prstGeom prst="rect">
            <a:avLst/>
          </a:prstGeom>
          <a:noFill/>
        </p:spPr>
      </p:pic>
    </p:spTree>
    <p:extLst>
      <p:ext uri="{BB962C8B-B14F-4D97-AF65-F5344CB8AC3E}">
        <p14:creationId xmlns:p14="http://schemas.microsoft.com/office/powerpoint/2010/main" val="3988406604"/>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6714-DD25-56EE-E605-1476B08209C9}"/>
              </a:ext>
            </a:extLst>
          </p:cNvPr>
          <p:cNvSpPr>
            <a:spLocks noGrp="1"/>
          </p:cNvSpPr>
          <p:nvPr>
            <p:ph type="title"/>
          </p:nvPr>
        </p:nvSpPr>
        <p:spPr>
          <a:xfrm>
            <a:off x="831850" y="1709738"/>
            <a:ext cx="8040007" cy="2852737"/>
          </a:xfrm>
        </p:spPr>
        <p:txBody>
          <a:bodyPr/>
          <a:lstStyle/>
          <a:p>
            <a:r>
              <a:rPr lang="en-US"/>
              <a:t>Jigsaw Room 1 – Direct Behavior Rating</a:t>
            </a:r>
          </a:p>
        </p:txBody>
      </p:sp>
      <p:pic>
        <p:nvPicPr>
          <p:cNvPr id="3" name="Picture 2">
            <a:extLst>
              <a:ext uri="{FF2B5EF4-FFF2-40B4-BE49-F238E27FC236}">
                <a16:creationId xmlns:a16="http://schemas.microsoft.com/office/drawing/2014/main" id="{D4B51A95-3DC0-858A-00B1-0E7FACE9E6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13498" y="1012214"/>
            <a:ext cx="2884588" cy="450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6616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6714-DD25-56EE-E605-1476B08209C9}"/>
              </a:ext>
            </a:extLst>
          </p:cNvPr>
          <p:cNvSpPr>
            <a:spLocks noGrp="1"/>
          </p:cNvSpPr>
          <p:nvPr>
            <p:ph type="title"/>
          </p:nvPr>
        </p:nvSpPr>
        <p:spPr>
          <a:xfrm>
            <a:off x="831850" y="1709738"/>
            <a:ext cx="7800521" cy="2852737"/>
          </a:xfrm>
        </p:spPr>
        <p:txBody>
          <a:bodyPr/>
          <a:lstStyle/>
          <a:p>
            <a:r>
              <a:rPr lang="en-US"/>
              <a:t>Jigsaw Room 2 – SRSD for Writing</a:t>
            </a:r>
          </a:p>
        </p:txBody>
      </p:sp>
      <p:pic>
        <p:nvPicPr>
          <p:cNvPr id="6146" name="Picture 2" descr="SRSD for Writing Module Card">
            <a:extLst>
              <a:ext uri="{FF2B5EF4-FFF2-40B4-BE49-F238E27FC236}">
                <a16:creationId xmlns:a16="http://schemas.microsoft.com/office/drawing/2014/main" id="{D417103B-0624-114B-0F97-5A37199D92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96969" y="838200"/>
            <a:ext cx="3163181" cy="4942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8797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6714-DD25-56EE-E605-1476B08209C9}"/>
              </a:ext>
            </a:extLst>
          </p:cNvPr>
          <p:cNvSpPr>
            <a:spLocks noGrp="1"/>
          </p:cNvSpPr>
          <p:nvPr>
            <p:ph type="title"/>
          </p:nvPr>
        </p:nvSpPr>
        <p:spPr>
          <a:xfrm>
            <a:off x="831850" y="1709738"/>
            <a:ext cx="7419521" cy="2852737"/>
          </a:xfrm>
        </p:spPr>
        <p:txBody>
          <a:bodyPr/>
          <a:lstStyle/>
          <a:p>
            <a:r>
              <a:rPr lang="en-US"/>
              <a:t>Jigsaw Room 3 – Self-Monitoring</a:t>
            </a:r>
          </a:p>
        </p:txBody>
      </p:sp>
      <p:pic>
        <p:nvPicPr>
          <p:cNvPr id="4098" name="Picture 2">
            <a:extLst>
              <a:ext uri="{FF2B5EF4-FFF2-40B4-BE49-F238E27FC236}">
                <a16:creationId xmlns:a16="http://schemas.microsoft.com/office/drawing/2014/main" id="{AFA1B8AD-2ECB-03FF-401F-4CE52E36CC0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46857" y="854869"/>
            <a:ext cx="3295126" cy="514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7914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6714-DD25-56EE-E605-1476B08209C9}"/>
              </a:ext>
            </a:extLst>
          </p:cNvPr>
          <p:cNvSpPr>
            <a:spLocks noGrp="1"/>
          </p:cNvSpPr>
          <p:nvPr>
            <p:ph type="title"/>
          </p:nvPr>
        </p:nvSpPr>
        <p:spPr>
          <a:xfrm>
            <a:off x="831850" y="1709738"/>
            <a:ext cx="6864350" cy="2852737"/>
          </a:xfrm>
        </p:spPr>
        <p:txBody>
          <a:bodyPr>
            <a:normAutofit fontScale="90000"/>
          </a:bodyPr>
          <a:lstStyle/>
          <a:p>
            <a:r>
              <a:rPr lang="en-US"/>
              <a:t>Jigsaw Room 4 – Managing Acting-out Behavior at Tier 3</a:t>
            </a:r>
          </a:p>
        </p:txBody>
      </p:sp>
      <p:pic>
        <p:nvPicPr>
          <p:cNvPr id="3" name="Picture 2">
            <a:extLst>
              <a:ext uri="{FF2B5EF4-FFF2-40B4-BE49-F238E27FC236}">
                <a16:creationId xmlns:a16="http://schemas.microsoft.com/office/drawing/2014/main" id="{B10E4468-D229-34BB-E9A9-CE37F0C126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03772" y="983435"/>
            <a:ext cx="3130550" cy="489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1698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6714-DD25-56EE-E605-1476B08209C9}"/>
              </a:ext>
            </a:extLst>
          </p:cNvPr>
          <p:cNvSpPr>
            <a:spLocks noGrp="1"/>
          </p:cNvSpPr>
          <p:nvPr>
            <p:ph type="title"/>
          </p:nvPr>
        </p:nvSpPr>
        <p:spPr>
          <a:xfrm>
            <a:off x="722992" y="2166938"/>
            <a:ext cx="7669893" cy="2852737"/>
          </a:xfrm>
        </p:spPr>
        <p:txBody>
          <a:bodyPr>
            <a:normAutofit fontScale="90000"/>
          </a:bodyPr>
          <a:lstStyle/>
          <a:p>
            <a:r>
              <a:rPr lang="en-US"/>
              <a:t>Jigsaw Room 5 – Supporting Students with Internalizing Concerns at Tier 3</a:t>
            </a:r>
          </a:p>
        </p:txBody>
      </p:sp>
      <p:pic>
        <p:nvPicPr>
          <p:cNvPr id="3" name="Picture 2" descr="Module 6.5">
            <a:extLst>
              <a:ext uri="{FF2B5EF4-FFF2-40B4-BE49-F238E27FC236}">
                <a16:creationId xmlns:a16="http://schemas.microsoft.com/office/drawing/2014/main" id="{8EFAFA18-8E31-E0F0-DD9F-0AE28FB08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84294" y="1066799"/>
            <a:ext cx="2884714" cy="450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837439"/>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20" ma:contentTypeDescription="Create a new document." ma:contentTypeScope="" ma:versionID="29442306dd28b4f4618d6a7864ea70b0">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a3a0bbe145a4a1222339ba483705fd6f"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www.w3.org/XML/1998/namespace"/>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b2af0b1c-cec5-42ee-8e19-5b6536638d6b"/>
    <ds:schemaRef ds:uri="http://schemas.openxmlformats.org/package/2006/metadata/core-properties"/>
    <ds:schemaRef ds:uri="f117d89c-0b9e-4b5f-a216-a1782ae2e190"/>
    <ds:schemaRef ds:uri="http://purl.org/dc/dcmitype/"/>
  </ds:schemaRefs>
</ds:datastoreItem>
</file>

<file path=customXml/itemProps2.xml><?xml version="1.0" encoding="utf-8"?>
<ds:datastoreItem xmlns:ds="http://schemas.openxmlformats.org/officeDocument/2006/customXml" ds:itemID="{A0F3849B-8A5A-4406-AB99-B05C3AD6A39E}"/>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98</TotalTime>
  <Words>5733</Words>
  <Application>Microsoft Office PowerPoint</Application>
  <PresentationFormat>Widescreen</PresentationFormat>
  <Paragraphs>1044</Paragraphs>
  <Slides>118</Slides>
  <Notes>45</Notes>
  <HiddenSlides>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118</vt:i4>
      </vt:variant>
    </vt:vector>
  </HeadingPairs>
  <TitlesOfParts>
    <vt:vector size="128" baseType="lpstr">
      <vt:lpstr>Arial</vt:lpstr>
      <vt:lpstr>Calibri</vt:lpstr>
      <vt:lpstr>Calibri Light</vt:lpstr>
      <vt:lpstr>Century Gothic</vt:lpstr>
      <vt:lpstr>Courier New</vt:lpstr>
      <vt:lpstr>Helvetica Neue</vt:lpstr>
      <vt:lpstr>System Font Regular</vt:lpstr>
      <vt:lpstr>Times New Roman</vt:lpstr>
      <vt:lpstr>Wingdings</vt:lpstr>
      <vt:lpstr>Ci3T</vt:lpstr>
      <vt:lpstr>Implementing Comprehensive, Integrated, Three-tiered (Ci3T) Models: Supporting Student Success Across the Tiers</vt:lpstr>
      <vt:lpstr>PowerPoint Presentation</vt:lpstr>
      <vt:lpstr>Let’s Connect on Social Media!</vt:lpstr>
      <vt:lpstr>Ci3T Professional Learning Calendar</vt:lpstr>
      <vt:lpstr>Agenda</vt:lpstr>
      <vt:lpstr>Review and Preview</vt:lpstr>
      <vt:lpstr>Welcome</vt:lpstr>
      <vt:lpstr>Renaming: School Initials + First and Last Name</vt:lpstr>
      <vt:lpstr>Accessing Professional Learning Materials</vt:lpstr>
      <vt:lpstr>Agenda</vt:lpstr>
      <vt:lpstr> Goals for this Implementation Year </vt:lpstr>
      <vt:lpstr>Data-Informed Decision-Making</vt:lpstr>
      <vt:lpstr>PowerPoint Presentation</vt:lpstr>
      <vt:lpstr>Essential Components of  Primary Prevention Efforts</vt:lpstr>
      <vt:lpstr>Sharing and Using Your Data</vt:lpstr>
      <vt:lpstr>Ci3T Primary Plan Procedures for Monitoring: Elementary</vt:lpstr>
      <vt:lpstr>PowerPoint Presentation</vt:lpstr>
      <vt:lpstr>PowerPoint Presentation</vt:lpstr>
      <vt:lpstr>PowerPoint Presentation</vt:lpstr>
      <vt:lpstr>PowerPoint Presentation</vt:lpstr>
      <vt:lpstr>PowerPoint Presentation</vt:lpstr>
      <vt:lpstr>Winter 2022 SRSS-Externalizing Results – Elementary School Level</vt:lpstr>
      <vt:lpstr>Winter 2022 SRSS-Internalizing Results – Elementary School Level</vt:lpstr>
      <vt:lpstr>Winter 2022 SRSS-Externalizing Results – Middle School Level</vt:lpstr>
      <vt:lpstr>Winter 2022 SRSS-Internalizing Results – Middle School Level</vt:lpstr>
      <vt:lpstr>Winter 2022 SRSS-Externalizing Results – High School Level</vt:lpstr>
      <vt:lpstr>Winter 2022 SRSS-Internalizing Results – High School Level</vt:lpstr>
      <vt:lpstr>Academic Screening</vt:lpstr>
      <vt:lpstr>Academic Screening</vt:lpstr>
      <vt:lpstr>PowerPoint Presentation</vt:lpstr>
      <vt:lpstr>PowerPoint Presentation</vt:lpstr>
      <vt:lpstr>Academic Screening</vt:lpstr>
      <vt:lpstr>Academic Screening</vt:lpstr>
      <vt:lpstr>Academic Screening</vt:lpstr>
      <vt:lpstr>Integrating Data Sources</vt:lpstr>
      <vt:lpstr>Module Connection</vt:lpstr>
      <vt:lpstr>Solutions-based planning</vt:lpstr>
      <vt:lpstr>PowerPoint Presentation</vt:lpstr>
      <vt:lpstr>PowerPoint Presentation</vt:lpstr>
      <vt:lpstr>PowerPoint Presentation</vt:lpstr>
      <vt:lpstr>PowerPoint Presentation</vt:lpstr>
      <vt:lpstr>PowerPoint Presentation</vt:lpstr>
      <vt:lpstr>PowerPoint Presentation</vt:lpstr>
      <vt:lpstr>Solutions-based Planning What if we need to focus on Tier 1?</vt:lpstr>
      <vt:lpstr>Integrated Lesson Planning at Tier 1</vt:lpstr>
      <vt:lpstr>PowerPoint Presentation</vt:lpstr>
      <vt:lpstr>Embedding Low-Intensity Strategies</vt:lpstr>
      <vt:lpstr>PowerPoint Presentation</vt:lpstr>
      <vt:lpstr>PowerPoint Presentation</vt:lpstr>
      <vt:lpstr>PowerPoint Presentation</vt:lpstr>
      <vt:lpstr>PowerPoint Presentation</vt:lpstr>
      <vt:lpstr>PowerPoint Presentation</vt:lpstr>
      <vt:lpstr>PowerPoint Presentation</vt:lpstr>
      <vt:lpstr>Planning and Implementing Tier 2 Interventions</vt:lpstr>
      <vt:lpstr>PowerPoint Presentation</vt:lpstr>
      <vt:lpstr>PowerPoint Presentation</vt:lpstr>
      <vt:lpstr>PowerPoint Presentation</vt:lpstr>
      <vt:lpstr>PowerPoint Presentation</vt:lpstr>
      <vt:lpstr>Planning Tier 2 Supports</vt:lpstr>
      <vt:lpstr>Planning Tier 2 Supports</vt:lpstr>
      <vt:lpstr>PowerPoint Presentation</vt:lpstr>
      <vt:lpstr>PowerPoint Presentation</vt:lpstr>
      <vt:lpstr>Agenda</vt:lpstr>
      <vt:lpstr>What are Behavior Contracts?</vt:lpstr>
      <vt:lpstr>Examples of Behavior Contracts</vt:lpstr>
      <vt:lpstr>Behavior Contract Components 1: Behavior</vt:lpstr>
      <vt:lpstr>PowerPoint Presentation</vt:lpstr>
      <vt:lpstr>PowerPoint Presentation</vt:lpstr>
      <vt:lpstr>Behavior Contract Components 2: Reward</vt:lpstr>
      <vt:lpstr>Behavior Contract Components 3: Recording Sheet</vt:lpstr>
      <vt:lpstr>What are the benefits and challenges?</vt:lpstr>
      <vt:lpstr>How do I implement Behavior Contracts in my classroom?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well is it working?  Examining the effects</vt:lpstr>
      <vt:lpstr>Ensuring Behavior Contracts are in place: Treatment integrity</vt:lpstr>
      <vt:lpstr>What does the student think about it?</vt:lpstr>
      <vt:lpstr>What do the adults think about it?</vt:lpstr>
      <vt:lpstr>Data to Progress Monitor Student Outcomes</vt:lpstr>
      <vt:lpstr>Deep dive into this at EMPOWER Sessions 4! </vt:lpstr>
      <vt:lpstr>Planning and Implementing Tier 3 Interventions</vt:lpstr>
      <vt:lpstr>PowerPoint Presentation</vt:lpstr>
      <vt:lpstr>Tier 3 Functional Assessment-based Intervention (FABI)</vt:lpstr>
      <vt:lpstr>Tier 3 Supports</vt:lpstr>
      <vt:lpstr>Deep dive into this at EMPOWER Sessions 5! </vt:lpstr>
      <vt:lpstr>Jigsaw: Tier 2 and Tier 3 Supports</vt:lpstr>
      <vt:lpstr>PowerPoint Presentation</vt:lpstr>
      <vt:lpstr>Jigsaw Room 1 – Direct Behavior Rating</vt:lpstr>
      <vt:lpstr>Jigsaw Room 2 – SRSD for Writing</vt:lpstr>
      <vt:lpstr>Jigsaw Room 3 – Self-Monitoring</vt:lpstr>
      <vt:lpstr>Jigsaw Room 4 – Managing Acting-out Behavior at Tier 3</vt:lpstr>
      <vt:lpstr>Jigsaw Room 5 – Supporting Students with Internalizing Concerns at Tier 3</vt:lpstr>
      <vt:lpstr>Jigsaw Room 6 –  Functional Assessment - Based Intervention (FABI)</vt:lpstr>
      <vt:lpstr>Planning Tier 2 and Tier 3 Supports: Structures for Success</vt:lpstr>
      <vt:lpstr>Planning Tier 2 and Tier 3 Supports : Structures for Success</vt:lpstr>
      <vt:lpstr>Find students who need support</vt:lpstr>
      <vt:lpstr>Planning Tier 2 and Tier 3 Supports</vt:lpstr>
      <vt:lpstr>Planning Tier 2 and Tier 3 Supports</vt:lpstr>
      <vt:lpstr>Planning Tier 2 and Tier 3 Supports : Structures for Success</vt:lpstr>
      <vt:lpstr>Planning Tier 2 and Tier 3 Supports : Structures for Success</vt:lpstr>
      <vt:lpstr>Planning Tier 2 and Tier 3 Supports</vt:lpstr>
      <vt:lpstr>Planning Tier 2 and Tier 3 Supports</vt:lpstr>
      <vt:lpstr>PowerPoint Presentation</vt:lpstr>
      <vt:lpstr>Wrapping Up and Moving Forward</vt:lpstr>
      <vt:lpstr>PowerPoint Presentation</vt:lpstr>
      <vt:lpstr>Ci3T Professional Learning Calendar</vt:lpstr>
      <vt:lpstr>Project EMPOWER - Enhanced</vt:lpstr>
      <vt:lpstr>Wrap Up and Preview</vt:lpstr>
      <vt:lpstr>Please Take a Minute to Get Organized</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1</cp:revision>
  <dcterms:created xsi:type="dcterms:W3CDTF">2020-08-09T02:04:37Z</dcterms:created>
  <dcterms:modified xsi:type="dcterms:W3CDTF">2024-01-17T19:18:17Z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