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36" r:id="rId5"/>
  </p:sldMasterIdLst>
  <p:notesMasterIdLst>
    <p:notesMasterId r:id="rId119"/>
  </p:notesMasterIdLst>
  <p:handoutMasterIdLst>
    <p:handoutMasterId r:id="rId120"/>
  </p:handoutMasterIdLst>
  <p:sldIdLst>
    <p:sldId id="336" r:id="rId6"/>
    <p:sldId id="1643" r:id="rId7"/>
    <p:sldId id="1619" r:id="rId8"/>
    <p:sldId id="1859" r:id="rId9"/>
    <p:sldId id="1641" r:id="rId10"/>
    <p:sldId id="1705" r:id="rId11"/>
    <p:sldId id="337" r:id="rId12"/>
    <p:sldId id="340" r:id="rId13"/>
    <p:sldId id="1681" r:id="rId14"/>
    <p:sldId id="1703" r:id="rId15"/>
    <p:sldId id="341" r:id="rId16"/>
    <p:sldId id="1595" r:id="rId17"/>
    <p:sldId id="1862" r:id="rId18"/>
    <p:sldId id="1691" r:id="rId19"/>
    <p:sldId id="1692" r:id="rId20"/>
    <p:sldId id="1631" r:id="rId21"/>
    <p:sldId id="1694" r:id="rId22"/>
    <p:sldId id="1695" r:id="rId23"/>
    <p:sldId id="1606" r:id="rId24"/>
    <p:sldId id="1897" r:id="rId25"/>
    <p:sldId id="1899" r:id="rId26"/>
    <p:sldId id="1901" r:id="rId27"/>
    <p:sldId id="1903" r:id="rId28"/>
    <p:sldId id="1905" r:id="rId29"/>
    <p:sldId id="1907" r:id="rId30"/>
    <p:sldId id="1697" r:id="rId31"/>
    <p:sldId id="1696" r:id="rId32"/>
    <p:sldId id="1725" r:id="rId33"/>
    <p:sldId id="342" r:id="rId34"/>
    <p:sldId id="1440" r:id="rId35"/>
    <p:sldId id="1717" r:id="rId36"/>
    <p:sldId id="1841" r:id="rId37"/>
    <p:sldId id="1792" r:id="rId38"/>
    <p:sldId id="1447" r:id="rId39"/>
    <p:sldId id="1448" r:id="rId40"/>
    <p:sldId id="1772" r:id="rId41"/>
    <p:sldId id="1450" r:id="rId42"/>
    <p:sldId id="1451" r:id="rId43"/>
    <p:sldId id="1452" r:id="rId44"/>
    <p:sldId id="1441" r:id="rId45"/>
    <p:sldId id="1811" r:id="rId46"/>
    <p:sldId id="1774" r:id="rId47"/>
    <p:sldId id="1773" r:id="rId48"/>
    <p:sldId id="1813" r:id="rId49"/>
    <p:sldId id="1814" r:id="rId50"/>
    <p:sldId id="1815" r:id="rId51"/>
    <p:sldId id="1816" r:id="rId52"/>
    <p:sldId id="1838" r:id="rId53"/>
    <p:sldId id="1817" r:id="rId54"/>
    <p:sldId id="1818" r:id="rId55"/>
    <p:sldId id="1819" r:id="rId56"/>
    <p:sldId id="1820" r:id="rId57"/>
    <p:sldId id="1821" r:id="rId58"/>
    <p:sldId id="1822" r:id="rId59"/>
    <p:sldId id="1823" r:id="rId60"/>
    <p:sldId id="1824" r:id="rId61"/>
    <p:sldId id="1825" r:id="rId62"/>
    <p:sldId id="1826" r:id="rId63"/>
    <p:sldId id="1827" r:id="rId64"/>
    <p:sldId id="1828" r:id="rId65"/>
    <p:sldId id="1829" r:id="rId66"/>
    <p:sldId id="1830" r:id="rId67"/>
    <p:sldId id="1832" r:id="rId68"/>
    <p:sldId id="1831" r:id="rId69"/>
    <p:sldId id="1833" r:id="rId70"/>
    <p:sldId id="1834" r:id="rId71"/>
    <p:sldId id="1835" r:id="rId72"/>
    <p:sldId id="1836" r:id="rId73"/>
    <p:sldId id="1466" r:id="rId74"/>
    <p:sldId id="1837" r:id="rId75"/>
    <p:sldId id="1443" r:id="rId76"/>
    <p:sldId id="1781" r:id="rId77"/>
    <p:sldId id="1839" r:id="rId78"/>
    <p:sldId id="1840" r:id="rId79"/>
    <p:sldId id="1476" r:id="rId80"/>
    <p:sldId id="1757" r:id="rId81"/>
    <p:sldId id="1707" r:id="rId82"/>
    <p:sldId id="1726" r:id="rId83"/>
    <p:sldId id="1727" r:id="rId84"/>
    <p:sldId id="1729" r:id="rId85"/>
    <p:sldId id="1795" r:id="rId86"/>
    <p:sldId id="281" r:id="rId87"/>
    <p:sldId id="282" r:id="rId88"/>
    <p:sldId id="1804" r:id="rId89"/>
    <p:sldId id="1842" r:id="rId90"/>
    <p:sldId id="1843" r:id="rId91"/>
    <p:sldId id="1845" r:id="rId92"/>
    <p:sldId id="1846" r:id="rId93"/>
    <p:sldId id="1847" r:id="rId94"/>
    <p:sldId id="1848" r:id="rId95"/>
    <p:sldId id="1849" r:id="rId96"/>
    <p:sldId id="1803" r:id="rId97"/>
    <p:sldId id="1761" r:id="rId98"/>
    <p:sldId id="1759" r:id="rId99"/>
    <p:sldId id="1806" r:id="rId100"/>
    <p:sldId id="1808" r:id="rId101"/>
    <p:sldId id="1805" r:id="rId102"/>
    <p:sldId id="1755" r:id="rId103"/>
    <p:sldId id="1853" r:id="rId104"/>
    <p:sldId id="344" r:id="rId105"/>
    <p:sldId id="1748" r:id="rId106"/>
    <p:sldId id="1732" r:id="rId107"/>
    <p:sldId id="1858" r:id="rId108"/>
    <p:sldId id="339" r:id="rId109"/>
    <p:sldId id="1737" r:id="rId110"/>
    <p:sldId id="724" r:id="rId111"/>
    <p:sldId id="653" r:id="rId112"/>
    <p:sldId id="1685" r:id="rId113"/>
    <p:sldId id="1701" r:id="rId114"/>
    <p:sldId id="1742" r:id="rId115"/>
    <p:sldId id="1627" r:id="rId116"/>
    <p:sldId id="1628" r:id="rId117"/>
    <p:sldId id="1868" r:id="rId1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03AF37EB-EF06-4566-B81C-489CC4065BC4}">
          <p14:sldIdLst>
            <p14:sldId id="336"/>
            <p14:sldId id="1643"/>
            <p14:sldId id="1619"/>
            <p14:sldId id="1859"/>
            <p14:sldId id="1641"/>
            <p14:sldId id="1705"/>
            <p14:sldId id="337"/>
          </p14:sldIdLst>
        </p14:section>
        <p14:section name="Welcome" id="{9B1CBB39-FF67-4C57-B60E-AE0A031627DA}">
          <p14:sldIdLst>
            <p14:sldId id="340"/>
            <p14:sldId id="1681"/>
            <p14:sldId id="1703"/>
          </p14:sldIdLst>
        </p14:section>
        <p14:section name="Overview of Tertiary (Tier 3) Interventions in Ci3T Models: Data-informed Decision-making" id="{EBFE1B36-A6D0-415B-97DE-FE0BDB9FACCE}">
          <p14:sldIdLst>
            <p14:sldId id="341"/>
            <p14:sldId id="1595"/>
            <p14:sldId id="1862"/>
            <p14:sldId id="1691"/>
            <p14:sldId id="1692"/>
            <p14:sldId id="1631"/>
            <p14:sldId id="1694"/>
            <p14:sldId id="1695"/>
            <p14:sldId id="1606"/>
            <p14:sldId id="1897"/>
            <p14:sldId id="1899"/>
            <p14:sldId id="1901"/>
            <p14:sldId id="1903"/>
            <p14:sldId id="1905"/>
            <p14:sldId id="1907"/>
            <p14:sldId id="1697"/>
            <p14:sldId id="1696"/>
            <p14:sldId id="1725"/>
          </p14:sldIdLst>
        </p14:section>
        <p14:section name="Illustrations: Supporting Students with Intensive Intervention Needs" id="{B49365B9-2B21-459E-96B5-C33D792B5BC0}">
          <p14:sldIdLst>
            <p14:sldId id="342"/>
          </p14:sldIdLst>
        </p14:section>
        <p14:section name="Supporting Students with Acting Out Issues" id="{7E65C89A-6A7E-4F8D-81D4-63DE27767F9C}">
          <p14:sldIdLst>
            <p14:sldId id="1440"/>
            <p14:sldId id="1717"/>
            <p14:sldId id="1841"/>
            <p14:sldId id="1792"/>
            <p14:sldId id="1447"/>
            <p14:sldId id="1448"/>
            <p14:sldId id="1772"/>
            <p14:sldId id="1450"/>
            <p14:sldId id="1451"/>
            <p14:sldId id="1452"/>
            <p14:sldId id="1441"/>
            <p14:sldId id="1811"/>
            <p14:sldId id="1774"/>
            <p14:sldId id="1773"/>
            <p14:sldId id="1813"/>
            <p14:sldId id="1814"/>
            <p14:sldId id="1815"/>
            <p14:sldId id="1816"/>
            <p14:sldId id="1838"/>
            <p14:sldId id="1817"/>
            <p14:sldId id="1818"/>
            <p14:sldId id="1819"/>
            <p14:sldId id="1820"/>
            <p14:sldId id="1821"/>
            <p14:sldId id="1822"/>
            <p14:sldId id="1823"/>
            <p14:sldId id="1824"/>
            <p14:sldId id="1825"/>
            <p14:sldId id="1826"/>
            <p14:sldId id="1827"/>
            <p14:sldId id="1828"/>
            <p14:sldId id="1829"/>
            <p14:sldId id="1830"/>
            <p14:sldId id="1832"/>
            <p14:sldId id="1831"/>
            <p14:sldId id="1833"/>
            <p14:sldId id="1834"/>
            <p14:sldId id="1835"/>
            <p14:sldId id="1836"/>
            <p14:sldId id="1466"/>
            <p14:sldId id="1837"/>
            <p14:sldId id="1443"/>
            <p14:sldId id="1781"/>
            <p14:sldId id="1839"/>
            <p14:sldId id="1840"/>
            <p14:sldId id="1476"/>
            <p14:sldId id="1757"/>
          </p14:sldIdLst>
        </p14:section>
        <p14:section name="Supporting Students with Internalizing Issues" id="{0F23BB8A-655A-46B5-904C-5E6ECDEA30AF}">
          <p14:sldIdLst>
            <p14:sldId id="1707"/>
            <p14:sldId id="1726"/>
            <p14:sldId id="1727"/>
            <p14:sldId id="1729"/>
            <p14:sldId id="1795"/>
            <p14:sldId id="281"/>
            <p14:sldId id="282"/>
            <p14:sldId id="1804"/>
            <p14:sldId id="1842"/>
            <p14:sldId id="1843"/>
            <p14:sldId id="1845"/>
            <p14:sldId id="1846"/>
            <p14:sldId id="1847"/>
            <p14:sldId id="1848"/>
            <p14:sldId id="1849"/>
            <p14:sldId id="1803"/>
            <p14:sldId id="1761"/>
            <p14:sldId id="1759"/>
            <p14:sldId id="1806"/>
            <p14:sldId id="1808"/>
            <p14:sldId id="1805"/>
            <p14:sldId id="1755"/>
            <p14:sldId id="1853"/>
          </p14:sldIdLst>
        </p14:section>
        <p14:section name="Exploring Other Tertiary (Tier 3) Interventions in Ci3T Models" id="{D355BFE2-3E07-4D68-84F1-658AC15C9604}">
          <p14:sldIdLst>
            <p14:sldId id="344"/>
            <p14:sldId id="1748"/>
            <p14:sldId id="1732"/>
            <p14:sldId id="1858"/>
          </p14:sldIdLst>
        </p14:section>
        <p14:section name="Wrapping Up and Moving Forward" id="{536F11C1-B09A-4BE3-8149-7256DC8E306E}">
          <p14:sldIdLst>
            <p14:sldId id="339"/>
            <p14:sldId id="1737"/>
            <p14:sldId id="724"/>
            <p14:sldId id="653"/>
            <p14:sldId id="1685"/>
            <p14:sldId id="1701"/>
            <p14:sldId id="1742"/>
            <p14:sldId id="1627"/>
            <p14:sldId id="1628"/>
            <p14:sldId id="186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107" autoAdjust="0"/>
  </p:normalViewPr>
  <p:slideViewPr>
    <p:cSldViewPr snapToGrid="0">
      <p:cViewPr varScale="1">
        <p:scale>
          <a:sx n="69" d="100"/>
          <a:sy n="69" d="100"/>
        </p:scale>
        <p:origin x="1128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tableStyles" Target="tableStyles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handoutMaster" Target="handoutMasters/handoutMaster1.xml"/><Relationship Id="rId125" Type="http://schemas.microsoft.com/office/2016/11/relationships/changesInfo" Target="changesInfos/changesInfo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presProps" Target="presProps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nard, Allison M" userId="7cd67125-3436-42b8-b83a-bbe37ba15a4e" providerId="ADAL" clId="{77CAA161-E355-4BB8-89B7-94B95539A0D3}"/>
    <pc:docChg chg="modSld">
      <pc:chgData name="Bernard, Allison M" userId="7cd67125-3436-42b8-b83a-bbe37ba15a4e" providerId="ADAL" clId="{77CAA161-E355-4BB8-89B7-94B95539A0D3}" dt="2024-01-17T19:14:46.660" v="1" actId="14826"/>
      <pc:docMkLst>
        <pc:docMk/>
      </pc:docMkLst>
      <pc:sldChg chg="modSp mod">
        <pc:chgData name="Bernard, Allison M" userId="7cd67125-3436-42b8-b83a-bbe37ba15a4e" providerId="ADAL" clId="{77CAA161-E355-4BB8-89B7-94B95539A0D3}" dt="2024-01-17T19:14:37.310" v="0" actId="14826"/>
        <pc:sldMkLst>
          <pc:docMk/>
          <pc:sldMk cId="603526687" sldId="1859"/>
        </pc:sldMkLst>
        <pc:picChg chg="mod">
          <ac:chgData name="Bernard, Allison M" userId="7cd67125-3436-42b8-b83a-bbe37ba15a4e" providerId="ADAL" clId="{77CAA161-E355-4BB8-89B7-94B95539A0D3}" dt="2024-01-17T19:14:37.310" v="0" actId="14826"/>
          <ac:picMkLst>
            <pc:docMk/>
            <pc:sldMk cId="603526687" sldId="1859"/>
            <ac:picMk id="5" creationId="{8BF59313-D841-5819-2198-4DA5DF081C9B}"/>
          </ac:picMkLst>
        </pc:picChg>
      </pc:sldChg>
      <pc:sldChg chg="modSp mod">
        <pc:chgData name="Bernard, Allison M" userId="7cd67125-3436-42b8-b83a-bbe37ba15a4e" providerId="ADAL" clId="{77CAA161-E355-4BB8-89B7-94B95539A0D3}" dt="2024-01-17T19:14:46.660" v="1" actId="14826"/>
        <pc:sldMkLst>
          <pc:docMk/>
          <pc:sldMk cId="2157300884" sldId="1868"/>
        </pc:sldMkLst>
        <pc:picChg chg="mod">
          <ac:chgData name="Bernard, Allison M" userId="7cd67125-3436-42b8-b83a-bbe37ba15a4e" providerId="ADAL" clId="{77CAA161-E355-4BB8-89B7-94B95539A0D3}" dt="2024-01-17T19:14:46.660" v="1" actId="14826"/>
          <ac:picMkLst>
            <pc:docMk/>
            <pc:sldMk cId="2157300884" sldId="1868"/>
            <ac:picMk id="5" creationId="{8BF59313-D841-5819-2198-4DA5DF081C9B}"/>
          </ac:picMkLst>
        </pc:picChg>
      </pc:sldChg>
    </pc:docChg>
  </pc:docChgLst>
  <pc:docChgLst>
    <pc:chgData name="Buckman, Mark" userId="143108ed-1948-4344-b71d-df851b3c54dd" providerId="ADAL" clId="{A04317E1-EA9B-4120-BF7D-23199EF4DA0F}"/>
    <pc:docChg chg="undo custSel addSld delSld modSld modSection">
      <pc:chgData name="Buckman, Mark" userId="143108ed-1948-4344-b71d-df851b3c54dd" providerId="ADAL" clId="{A04317E1-EA9B-4120-BF7D-23199EF4DA0F}" dt="2023-03-15T15:48:53.856" v="99" actId="47"/>
      <pc:docMkLst>
        <pc:docMk/>
      </pc:docMkLst>
      <pc:sldChg chg="modSp modTransition">
        <pc:chgData name="Buckman, Mark" userId="143108ed-1948-4344-b71d-df851b3c54dd" providerId="ADAL" clId="{A04317E1-EA9B-4120-BF7D-23199EF4DA0F}" dt="2023-03-15T15:41:17.351" v="15" actId="208"/>
        <pc:sldMkLst>
          <pc:docMk/>
          <pc:sldMk cId="2175505254" sldId="1726"/>
        </pc:sldMkLst>
        <pc:picChg chg="mod">
          <ac:chgData name="Buckman, Mark" userId="143108ed-1948-4344-b71d-df851b3c54dd" providerId="ADAL" clId="{A04317E1-EA9B-4120-BF7D-23199EF4DA0F}" dt="2023-03-15T15:41:17.351" v="15" actId="208"/>
          <ac:picMkLst>
            <pc:docMk/>
            <pc:sldMk cId="2175505254" sldId="1726"/>
            <ac:picMk id="3074" creationId="{28C188AA-0F3B-363D-849E-EF81DFCC3AEB}"/>
          </ac:picMkLst>
        </pc:picChg>
      </pc:sldChg>
      <pc:sldChg chg="modSp">
        <pc:chgData name="Buckman, Mark" userId="143108ed-1948-4344-b71d-df851b3c54dd" providerId="ADAL" clId="{A04317E1-EA9B-4120-BF7D-23199EF4DA0F}" dt="2023-03-15T15:41:20.070" v="16" actId="208"/>
        <pc:sldMkLst>
          <pc:docMk/>
          <pc:sldMk cId="86862291" sldId="1727"/>
        </pc:sldMkLst>
        <pc:picChg chg="mod">
          <ac:chgData name="Buckman, Mark" userId="143108ed-1948-4344-b71d-df851b3c54dd" providerId="ADAL" clId="{A04317E1-EA9B-4120-BF7D-23199EF4DA0F}" dt="2023-03-15T15:41:20.070" v="16" actId="208"/>
          <ac:picMkLst>
            <pc:docMk/>
            <pc:sldMk cId="86862291" sldId="1727"/>
            <ac:picMk id="4098" creationId="{145C926B-174B-9533-6690-75584EAD9A3E}"/>
          </ac:picMkLst>
        </pc:picChg>
      </pc:sldChg>
      <pc:sldChg chg="modSp">
        <pc:chgData name="Buckman, Mark" userId="143108ed-1948-4344-b71d-df851b3c54dd" providerId="ADAL" clId="{A04317E1-EA9B-4120-BF7D-23199EF4DA0F}" dt="2023-03-15T15:41:22.052" v="17" actId="208"/>
        <pc:sldMkLst>
          <pc:docMk/>
          <pc:sldMk cId="4193853751" sldId="1729"/>
        </pc:sldMkLst>
        <pc:picChg chg="mod">
          <ac:chgData name="Buckman, Mark" userId="143108ed-1948-4344-b71d-df851b3c54dd" providerId="ADAL" clId="{A04317E1-EA9B-4120-BF7D-23199EF4DA0F}" dt="2023-03-15T15:41:22.052" v="17" actId="208"/>
          <ac:picMkLst>
            <pc:docMk/>
            <pc:sldMk cId="4193853751" sldId="1729"/>
            <ac:picMk id="4098" creationId="{145C926B-174B-9533-6690-75584EAD9A3E}"/>
          </ac:picMkLst>
        </pc:picChg>
      </pc:sldChg>
      <pc:sldChg chg="modSp mod">
        <pc:chgData name="Buckman, Mark" userId="143108ed-1948-4344-b71d-df851b3c54dd" providerId="ADAL" clId="{A04317E1-EA9B-4120-BF7D-23199EF4DA0F}" dt="2023-03-15T15:36:01.830" v="4"/>
        <pc:sldMkLst>
          <pc:docMk/>
          <pc:sldMk cId="1066679720" sldId="1774"/>
        </pc:sldMkLst>
        <pc:spChg chg="mod">
          <ac:chgData name="Buckman, Mark" userId="143108ed-1948-4344-b71d-df851b3c54dd" providerId="ADAL" clId="{A04317E1-EA9B-4120-BF7D-23199EF4DA0F}" dt="2023-03-15T15:36:01.830" v="4"/>
          <ac:spMkLst>
            <pc:docMk/>
            <pc:sldMk cId="1066679720" sldId="1774"/>
            <ac:spMk id="2" creationId="{51FEEF75-6225-4E76-814A-9E491F75322A}"/>
          </ac:spMkLst>
        </pc:spChg>
      </pc:sldChg>
      <pc:sldChg chg="delSp del">
        <pc:chgData name="Buckman, Mark" userId="143108ed-1948-4344-b71d-df851b3c54dd" providerId="ADAL" clId="{A04317E1-EA9B-4120-BF7D-23199EF4DA0F}" dt="2023-03-15T15:44:10.752" v="30" actId="47"/>
        <pc:sldMkLst>
          <pc:docMk/>
          <pc:sldMk cId="1593269805" sldId="1796"/>
        </pc:sldMkLst>
        <pc:picChg chg="del">
          <ac:chgData name="Buckman, Mark" userId="143108ed-1948-4344-b71d-df851b3c54dd" providerId="ADAL" clId="{A04317E1-EA9B-4120-BF7D-23199EF4DA0F}" dt="2023-03-15T15:44:08.532" v="29" actId="478"/>
          <ac:picMkLst>
            <pc:docMk/>
            <pc:sldMk cId="1593269805" sldId="1796"/>
            <ac:picMk id="2050" creationId="{D17F6928-EE78-0F5B-46D9-60063804F2D7}"/>
          </ac:picMkLst>
        </pc:picChg>
      </pc:sldChg>
      <pc:sldChg chg="del modAnim">
        <pc:chgData name="Buckman, Mark" userId="143108ed-1948-4344-b71d-df851b3c54dd" providerId="ADAL" clId="{A04317E1-EA9B-4120-BF7D-23199EF4DA0F}" dt="2023-03-15T15:46:38.149" v="65" actId="47"/>
        <pc:sldMkLst>
          <pc:docMk/>
          <pc:sldMk cId="3263008829" sldId="1798"/>
        </pc:sldMkLst>
      </pc:sldChg>
      <pc:sldChg chg="delSp del mod modAnim">
        <pc:chgData name="Buckman, Mark" userId="143108ed-1948-4344-b71d-df851b3c54dd" providerId="ADAL" clId="{A04317E1-EA9B-4120-BF7D-23199EF4DA0F}" dt="2023-03-15T15:45:21.458" v="51" actId="47"/>
        <pc:sldMkLst>
          <pc:docMk/>
          <pc:sldMk cId="2941861226" sldId="1799"/>
        </pc:sldMkLst>
        <pc:picChg chg="del">
          <ac:chgData name="Buckman, Mark" userId="143108ed-1948-4344-b71d-df851b3c54dd" providerId="ADAL" clId="{A04317E1-EA9B-4120-BF7D-23199EF4DA0F}" dt="2023-03-15T15:44:18.995" v="33" actId="21"/>
          <ac:picMkLst>
            <pc:docMk/>
            <pc:sldMk cId="2941861226" sldId="1799"/>
            <ac:picMk id="3" creationId="{D039D1AA-D41B-7012-CAD2-F676CC1C53A8}"/>
          </ac:picMkLst>
        </pc:picChg>
        <pc:picChg chg="del">
          <ac:chgData name="Buckman, Mark" userId="143108ed-1948-4344-b71d-df851b3c54dd" providerId="ADAL" clId="{A04317E1-EA9B-4120-BF7D-23199EF4DA0F}" dt="2023-03-15T15:44:16.792" v="32" actId="478"/>
          <ac:picMkLst>
            <pc:docMk/>
            <pc:sldMk cId="2941861226" sldId="1799"/>
            <ac:picMk id="5124" creationId="{497A2F67-66C9-4BFB-9BFB-F40B95B37DA6}"/>
          </ac:picMkLst>
        </pc:picChg>
      </pc:sldChg>
      <pc:sldChg chg="delSp del modAnim">
        <pc:chgData name="Buckman, Mark" userId="143108ed-1948-4344-b71d-df851b3c54dd" providerId="ADAL" clId="{A04317E1-EA9B-4120-BF7D-23199EF4DA0F}" dt="2023-03-15T15:47:12.660" v="75" actId="47"/>
        <pc:sldMkLst>
          <pc:docMk/>
          <pc:sldMk cId="1577040533" sldId="1800"/>
        </pc:sldMkLst>
        <pc:picChg chg="del">
          <ac:chgData name="Buckman, Mark" userId="143108ed-1948-4344-b71d-df851b3c54dd" providerId="ADAL" clId="{A04317E1-EA9B-4120-BF7D-23199EF4DA0F}" dt="2023-03-15T15:46:55.537" v="71" actId="21"/>
          <ac:picMkLst>
            <pc:docMk/>
            <pc:sldMk cId="1577040533" sldId="1800"/>
            <ac:picMk id="7170" creationId="{D8CACC4A-7188-6D20-896C-8BC8DEF1C833}"/>
          </ac:picMkLst>
        </pc:picChg>
      </pc:sldChg>
      <pc:sldChg chg="delSp del modAnim">
        <pc:chgData name="Buckman, Mark" userId="143108ed-1948-4344-b71d-df851b3c54dd" providerId="ADAL" clId="{A04317E1-EA9B-4120-BF7D-23199EF4DA0F}" dt="2023-03-15T15:48:17.447" v="92" actId="47"/>
        <pc:sldMkLst>
          <pc:docMk/>
          <pc:sldMk cId="3430097760" sldId="1801"/>
        </pc:sldMkLst>
        <pc:picChg chg="del">
          <ac:chgData name="Buckman, Mark" userId="143108ed-1948-4344-b71d-df851b3c54dd" providerId="ADAL" clId="{A04317E1-EA9B-4120-BF7D-23199EF4DA0F}" dt="2023-03-15T15:47:49.096" v="83" actId="21"/>
          <ac:picMkLst>
            <pc:docMk/>
            <pc:sldMk cId="3430097760" sldId="1801"/>
            <ac:picMk id="8" creationId="{9C0A119D-7EE1-83A6-1E45-751BD9C743C3}"/>
          </ac:picMkLst>
        </pc:picChg>
      </pc:sldChg>
      <pc:sldChg chg="del">
        <pc:chgData name="Buckman, Mark" userId="143108ed-1948-4344-b71d-df851b3c54dd" providerId="ADAL" clId="{A04317E1-EA9B-4120-BF7D-23199EF4DA0F}" dt="2023-03-15T15:48:53.856" v="99" actId="47"/>
        <pc:sldMkLst>
          <pc:docMk/>
          <pc:sldMk cId="2436013529" sldId="1802"/>
        </pc:sldMkLst>
      </pc:sldChg>
      <pc:sldChg chg="addSp delSp modSp">
        <pc:chgData name="Buckman, Mark" userId="143108ed-1948-4344-b71d-df851b3c54dd" providerId="ADAL" clId="{A04317E1-EA9B-4120-BF7D-23199EF4DA0F}" dt="2023-03-15T15:43:38" v="21"/>
        <pc:sldMkLst>
          <pc:docMk/>
          <pc:sldMk cId="2009033216" sldId="1804"/>
        </pc:sldMkLst>
        <pc:picChg chg="add del mod">
          <ac:chgData name="Buckman, Mark" userId="143108ed-1948-4344-b71d-df851b3c54dd" providerId="ADAL" clId="{A04317E1-EA9B-4120-BF7D-23199EF4DA0F}" dt="2023-03-15T15:43:38" v="21"/>
          <ac:picMkLst>
            <pc:docMk/>
            <pc:sldMk cId="2009033216" sldId="1804"/>
            <ac:picMk id="2" creationId="{4991BD13-1A4A-B26E-167C-82AC24D593B3}"/>
          </ac:picMkLst>
        </pc:picChg>
      </pc:sldChg>
      <pc:sldChg chg="modSp mod">
        <pc:chgData name="Buckman, Mark" userId="143108ed-1948-4344-b71d-df851b3c54dd" providerId="ADAL" clId="{A04317E1-EA9B-4120-BF7D-23199EF4DA0F}" dt="2023-03-15T15:36:09.458" v="5"/>
        <pc:sldMkLst>
          <pc:docMk/>
          <pc:sldMk cId="3328589026" sldId="1815"/>
        </pc:sldMkLst>
        <pc:spChg chg="mod">
          <ac:chgData name="Buckman, Mark" userId="143108ed-1948-4344-b71d-df851b3c54dd" providerId="ADAL" clId="{A04317E1-EA9B-4120-BF7D-23199EF4DA0F}" dt="2023-03-15T15:36:09.458" v="5"/>
          <ac:spMkLst>
            <pc:docMk/>
            <pc:sldMk cId="3328589026" sldId="1815"/>
            <ac:spMk id="8" creationId="{17D41498-E498-5E08-9C2F-5D45714F1BFE}"/>
          </ac:spMkLst>
        </pc:spChg>
      </pc:sldChg>
      <pc:sldChg chg="modSp mod">
        <pc:chgData name="Buckman, Mark" userId="143108ed-1948-4344-b71d-df851b3c54dd" providerId="ADAL" clId="{A04317E1-EA9B-4120-BF7D-23199EF4DA0F}" dt="2023-03-15T15:36:20.984" v="6"/>
        <pc:sldMkLst>
          <pc:docMk/>
          <pc:sldMk cId="123791398" sldId="1819"/>
        </pc:sldMkLst>
        <pc:spChg chg="mod">
          <ac:chgData name="Buckman, Mark" userId="143108ed-1948-4344-b71d-df851b3c54dd" providerId="ADAL" clId="{A04317E1-EA9B-4120-BF7D-23199EF4DA0F}" dt="2023-03-15T15:36:20.984" v="6"/>
          <ac:spMkLst>
            <pc:docMk/>
            <pc:sldMk cId="123791398" sldId="1819"/>
            <ac:spMk id="2" creationId="{57E4CB94-074B-5350-C308-640BEBFF649C}"/>
          </ac:spMkLst>
        </pc:spChg>
      </pc:sldChg>
      <pc:sldChg chg="modAnim">
        <pc:chgData name="Buckman, Mark" userId="143108ed-1948-4344-b71d-df851b3c54dd" providerId="ADAL" clId="{A04317E1-EA9B-4120-BF7D-23199EF4DA0F}" dt="2023-03-15T15:38:04.161" v="11"/>
        <pc:sldMkLst>
          <pc:docMk/>
          <pc:sldMk cId="3497066131" sldId="1820"/>
        </pc:sldMkLst>
      </pc:sldChg>
      <pc:sldChg chg="modSp mod">
        <pc:chgData name="Buckman, Mark" userId="143108ed-1948-4344-b71d-df851b3c54dd" providerId="ADAL" clId="{A04317E1-EA9B-4120-BF7D-23199EF4DA0F}" dt="2023-03-15T15:36:37.595" v="7"/>
        <pc:sldMkLst>
          <pc:docMk/>
          <pc:sldMk cId="828588391" sldId="1823"/>
        </pc:sldMkLst>
        <pc:spChg chg="mod">
          <ac:chgData name="Buckman, Mark" userId="143108ed-1948-4344-b71d-df851b3c54dd" providerId="ADAL" clId="{A04317E1-EA9B-4120-BF7D-23199EF4DA0F}" dt="2023-03-15T15:36:37.595" v="7"/>
          <ac:spMkLst>
            <pc:docMk/>
            <pc:sldMk cId="828588391" sldId="1823"/>
            <ac:spMk id="2" creationId="{A4B87052-64BB-5E09-2F62-A32149F5F9A1}"/>
          </ac:spMkLst>
        </pc:spChg>
      </pc:sldChg>
      <pc:sldChg chg="modSp mod">
        <pc:chgData name="Buckman, Mark" userId="143108ed-1948-4344-b71d-df851b3c54dd" providerId="ADAL" clId="{A04317E1-EA9B-4120-BF7D-23199EF4DA0F}" dt="2023-03-15T15:36:49.095" v="8"/>
        <pc:sldMkLst>
          <pc:docMk/>
          <pc:sldMk cId="1887279431" sldId="1827"/>
        </pc:sldMkLst>
        <pc:spChg chg="mod">
          <ac:chgData name="Buckman, Mark" userId="143108ed-1948-4344-b71d-df851b3c54dd" providerId="ADAL" clId="{A04317E1-EA9B-4120-BF7D-23199EF4DA0F}" dt="2023-03-15T15:36:49.095" v="8"/>
          <ac:spMkLst>
            <pc:docMk/>
            <pc:sldMk cId="1887279431" sldId="1827"/>
            <ac:spMk id="2" creationId="{45D8D455-7C7C-612D-6343-D803881B1733}"/>
          </ac:spMkLst>
        </pc:spChg>
      </pc:sldChg>
      <pc:sldChg chg="modSp mod">
        <pc:chgData name="Buckman, Mark" userId="143108ed-1948-4344-b71d-df851b3c54dd" providerId="ADAL" clId="{A04317E1-EA9B-4120-BF7D-23199EF4DA0F}" dt="2023-03-15T15:36:55.368" v="9"/>
        <pc:sldMkLst>
          <pc:docMk/>
          <pc:sldMk cId="2482083031" sldId="1832"/>
        </pc:sldMkLst>
        <pc:spChg chg="mod">
          <ac:chgData name="Buckman, Mark" userId="143108ed-1948-4344-b71d-df851b3c54dd" providerId="ADAL" clId="{A04317E1-EA9B-4120-BF7D-23199EF4DA0F}" dt="2023-03-15T15:36:55.368" v="9"/>
          <ac:spMkLst>
            <pc:docMk/>
            <pc:sldMk cId="2482083031" sldId="1832"/>
            <ac:spMk id="2" creationId="{A03E0A97-A799-C1FA-0A77-2D4DD9DADD05}"/>
          </ac:spMkLst>
        </pc:spChg>
      </pc:sldChg>
      <pc:sldChg chg="modSp mod">
        <pc:chgData name="Buckman, Mark" userId="143108ed-1948-4344-b71d-df851b3c54dd" providerId="ADAL" clId="{A04317E1-EA9B-4120-BF7D-23199EF4DA0F}" dt="2023-03-15T15:37:02.024" v="10"/>
        <pc:sldMkLst>
          <pc:docMk/>
          <pc:sldMk cId="2808682670" sldId="1835"/>
        </pc:sldMkLst>
        <pc:spChg chg="mod">
          <ac:chgData name="Buckman, Mark" userId="143108ed-1948-4344-b71d-df851b3c54dd" providerId="ADAL" clId="{A04317E1-EA9B-4120-BF7D-23199EF4DA0F}" dt="2023-03-15T15:37:02.024" v="10"/>
          <ac:spMkLst>
            <pc:docMk/>
            <pc:sldMk cId="2808682670" sldId="1835"/>
            <ac:spMk id="2" creationId="{A03E0A97-A799-C1FA-0A77-2D4DD9DADD05}"/>
          </ac:spMkLst>
        </pc:spChg>
      </pc:sldChg>
      <pc:sldChg chg="modSp mod modAnim">
        <pc:chgData name="Buckman, Mark" userId="143108ed-1948-4344-b71d-df851b3c54dd" providerId="ADAL" clId="{A04317E1-EA9B-4120-BF7D-23199EF4DA0F}" dt="2023-03-15T15:35:24.865" v="3"/>
        <pc:sldMkLst>
          <pc:docMk/>
          <pc:sldMk cId="3761957924" sldId="1841"/>
        </pc:sldMkLst>
        <pc:picChg chg="mod">
          <ac:chgData name="Buckman, Mark" userId="143108ed-1948-4344-b71d-df851b3c54dd" providerId="ADAL" clId="{A04317E1-EA9B-4120-BF7D-23199EF4DA0F}" dt="2023-03-15T15:35:06.359" v="1" actId="1076"/>
          <ac:picMkLst>
            <pc:docMk/>
            <pc:sldMk cId="3761957924" sldId="1841"/>
            <ac:picMk id="14" creationId="{D0E276FE-7FAB-9A58-4596-443AE13304F2}"/>
          </ac:picMkLst>
        </pc:picChg>
      </pc:sldChg>
      <pc:sldChg chg="addSp delSp add">
        <pc:chgData name="Buckman, Mark" userId="143108ed-1948-4344-b71d-df851b3c54dd" providerId="ADAL" clId="{A04317E1-EA9B-4120-BF7D-23199EF4DA0F}" dt="2023-03-15T15:43:42.919" v="23" actId="478"/>
        <pc:sldMkLst>
          <pc:docMk/>
          <pc:sldMk cId="4160716324" sldId="1842"/>
        </pc:sldMkLst>
        <pc:picChg chg="add del">
          <ac:chgData name="Buckman, Mark" userId="143108ed-1948-4344-b71d-df851b3c54dd" providerId="ADAL" clId="{A04317E1-EA9B-4120-BF7D-23199EF4DA0F}" dt="2023-03-15T15:43:42.919" v="23" actId="478"/>
          <ac:picMkLst>
            <pc:docMk/>
            <pc:sldMk cId="4160716324" sldId="1842"/>
            <ac:picMk id="2050" creationId="{D17F6928-EE78-0F5B-46D9-60063804F2D7}"/>
          </ac:picMkLst>
        </pc:picChg>
      </pc:sldChg>
      <pc:sldChg chg="addSp modSp add mod modTransition">
        <pc:chgData name="Buckman, Mark" userId="143108ed-1948-4344-b71d-df851b3c54dd" providerId="ADAL" clId="{A04317E1-EA9B-4120-BF7D-23199EF4DA0F}" dt="2023-03-15T15:44:26.250" v="37" actId="1076"/>
        <pc:sldMkLst>
          <pc:docMk/>
          <pc:sldMk cId="593359170" sldId="1843"/>
        </pc:sldMkLst>
        <pc:picChg chg="add mod">
          <ac:chgData name="Buckman, Mark" userId="143108ed-1948-4344-b71d-df851b3c54dd" providerId="ADAL" clId="{A04317E1-EA9B-4120-BF7D-23199EF4DA0F}" dt="2023-03-15T15:44:26.250" v="37" actId="1076"/>
          <ac:picMkLst>
            <pc:docMk/>
            <pc:sldMk cId="593359170" sldId="1843"/>
            <ac:picMk id="2" creationId="{42715A38-7876-D854-EBAC-B6A580D327E8}"/>
          </ac:picMkLst>
        </pc:picChg>
        <pc:picChg chg="mod">
          <ac:chgData name="Buckman, Mark" userId="143108ed-1948-4344-b71d-df851b3c54dd" providerId="ADAL" clId="{A04317E1-EA9B-4120-BF7D-23199EF4DA0F}" dt="2023-03-15T15:43:55.411" v="26" actId="14100"/>
          <ac:picMkLst>
            <pc:docMk/>
            <pc:sldMk cId="593359170" sldId="1843"/>
            <ac:picMk id="2050" creationId="{D17F6928-EE78-0F5B-46D9-60063804F2D7}"/>
          </ac:picMkLst>
        </pc:picChg>
      </pc:sldChg>
      <pc:sldChg chg="delSp add del modAnim">
        <pc:chgData name="Buckman, Mark" userId="143108ed-1948-4344-b71d-df851b3c54dd" providerId="ADAL" clId="{A04317E1-EA9B-4120-BF7D-23199EF4DA0F}" dt="2023-03-15T15:45:22.409" v="52" actId="47"/>
        <pc:sldMkLst>
          <pc:docMk/>
          <pc:sldMk cId="2844244012" sldId="1844"/>
        </pc:sldMkLst>
        <pc:picChg chg="del">
          <ac:chgData name="Buckman, Mark" userId="143108ed-1948-4344-b71d-df851b3c54dd" providerId="ADAL" clId="{A04317E1-EA9B-4120-BF7D-23199EF4DA0F}" dt="2023-03-15T15:44:42.051" v="41" actId="21"/>
          <ac:picMkLst>
            <pc:docMk/>
            <pc:sldMk cId="2844244012" sldId="1844"/>
            <ac:picMk id="5124" creationId="{497A2F67-66C9-4BFB-9BFB-F40B95B37DA6}"/>
          </ac:picMkLst>
        </pc:picChg>
      </pc:sldChg>
      <pc:sldChg chg="addSp modSp add mod modTransition modAnim">
        <pc:chgData name="Buckman, Mark" userId="143108ed-1948-4344-b71d-df851b3c54dd" providerId="ADAL" clId="{A04317E1-EA9B-4120-BF7D-23199EF4DA0F}" dt="2023-03-15T15:46:13.875" v="62"/>
        <pc:sldMkLst>
          <pc:docMk/>
          <pc:sldMk cId="2408961814" sldId="1845"/>
        </pc:sldMkLst>
        <pc:picChg chg="mod">
          <ac:chgData name="Buckman, Mark" userId="143108ed-1948-4344-b71d-df851b3c54dd" providerId="ADAL" clId="{A04317E1-EA9B-4120-BF7D-23199EF4DA0F}" dt="2023-03-15T15:44:38.192" v="40" actId="14100"/>
          <ac:picMkLst>
            <pc:docMk/>
            <pc:sldMk cId="2408961814" sldId="1845"/>
            <ac:picMk id="2" creationId="{42715A38-7876-D854-EBAC-B6A580D327E8}"/>
          </ac:picMkLst>
        </pc:picChg>
        <pc:picChg chg="add mod">
          <ac:chgData name="Buckman, Mark" userId="143108ed-1948-4344-b71d-df851b3c54dd" providerId="ADAL" clId="{A04317E1-EA9B-4120-BF7D-23199EF4DA0F}" dt="2023-03-15T15:44:42.905" v="42"/>
          <ac:picMkLst>
            <pc:docMk/>
            <pc:sldMk cId="2408961814" sldId="1845"/>
            <ac:picMk id="3" creationId="{B1A6CE1D-51FE-3E7D-5162-37BA7D28A1B1}"/>
          </ac:picMkLst>
        </pc:picChg>
      </pc:sldChg>
      <pc:sldChg chg="addSp modSp add modAnim">
        <pc:chgData name="Buckman, Mark" userId="143108ed-1948-4344-b71d-df851b3c54dd" providerId="ADAL" clId="{A04317E1-EA9B-4120-BF7D-23199EF4DA0F}" dt="2023-03-15T15:46:34.498" v="64"/>
        <pc:sldMkLst>
          <pc:docMk/>
          <pc:sldMk cId="3015110620" sldId="1846"/>
        </pc:sldMkLst>
        <pc:picChg chg="mod">
          <ac:chgData name="Buckman, Mark" userId="143108ed-1948-4344-b71d-df851b3c54dd" providerId="ADAL" clId="{A04317E1-EA9B-4120-BF7D-23199EF4DA0F}" dt="2023-03-15T15:45:17.525" v="50" actId="14100"/>
          <ac:picMkLst>
            <pc:docMk/>
            <pc:sldMk cId="3015110620" sldId="1846"/>
            <ac:picMk id="3" creationId="{B1A6CE1D-51FE-3E7D-5162-37BA7D28A1B1}"/>
          </ac:picMkLst>
        </pc:picChg>
        <pc:picChg chg="add mod">
          <ac:chgData name="Buckman, Mark" userId="143108ed-1948-4344-b71d-df851b3c54dd" providerId="ADAL" clId="{A04317E1-EA9B-4120-BF7D-23199EF4DA0F}" dt="2023-03-15T15:45:28.025" v="53"/>
          <ac:picMkLst>
            <pc:docMk/>
            <pc:sldMk cId="3015110620" sldId="1846"/>
            <ac:picMk id="4" creationId="{D2197EAA-CCC5-E817-483F-60C77E1915ED}"/>
          </ac:picMkLst>
        </pc:picChg>
      </pc:sldChg>
      <pc:sldChg chg="addSp modSp add modAnim">
        <pc:chgData name="Buckman, Mark" userId="143108ed-1948-4344-b71d-df851b3c54dd" providerId="ADAL" clId="{A04317E1-EA9B-4120-BF7D-23199EF4DA0F}" dt="2023-03-15T15:47:03.170" v="74"/>
        <pc:sldMkLst>
          <pc:docMk/>
          <pc:sldMk cId="4006786541" sldId="1847"/>
        </pc:sldMkLst>
        <pc:picChg chg="mod">
          <ac:chgData name="Buckman, Mark" userId="143108ed-1948-4344-b71d-df851b3c54dd" providerId="ADAL" clId="{A04317E1-EA9B-4120-BF7D-23199EF4DA0F}" dt="2023-03-15T15:46:52.309" v="70" actId="14100"/>
          <ac:picMkLst>
            <pc:docMk/>
            <pc:sldMk cId="4006786541" sldId="1847"/>
            <ac:picMk id="4" creationId="{D2197EAA-CCC5-E817-483F-60C77E1915ED}"/>
          </ac:picMkLst>
        </pc:picChg>
        <pc:picChg chg="add mod">
          <ac:chgData name="Buckman, Mark" userId="143108ed-1948-4344-b71d-df851b3c54dd" providerId="ADAL" clId="{A04317E1-EA9B-4120-BF7D-23199EF4DA0F}" dt="2023-03-15T15:46:57.422" v="72"/>
          <ac:picMkLst>
            <pc:docMk/>
            <pc:sldMk cId="4006786541" sldId="1847"/>
            <ac:picMk id="6" creationId="{1D4B236A-2DAC-0E11-DDBC-019B9C364968}"/>
          </ac:picMkLst>
        </pc:picChg>
      </pc:sldChg>
      <pc:sldChg chg="addSp modSp add modAnim">
        <pc:chgData name="Buckman, Mark" userId="143108ed-1948-4344-b71d-df851b3c54dd" providerId="ADAL" clId="{A04317E1-EA9B-4120-BF7D-23199EF4DA0F}" dt="2023-03-15T15:47:54.327" v="86"/>
        <pc:sldMkLst>
          <pc:docMk/>
          <pc:sldMk cId="726328801" sldId="1848"/>
        </pc:sldMkLst>
        <pc:picChg chg="mod">
          <ac:chgData name="Buckman, Mark" userId="143108ed-1948-4344-b71d-df851b3c54dd" providerId="ADAL" clId="{A04317E1-EA9B-4120-BF7D-23199EF4DA0F}" dt="2023-03-15T15:47:45.842" v="82" actId="1076"/>
          <ac:picMkLst>
            <pc:docMk/>
            <pc:sldMk cId="726328801" sldId="1848"/>
            <ac:picMk id="6" creationId="{1D4B236A-2DAC-0E11-DDBC-019B9C364968}"/>
          </ac:picMkLst>
        </pc:picChg>
        <pc:picChg chg="add mod">
          <ac:chgData name="Buckman, Mark" userId="143108ed-1948-4344-b71d-df851b3c54dd" providerId="ADAL" clId="{A04317E1-EA9B-4120-BF7D-23199EF4DA0F}" dt="2023-03-15T15:47:49.977" v="84"/>
          <ac:picMkLst>
            <pc:docMk/>
            <pc:sldMk cId="726328801" sldId="1848"/>
            <ac:picMk id="7" creationId="{B1B2E2E0-E060-C16B-F13F-469D72A4603D}"/>
          </ac:picMkLst>
        </pc:picChg>
      </pc:sldChg>
      <pc:sldChg chg="addSp modSp add modAnim">
        <pc:chgData name="Buckman, Mark" userId="143108ed-1948-4344-b71d-df851b3c54dd" providerId="ADAL" clId="{A04317E1-EA9B-4120-BF7D-23199EF4DA0F}" dt="2023-03-15T15:48:50.422" v="98"/>
        <pc:sldMkLst>
          <pc:docMk/>
          <pc:sldMk cId="1170417349" sldId="1849"/>
        </pc:sldMkLst>
        <pc:picChg chg="mod">
          <ac:chgData name="Buckman, Mark" userId="143108ed-1948-4344-b71d-df851b3c54dd" providerId="ADAL" clId="{A04317E1-EA9B-4120-BF7D-23199EF4DA0F}" dt="2023-03-15T15:48:08.479" v="91" actId="14100"/>
          <ac:picMkLst>
            <pc:docMk/>
            <pc:sldMk cId="1170417349" sldId="1849"/>
            <ac:picMk id="7" creationId="{B1B2E2E0-E060-C16B-F13F-469D72A4603D}"/>
          </ac:picMkLst>
        </pc:picChg>
        <pc:picChg chg="add mod">
          <ac:chgData name="Buckman, Mark" userId="143108ed-1948-4344-b71d-df851b3c54dd" providerId="ADAL" clId="{A04317E1-EA9B-4120-BF7D-23199EF4DA0F}" dt="2023-03-15T15:48:21.998" v="93"/>
          <ac:picMkLst>
            <pc:docMk/>
            <pc:sldMk cId="1170417349" sldId="1849"/>
            <ac:picMk id="8" creationId="{42692F9D-E68A-6289-A41F-6325E0DEAD45}"/>
          </ac:picMkLst>
        </pc:picChg>
        <pc:picChg chg="add mod">
          <ac:chgData name="Buckman, Mark" userId="143108ed-1948-4344-b71d-df851b3c54dd" providerId="ADAL" clId="{A04317E1-EA9B-4120-BF7D-23199EF4DA0F}" dt="2023-03-15T15:48:35.694" v="96"/>
          <ac:picMkLst>
            <pc:docMk/>
            <pc:sldMk cId="1170417349" sldId="1849"/>
            <ac:picMk id="9" creationId="{B787BE3B-391C-6B10-9E81-FF45CC340A58}"/>
          </ac:picMkLst>
        </pc:picChg>
      </pc:sldChg>
    </pc:docChg>
  </pc:docChgLst>
  <pc:docChgLst>
    <pc:chgData name="Bernard, Allison M" userId="7cd67125-3436-42b8-b83a-bbe37ba15a4e" providerId="ADAL" clId="{4A7BE771-CFB3-48BE-866C-2E3FF30FDA27}"/>
    <pc:docChg chg="custSel modSld sldOrd">
      <pc:chgData name="Bernard, Allison M" userId="7cd67125-3436-42b8-b83a-bbe37ba15a4e" providerId="ADAL" clId="{4A7BE771-CFB3-48BE-866C-2E3FF30FDA27}" dt="2023-08-24T16:18:52.011" v="5" actId="14826"/>
      <pc:docMkLst>
        <pc:docMk/>
      </pc:docMkLst>
      <pc:sldChg chg="delSp modSp mod">
        <pc:chgData name="Bernard, Allison M" userId="7cd67125-3436-42b8-b83a-bbe37ba15a4e" providerId="ADAL" clId="{4A7BE771-CFB3-48BE-866C-2E3FF30FDA27}" dt="2023-08-24T16:18:44.008" v="1" actId="14826"/>
        <pc:sldMkLst>
          <pc:docMk/>
          <pc:sldMk cId="603526687" sldId="1859"/>
        </pc:sldMkLst>
        <pc:spChg chg="del">
          <ac:chgData name="Bernard, Allison M" userId="7cd67125-3436-42b8-b83a-bbe37ba15a4e" providerId="ADAL" clId="{4A7BE771-CFB3-48BE-866C-2E3FF30FDA27}" dt="2023-08-24T16:18:40.818" v="0" actId="478"/>
          <ac:spMkLst>
            <pc:docMk/>
            <pc:sldMk cId="603526687" sldId="1859"/>
            <ac:spMk id="4" creationId="{0EEA3731-F648-CD38-14A0-6EA53005BC45}"/>
          </ac:spMkLst>
        </pc:spChg>
        <pc:picChg chg="mod">
          <ac:chgData name="Bernard, Allison M" userId="7cd67125-3436-42b8-b83a-bbe37ba15a4e" providerId="ADAL" clId="{4A7BE771-CFB3-48BE-866C-2E3FF30FDA27}" dt="2023-08-24T16:18:44.008" v="1" actId="14826"/>
          <ac:picMkLst>
            <pc:docMk/>
            <pc:sldMk cId="603526687" sldId="1859"/>
            <ac:picMk id="5" creationId="{8BF59313-D841-5819-2198-4DA5DF081C9B}"/>
          </ac:picMkLst>
        </pc:picChg>
      </pc:sldChg>
      <pc:sldChg chg="delSp modSp mod ord">
        <pc:chgData name="Bernard, Allison M" userId="7cd67125-3436-42b8-b83a-bbe37ba15a4e" providerId="ADAL" clId="{4A7BE771-CFB3-48BE-866C-2E3FF30FDA27}" dt="2023-08-24T16:18:52.011" v="5" actId="14826"/>
        <pc:sldMkLst>
          <pc:docMk/>
          <pc:sldMk cId="1374090973" sldId="1861"/>
        </pc:sldMkLst>
        <pc:spChg chg="del">
          <ac:chgData name="Bernard, Allison M" userId="7cd67125-3436-42b8-b83a-bbe37ba15a4e" providerId="ADAL" clId="{4A7BE771-CFB3-48BE-866C-2E3FF30FDA27}" dt="2023-08-24T16:18:49.356" v="4" actId="478"/>
          <ac:spMkLst>
            <pc:docMk/>
            <pc:sldMk cId="1374090973" sldId="1861"/>
            <ac:spMk id="8" creationId="{C8DD8A17-380F-6A23-41F1-11FA7E74CFCE}"/>
          </ac:spMkLst>
        </pc:spChg>
        <pc:picChg chg="mod">
          <ac:chgData name="Bernard, Allison M" userId="7cd67125-3436-42b8-b83a-bbe37ba15a4e" providerId="ADAL" clId="{4A7BE771-CFB3-48BE-866C-2E3FF30FDA27}" dt="2023-08-24T16:18:52.011" v="5" actId="14826"/>
          <ac:picMkLst>
            <pc:docMk/>
            <pc:sldMk cId="1374090973" sldId="1861"/>
            <ac:picMk id="5" creationId="{8BF59313-D841-5819-2198-4DA5DF081C9B}"/>
          </ac:picMkLst>
        </pc:picChg>
      </pc:sldChg>
    </pc:docChg>
  </pc:docChgLst>
  <pc:docChgLst>
    <pc:chgData name="Sarasin, Elise" userId="051ede2b-3008-44c0-bb19-c9bb04b8c5c9" providerId="ADAL" clId="{CD6D9422-2400-4D99-949F-141BBB054EC2}"/>
    <pc:docChg chg="custSel addSld delSld modSld sldOrd modSection">
      <pc:chgData name="Sarasin, Elise" userId="051ede2b-3008-44c0-bb19-c9bb04b8c5c9" providerId="ADAL" clId="{CD6D9422-2400-4D99-949F-141BBB054EC2}" dt="2023-08-01T15:15:03.371" v="464" actId="1076"/>
      <pc:docMkLst>
        <pc:docMk/>
      </pc:docMkLst>
      <pc:sldChg chg="delSp">
        <pc:chgData name="Sarasin, Elise" userId="051ede2b-3008-44c0-bb19-c9bb04b8c5c9" providerId="ADAL" clId="{CD6D9422-2400-4D99-949F-141BBB054EC2}" dt="2023-08-01T14:59:32.486" v="96" actId="21"/>
        <pc:sldMkLst>
          <pc:docMk/>
          <pc:sldMk cId="3256733320" sldId="1476"/>
        </pc:sldMkLst>
        <pc:picChg chg="del">
          <ac:chgData name="Sarasin, Elise" userId="051ede2b-3008-44c0-bb19-c9bb04b8c5c9" providerId="ADAL" clId="{CD6D9422-2400-4D99-949F-141BBB054EC2}" dt="2023-08-01T14:59:32.486" v="96" actId="21"/>
          <ac:picMkLst>
            <pc:docMk/>
            <pc:sldMk cId="3256733320" sldId="1476"/>
            <ac:picMk id="3" creationId="{60DEF5EE-A732-A2B5-85C5-C4129FD13D77}"/>
          </ac:picMkLst>
        </pc:picChg>
      </pc:sldChg>
      <pc:sldChg chg="addSp modSp">
        <pc:chgData name="Sarasin, Elise" userId="051ede2b-3008-44c0-bb19-c9bb04b8c5c9" providerId="ADAL" clId="{CD6D9422-2400-4D99-949F-141BBB054EC2}" dt="2023-08-01T14:54:43.473" v="52"/>
        <pc:sldMkLst>
          <pc:docMk/>
          <pc:sldMk cId="1211548817" sldId="1717"/>
        </pc:sldMkLst>
        <pc:spChg chg="add mod">
          <ac:chgData name="Sarasin, Elise" userId="051ede2b-3008-44c0-bb19-c9bb04b8c5c9" providerId="ADAL" clId="{CD6D9422-2400-4D99-949F-141BBB054EC2}" dt="2023-08-01T14:54:43.473" v="52"/>
          <ac:spMkLst>
            <pc:docMk/>
            <pc:sldMk cId="1211548817" sldId="1717"/>
            <ac:spMk id="3" creationId="{3A9200F8-709D-86C3-013B-0B6D9BB52B4E}"/>
          </ac:spMkLst>
        </pc:spChg>
      </pc:sldChg>
      <pc:sldChg chg="addSp modSp mod">
        <pc:chgData name="Sarasin, Elise" userId="051ede2b-3008-44c0-bb19-c9bb04b8c5c9" providerId="ADAL" clId="{CD6D9422-2400-4D99-949F-141BBB054EC2}" dt="2023-08-01T14:54:23.842" v="51" actId="20577"/>
        <pc:sldMkLst>
          <pc:docMk/>
          <pc:sldMk cId="49769033" sldId="1725"/>
        </pc:sldMkLst>
        <pc:spChg chg="add mod">
          <ac:chgData name="Sarasin, Elise" userId="051ede2b-3008-44c0-bb19-c9bb04b8c5c9" providerId="ADAL" clId="{CD6D9422-2400-4D99-949F-141BBB054EC2}" dt="2023-08-01T14:54:23.842" v="51" actId="20577"/>
          <ac:spMkLst>
            <pc:docMk/>
            <pc:sldMk cId="49769033" sldId="1725"/>
            <ac:spMk id="3" creationId="{A4BA8EC8-DCB1-4922-C40B-662D31D51041}"/>
          </ac:spMkLst>
        </pc:spChg>
      </pc:sldChg>
      <pc:sldChg chg="addSp delSp modSp mod modClrScheme chgLayout">
        <pc:chgData name="Sarasin, Elise" userId="051ede2b-3008-44c0-bb19-c9bb04b8c5c9" providerId="ADAL" clId="{CD6D9422-2400-4D99-949F-141BBB054EC2}" dt="2023-08-01T15:13:06.167" v="456" actId="1076"/>
        <pc:sldMkLst>
          <pc:docMk/>
          <pc:sldMk cId="2902249850" sldId="1732"/>
        </pc:sldMkLst>
        <pc:spChg chg="mod">
          <ac:chgData name="Sarasin, Elise" userId="051ede2b-3008-44c0-bb19-c9bb04b8c5c9" providerId="ADAL" clId="{CD6D9422-2400-4D99-949F-141BBB054EC2}" dt="2023-08-01T15:12:52.375" v="450" actId="1076"/>
          <ac:spMkLst>
            <pc:docMk/>
            <pc:sldMk cId="2902249850" sldId="1732"/>
            <ac:spMk id="2" creationId="{BB11FB89-514E-3A60-7EAD-5564F65E4864}"/>
          </ac:spMkLst>
        </pc:spChg>
        <pc:spChg chg="add mod">
          <ac:chgData name="Sarasin, Elise" userId="051ede2b-3008-44c0-bb19-c9bb04b8c5c9" providerId="ADAL" clId="{CD6D9422-2400-4D99-949F-141BBB054EC2}" dt="2023-08-01T15:12:45.307" v="448" actId="1076"/>
          <ac:spMkLst>
            <pc:docMk/>
            <pc:sldMk cId="2902249850" sldId="1732"/>
            <ac:spMk id="3" creationId="{F846481B-CDBC-4EC1-59C5-8980BA85AD9D}"/>
          </ac:spMkLst>
        </pc:spChg>
        <pc:spChg chg="add mod ord">
          <ac:chgData name="Sarasin, Elise" userId="051ede2b-3008-44c0-bb19-c9bb04b8c5c9" providerId="ADAL" clId="{CD6D9422-2400-4D99-949F-141BBB054EC2}" dt="2023-08-01T15:12:41.938" v="447" actId="14100"/>
          <ac:spMkLst>
            <pc:docMk/>
            <pc:sldMk cId="2902249850" sldId="1732"/>
            <ac:spMk id="4" creationId="{6F425B33-A14D-6279-CC6B-FBBC791B3631}"/>
          </ac:spMkLst>
        </pc:spChg>
        <pc:spChg chg="add del mod ord">
          <ac:chgData name="Sarasin, Elise" userId="051ede2b-3008-44c0-bb19-c9bb04b8c5c9" providerId="ADAL" clId="{CD6D9422-2400-4D99-949F-141BBB054EC2}" dt="2023-08-01T15:12:29.162" v="444" actId="478"/>
          <ac:spMkLst>
            <pc:docMk/>
            <pc:sldMk cId="2902249850" sldId="1732"/>
            <ac:spMk id="6" creationId="{ED04316D-C814-3E0C-8FA6-2454C7187315}"/>
          </ac:spMkLst>
        </pc:spChg>
        <pc:picChg chg="mod">
          <ac:chgData name="Sarasin, Elise" userId="051ede2b-3008-44c0-bb19-c9bb04b8c5c9" providerId="ADAL" clId="{CD6D9422-2400-4D99-949F-141BBB054EC2}" dt="2023-08-01T15:12:24.604" v="443" actId="1076"/>
          <ac:picMkLst>
            <pc:docMk/>
            <pc:sldMk cId="2902249850" sldId="1732"/>
            <ac:picMk id="5" creationId="{252D3090-E690-524D-F5EE-2D6A9D334833}"/>
          </ac:picMkLst>
        </pc:picChg>
        <pc:picChg chg="mod">
          <ac:chgData name="Sarasin, Elise" userId="051ede2b-3008-44c0-bb19-c9bb04b8c5c9" providerId="ADAL" clId="{CD6D9422-2400-4D99-949F-141BBB054EC2}" dt="2023-08-01T15:12:59.798" v="453" actId="1076"/>
          <ac:picMkLst>
            <pc:docMk/>
            <pc:sldMk cId="2902249850" sldId="1732"/>
            <ac:picMk id="15" creationId="{CFE2AF2E-7131-9729-38DC-59BDBB642678}"/>
          </ac:picMkLst>
        </pc:picChg>
        <pc:picChg chg="mod">
          <ac:chgData name="Sarasin, Elise" userId="051ede2b-3008-44c0-bb19-c9bb04b8c5c9" providerId="ADAL" clId="{CD6D9422-2400-4D99-949F-141BBB054EC2}" dt="2023-08-01T15:13:06.167" v="456" actId="1076"/>
          <ac:picMkLst>
            <pc:docMk/>
            <pc:sldMk cId="2902249850" sldId="1732"/>
            <ac:picMk id="17" creationId="{334E2860-B2B3-0ECE-6748-AC305F22BC50}"/>
          </ac:picMkLst>
        </pc:picChg>
      </pc:sldChg>
      <pc:sldChg chg="addSp delSp modSp mod ord">
        <pc:chgData name="Sarasin, Elise" userId="051ede2b-3008-44c0-bb19-c9bb04b8c5c9" providerId="ADAL" clId="{CD6D9422-2400-4D99-949F-141BBB054EC2}" dt="2023-08-01T15:15:03.371" v="464" actId="1076"/>
        <pc:sldMkLst>
          <pc:docMk/>
          <pc:sldMk cId="2932351187" sldId="1748"/>
        </pc:sldMkLst>
        <pc:spChg chg="del mod">
          <ac:chgData name="Sarasin, Elise" userId="051ede2b-3008-44c0-bb19-c9bb04b8c5c9" providerId="ADAL" clId="{CD6D9422-2400-4D99-949F-141BBB054EC2}" dt="2023-08-01T15:14:26.119" v="459" actId="478"/>
          <ac:spMkLst>
            <pc:docMk/>
            <pc:sldMk cId="2932351187" sldId="1748"/>
            <ac:spMk id="2" creationId="{F79C0A53-276F-D783-9178-57E1627B096C}"/>
          </ac:spMkLst>
        </pc:spChg>
        <pc:spChg chg="add mod">
          <ac:chgData name="Sarasin, Elise" userId="051ede2b-3008-44c0-bb19-c9bb04b8c5c9" providerId="ADAL" clId="{CD6D9422-2400-4D99-949F-141BBB054EC2}" dt="2023-08-01T15:15:03.371" v="464" actId="1076"/>
          <ac:spMkLst>
            <pc:docMk/>
            <pc:sldMk cId="2932351187" sldId="1748"/>
            <ac:spMk id="3" creationId="{DC8BEFA4-9CC6-FEF3-1F4F-01291C26B598}"/>
          </ac:spMkLst>
        </pc:spChg>
        <pc:spChg chg="mod">
          <ac:chgData name="Sarasin, Elise" userId="051ede2b-3008-44c0-bb19-c9bb04b8c5c9" providerId="ADAL" clId="{CD6D9422-2400-4D99-949F-141BBB054EC2}" dt="2023-08-01T15:14:41.107" v="462" actId="1076"/>
          <ac:spMkLst>
            <pc:docMk/>
            <pc:sldMk cId="2932351187" sldId="1748"/>
            <ac:spMk id="7" creationId="{EA768960-0E5C-C6E1-574A-4F947333C660}"/>
          </ac:spMkLst>
        </pc:spChg>
      </pc:sldChg>
      <pc:sldChg chg="addSp delSp modSp mod modClrScheme chgLayout modNotesTx">
        <pc:chgData name="Sarasin, Elise" userId="051ede2b-3008-44c0-bb19-c9bb04b8c5c9" providerId="ADAL" clId="{CD6D9422-2400-4D99-949F-141BBB054EC2}" dt="2023-08-01T15:00:41.248" v="129" actId="14100"/>
        <pc:sldMkLst>
          <pc:docMk/>
          <pc:sldMk cId="2066693957" sldId="1757"/>
        </pc:sldMkLst>
        <pc:spChg chg="del">
          <ac:chgData name="Sarasin, Elise" userId="051ede2b-3008-44c0-bb19-c9bb04b8c5c9" providerId="ADAL" clId="{CD6D9422-2400-4D99-949F-141BBB054EC2}" dt="2023-08-01T14:58:34.654" v="88" actId="478"/>
          <ac:spMkLst>
            <pc:docMk/>
            <pc:sldMk cId="2066693957" sldId="1757"/>
            <ac:spMk id="14" creationId="{EA1A7291-A718-E2A8-02A5-6115F7890CA4}"/>
          </ac:spMkLst>
        </pc:spChg>
        <pc:spChg chg="del">
          <ac:chgData name="Sarasin, Elise" userId="051ede2b-3008-44c0-bb19-c9bb04b8c5c9" providerId="ADAL" clId="{CD6D9422-2400-4D99-949F-141BBB054EC2}" dt="2023-08-01T14:55:39.196" v="59" actId="478"/>
          <ac:spMkLst>
            <pc:docMk/>
            <pc:sldMk cId="2066693957" sldId="1757"/>
            <ac:spMk id="15" creationId="{8F4FA377-411F-E917-E2A7-6AEF792AB094}"/>
          </ac:spMkLst>
        </pc:spChg>
        <pc:spChg chg="add mod ord">
          <ac:chgData name="Sarasin, Elise" userId="051ede2b-3008-44c0-bb19-c9bb04b8c5c9" providerId="ADAL" clId="{CD6D9422-2400-4D99-949F-141BBB054EC2}" dt="2023-08-01T15:00:41.248" v="129" actId="14100"/>
          <ac:spMkLst>
            <pc:docMk/>
            <pc:sldMk cId="2066693957" sldId="1757"/>
            <ac:spMk id="16" creationId="{1135E7F7-B7C1-E119-9923-D7A009658C47}"/>
          </ac:spMkLst>
        </pc:spChg>
        <pc:spChg chg="add mod ord">
          <ac:chgData name="Sarasin, Elise" userId="051ede2b-3008-44c0-bb19-c9bb04b8c5c9" providerId="ADAL" clId="{CD6D9422-2400-4D99-949F-141BBB054EC2}" dt="2023-08-01T14:58:51.541" v="91" actId="700"/>
          <ac:spMkLst>
            <pc:docMk/>
            <pc:sldMk cId="2066693957" sldId="1757"/>
            <ac:spMk id="17" creationId="{B15ED71B-64C6-65FA-2257-AF5A1215FD63}"/>
          </ac:spMkLst>
        </pc:spChg>
        <pc:spChg chg="add mod ord">
          <ac:chgData name="Sarasin, Elise" userId="051ede2b-3008-44c0-bb19-c9bb04b8c5c9" providerId="ADAL" clId="{CD6D9422-2400-4D99-949F-141BBB054EC2}" dt="2023-08-01T14:58:51.541" v="91" actId="700"/>
          <ac:spMkLst>
            <pc:docMk/>
            <pc:sldMk cId="2066693957" sldId="1757"/>
            <ac:spMk id="18" creationId="{A0380CCF-33DC-D384-2140-4D8E28AA7702}"/>
          </ac:spMkLst>
        </pc:spChg>
        <pc:spChg chg="add del mod ord">
          <ac:chgData name="Sarasin, Elise" userId="051ede2b-3008-44c0-bb19-c9bb04b8c5c9" providerId="ADAL" clId="{CD6D9422-2400-4D99-949F-141BBB054EC2}" dt="2023-08-01T14:59:46.945" v="105" actId="478"/>
          <ac:spMkLst>
            <pc:docMk/>
            <pc:sldMk cId="2066693957" sldId="1757"/>
            <ac:spMk id="20" creationId="{73BAE642-139D-5C44-21AB-49DD8FA1AE2C}"/>
          </ac:spMkLst>
        </pc:spChg>
        <pc:spChg chg="del">
          <ac:chgData name="Sarasin, Elise" userId="051ede2b-3008-44c0-bb19-c9bb04b8c5c9" providerId="ADAL" clId="{CD6D9422-2400-4D99-949F-141BBB054EC2}" dt="2023-08-01T14:59:36.458" v="99" actId="478"/>
          <ac:spMkLst>
            <pc:docMk/>
            <pc:sldMk cId="2066693957" sldId="1757"/>
            <ac:spMk id="27" creationId="{2A453F74-F1C4-BA95-DB37-C7349F826EAE}"/>
          </ac:spMkLst>
        </pc:spChg>
        <pc:spChg chg="del">
          <ac:chgData name="Sarasin, Elise" userId="051ede2b-3008-44c0-bb19-c9bb04b8c5c9" providerId="ADAL" clId="{CD6D9422-2400-4D99-949F-141BBB054EC2}" dt="2023-08-01T14:59:35.858" v="98" actId="478"/>
          <ac:spMkLst>
            <pc:docMk/>
            <pc:sldMk cId="2066693957" sldId="1757"/>
            <ac:spMk id="28" creationId="{092F53A0-BD90-120C-525B-7399B68F3B36}"/>
          </ac:spMkLst>
        </pc:spChg>
        <pc:spChg chg="del">
          <ac:chgData name="Sarasin, Elise" userId="051ede2b-3008-44c0-bb19-c9bb04b8c5c9" providerId="ADAL" clId="{CD6D9422-2400-4D99-949F-141BBB054EC2}" dt="2023-08-01T14:57:53.667" v="74" actId="478"/>
          <ac:spMkLst>
            <pc:docMk/>
            <pc:sldMk cId="2066693957" sldId="1757"/>
            <ac:spMk id="29" creationId="{C3B71A29-63B3-4757-67B0-C886D56038D4}"/>
          </ac:spMkLst>
        </pc:spChg>
        <pc:picChg chg="mod">
          <ac:chgData name="Sarasin, Elise" userId="051ede2b-3008-44c0-bb19-c9bb04b8c5c9" providerId="ADAL" clId="{CD6D9422-2400-4D99-949F-141BBB054EC2}" dt="2023-08-01T14:59:19.693" v="92" actId="1076"/>
          <ac:picMkLst>
            <pc:docMk/>
            <pc:sldMk cId="2066693957" sldId="1757"/>
            <ac:picMk id="2" creationId="{18B94CF0-2674-4869-B55A-C155C16317F3}"/>
          </ac:picMkLst>
        </pc:picChg>
        <pc:picChg chg="mod">
          <ac:chgData name="Sarasin, Elise" userId="051ede2b-3008-44c0-bb19-c9bb04b8c5c9" providerId="ADAL" clId="{CD6D9422-2400-4D99-949F-141BBB054EC2}" dt="2023-08-01T14:59:19.693" v="92" actId="1076"/>
          <ac:picMkLst>
            <pc:docMk/>
            <pc:sldMk cId="2066693957" sldId="1757"/>
            <ac:picMk id="3" creationId="{D08840A9-2B55-4E5A-9DDA-314BBC8365CD}"/>
          </ac:picMkLst>
        </pc:picChg>
        <pc:picChg chg="mod">
          <ac:chgData name="Sarasin, Elise" userId="051ede2b-3008-44c0-bb19-c9bb04b8c5c9" providerId="ADAL" clId="{CD6D9422-2400-4D99-949F-141BBB054EC2}" dt="2023-08-01T14:59:19.693" v="92" actId="1076"/>
          <ac:picMkLst>
            <pc:docMk/>
            <pc:sldMk cId="2066693957" sldId="1757"/>
            <ac:picMk id="4" creationId="{3462F65E-2563-4970-B2C3-3286D18A09A4}"/>
          </ac:picMkLst>
        </pc:picChg>
        <pc:picChg chg="mod">
          <ac:chgData name="Sarasin, Elise" userId="051ede2b-3008-44c0-bb19-c9bb04b8c5c9" providerId="ADAL" clId="{CD6D9422-2400-4D99-949F-141BBB054EC2}" dt="2023-08-01T14:59:19.693" v="92" actId="1076"/>
          <ac:picMkLst>
            <pc:docMk/>
            <pc:sldMk cId="2066693957" sldId="1757"/>
            <ac:picMk id="5" creationId="{DE4AE3CC-0822-4EF9-9A1C-D91E2C005037}"/>
          </ac:picMkLst>
        </pc:picChg>
        <pc:picChg chg="mod">
          <ac:chgData name="Sarasin, Elise" userId="051ede2b-3008-44c0-bb19-c9bb04b8c5c9" providerId="ADAL" clId="{CD6D9422-2400-4D99-949F-141BBB054EC2}" dt="2023-08-01T14:59:19.693" v="92" actId="1076"/>
          <ac:picMkLst>
            <pc:docMk/>
            <pc:sldMk cId="2066693957" sldId="1757"/>
            <ac:picMk id="6" creationId="{4A2C9BD1-C982-436E-BCBE-6E457C6353C0}"/>
          </ac:picMkLst>
        </pc:picChg>
        <pc:picChg chg="mod">
          <ac:chgData name="Sarasin, Elise" userId="051ede2b-3008-44c0-bb19-c9bb04b8c5c9" providerId="ADAL" clId="{CD6D9422-2400-4D99-949F-141BBB054EC2}" dt="2023-08-01T14:59:19.693" v="92" actId="1076"/>
          <ac:picMkLst>
            <pc:docMk/>
            <pc:sldMk cId="2066693957" sldId="1757"/>
            <ac:picMk id="7" creationId="{7D66EF99-1813-4250-ACF2-081BA51D6783}"/>
          </ac:picMkLst>
        </pc:picChg>
        <pc:picChg chg="mod">
          <ac:chgData name="Sarasin, Elise" userId="051ede2b-3008-44c0-bb19-c9bb04b8c5c9" providerId="ADAL" clId="{CD6D9422-2400-4D99-949F-141BBB054EC2}" dt="2023-08-01T14:59:19.693" v="92" actId="1076"/>
          <ac:picMkLst>
            <pc:docMk/>
            <pc:sldMk cId="2066693957" sldId="1757"/>
            <ac:picMk id="8" creationId="{1DE960E7-C73F-473D-8B0B-F2C23018F79D}"/>
          </ac:picMkLst>
        </pc:picChg>
        <pc:picChg chg="mod">
          <ac:chgData name="Sarasin, Elise" userId="051ede2b-3008-44c0-bb19-c9bb04b8c5c9" providerId="ADAL" clId="{CD6D9422-2400-4D99-949F-141BBB054EC2}" dt="2023-08-01T14:59:19.693" v="92" actId="1076"/>
          <ac:picMkLst>
            <pc:docMk/>
            <pc:sldMk cId="2066693957" sldId="1757"/>
            <ac:picMk id="9" creationId="{81067CD6-71C6-417C-93C2-409BD0A7AC89}"/>
          </ac:picMkLst>
        </pc:picChg>
        <pc:picChg chg="mod">
          <ac:chgData name="Sarasin, Elise" userId="051ede2b-3008-44c0-bb19-c9bb04b8c5c9" providerId="ADAL" clId="{CD6D9422-2400-4D99-949F-141BBB054EC2}" dt="2023-08-01T14:59:19.693" v="92" actId="1076"/>
          <ac:picMkLst>
            <pc:docMk/>
            <pc:sldMk cId="2066693957" sldId="1757"/>
            <ac:picMk id="10" creationId="{3B9E6E3B-D7DB-4DED-ADDC-9B88AACFFEDA}"/>
          </ac:picMkLst>
        </pc:picChg>
        <pc:picChg chg="mod">
          <ac:chgData name="Sarasin, Elise" userId="051ede2b-3008-44c0-bb19-c9bb04b8c5c9" providerId="ADAL" clId="{CD6D9422-2400-4D99-949F-141BBB054EC2}" dt="2023-08-01T14:59:19.693" v="92" actId="1076"/>
          <ac:picMkLst>
            <pc:docMk/>
            <pc:sldMk cId="2066693957" sldId="1757"/>
            <ac:picMk id="11" creationId="{3BFBDFAB-1269-4339-8E68-567F963644E8}"/>
          </ac:picMkLst>
        </pc:picChg>
        <pc:picChg chg="mod">
          <ac:chgData name="Sarasin, Elise" userId="051ede2b-3008-44c0-bb19-c9bb04b8c5c9" providerId="ADAL" clId="{CD6D9422-2400-4D99-949F-141BBB054EC2}" dt="2023-08-01T14:59:19.693" v="92" actId="1076"/>
          <ac:picMkLst>
            <pc:docMk/>
            <pc:sldMk cId="2066693957" sldId="1757"/>
            <ac:picMk id="12" creationId="{12B03C41-BEF6-44CB-9ADD-7F1848B574B3}"/>
          </ac:picMkLst>
        </pc:picChg>
        <pc:picChg chg="mod">
          <ac:chgData name="Sarasin, Elise" userId="051ede2b-3008-44c0-bb19-c9bb04b8c5c9" providerId="ADAL" clId="{CD6D9422-2400-4D99-949F-141BBB054EC2}" dt="2023-08-01T14:59:19.693" v="92" actId="1076"/>
          <ac:picMkLst>
            <pc:docMk/>
            <pc:sldMk cId="2066693957" sldId="1757"/>
            <ac:picMk id="13" creationId="{6DDD500C-0BF3-47A8-91EC-8A64D392E629}"/>
          </ac:picMkLst>
        </pc:picChg>
        <pc:picChg chg="del mod">
          <ac:chgData name="Sarasin, Elise" userId="051ede2b-3008-44c0-bb19-c9bb04b8c5c9" providerId="ADAL" clId="{CD6D9422-2400-4D99-949F-141BBB054EC2}" dt="2023-08-01T14:59:34.907" v="97" actId="478"/>
          <ac:picMkLst>
            <pc:docMk/>
            <pc:sldMk cId="2066693957" sldId="1757"/>
            <ac:picMk id="19" creationId="{15866607-D59F-E24D-FCFD-6116DBD6F34D}"/>
          </ac:picMkLst>
        </pc:picChg>
        <pc:picChg chg="del mod">
          <ac:chgData name="Sarasin, Elise" userId="051ede2b-3008-44c0-bb19-c9bb04b8c5c9" providerId="ADAL" clId="{CD6D9422-2400-4D99-949F-141BBB054EC2}" dt="2023-08-01T14:59:37.758" v="100" actId="478"/>
          <ac:picMkLst>
            <pc:docMk/>
            <pc:sldMk cId="2066693957" sldId="1757"/>
            <ac:picMk id="21" creationId="{15B857F8-918B-FEFE-0A1E-D12DA85A594A}"/>
          </ac:picMkLst>
        </pc:picChg>
        <pc:picChg chg="add del mod">
          <ac:chgData name="Sarasin, Elise" userId="051ede2b-3008-44c0-bb19-c9bb04b8c5c9" providerId="ADAL" clId="{CD6D9422-2400-4D99-949F-141BBB054EC2}" dt="2023-08-01T15:00:12.384" v="114" actId="478"/>
          <ac:picMkLst>
            <pc:docMk/>
            <pc:sldMk cId="2066693957" sldId="1757"/>
            <ac:picMk id="22" creationId="{EA7DDB2C-2A16-BD32-2F0E-325915251DC7}"/>
          </ac:picMkLst>
        </pc:picChg>
        <pc:picChg chg="add mod">
          <ac:chgData name="Sarasin, Elise" userId="051ede2b-3008-44c0-bb19-c9bb04b8c5c9" providerId="ADAL" clId="{CD6D9422-2400-4D99-949F-141BBB054EC2}" dt="2023-08-01T15:00:28.116" v="123" actId="1076"/>
          <ac:picMkLst>
            <pc:docMk/>
            <pc:sldMk cId="2066693957" sldId="1757"/>
            <ac:picMk id="23" creationId="{51FE6D81-4469-96FC-F066-E287DB6370DA}"/>
          </ac:picMkLst>
        </pc:picChg>
        <pc:picChg chg="add mod">
          <ac:chgData name="Sarasin, Elise" userId="051ede2b-3008-44c0-bb19-c9bb04b8c5c9" providerId="ADAL" clId="{CD6D9422-2400-4D99-949F-141BBB054EC2}" dt="2023-08-01T15:00:32.890" v="125" actId="14100"/>
          <ac:picMkLst>
            <pc:docMk/>
            <pc:sldMk cId="2066693957" sldId="1757"/>
            <ac:picMk id="24" creationId="{D97AA250-A3D7-4938-0EBE-90F60B99A688}"/>
          </ac:picMkLst>
        </pc:picChg>
        <pc:picChg chg="del">
          <ac:chgData name="Sarasin, Elise" userId="051ede2b-3008-44c0-bb19-c9bb04b8c5c9" providerId="ADAL" clId="{CD6D9422-2400-4D99-949F-141BBB054EC2}" dt="2023-08-01T14:57:55.066" v="75" actId="478"/>
          <ac:picMkLst>
            <pc:docMk/>
            <pc:sldMk cId="2066693957" sldId="1757"/>
            <ac:picMk id="25" creationId="{C55E3369-E59F-C2F6-7905-350219B2A55D}"/>
          </ac:picMkLst>
        </pc:picChg>
      </pc:sldChg>
      <pc:sldChg chg="add del">
        <pc:chgData name="Sarasin, Elise" userId="051ede2b-3008-44c0-bb19-c9bb04b8c5c9" providerId="ADAL" clId="{CD6D9422-2400-4D99-949F-141BBB054EC2}" dt="2023-08-01T15:00:01.804" v="107" actId="47"/>
        <pc:sldMkLst>
          <pc:docMk/>
          <pc:sldMk cId="2641263213" sldId="1780"/>
        </pc:sldMkLst>
      </pc:sldChg>
      <pc:sldChg chg="mod modShow">
        <pc:chgData name="Sarasin, Elise" userId="051ede2b-3008-44c0-bb19-c9bb04b8c5c9" providerId="ADAL" clId="{CD6D9422-2400-4D99-949F-141BBB054EC2}" dt="2023-08-01T15:01:13.202" v="131" actId="729"/>
        <pc:sldMkLst>
          <pc:docMk/>
          <pc:sldMk cId="101397215" sldId="1809"/>
        </pc:sldMkLst>
      </pc:sldChg>
      <pc:sldChg chg="del">
        <pc:chgData name="Sarasin, Elise" userId="051ede2b-3008-44c0-bb19-c9bb04b8c5c9" providerId="ADAL" clId="{CD6D9422-2400-4D99-949F-141BBB054EC2}" dt="2023-08-01T15:13:58.413" v="457" actId="47"/>
        <pc:sldMkLst>
          <pc:docMk/>
          <pc:sldMk cId="2182340426" sldId="1851"/>
        </pc:sldMkLst>
      </pc:sldChg>
      <pc:sldChg chg="delSp add mod modShow">
        <pc:chgData name="Sarasin, Elise" userId="051ede2b-3008-44c0-bb19-c9bb04b8c5c9" providerId="ADAL" clId="{CD6D9422-2400-4D99-949F-141BBB054EC2}" dt="2023-08-01T14:55:30.558" v="57" actId="478"/>
        <pc:sldMkLst>
          <pc:docMk/>
          <pc:sldMk cId="1638991740" sldId="1852"/>
        </pc:sldMkLst>
        <pc:spChg chg="del">
          <ac:chgData name="Sarasin, Elise" userId="051ede2b-3008-44c0-bb19-c9bb04b8c5c9" providerId="ADAL" clId="{CD6D9422-2400-4D99-949F-141BBB054EC2}" dt="2023-08-01T14:55:29.770" v="56" actId="478"/>
          <ac:spMkLst>
            <pc:docMk/>
            <pc:sldMk cId="1638991740" sldId="1852"/>
            <ac:spMk id="15" creationId="{8F4FA377-411F-E917-E2A7-6AEF792AB094}"/>
          </ac:spMkLst>
        </pc:spChg>
        <pc:spChg chg="del">
          <ac:chgData name="Sarasin, Elise" userId="051ede2b-3008-44c0-bb19-c9bb04b8c5c9" providerId="ADAL" clId="{CD6D9422-2400-4D99-949F-141BBB054EC2}" dt="2023-08-01T14:55:30.558" v="57" actId="478"/>
          <ac:spMkLst>
            <pc:docMk/>
            <pc:sldMk cId="1638991740" sldId="1852"/>
            <ac:spMk id="16" creationId="{1135E7F7-B7C1-E119-9923-D7A009658C47}"/>
          </ac:spMkLst>
        </pc:spChg>
      </pc:sldChg>
      <pc:sldChg chg="addSp delSp modSp add mod modNotesTx">
        <pc:chgData name="Sarasin, Elise" userId="051ede2b-3008-44c0-bb19-c9bb04b8c5c9" providerId="ADAL" clId="{CD6D9422-2400-4D99-949F-141BBB054EC2}" dt="2023-08-01T15:03:17.091" v="379" actId="1076"/>
        <pc:sldMkLst>
          <pc:docMk/>
          <pc:sldMk cId="1921442376" sldId="1853"/>
        </pc:sldMkLst>
        <pc:spChg chg="del">
          <ac:chgData name="Sarasin, Elise" userId="051ede2b-3008-44c0-bb19-c9bb04b8c5c9" providerId="ADAL" clId="{CD6D9422-2400-4D99-949F-141BBB054EC2}" dt="2023-08-01T15:01:22.787" v="133" actId="478"/>
          <ac:spMkLst>
            <pc:docMk/>
            <pc:sldMk cId="1921442376" sldId="1853"/>
            <ac:spMk id="16" creationId="{1135E7F7-B7C1-E119-9923-D7A009658C47}"/>
          </ac:spMkLst>
        </pc:spChg>
        <pc:spChg chg="mod">
          <ac:chgData name="Sarasin, Elise" userId="051ede2b-3008-44c0-bb19-c9bb04b8c5c9" providerId="ADAL" clId="{CD6D9422-2400-4D99-949F-141BBB054EC2}" dt="2023-08-01T15:02:39.865" v="366" actId="27636"/>
          <ac:spMkLst>
            <pc:docMk/>
            <pc:sldMk cId="1921442376" sldId="1853"/>
            <ac:spMk id="18" creationId="{A0380CCF-33DC-D384-2140-4D8E28AA7702}"/>
          </ac:spMkLst>
        </pc:spChg>
        <pc:picChg chg="add mod">
          <ac:chgData name="Sarasin, Elise" userId="051ede2b-3008-44c0-bb19-c9bb04b8c5c9" providerId="ADAL" clId="{CD6D9422-2400-4D99-949F-141BBB054EC2}" dt="2023-08-01T15:03:17.091" v="379" actId="1076"/>
          <ac:picMkLst>
            <pc:docMk/>
            <pc:sldMk cId="1921442376" sldId="1853"/>
            <ac:picMk id="14" creationId="{79BF589D-B109-92AA-5F64-DA90C7E50648}"/>
          </ac:picMkLst>
        </pc:picChg>
        <pc:picChg chg="del">
          <ac:chgData name="Sarasin, Elise" userId="051ede2b-3008-44c0-bb19-c9bb04b8c5c9" providerId="ADAL" clId="{CD6D9422-2400-4D99-949F-141BBB054EC2}" dt="2023-08-01T15:01:24.175" v="135" actId="478"/>
          <ac:picMkLst>
            <pc:docMk/>
            <pc:sldMk cId="1921442376" sldId="1853"/>
            <ac:picMk id="23" creationId="{51FE6D81-4469-96FC-F066-E287DB6370DA}"/>
          </ac:picMkLst>
        </pc:picChg>
        <pc:picChg chg="del">
          <ac:chgData name="Sarasin, Elise" userId="051ede2b-3008-44c0-bb19-c9bb04b8c5c9" providerId="ADAL" clId="{CD6D9422-2400-4D99-949F-141BBB054EC2}" dt="2023-08-01T15:01:23.738" v="134" actId="478"/>
          <ac:picMkLst>
            <pc:docMk/>
            <pc:sldMk cId="1921442376" sldId="1853"/>
            <ac:picMk id="24" creationId="{D97AA250-A3D7-4938-0EBE-90F60B99A688}"/>
          </ac:picMkLst>
        </pc:picChg>
      </pc:sldChg>
      <pc:sldChg chg="add">
        <pc:chgData name="Sarasin, Elise" userId="051ede2b-3008-44c0-bb19-c9bb04b8c5c9" providerId="ADAL" clId="{CD6D9422-2400-4D99-949F-141BBB054EC2}" dt="2023-08-01T15:04:04.030" v="380"/>
        <pc:sldMkLst>
          <pc:docMk/>
          <pc:sldMk cId="2172075339" sldId="1858"/>
        </pc:sldMkLst>
      </pc:sldChg>
    </pc:docChg>
  </pc:docChgLst>
  <pc:docChgLst>
    <pc:chgData name="Sarasin, Elise" userId="051ede2b-3008-44c0-bb19-c9bb04b8c5c9" providerId="ADAL" clId="{92FCED09-6B7D-4E0A-A4FA-FE9B6EF7722C}"/>
    <pc:docChg chg="custSel addSld delSld modSld modSection">
      <pc:chgData name="Sarasin, Elise" userId="051ede2b-3008-44c0-bb19-c9bb04b8c5c9" providerId="ADAL" clId="{92FCED09-6B7D-4E0A-A4FA-FE9B6EF7722C}" dt="2022-12-14T15:36:23.079" v="24" actId="47"/>
      <pc:docMkLst>
        <pc:docMk/>
      </pc:docMkLst>
      <pc:sldChg chg="delSp add mod">
        <pc:chgData name="Sarasin, Elise" userId="051ede2b-3008-44c0-bb19-c9bb04b8c5c9" providerId="ADAL" clId="{92FCED09-6B7D-4E0A-A4FA-FE9B6EF7722C}" dt="2022-12-13T18:05:26.659" v="1" actId="478"/>
        <pc:sldMkLst>
          <pc:docMk/>
          <pc:sldMk cId="2946698533" sldId="1460"/>
        </pc:sldMkLst>
        <pc:spChg chg="del">
          <ac:chgData name="Sarasin, Elise" userId="051ede2b-3008-44c0-bb19-c9bb04b8c5c9" providerId="ADAL" clId="{92FCED09-6B7D-4E0A-A4FA-FE9B6EF7722C}" dt="2022-12-13T18:05:26.659" v="1" actId="478"/>
          <ac:spMkLst>
            <pc:docMk/>
            <pc:sldMk cId="2946698533" sldId="1460"/>
            <ac:spMk id="3" creationId="{F688CCEF-C941-7CE4-F4D5-AE8E1289BEB2}"/>
          </ac:spMkLst>
        </pc:spChg>
      </pc:sldChg>
      <pc:sldChg chg="add">
        <pc:chgData name="Sarasin, Elise" userId="051ede2b-3008-44c0-bb19-c9bb04b8c5c9" providerId="ADAL" clId="{92FCED09-6B7D-4E0A-A4FA-FE9B6EF7722C}" dt="2022-12-13T18:05:32.061" v="2"/>
        <pc:sldMkLst>
          <pc:docMk/>
          <pc:sldMk cId="766895623" sldId="1461"/>
        </pc:sldMkLst>
      </pc:sldChg>
      <pc:sldChg chg="delSp add mod">
        <pc:chgData name="Sarasin, Elise" userId="051ede2b-3008-44c0-bb19-c9bb04b8c5c9" providerId="ADAL" clId="{92FCED09-6B7D-4E0A-A4FA-FE9B6EF7722C}" dt="2022-12-13T18:05:55.510" v="4" actId="478"/>
        <pc:sldMkLst>
          <pc:docMk/>
          <pc:sldMk cId="575395579" sldId="1470"/>
        </pc:sldMkLst>
        <pc:spChg chg="del">
          <ac:chgData name="Sarasin, Elise" userId="051ede2b-3008-44c0-bb19-c9bb04b8c5c9" providerId="ADAL" clId="{92FCED09-6B7D-4E0A-A4FA-FE9B6EF7722C}" dt="2022-12-13T18:05:55.510" v="4" actId="478"/>
          <ac:spMkLst>
            <pc:docMk/>
            <pc:sldMk cId="575395579" sldId="1470"/>
            <ac:spMk id="3" creationId="{834A2C38-534D-9564-E5EB-F2842CEB3A9B}"/>
          </ac:spMkLst>
        </pc:spChg>
      </pc:sldChg>
      <pc:sldChg chg="add">
        <pc:chgData name="Sarasin, Elise" userId="051ede2b-3008-44c0-bb19-c9bb04b8c5c9" providerId="ADAL" clId="{92FCED09-6B7D-4E0A-A4FA-FE9B6EF7722C}" dt="2022-12-13T18:06:02.465" v="5"/>
        <pc:sldMkLst>
          <pc:docMk/>
          <pc:sldMk cId="1485131735" sldId="1471"/>
        </pc:sldMkLst>
      </pc:sldChg>
      <pc:sldChg chg="delSp modSp del mod">
        <pc:chgData name="Sarasin, Elise" userId="051ede2b-3008-44c0-bb19-c9bb04b8c5c9" providerId="ADAL" clId="{92FCED09-6B7D-4E0A-A4FA-FE9B6EF7722C}" dt="2022-12-14T15:36:23.079" v="24" actId="47"/>
        <pc:sldMkLst>
          <pc:docMk/>
          <pc:sldMk cId="220843204" sldId="1793"/>
        </pc:sldMkLst>
        <pc:spChg chg="del">
          <ac:chgData name="Sarasin, Elise" userId="051ede2b-3008-44c0-bb19-c9bb04b8c5c9" providerId="ADAL" clId="{92FCED09-6B7D-4E0A-A4FA-FE9B6EF7722C}" dt="2022-12-14T15:32:38.361" v="8" actId="478"/>
          <ac:spMkLst>
            <pc:docMk/>
            <pc:sldMk cId="220843204" sldId="1793"/>
            <ac:spMk id="3" creationId="{763E5037-C0E4-7751-624D-6C4D06DD0688}"/>
          </ac:spMkLst>
        </pc:spChg>
        <pc:spChg chg="mod">
          <ac:chgData name="Sarasin, Elise" userId="051ede2b-3008-44c0-bb19-c9bb04b8c5c9" providerId="ADAL" clId="{92FCED09-6B7D-4E0A-A4FA-FE9B6EF7722C}" dt="2022-12-14T15:33:03.425" v="21" actId="1076"/>
          <ac:spMkLst>
            <pc:docMk/>
            <pc:sldMk cId="220843204" sldId="1793"/>
            <ac:spMk id="5" creationId="{F8E850CF-ADA6-6BE3-B81E-7867DD1F14DE}"/>
          </ac:spMkLst>
        </pc:spChg>
        <pc:spChg chg="del">
          <ac:chgData name="Sarasin, Elise" userId="051ede2b-3008-44c0-bb19-c9bb04b8c5c9" providerId="ADAL" clId="{92FCED09-6B7D-4E0A-A4FA-FE9B6EF7722C}" dt="2022-12-14T15:32:37.048" v="6" actId="478"/>
          <ac:spMkLst>
            <pc:docMk/>
            <pc:sldMk cId="220843204" sldId="1793"/>
            <ac:spMk id="6" creationId="{36EA40E2-FC86-E2BF-F173-534CE5470E5D}"/>
          </ac:spMkLst>
        </pc:spChg>
        <pc:picChg chg="del">
          <ac:chgData name="Sarasin, Elise" userId="051ede2b-3008-44c0-bb19-c9bb04b8c5c9" providerId="ADAL" clId="{92FCED09-6B7D-4E0A-A4FA-FE9B6EF7722C}" dt="2022-12-14T15:32:37.673" v="7" actId="478"/>
          <ac:picMkLst>
            <pc:docMk/>
            <pc:sldMk cId="220843204" sldId="1793"/>
            <ac:picMk id="7" creationId="{9CB00C04-3CA2-1A8F-C08D-7CCF281B6B74}"/>
          </ac:picMkLst>
        </pc:picChg>
        <pc:picChg chg="mod">
          <ac:chgData name="Sarasin, Elise" userId="051ede2b-3008-44c0-bb19-c9bb04b8c5c9" providerId="ADAL" clId="{92FCED09-6B7D-4E0A-A4FA-FE9B6EF7722C}" dt="2022-12-14T15:33:00.311" v="20" actId="1076"/>
          <ac:picMkLst>
            <pc:docMk/>
            <pc:sldMk cId="220843204" sldId="1793"/>
            <ac:picMk id="11" creationId="{260F5DE2-77BD-570D-3606-3055FEAB8662}"/>
          </ac:picMkLst>
        </pc:picChg>
        <pc:cxnChg chg="mod">
          <ac:chgData name="Sarasin, Elise" userId="051ede2b-3008-44c0-bb19-c9bb04b8c5c9" providerId="ADAL" clId="{92FCED09-6B7D-4E0A-A4FA-FE9B6EF7722C}" dt="2022-12-14T15:33:09.967" v="22" actId="1076"/>
          <ac:cxnSpMkLst>
            <pc:docMk/>
            <pc:sldMk cId="220843204" sldId="1793"/>
            <ac:cxnSpMk id="10" creationId="{01E251F2-7630-9648-166E-C62F21B848FC}"/>
          </ac:cxnSpMkLst>
        </pc:cxnChg>
        <pc:cxnChg chg="del">
          <ac:chgData name="Sarasin, Elise" userId="051ede2b-3008-44c0-bb19-c9bb04b8c5c9" providerId="ADAL" clId="{92FCED09-6B7D-4E0A-A4FA-FE9B6EF7722C}" dt="2022-12-14T15:32:39.198" v="9" actId="478"/>
          <ac:cxnSpMkLst>
            <pc:docMk/>
            <pc:sldMk cId="220843204" sldId="1793"/>
            <ac:cxnSpMk id="12" creationId="{94B97DFE-7B5B-8C95-4A9A-F3655DCFCB18}"/>
          </ac:cxnSpMkLst>
        </pc:cxnChg>
      </pc:sldChg>
      <pc:sldChg chg="add">
        <pc:chgData name="Sarasin, Elise" userId="051ede2b-3008-44c0-bb19-c9bb04b8c5c9" providerId="ADAL" clId="{92FCED09-6B7D-4E0A-A4FA-FE9B6EF7722C}" dt="2022-12-14T15:36:21.016" v="23"/>
        <pc:sldMkLst>
          <pc:docMk/>
          <pc:sldMk cId="3761957924" sldId="1841"/>
        </pc:sldMkLst>
      </pc:sldChg>
    </pc:docChg>
  </pc:docChgLst>
  <pc:docChgLst>
    <pc:chgData name="Sarasin, Elise" userId="051ede2b-3008-44c0-bb19-c9bb04b8c5c9" providerId="ADAL" clId="{6B150C8D-6DAA-420C-8DAB-96EA579653A7}"/>
    <pc:docChg chg="custSel addSld delSld modSld modSection">
      <pc:chgData name="Sarasin, Elise" userId="051ede2b-3008-44c0-bb19-c9bb04b8c5c9" providerId="ADAL" clId="{6B150C8D-6DAA-420C-8DAB-96EA579653A7}" dt="2023-09-11T15:03:20.803" v="42" actId="478"/>
      <pc:docMkLst>
        <pc:docMk/>
      </pc:docMkLst>
      <pc:sldChg chg="addSp delSp modSp mod">
        <pc:chgData name="Sarasin, Elise" userId="051ede2b-3008-44c0-bb19-c9bb04b8c5c9" providerId="ADAL" clId="{6B150C8D-6DAA-420C-8DAB-96EA579653A7}" dt="2023-08-29T19:23:04.367" v="4"/>
        <pc:sldMkLst>
          <pc:docMk/>
          <pc:sldMk cId="2543941978" sldId="336"/>
        </pc:sldMkLst>
        <pc:spChg chg="mod">
          <ac:chgData name="Sarasin, Elise" userId="051ede2b-3008-44c0-bb19-c9bb04b8c5c9" providerId="ADAL" clId="{6B150C8D-6DAA-420C-8DAB-96EA579653A7}" dt="2023-08-29T19:22:46.634" v="0" actId="1076"/>
          <ac:spMkLst>
            <pc:docMk/>
            <pc:sldMk cId="2543941978" sldId="336"/>
            <ac:spMk id="2" creationId="{57BCB212-66F0-4C3B-B653-2843DDCD3BEE}"/>
          </ac:spMkLst>
        </pc:spChg>
        <pc:spChg chg="add del mod">
          <ac:chgData name="Sarasin, Elise" userId="051ede2b-3008-44c0-bb19-c9bb04b8c5c9" providerId="ADAL" clId="{6B150C8D-6DAA-420C-8DAB-96EA579653A7}" dt="2023-08-29T19:22:55.803" v="3" actId="478"/>
          <ac:spMkLst>
            <pc:docMk/>
            <pc:sldMk cId="2543941978" sldId="336"/>
            <ac:spMk id="4" creationId="{27C16DCD-8724-6C32-8AA2-EDDCFF6E7D33}"/>
          </ac:spMkLst>
        </pc:spChg>
        <pc:spChg chg="mod">
          <ac:chgData name="Sarasin, Elise" userId="051ede2b-3008-44c0-bb19-c9bb04b8c5c9" providerId="ADAL" clId="{6B150C8D-6DAA-420C-8DAB-96EA579653A7}" dt="2023-08-29T19:22:49.608" v="1" actId="1076"/>
          <ac:spMkLst>
            <pc:docMk/>
            <pc:sldMk cId="2543941978" sldId="336"/>
            <ac:spMk id="6" creationId="{43CB3087-E7D4-73EF-EFD9-C2DBF981D208}"/>
          </ac:spMkLst>
        </pc:spChg>
        <pc:spChg chg="del">
          <ac:chgData name="Sarasin, Elise" userId="051ede2b-3008-44c0-bb19-c9bb04b8c5c9" providerId="ADAL" clId="{6B150C8D-6DAA-420C-8DAB-96EA579653A7}" dt="2023-08-29T19:22:51.684" v="2" actId="478"/>
          <ac:spMkLst>
            <pc:docMk/>
            <pc:sldMk cId="2543941978" sldId="336"/>
            <ac:spMk id="7" creationId="{994DB788-3518-EB65-5119-F9644B76772F}"/>
          </ac:spMkLst>
        </pc:spChg>
        <pc:graphicFrameChg chg="add mod">
          <ac:chgData name="Sarasin, Elise" userId="051ede2b-3008-44c0-bb19-c9bb04b8c5c9" providerId="ADAL" clId="{6B150C8D-6DAA-420C-8DAB-96EA579653A7}" dt="2023-08-29T19:23:04.367" v="4"/>
          <ac:graphicFrameMkLst>
            <pc:docMk/>
            <pc:sldMk cId="2543941978" sldId="336"/>
            <ac:graphicFrameMk id="5" creationId="{990778D3-A0E1-A051-D79F-C275D442D2BD}"/>
          </ac:graphicFrameMkLst>
        </pc:graphicFrameChg>
      </pc:sldChg>
      <pc:sldChg chg="del">
        <pc:chgData name="Sarasin, Elise" userId="051ede2b-3008-44c0-bb19-c9bb04b8c5c9" providerId="ADAL" clId="{6B150C8D-6DAA-420C-8DAB-96EA579653A7}" dt="2023-09-11T14:50:01.911" v="12" actId="2696"/>
        <pc:sldMkLst>
          <pc:docMk/>
          <pc:sldMk cId="1317996929" sldId="1626"/>
        </pc:sldMkLst>
      </pc:sldChg>
      <pc:sldChg chg="add">
        <pc:chgData name="Sarasin, Elise" userId="051ede2b-3008-44c0-bb19-c9bb04b8c5c9" providerId="ADAL" clId="{6B150C8D-6DAA-420C-8DAB-96EA579653A7}" dt="2023-08-29T19:23:34.865" v="7"/>
        <pc:sldMkLst>
          <pc:docMk/>
          <pc:sldMk cId="1768666453" sldId="1631"/>
        </pc:sldMkLst>
      </pc:sldChg>
      <pc:sldChg chg="del">
        <pc:chgData name="Sarasin, Elise" userId="051ede2b-3008-44c0-bb19-c9bb04b8c5c9" providerId="ADAL" clId="{6B150C8D-6DAA-420C-8DAB-96EA579653A7}" dt="2023-08-29T19:23:15.731" v="5" actId="2696"/>
        <pc:sldMkLst>
          <pc:docMk/>
          <pc:sldMk cId="379571976" sldId="1680"/>
        </pc:sldMkLst>
      </pc:sldChg>
      <pc:sldChg chg="del">
        <pc:chgData name="Sarasin, Elise" userId="051ede2b-3008-44c0-bb19-c9bb04b8c5c9" providerId="ADAL" clId="{6B150C8D-6DAA-420C-8DAB-96EA579653A7}" dt="2023-09-11T14:46:33.616" v="8" actId="2696"/>
        <pc:sldMkLst>
          <pc:docMk/>
          <pc:sldMk cId="1627747202" sldId="1693"/>
        </pc:sldMkLst>
      </pc:sldChg>
      <pc:sldChg chg="del">
        <pc:chgData name="Sarasin, Elise" userId="051ede2b-3008-44c0-bb19-c9bb04b8c5c9" providerId="ADAL" clId="{6B150C8D-6DAA-420C-8DAB-96EA579653A7}" dt="2023-08-29T19:23:24.296" v="6" actId="2696"/>
        <pc:sldMkLst>
          <pc:docMk/>
          <pc:sldMk cId="1030535372" sldId="1716"/>
        </pc:sldMkLst>
      </pc:sldChg>
      <pc:sldChg chg="addSp delSp modSp mod">
        <pc:chgData name="Sarasin, Elise" userId="051ede2b-3008-44c0-bb19-c9bb04b8c5c9" providerId="ADAL" clId="{6B150C8D-6DAA-420C-8DAB-96EA579653A7}" dt="2023-09-11T15:03:20.803" v="42" actId="478"/>
        <pc:sldMkLst>
          <pc:docMk/>
          <pc:sldMk cId="2066693957" sldId="1757"/>
        </pc:sldMkLst>
        <pc:spChg chg="add del mod">
          <ac:chgData name="Sarasin, Elise" userId="051ede2b-3008-44c0-bb19-c9bb04b8c5c9" providerId="ADAL" clId="{6B150C8D-6DAA-420C-8DAB-96EA579653A7}" dt="2023-09-11T15:03:20.803" v="42" actId="478"/>
          <ac:spMkLst>
            <pc:docMk/>
            <pc:sldMk cId="2066693957" sldId="1757"/>
            <ac:spMk id="14" creationId="{87C7B86D-8FC9-0759-F1CF-E77566A5C540}"/>
          </ac:spMkLst>
        </pc:spChg>
      </pc:sldChg>
      <pc:sldChg chg="del">
        <pc:chgData name="Sarasin, Elise" userId="051ede2b-3008-44c0-bb19-c9bb04b8c5c9" providerId="ADAL" clId="{6B150C8D-6DAA-420C-8DAB-96EA579653A7}" dt="2023-08-29T19:23:15.731" v="5" actId="2696"/>
        <pc:sldMkLst>
          <pc:docMk/>
          <pc:sldMk cId="3869951317" sldId="1791"/>
        </pc:sldMkLst>
      </pc:sldChg>
      <pc:sldChg chg="del">
        <pc:chgData name="Sarasin, Elise" userId="051ede2b-3008-44c0-bb19-c9bb04b8c5c9" providerId="ADAL" clId="{6B150C8D-6DAA-420C-8DAB-96EA579653A7}" dt="2023-09-11T14:49:01.026" v="11" actId="2696"/>
        <pc:sldMkLst>
          <pc:docMk/>
          <pc:sldMk cId="101397215" sldId="1809"/>
        </pc:sldMkLst>
      </pc:sldChg>
      <pc:sldChg chg="del">
        <pc:chgData name="Sarasin, Elise" userId="051ede2b-3008-44c0-bb19-c9bb04b8c5c9" providerId="ADAL" clId="{6B150C8D-6DAA-420C-8DAB-96EA579653A7}" dt="2023-08-29T19:23:24.296" v="6" actId="2696"/>
        <pc:sldMkLst>
          <pc:docMk/>
          <pc:sldMk cId="3858363801" sldId="1850"/>
        </pc:sldMkLst>
      </pc:sldChg>
      <pc:sldChg chg="del">
        <pc:chgData name="Sarasin, Elise" userId="051ede2b-3008-44c0-bb19-c9bb04b8c5c9" providerId="ADAL" clId="{6B150C8D-6DAA-420C-8DAB-96EA579653A7}" dt="2023-09-11T14:48:14.374" v="10" actId="2696"/>
        <pc:sldMkLst>
          <pc:docMk/>
          <pc:sldMk cId="1638991740" sldId="1852"/>
        </pc:sldMkLst>
      </pc:sldChg>
      <pc:sldChg chg="del">
        <pc:chgData name="Sarasin, Elise" userId="051ede2b-3008-44c0-bb19-c9bb04b8c5c9" providerId="ADAL" clId="{6B150C8D-6DAA-420C-8DAB-96EA579653A7}" dt="2023-09-11T14:50:01.911" v="12" actId="2696"/>
        <pc:sldMkLst>
          <pc:docMk/>
          <pc:sldMk cId="3086576131" sldId="1860"/>
        </pc:sldMkLst>
      </pc:sldChg>
      <pc:sldChg chg="del">
        <pc:chgData name="Sarasin, Elise" userId="051ede2b-3008-44c0-bb19-c9bb04b8c5c9" providerId="ADAL" clId="{6B150C8D-6DAA-420C-8DAB-96EA579653A7}" dt="2023-09-11T14:50:01.911" v="12" actId="2696"/>
        <pc:sldMkLst>
          <pc:docMk/>
          <pc:sldMk cId="1374090973" sldId="1861"/>
        </pc:sldMkLst>
      </pc:sldChg>
      <pc:sldChg chg="add">
        <pc:chgData name="Sarasin, Elise" userId="051ede2b-3008-44c0-bb19-c9bb04b8c5c9" providerId="ADAL" clId="{6B150C8D-6DAA-420C-8DAB-96EA579653A7}" dt="2023-09-11T14:50:38.032" v="13"/>
        <pc:sldMkLst>
          <pc:docMk/>
          <pc:sldMk cId="2157300884" sldId="1868"/>
        </pc:sldMkLst>
      </pc:sldChg>
    </pc:docChg>
  </pc:docChgLst>
  <pc:docChgLst>
    <pc:chgData name="Sarasin, Elise" userId="051ede2b-3008-44c0-bb19-c9bb04b8c5c9" providerId="ADAL" clId="{322B9211-A004-4549-B0FB-EA6E87F0F36E}"/>
    <pc:docChg chg="undo custSel modSld">
      <pc:chgData name="Sarasin, Elise" userId="051ede2b-3008-44c0-bb19-c9bb04b8c5c9" providerId="ADAL" clId="{322B9211-A004-4549-B0FB-EA6E87F0F36E}" dt="2023-08-18T19:18:35.106" v="77" actId="1076"/>
      <pc:docMkLst>
        <pc:docMk/>
      </pc:docMkLst>
      <pc:sldChg chg="addSp delSp modSp mod delAnim">
        <pc:chgData name="Sarasin, Elise" userId="051ede2b-3008-44c0-bb19-c9bb04b8c5c9" providerId="ADAL" clId="{322B9211-A004-4549-B0FB-EA6E87F0F36E}" dt="2023-08-18T19:13:33.495" v="29" actId="1076"/>
        <pc:sldMkLst>
          <pc:docMk/>
          <pc:sldMk cId="1211548817" sldId="1717"/>
        </pc:sldMkLst>
        <pc:spChg chg="del mod">
          <ac:chgData name="Sarasin, Elise" userId="051ede2b-3008-44c0-bb19-c9bb04b8c5c9" providerId="ADAL" clId="{322B9211-A004-4549-B0FB-EA6E87F0F36E}" dt="2023-08-18T19:12:56.383" v="16" actId="478"/>
          <ac:spMkLst>
            <pc:docMk/>
            <pc:sldMk cId="1211548817" sldId="1717"/>
            <ac:spMk id="3" creationId="{3A9200F8-709D-86C3-013B-0B6D9BB52B4E}"/>
          </ac:spMkLst>
        </pc:spChg>
        <pc:spChg chg="mod">
          <ac:chgData name="Sarasin, Elise" userId="051ede2b-3008-44c0-bb19-c9bb04b8c5c9" providerId="ADAL" clId="{322B9211-A004-4549-B0FB-EA6E87F0F36E}" dt="2023-08-18T19:13:33.495" v="29" actId="1076"/>
          <ac:spMkLst>
            <pc:docMk/>
            <pc:sldMk cId="1211548817" sldId="1717"/>
            <ac:spMk id="8" creationId="{F8544AC1-6877-C9BE-C561-424CB7AD4F55}"/>
          </ac:spMkLst>
        </pc:spChg>
        <pc:picChg chg="add mod ord modCrop">
          <ac:chgData name="Sarasin, Elise" userId="051ede2b-3008-44c0-bb19-c9bb04b8c5c9" providerId="ADAL" clId="{322B9211-A004-4549-B0FB-EA6E87F0F36E}" dt="2023-08-18T19:13:30.107" v="28" actId="1076"/>
          <ac:picMkLst>
            <pc:docMk/>
            <pc:sldMk cId="1211548817" sldId="1717"/>
            <ac:picMk id="5" creationId="{04F1E50A-296C-C4C8-A079-7BB3A450B01E}"/>
          </ac:picMkLst>
        </pc:picChg>
        <pc:picChg chg="del">
          <ac:chgData name="Sarasin, Elise" userId="051ede2b-3008-44c0-bb19-c9bb04b8c5c9" providerId="ADAL" clId="{322B9211-A004-4549-B0FB-EA6E87F0F36E}" dt="2023-08-18T19:13:02.746" v="17" actId="478"/>
          <ac:picMkLst>
            <pc:docMk/>
            <pc:sldMk cId="1211548817" sldId="1717"/>
            <ac:picMk id="11" creationId="{D2D2CB99-833E-F438-1266-085D9A582901}"/>
          </ac:picMkLst>
        </pc:picChg>
      </pc:sldChg>
      <pc:sldChg chg="addSp delSp modSp mod">
        <pc:chgData name="Sarasin, Elise" userId="051ede2b-3008-44c0-bb19-c9bb04b8c5c9" providerId="ADAL" clId="{322B9211-A004-4549-B0FB-EA6E87F0F36E}" dt="2023-08-18T19:12:45.570" v="14" actId="1036"/>
        <pc:sldMkLst>
          <pc:docMk/>
          <pc:sldMk cId="49769033" sldId="1725"/>
        </pc:sldMkLst>
        <pc:spChg chg="del">
          <ac:chgData name="Sarasin, Elise" userId="051ede2b-3008-44c0-bb19-c9bb04b8c5c9" providerId="ADAL" clId="{322B9211-A004-4549-B0FB-EA6E87F0F36E}" dt="2023-08-18T19:10:52.602" v="0" actId="478"/>
          <ac:spMkLst>
            <pc:docMk/>
            <pc:sldMk cId="49769033" sldId="1725"/>
            <ac:spMk id="3" creationId="{A4BA8EC8-DCB1-4922-C40B-662D31D51041}"/>
          </ac:spMkLst>
        </pc:spChg>
        <pc:picChg chg="del">
          <ac:chgData name="Sarasin, Elise" userId="051ede2b-3008-44c0-bb19-c9bb04b8c5c9" providerId="ADAL" clId="{322B9211-A004-4549-B0FB-EA6E87F0F36E}" dt="2023-08-18T19:11:40.453" v="1" actId="478"/>
          <ac:picMkLst>
            <pc:docMk/>
            <pc:sldMk cId="49769033" sldId="1725"/>
            <ac:picMk id="5" creationId="{8BA40109-6895-DDB0-4446-2CA77561A84E}"/>
          </ac:picMkLst>
        </pc:picChg>
        <pc:picChg chg="add mod modCrop">
          <ac:chgData name="Sarasin, Elise" userId="051ede2b-3008-44c0-bb19-c9bb04b8c5c9" providerId="ADAL" clId="{322B9211-A004-4549-B0FB-EA6E87F0F36E}" dt="2023-08-18T19:12:45.570" v="14" actId="1036"/>
          <ac:picMkLst>
            <pc:docMk/>
            <pc:sldMk cId="49769033" sldId="1725"/>
            <ac:picMk id="8" creationId="{44E7A977-14E6-A916-9064-596F1B3DE288}"/>
          </ac:picMkLst>
        </pc:picChg>
      </pc:sldChg>
      <pc:sldChg chg="modSp mod">
        <pc:chgData name="Sarasin, Elise" userId="051ede2b-3008-44c0-bb19-c9bb04b8c5c9" providerId="ADAL" clId="{322B9211-A004-4549-B0FB-EA6E87F0F36E}" dt="2023-08-18T19:18:05.947" v="68" actId="1076"/>
        <pc:sldMkLst>
          <pc:docMk/>
          <pc:sldMk cId="2902249850" sldId="1732"/>
        </pc:sldMkLst>
        <pc:spChg chg="mod">
          <ac:chgData name="Sarasin, Elise" userId="051ede2b-3008-44c0-bb19-c9bb04b8c5c9" providerId="ADAL" clId="{322B9211-A004-4549-B0FB-EA6E87F0F36E}" dt="2023-08-18T19:18:05.947" v="68" actId="1076"/>
          <ac:spMkLst>
            <pc:docMk/>
            <pc:sldMk cId="2902249850" sldId="1732"/>
            <ac:spMk id="2" creationId="{BB11FB89-514E-3A60-7EAD-5564F65E4864}"/>
          </ac:spMkLst>
        </pc:spChg>
        <pc:picChg chg="mod">
          <ac:chgData name="Sarasin, Elise" userId="051ede2b-3008-44c0-bb19-c9bb04b8c5c9" providerId="ADAL" clId="{322B9211-A004-4549-B0FB-EA6E87F0F36E}" dt="2023-08-18T19:17:57.569" v="65" actId="1076"/>
          <ac:picMkLst>
            <pc:docMk/>
            <pc:sldMk cId="2902249850" sldId="1732"/>
            <ac:picMk id="5" creationId="{252D3090-E690-524D-F5EE-2D6A9D334833}"/>
          </ac:picMkLst>
        </pc:picChg>
        <pc:picChg chg="mod">
          <ac:chgData name="Sarasin, Elise" userId="051ede2b-3008-44c0-bb19-c9bb04b8c5c9" providerId="ADAL" clId="{322B9211-A004-4549-B0FB-EA6E87F0F36E}" dt="2023-08-18T19:17:46.997" v="64" actId="1076"/>
          <ac:picMkLst>
            <pc:docMk/>
            <pc:sldMk cId="2902249850" sldId="1732"/>
            <ac:picMk id="17" creationId="{334E2860-B2B3-0ECE-6748-AC305F22BC50}"/>
          </ac:picMkLst>
        </pc:picChg>
      </pc:sldChg>
      <pc:sldChg chg="addSp delSp modSp mod delAnim">
        <pc:chgData name="Sarasin, Elise" userId="051ede2b-3008-44c0-bb19-c9bb04b8c5c9" providerId="ADAL" clId="{322B9211-A004-4549-B0FB-EA6E87F0F36E}" dt="2023-08-18T19:18:35.106" v="77" actId="1076"/>
        <pc:sldMkLst>
          <pc:docMk/>
          <pc:sldMk cId="2932351187" sldId="1748"/>
        </pc:sldMkLst>
        <pc:spChg chg="del">
          <ac:chgData name="Sarasin, Elise" userId="051ede2b-3008-44c0-bb19-c9bb04b8c5c9" providerId="ADAL" clId="{322B9211-A004-4549-B0FB-EA6E87F0F36E}" dt="2023-08-18T19:15:28.604" v="50" actId="478"/>
          <ac:spMkLst>
            <pc:docMk/>
            <pc:sldMk cId="2932351187" sldId="1748"/>
            <ac:spMk id="3" creationId="{DC8BEFA4-9CC6-FEF3-1F4F-01291C26B598}"/>
          </ac:spMkLst>
        </pc:spChg>
        <pc:spChg chg="mod">
          <ac:chgData name="Sarasin, Elise" userId="051ede2b-3008-44c0-bb19-c9bb04b8c5c9" providerId="ADAL" clId="{322B9211-A004-4549-B0FB-EA6E87F0F36E}" dt="2023-08-18T19:18:35.106" v="77" actId="1076"/>
          <ac:spMkLst>
            <pc:docMk/>
            <pc:sldMk cId="2932351187" sldId="1748"/>
            <ac:spMk id="7" creationId="{EA768960-0E5C-C6E1-574A-4F947333C660}"/>
          </ac:spMkLst>
        </pc:spChg>
        <pc:picChg chg="add mod">
          <ac:chgData name="Sarasin, Elise" userId="051ede2b-3008-44c0-bb19-c9bb04b8c5c9" providerId="ADAL" clId="{322B9211-A004-4549-B0FB-EA6E87F0F36E}" dt="2023-08-18T19:18:32.485" v="76" actId="1076"/>
          <ac:picMkLst>
            <pc:docMk/>
            <pc:sldMk cId="2932351187" sldId="1748"/>
            <ac:picMk id="4" creationId="{11AB9B7A-6B09-8EF7-AEEB-150754120260}"/>
          </ac:picMkLst>
        </pc:picChg>
        <pc:picChg chg="mod">
          <ac:chgData name="Sarasin, Elise" userId="051ede2b-3008-44c0-bb19-c9bb04b8c5c9" providerId="ADAL" clId="{322B9211-A004-4549-B0FB-EA6E87F0F36E}" dt="2023-08-18T19:18:19.335" v="70" actId="1076"/>
          <ac:picMkLst>
            <pc:docMk/>
            <pc:sldMk cId="2932351187" sldId="1748"/>
            <ac:picMk id="11" creationId="{E452F624-986E-9A55-BD0D-57726C1AB5F3}"/>
          </ac:picMkLst>
        </pc:picChg>
        <pc:picChg chg="del">
          <ac:chgData name="Sarasin, Elise" userId="051ede2b-3008-44c0-bb19-c9bb04b8c5c9" providerId="ADAL" clId="{322B9211-A004-4549-B0FB-EA6E87F0F36E}" dt="2023-08-18T19:15:34.579" v="51" actId="478"/>
          <ac:picMkLst>
            <pc:docMk/>
            <pc:sldMk cId="2932351187" sldId="1748"/>
            <ac:picMk id="14" creationId="{31019D24-E3E7-68FD-A18E-526022BCEC71}"/>
          </ac:picMkLst>
        </pc:picChg>
      </pc:sldChg>
      <pc:sldChg chg="addSp delSp modSp mod">
        <pc:chgData name="Sarasin, Elise" userId="051ede2b-3008-44c0-bb19-c9bb04b8c5c9" providerId="ADAL" clId="{322B9211-A004-4549-B0FB-EA6E87F0F36E}" dt="2023-08-18T19:15:09.632" v="49" actId="1582"/>
        <pc:sldMkLst>
          <pc:docMk/>
          <pc:sldMk cId="2066693957" sldId="1757"/>
        </pc:sldMkLst>
        <pc:spChg chg="del">
          <ac:chgData name="Sarasin, Elise" userId="051ede2b-3008-44c0-bb19-c9bb04b8c5c9" providerId="ADAL" clId="{322B9211-A004-4549-B0FB-EA6E87F0F36E}" dt="2023-08-18T19:14:20.699" v="31" actId="478"/>
          <ac:spMkLst>
            <pc:docMk/>
            <pc:sldMk cId="2066693957" sldId="1757"/>
            <ac:spMk id="16" creationId="{1135E7F7-B7C1-E119-9923-D7A009658C47}"/>
          </ac:spMkLst>
        </pc:spChg>
        <pc:spChg chg="add mod">
          <ac:chgData name="Sarasin, Elise" userId="051ede2b-3008-44c0-bb19-c9bb04b8c5c9" providerId="ADAL" clId="{322B9211-A004-4549-B0FB-EA6E87F0F36E}" dt="2023-08-18T19:15:09.632" v="49" actId="1582"/>
          <ac:spMkLst>
            <pc:docMk/>
            <pc:sldMk cId="2066693957" sldId="1757"/>
            <ac:spMk id="19" creationId="{A81EB752-0F09-82B9-9383-4DEC52D322E7}"/>
          </ac:spMkLst>
        </pc:spChg>
        <pc:picChg chg="add mod">
          <ac:chgData name="Sarasin, Elise" userId="051ede2b-3008-44c0-bb19-c9bb04b8c5c9" providerId="ADAL" clId="{322B9211-A004-4549-B0FB-EA6E87F0F36E}" dt="2023-08-18T19:14:51.976" v="45" actId="1076"/>
          <ac:picMkLst>
            <pc:docMk/>
            <pc:sldMk cId="2066693957" sldId="1757"/>
            <ac:picMk id="15" creationId="{8CD8863C-D176-EF19-9BB8-7D6D2DE569F9}"/>
          </ac:picMkLst>
        </pc:picChg>
        <pc:picChg chg="del">
          <ac:chgData name="Sarasin, Elise" userId="051ede2b-3008-44c0-bb19-c9bb04b8c5c9" providerId="ADAL" clId="{322B9211-A004-4549-B0FB-EA6E87F0F36E}" dt="2023-08-18T19:14:22.200" v="32" actId="478"/>
          <ac:picMkLst>
            <pc:docMk/>
            <pc:sldMk cId="2066693957" sldId="1757"/>
            <ac:picMk id="24" creationId="{D97AA250-A3D7-4938-0EBE-90F60B99A688}"/>
          </ac:picMkLst>
        </pc:picChg>
      </pc:sldChg>
      <pc:sldChg chg="delSp mod">
        <pc:chgData name="Sarasin, Elise" userId="051ede2b-3008-44c0-bb19-c9bb04b8c5c9" providerId="ADAL" clId="{322B9211-A004-4549-B0FB-EA6E87F0F36E}" dt="2023-08-18T19:14:05.925" v="30" actId="478"/>
        <pc:sldMkLst>
          <pc:docMk/>
          <pc:sldMk cId="2846423218" sldId="1838"/>
        </pc:sldMkLst>
        <pc:spChg chg="del">
          <ac:chgData name="Sarasin, Elise" userId="051ede2b-3008-44c0-bb19-c9bb04b8c5c9" providerId="ADAL" clId="{322B9211-A004-4549-B0FB-EA6E87F0F36E}" dt="2023-08-18T19:14:05.925" v="30" actId="478"/>
          <ac:spMkLst>
            <pc:docMk/>
            <pc:sldMk cId="2846423218" sldId="1838"/>
            <ac:spMk id="2" creationId="{CC94A24F-2501-5A70-8A5A-8A4641962855}"/>
          </ac:spMkLst>
        </pc:spChg>
      </pc:sldChg>
    </pc:docChg>
  </pc:docChgLst>
  <pc:docChgLst>
    <pc:chgData name="Lane, Kathleen" userId="d8586a00-d571-4eeb-bfc3-f42bf250439e" providerId="ADAL" clId="{04D8B930-69C2-463F-8B59-E94667415127}"/>
    <pc:docChg chg="custSel modSld">
      <pc:chgData name="Lane, Kathleen" userId="d8586a00-d571-4eeb-bfc3-f42bf250439e" providerId="ADAL" clId="{04D8B930-69C2-463F-8B59-E94667415127}" dt="2023-03-23T21:50:29.390" v="136" actId="27636"/>
      <pc:docMkLst>
        <pc:docMk/>
      </pc:docMkLst>
      <pc:sldChg chg="modSp mod">
        <pc:chgData name="Lane, Kathleen" userId="d8586a00-d571-4eeb-bfc3-f42bf250439e" providerId="ADAL" clId="{04D8B930-69C2-463F-8B59-E94667415127}" dt="2023-03-23T21:16:15.403" v="44" actId="1076"/>
        <pc:sldMkLst>
          <pc:docMk/>
          <pc:sldMk cId="1009811319" sldId="1795"/>
        </pc:sldMkLst>
        <pc:spChg chg="mod">
          <ac:chgData name="Lane, Kathleen" userId="d8586a00-d571-4eeb-bfc3-f42bf250439e" providerId="ADAL" clId="{04D8B930-69C2-463F-8B59-E94667415127}" dt="2023-03-23T21:16:05.859" v="41" actId="20577"/>
          <ac:spMkLst>
            <pc:docMk/>
            <pc:sldMk cId="1009811319" sldId="1795"/>
            <ac:spMk id="6" creationId="{18550F00-0544-112D-0405-B3B0652FCA34}"/>
          </ac:spMkLst>
        </pc:spChg>
        <pc:spChg chg="mod">
          <ac:chgData name="Lane, Kathleen" userId="d8586a00-d571-4eeb-bfc3-f42bf250439e" providerId="ADAL" clId="{04D8B930-69C2-463F-8B59-E94667415127}" dt="2023-03-23T21:16:13.108" v="43" actId="1076"/>
          <ac:spMkLst>
            <pc:docMk/>
            <pc:sldMk cId="1009811319" sldId="1795"/>
            <ac:spMk id="13" creationId="{22067574-0A9A-3D43-74BE-FC98A19EC295}"/>
          </ac:spMkLst>
        </pc:spChg>
        <pc:spChg chg="mod">
          <ac:chgData name="Lane, Kathleen" userId="d8586a00-d571-4eeb-bfc3-f42bf250439e" providerId="ADAL" clId="{04D8B930-69C2-463F-8B59-E94667415127}" dt="2023-03-23T21:16:15.403" v="44" actId="1076"/>
          <ac:spMkLst>
            <pc:docMk/>
            <pc:sldMk cId="1009811319" sldId="1795"/>
            <ac:spMk id="16" creationId="{C82F94FB-B2E8-F34F-F74D-ED121882FA2D}"/>
          </ac:spMkLst>
        </pc:spChg>
        <pc:picChg chg="mod">
          <ac:chgData name="Lane, Kathleen" userId="d8586a00-d571-4eeb-bfc3-f42bf250439e" providerId="ADAL" clId="{04D8B930-69C2-463F-8B59-E94667415127}" dt="2023-03-23T21:16:09.739" v="42" actId="1076"/>
          <ac:picMkLst>
            <pc:docMk/>
            <pc:sldMk cId="1009811319" sldId="1795"/>
            <ac:picMk id="12" creationId="{55A3859C-987A-7EAC-01A9-D3437225289A}"/>
          </ac:picMkLst>
        </pc:picChg>
      </pc:sldChg>
      <pc:sldChg chg="modSp mod">
        <pc:chgData name="Lane, Kathleen" userId="d8586a00-d571-4eeb-bfc3-f42bf250439e" providerId="ADAL" clId="{04D8B930-69C2-463F-8B59-E94667415127}" dt="2023-03-23T21:50:29.390" v="136" actId="27636"/>
        <pc:sldMkLst>
          <pc:docMk/>
          <pc:sldMk cId="1949513150" sldId="1803"/>
        </pc:sldMkLst>
        <pc:spChg chg="mod">
          <ac:chgData name="Lane, Kathleen" userId="d8586a00-d571-4eeb-bfc3-f42bf250439e" providerId="ADAL" clId="{04D8B930-69C2-463F-8B59-E94667415127}" dt="2023-03-23T21:50:29.384" v="135" actId="27636"/>
          <ac:spMkLst>
            <pc:docMk/>
            <pc:sldMk cId="1949513150" sldId="1803"/>
            <ac:spMk id="12" creationId="{174BCB74-97E0-6EB9-66AD-69D1F75D5205}"/>
          </ac:spMkLst>
        </pc:spChg>
        <pc:spChg chg="mod">
          <ac:chgData name="Lane, Kathleen" userId="d8586a00-d571-4eeb-bfc3-f42bf250439e" providerId="ADAL" clId="{04D8B930-69C2-463F-8B59-E94667415127}" dt="2023-03-23T21:50:29.390" v="136" actId="27636"/>
          <ac:spMkLst>
            <pc:docMk/>
            <pc:sldMk cId="1949513150" sldId="1803"/>
            <ac:spMk id="14" creationId="{0DE39CEC-7A7D-0FB7-542C-76A86D3C811F}"/>
          </ac:spMkLst>
        </pc:spChg>
      </pc:sldChg>
    </pc:docChg>
  </pc:docChgLst>
  <pc:docChgLst>
    <pc:chgData name="Sarasin, Elise" userId="051ede2b-3008-44c0-bb19-c9bb04b8c5c9" providerId="ADAL" clId="{E023B3A5-706F-4B5D-AED7-9715A59C0743}"/>
    <pc:docChg chg="custSel modSld sldOrd">
      <pc:chgData name="Sarasin, Elise" userId="051ede2b-3008-44c0-bb19-c9bb04b8c5c9" providerId="ADAL" clId="{E023B3A5-706F-4B5D-AED7-9715A59C0743}" dt="2023-03-10T17:56:20.721" v="66"/>
      <pc:docMkLst>
        <pc:docMk/>
      </pc:docMkLst>
      <pc:sldChg chg="addSp delSp modSp mod ord modAnim">
        <pc:chgData name="Sarasin, Elise" userId="051ede2b-3008-44c0-bb19-c9bb04b8c5c9" providerId="ADAL" clId="{E023B3A5-706F-4B5D-AED7-9715A59C0743}" dt="2023-03-10T17:56:20.721" v="66"/>
        <pc:sldMkLst>
          <pc:docMk/>
          <pc:sldMk cId="3761957924" sldId="1841"/>
        </pc:sldMkLst>
        <pc:spChg chg="mod">
          <ac:chgData name="Sarasin, Elise" userId="051ede2b-3008-44c0-bb19-c9bb04b8c5c9" providerId="ADAL" clId="{E023B3A5-706F-4B5D-AED7-9715A59C0743}" dt="2023-03-10T17:50:58.611" v="0" actId="1076"/>
          <ac:spMkLst>
            <pc:docMk/>
            <pc:sldMk cId="3761957924" sldId="1841"/>
            <ac:spMk id="5" creationId="{F8E850CF-ADA6-6BE3-B81E-7867DD1F14DE}"/>
          </ac:spMkLst>
        </pc:spChg>
        <pc:spChg chg="add mod">
          <ac:chgData name="Sarasin, Elise" userId="051ede2b-3008-44c0-bb19-c9bb04b8c5c9" providerId="ADAL" clId="{E023B3A5-706F-4B5D-AED7-9715A59C0743}" dt="2023-03-10T17:56:17.991" v="64" actId="1076"/>
          <ac:spMkLst>
            <pc:docMk/>
            <pc:sldMk cId="3761957924" sldId="1841"/>
            <ac:spMk id="17" creationId="{DE5ADE50-7A01-2F14-2353-571DF72275B4}"/>
          </ac:spMkLst>
        </pc:spChg>
        <pc:picChg chg="add del mod">
          <ac:chgData name="Sarasin, Elise" userId="051ede2b-3008-44c0-bb19-c9bb04b8c5c9" providerId="ADAL" clId="{E023B3A5-706F-4B5D-AED7-9715A59C0743}" dt="2023-03-10T17:54:27.620" v="30" actId="478"/>
          <ac:picMkLst>
            <pc:docMk/>
            <pc:sldMk cId="3761957924" sldId="1841"/>
            <ac:picMk id="6" creationId="{6E5C1747-CDA1-6A89-895A-5DA403B11A4B}"/>
          </ac:picMkLst>
        </pc:picChg>
        <pc:picChg chg="add del mod">
          <ac:chgData name="Sarasin, Elise" userId="051ede2b-3008-44c0-bb19-c9bb04b8c5c9" providerId="ADAL" clId="{E023B3A5-706F-4B5D-AED7-9715A59C0743}" dt="2023-03-10T17:54:26.519" v="29" actId="478"/>
          <ac:picMkLst>
            <pc:docMk/>
            <pc:sldMk cId="3761957924" sldId="1841"/>
            <ac:picMk id="8" creationId="{2A3AEE24-35B1-E3F4-0481-609DA2126972}"/>
          </ac:picMkLst>
        </pc:picChg>
        <pc:picChg chg="mod">
          <ac:chgData name="Sarasin, Elise" userId="051ede2b-3008-44c0-bb19-c9bb04b8c5c9" providerId="ADAL" clId="{E023B3A5-706F-4B5D-AED7-9715A59C0743}" dt="2023-03-10T17:52:36.738" v="15" actId="14100"/>
          <ac:picMkLst>
            <pc:docMk/>
            <pc:sldMk cId="3761957924" sldId="1841"/>
            <ac:picMk id="11" creationId="{260F5DE2-77BD-570D-3606-3055FEAB8662}"/>
          </ac:picMkLst>
        </pc:picChg>
        <pc:picChg chg="add del mod">
          <ac:chgData name="Sarasin, Elise" userId="051ede2b-3008-44c0-bb19-c9bb04b8c5c9" providerId="ADAL" clId="{E023B3A5-706F-4B5D-AED7-9715A59C0743}" dt="2023-03-10T17:53:15.753" v="26" actId="478"/>
          <ac:picMkLst>
            <pc:docMk/>
            <pc:sldMk cId="3761957924" sldId="1841"/>
            <ac:picMk id="12" creationId="{E6E68B8B-5355-0014-E2CF-2C3D790E3D1D}"/>
          </ac:picMkLst>
        </pc:picChg>
        <pc:picChg chg="add mod">
          <ac:chgData name="Sarasin, Elise" userId="051ede2b-3008-44c0-bb19-c9bb04b8c5c9" providerId="ADAL" clId="{E023B3A5-706F-4B5D-AED7-9715A59C0743}" dt="2023-03-10T17:54:41.417" v="36" actId="1076"/>
          <ac:picMkLst>
            <pc:docMk/>
            <pc:sldMk cId="3761957924" sldId="1841"/>
            <ac:picMk id="14" creationId="{D0E276FE-7FAB-9A58-4596-443AE13304F2}"/>
          </ac:picMkLst>
        </pc:picChg>
        <pc:cxnChg chg="mod">
          <ac:chgData name="Sarasin, Elise" userId="051ede2b-3008-44c0-bb19-c9bb04b8c5c9" providerId="ADAL" clId="{E023B3A5-706F-4B5D-AED7-9715A59C0743}" dt="2023-03-10T17:51:04.756" v="3" actId="1076"/>
          <ac:cxnSpMkLst>
            <pc:docMk/>
            <pc:sldMk cId="3761957924" sldId="1841"/>
            <ac:cxnSpMk id="10" creationId="{01E251F2-7630-9648-166E-C62F21B848FC}"/>
          </ac:cxnSpMkLst>
        </pc:cxnChg>
        <pc:cxnChg chg="add mod">
          <ac:chgData name="Sarasin, Elise" userId="051ede2b-3008-44c0-bb19-c9bb04b8c5c9" providerId="ADAL" clId="{E023B3A5-706F-4B5D-AED7-9715A59C0743}" dt="2023-03-10T17:54:55.884" v="40" actId="1076"/>
          <ac:cxnSpMkLst>
            <pc:docMk/>
            <pc:sldMk cId="3761957924" sldId="1841"/>
            <ac:cxnSpMk id="15" creationId="{F4AD70A6-E56E-6E6D-5728-C586BC60728D}"/>
          </ac:cxnSpMkLst>
        </pc:cxnChg>
      </pc:sldChg>
    </pc:docChg>
  </pc:docChgLst>
  <pc:docChgLst>
    <pc:chgData name="Sarasin, Elise" userId="051ede2b-3008-44c0-bb19-c9bb04b8c5c9" providerId="ADAL" clId="{6E27276D-3611-48CF-978B-FA79952736C3}"/>
    <pc:docChg chg="custSel addSld modSld sldOrd modSection">
      <pc:chgData name="Sarasin, Elise" userId="051ede2b-3008-44c0-bb19-c9bb04b8c5c9" providerId="ADAL" clId="{6E27276D-3611-48CF-978B-FA79952736C3}" dt="2023-07-28T20:52:47.537" v="115" actId="20577"/>
      <pc:docMkLst>
        <pc:docMk/>
      </pc:docMkLst>
      <pc:sldChg chg="mod modShow">
        <pc:chgData name="Sarasin, Elise" userId="051ede2b-3008-44c0-bb19-c9bb04b8c5c9" providerId="ADAL" clId="{6E27276D-3611-48CF-978B-FA79952736C3}" dt="2023-07-28T20:49:32.630" v="1" actId="729"/>
        <pc:sldMkLst>
          <pc:docMk/>
          <pc:sldMk cId="379571976" sldId="1680"/>
        </pc:sldMkLst>
      </pc:sldChg>
      <pc:sldChg chg="modAnim">
        <pc:chgData name="Sarasin, Elise" userId="051ede2b-3008-44c0-bb19-c9bb04b8c5c9" providerId="ADAL" clId="{6E27276D-3611-48CF-978B-FA79952736C3}" dt="2023-07-28T20:49:40.315" v="2"/>
        <pc:sldMkLst>
          <pc:docMk/>
          <pc:sldMk cId="2122212806" sldId="1681"/>
        </pc:sldMkLst>
      </pc:sldChg>
      <pc:sldChg chg="delSp mod modShow">
        <pc:chgData name="Sarasin, Elise" userId="051ede2b-3008-44c0-bb19-c9bb04b8c5c9" providerId="ADAL" clId="{6E27276D-3611-48CF-978B-FA79952736C3}" dt="2023-07-28T20:49:59.315" v="6" actId="478"/>
        <pc:sldMkLst>
          <pc:docMk/>
          <pc:sldMk cId="1030535372" sldId="1716"/>
        </pc:sldMkLst>
        <pc:spChg chg="del">
          <ac:chgData name="Sarasin, Elise" userId="051ede2b-3008-44c0-bb19-c9bb04b8c5c9" providerId="ADAL" clId="{6E27276D-3611-48CF-978B-FA79952736C3}" dt="2023-07-28T20:49:59.315" v="6" actId="478"/>
          <ac:spMkLst>
            <pc:docMk/>
            <pc:sldMk cId="1030535372" sldId="1716"/>
            <ac:spMk id="14" creationId="{5A0A6EAA-5709-B067-E650-83CDE8EF8E57}"/>
          </ac:spMkLst>
        </pc:spChg>
      </pc:sldChg>
      <pc:sldChg chg="ord">
        <pc:chgData name="Sarasin, Elise" userId="051ede2b-3008-44c0-bb19-c9bb04b8c5c9" providerId="ADAL" clId="{6E27276D-3611-48CF-978B-FA79952736C3}" dt="2023-07-18T16:38:21.435" v="0" actId="20578"/>
        <pc:sldMkLst>
          <pc:docMk/>
          <pc:sldMk cId="1211548817" sldId="1717"/>
        </pc:sldMkLst>
      </pc:sldChg>
      <pc:sldChg chg="modSp mod">
        <pc:chgData name="Sarasin, Elise" userId="051ede2b-3008-44c0-bb19-c9bb04b8c5c9" providerId="ADAL" clId="{6E27276D-3611-48CF-978B-FA79952736C3}" dt="2023-07-28T20:52:47.537" v="115" actId="20577"/>
        <pc:sldMkLst>
          <pc:docMk/>
          <pc:sldMk cId="2932351187" sldId="1748"/>
        </pc:sldMkLst>
        <pc:spChg chg="mod">
          <ac:chgData name="Sarasin, Elise" userId="051ede2b-3008-44c0-bb19-c9bb04b8c5c9" providerId="ADAL" clId="{6E27276D-3611-48CF-978B-FA79952736C3}" dt="2023-07-28T20:52:47.537" v="115" actId="20577"/>
          <ac:spMkLst>
            <pc:docMk/>
            <pc:sldMk cId="2932351187" sldId="1748"/>
            <ac:spMk id="2" creationId="{F79C0A53-276F-D783-9178-57E1627B096C}"/>
          </ac:spMkLst>
        </pc:spChg>
      </pc:sldChg>
      <pc:sldChg chg="addSp modSp mod">
        <pc:chgData name="Sarasin, Elise" userId="051ede2b-3008-44c0-bb19-c9bb04b8c5c9" providerId="ADAL" clId="{6E27276D-3611-48CF-978B-FA79952736C3}" dt="2023-07-28T20:50:53.869" v="53" actId="20577"/>
        <pc:sldMkLst>
          <pc:docMk/>
          <pc:sldMk cId="2066693957" sldId="1757"/>
        </pc:sldMkLst>
        <pc:spChg chg="add mod">
          <ac:chgData name="Sarasin, Elise" userId="051ede2b-3008-44c0-bb19-c9bb04b8c5c9" providerId="ADAL" clId="{6E27276D-3611-48CF-978B-FA79952736C3}" dt="2023-07-28T20:50:53.869" v="53" actId="20577"/>
          <ac:spMkLst>
            <pc:docMk/>
            <pc:sldMk cId="2066693957" sldId="1757"/>
            <ac:spMk id="15" creationId="{8F4FA377-411F-E917-E2A7-6AEF792AB094}"/>
          </ac:spMkLst>
        </pc:spChg>
      </pc:sldChg>
      <pc:sldChg chg="mod modShow">
        <pc:chgData name="Sarasin, Elise" userId="051ede2b-3008-44c0-bb19-c9bb04b8c5c9" providerId="ADAL" clId="{6E27276D-3611-48CF-978B-FA79952736C3}" dt="2023-07-28T20:49:45.703" v="3" actId="729"/>
        <pc:sldMkLst>
          <pc:docMk/>
          <pc:sldMk cId="3869951317" sldId="1791"/>
        </pc:sldMkLst>
      </pc:sldChg>
      <pc:sldChg chg="add">
        <pc:chgData name="Sarasin, Elise" userId="051ede2b-3008-44c0-bb19-c9bb04b8c5c9" providerId="ADAL" clId="{6E27276D-3611-48CF-978B-FA79952736C3}" dt="2023-07-28T20:49:55.125" v="4"/>
        <pc:sldMkLst>
          <pc:docMk/>
          <pc:sldMk cId="3858363801" sldId="1850"/>
        </pc:sldMkLst>
      </pc:sldChg>
      <pc:sldChg chg="addSp modSp new mod">
        <pc:chgData name="Sarasin, Elise" userId="051ede2b-3008-44c0-bb19-c9bb04b8c5c9" providerId="ADAL" clId="{6E27276D-3611-48CF-978B-FA79952736C3}" dt="2023-07-28T20:52:40.761" v="98" actId="20577"/>
        <pc:sldMkLst>
          <pc:docMk/>
          <pc:sldMk cId="2182340426" sldId="1851"/>
        </pc:sldMkLst>
        <pc:spChg chg="add mod">
          <ac:chgData name="Sarasin, Elise" userId="051ede2b-3008-44c0-bb19-c9bb04b8c5c9" providerId="ADAL" clId="{6E27276D-3611-48CF-978B-FA79952736C3}" dt="2023-07-28T20:52:40.761" v="98" actId="20577"/>
          <ac:spMkLst>
            <pc:docMk/>
            <pc:sldMk cId="2182340426" sldId="1851"/>
            <ac:spMk id="4" creationId="{253AC665-7618-FD27-B552-61A1578064F5}"/>
          </ac:spMkLst>
        </pc:spChg>
      </pc:sldChg>
    </pc:docChg>
  </pc:docChgLst>
  <pc:docChgLst>
    <pc:chgData name="Bernard, Allison M" userId="7cd67125-3436-42b8-b83a-bbe37ba15a4e" providerId="ADAL" clId="{272F65E7-D5C5-4793-9D18-4748A2D5324B}"/>
    <pc:docChg chg="addSld modSld">
      <pc:chgData name="Bernard, Allison M" userId="7cd67125-3436-42b8-b83a-bbe37ba15a4e" providerId="ADAL" clId="{272F65E7-D5C5-4793-9D18-4748A2D5324B}" dt="2023-08-22T16:49:58.604" v="7" actId="729"/>
      <pc:docMkLst>
        <pc:docMk/>
      </pc:docMkLst>
      <pc:sldChg chg="mod modShow">
        <pc:chgData name="Bernard, Allison M" userId="7cd67125-3436-42b8-b83a-bbe37ba15a4e" providerId="ADAL" clId="{272F65E7-D5C5-4793-9D18-4748A2D5324B}" dt="2023-08-02T15:36:58.616" v="1" actId="729"/>
        <pc:sldMkLst>
          <pc:docMk/>
          <pc:sldMk cId="1317996929" sldId="1626"/>
        </pc:sldMkLst>
      </pc:sldChg>
      <pc:sldChg chg="addSp modSp mod modAnim">
        <pc:chgData name="Bernard, Allison M" userId="7cd67125-3436-42b8-b83a-bbe37ba15a4e" providerId="ADAL" clId="{272F65E7-D5C5-4793-9D18-4748A2D5324B}" dt="2023-08-22T16:49:39.896" v="6" actId="1076"/>
        <pc:sldMkLst>
          <pc:docMk/>
          <pc:sldMk cId="975005868" sldId="1737"/>
        </pc:sldMkLst>
        <pc:spChg chg="add mod">
          <ac:chgData name="Bernard, Allison M" userId="7cd67125-3436-42b8-b83a-bbe37ba15a4e" providerId="ADAL" clId="{272F65E7-D5C5-4793-9D18-4748A2D5324B}" dt="2023-08-22T16:49:39.896" v="6" actId="1076"/>
          <ac:spMkLst>
            <pc:docMk/>
            <pc:sldMk cId="975005868" sldId="1737"/>
            <ac:spMk id="3" creationId="{515D07D6-1E8C-DC0C-250F-3AE6A38004EE}"/>
          </ac:spMkLst>
        </pc:spChg>
      </pc:sldChg>
      <pc:sldChg chg="mod modShow">
        <pc:chgData name="Bernard, Allison M" userId="7cd67125-3436-42b8-b83a-bbe37ba15a4e" providerId="ADAL" clId="{272F65E7-D5C5-4793-9D18-4748A2D5324B}" dt="2023-08-22T16:49:58.604" v="7" actId="729"/>
        <pc:sldMkLst>
          <pc:docMk/>
          <pc:sldMk cId="3858363801" sldId="1850"/>
        </pc:sldMkLst>
      </pc:sldChg>
      <pc:sldChg chg="add">
        <pc:chgData name="Bernard, Allison M" userId="7cd67125-3436-42b8-b83a-bbe37ba15a4e" providerId="ADAL" clId="{272F65E7-D5C5-4793-9D18-4748A2D5324B}" dt="2023-08-02T15:30:57.423" v="0"/>
        <pc:sldMkLst>
          <pc:docMk/>
          <pc:sldMk cId="603526687" sldId="1859"/>
        </pc:sldMkLst>
      </pc:sldChg>
      <pc:sldChg chg="add mod modShow">
        <pc:chgData name="Bernard, Allison M" userId="7cd67125-3436-42b8-b83a-bbe37ba15a4e" providerId="ADAL" clId="{272F65E7-D5C5-4793-9D18-4748A2D5324B}" dt="2023-08-22T16:49:25.911" v="4" actId="729"/>
        <pc:sldMkLst>
          <pc:docMk/>
          <pc:sldMk cId="3086576131" sldId="1860"/>
        </pc:sldMkLst>
      </pc:sldChg>
      <pc:sldChg chg="add">
        <pc:chgData name="Bernard, Allison M" userId="7cd67125-3436-42b8-b83a-bbe37ba15a4e" providerId="ADAL" clId="{272F65E7-D5C5-4793-9D18-4748A2D5324B}" dt="2023-08-22T16:49:23.352" v="3"/>
        <pc:sldMkLst>
          <pc:docMk/>
          <pc:sldMk cId="1374090973" sldId="1861"/>
        </pc:sldMkLst>
      </pc:sldChg>
    </pc:docChg>
  </pc:docChgLst>
  <pc:docChgLst>
    <pc:chgData name="Sarasin, Elise" userId="051ede2b-3008-44c0-bb19-c9bb04b8c5c9" providerId="ADAL" clId="{5BDC0FCF-A356-444F-8538-D0F3FFC95B8C}"/>
    <pc:docChg chg="custSel addSld delSld modSld modSection">
      <pc:chgData name="Sarasin, Elise" userId="051ede2b-3008-44c0-bb19-c9bb04b8c5c9" providerId="ADAL" clId="{5BDC0FCF-A356-444F-8538-D0F3FFC95B8C}" dt="2023-10-09T20:57:42.528" v="25" actId="1076"/>
      <pc:docMkLst>
        <pc:docMk/>
      </pc:docMkLst>
      <pc:sldChg chg="del">
        <pc:chgData name="Sarasin, Elise" userId="051ede2b-3008-44c0-bb19-c9bb04b8c5c9" providerId="ADAL" clId="{5BDC0FCF-A356-444F-8538-D0F3FFC95B8C}" dt="2023-10-09T20:55:17.514" v="1" actId="2696"/>
        <pc:sldMkLst>
          <pc:docMk/>
          <pc:sldMk cId="4276775244" sldId="270"/>
        </pc:sldMkLst>
      </pc:sldChg>
      <pc:sldChg chg="del">
        <pc:chgData name="Sarasin, Elise" userId="051ede2b-3008-44c0-bb19-c9bb04b8c5c9" providerId="ADAL" clId="{5BDC0FCF-A356-444F-8538-D0F3FFC95B8C}" dt="2023-10-09T20:55:17.514" v="1" actId="2696"/>
        <pc:sldMkLst>
          <pc:docMk/>
          <pc:sldMk cId="251755131" sldId="1611"/>
        </pc:sldMkLst>
      </pc:sldChg>
      <pc:sldChg chg="addSp delSp modSp mod modAnim">
        <pc:chgData name="Sarasin, Elise" userId="051ede2b-3008-44c0-bb19-c9bb04b8c5c9" providerId="ADAL" clId="{5BDC0FCF-A356-444F-8538-D0F3FFC95B8C}" dt="2023-10-09T20:57:42.528" v="25" actId="1076"/>
        <pc:sldMkLst>
          <pc:docMk/>
          <pc:sldMk cId="3761957924" sldId="1841"/>
        </pc:sldMkLst>
        <pc:spChg chg="del">
          <ac:chgData name="Sarasin, Elise" userId="051ede2b-3008-44c0-bb19-c9bb04b8c5c9" providerId="ADAL" clId="{5BDC0FCF-A356-444F-8538-D0F3FFC95B8C}" dt="2023-10-09T20:57:10.377" v="11" actId="478"/>
          <ac:spMkLst>
            <pc:docMk/>
            <pc:sldMk cId="3761957924" sldId="1841"/>
            <ac:spMk id="5" creationId="{F8E850CF-ADA6-6BE3-B81E-7867DD1F14DE}"/>
          </ac:spMkLst>
        </pc:spChg>
        <pc:spChg chg="del">
          <ac:chgData name="Sarasin, Elise" userId="051ede2b-3008-44c0-bb19-c9bb04b8c5c9" providerId="ADAL" clId="{5BDC0FCF-A356-444F-8538-D0F3FFC95B8C}" dt="2023-10-09T20:57:11.851" v="13" actId="478"/>
          <ac:spMkLst>
            <pc:docMk/>
            <pc:sldMk cId="3761957924" sldId="1841"/>
            <ac:spMk id="17" creationId="{DE5ADE50-7A01-2F14-2353-571DF72275B4}"/>
          </ac:spMkLst>
        </pc:spChg>
        <pc:picChg chg="add mod">
          <ac:chgData name="Sarasin, Elise" userId="051ede2b-3008-44c0-bb19-c9bb04b8c5c9" providerId="ADAL" clId="{5BDC0FCF-A356-444F-8538-D0F3FFC95B8C}" dt="2023-10-09T20:57:34.613" v="22" actId="1076"/>
          <ac:picMkLst>
            <pc:docMk/>
            <pc:sldMk cId="3761957924" sldId="1841"/>
            <ac:picMk id="3" creationId="{363D29FB-AF02-B57D-8AE4-E0055F689F31}"/>
          </ac:picMkLst>
        </pc:picChg>
        <pc:picChg chg="mod">
          <ac:chgData name="Sarasin, Elise" userId="051ede2b-3008-44c0-bb19-c9bb04b8c5c9" providerId="ADAL" clId="{5BDC0FCF-A356-444F-8538-D0F3FFC95B8C}" dt="2023-10-09T20:57:42.528" v="25" actId="1076"/>
          <ac:picMkLst>
            <pc:docMk/>
            <pc:sldMk cId="3761957924" sldId="1841"/>
            <ac:picMk id="4" creationId="{76AA7237-78DD-8A81-9419-9737AA0FB03A}"/>
          </ac:picMkLst>
        </pc:picChg>
        <pc:picChg chg="del">
          <ac:chgData name="Sarasin, Elise" userId="051ede2b-3008-44c0-bb19-c9bb04b8c5c9" providerId="ADAL" clId="{5BDC0FCF-A356-444F-8538-D0F3FFC95B8C}" dt="2023-10-09T20:57:08.099" v="9" actId="478"/>
          <ac:picMkLst>
            <pc:docMk/>
            <pc:sldMk cId="3761957924" sldId="1841"/>
            <ac:picMk id="11" creationId="{260F5DE2-77BD-570D-3606-3055FEAB8662}"/>
          </ac:picMkLst>
        </pc:picChg>
        <pc:picChg chg="del">
          <ac:chgData name="Sarasin, Elise" userId="051ede2b-3008-44c0-bb19-c9bb04b8c5c9" providerId="ADAL" clId="{5BDC0FCF-A356-444F-8538-D0F3FFC95B8C}" dt="2023-10-09T20:57:08.563" v="10" actId="478"/>
          <ac:picMkLst>
            <pc:docMk/>
            <pc:sldMk cId="3761957924" sldId="1841"/>
            <ac:picMk id="14" creationId="{D0E276FE-7FAB-9A58-4596-443AE13304F2}"/>
          </ac:picMkLst>
        </pc:picChg>
        <pc:cxnChg chg="del">
          <ac:chgData name="Sarasin, Elise" userId="051ede2b-3008-44c0-bb19-c9bb04b8c5c9" providerId="ADAL" clId="{5BDC0FCF-A356-444F-8538-D0F3FFC95B8C}" dt="2023-10-09T20:57:11.102" v="12" actId="478"/>
          <ac:cxnSpMkLst>
            <pc:docMk/>
            <pc:sldMk cId="3761957924" sldId="1841"/>
            <ac:cxnSpMk id="10" creationId="{01E251F2-7630-9648-166E-C62F21B848FC}"/>
          </ac:cxnSpMkLst>
        </pc:cxnChg>
        <pc:cxnChg chg="del">
          <ac:chgData name="Sarasin, Elise" userId="051ede2b-3008-44c0-bb19-c9bb04b8c5c9" providerId="ADAL" clId="{5BDC0FCF-A356-444F-8538-D0F3FFC95B8C}" dt="2023-10-09T20:57:12.888" v="14" actId="478"/>
          <ac:cxnSpMkLst>
            <pc:docMk/>
            <pc:sldMk cId="3761957924" sldId="1841"/>
            <ac:cxnSpMk id="15" creationId="{F4AD70A6-E56E-6E6D-5728-C586BC60728D}"/>
          </ac:cxnSpMkLst>
        </pc:cxnChg>
      </pc:sldChg>
      <pc:sldChg chg="add modNotesTx">
        <pc:chgData name="Sarasin, Elise" userId="051ede2b-3008-44c0-bb19-c9bb04b8c5c9" providerId="ADAL" clId="{5BDC0FCF-A356-444F-8538-D0F3FFC95B8C}" dt="2023-10-09T20:55:26.432" v="7" actId="20577"/>
        <pc:sldMkLst>
          <pc:docMk/>
          <pc:sldMk cId="3060707925" sldId="1897"/>
        </pc:sldMkLst>
      </pc:sldChg>
      <pc:sldChg chg="add">
        <pc:chgData name="Sarasin, Elise" userId="051ede2b-3008-44c0-bb19-c9bb04b8c5c9" providerId="ADAL" clId="{5BDC0FCF-A356-444F-8538-D0F3FFC95B8C}" dt="2023-10-09T20:55:12.886" v="0"/>
        <pc:sldMkLst>
          <pc:docMk/>
          <pc:sldMk cId="1108201248" sldId="1899"/>
        </pc:sldMkLst>
      </pc:sldChg>
      <pc:sldChg chg="add">
        <pc:chgData name="Sarasin, Elise" userId="051ede2b-3008-44c0-bb19-c9bb04b8c5c9" providerId="ADAL" clId="{5BDC0FCF-A356-444F-8538-D0F3FFC95B8C}" dt="2023-10-09T20:55:12.886" v="0"/>
        <pc:sldMkLst>
          <pc:docMk/>
          <pc:sldMk cId="2724490585" sldId="1901"/>
        </pc:sldMkLst>
      </pc:sldChg>
      <pc:sldChg chg="add">
        <pc:chgData name="Sarasin, Elise" userId="051ede2b-3008-44c0-bb19-c9bb04b8c5c9" providerId="ADAL" clId="{5BDC0FCF-A356-444F-8538-D0F3FFC95B8C}" dt="2023-10-09T20:55:12.886" v="0"/>
        <pc:sldMkLst>
          <pc:docMk/>
          <pc:sldMk cId="640910738" sldId="1903"/>
        </pc:sldMkLst>
      </pc:sldChg>
      <pc:sldChg chg="add">
        <pc:chgData name="Sarasin, Elise" userId="051ede2b-3008-44c0-bb19-c9bb04b8c5c9" providerId="ADAL" clId="{5BDC0FCF-A356-444F-8538-D0F3FFC95B8C}" dt="2023-10-09T20:55:12.886" v="0"/>
        <pc:sldMkLst>
          <pc:docMk/>
          <pc:sldMk cId="1939559607" sldId="1905"/>
        </pc:sldMkLst>
      </pc:sldChg>
      <pc:sldChg chg="add">
        <pc:chgData name="Sarasin, Elise" userId="051ede2b-3008-44c0-bb19-c9bb04b8c5c9" providerId="ADAL" clId="{5BDC0FCF-A356-444F-8538-D0F3FFC95B8C}" dt="2023-10-09T20:55:12.886" v="0"/>
        <pc:sldMkLst>
          <pc:docMk/>
          <pc:sldMk cId="718096006" sldId="1907"/>
        </pc:sldMkLst>
      </pc:sldChg>
    </pc:docChg>
  </pc:docChgLst>
  <pc:docChgLst>
    <pc:chgData name="Lane, Kathleen" userId="d8586a00-d571-4eeb-bfc3-f42bf250439e" providerId="ADAL" clId="{9EB9AB86-3CE8-40C6-A965-17EC7F52A7FA}"/>
    <pc:docChg chg="undo custSel addSld delSld modSld modSection">
      <pc:chgData name="Lane, Kathleen" userId="d8586a00-d571-4eeb-bfc3-f42bf250439e" providerId="ADAL" clId="{9EB9AB86-3CE8-40C6-A965-17EC7F52A7FA}" dt="2022-12-13T15:55:16.994" v="27"/>
      <pc:docMkLst>
        <pc:docMk/>
      </pc:docMkLst>
      <pc:sldChg chg="del">
        <pc:chgData name="Lane, Kathleen" userId="d8586a00-d571-4eeb-bfc3-f42bf250439e" providerId="ADAL" clId="{9EB9AB86-3CE8-40C6-A965-17EC7F52A7FA}" dt="2022-12-13T15:44:17.136" v="7" actId="47"/>
        <pc:sldMkLst>
          <pc:docMk/>
          <pc:sldMk cId="74129817" sldId="267"/>
        </pc:sldMkLst>
      </pc:sldChg>
      <pc:sldChg chg="del">
        <pc:chgData name="Lane, Kathleen" userId="d8586a00-d571-4eeb-bfc3-f42bf250439e" providerId="ADAL" clId="{9EB9AB86-3CE8-40C6-A965-17EC7F52A7FA}" dt="2022-12-13T15:44:17.136" v="7" actId="47"/>
        <pc:sldMkLst>
          <pc:docMk/>
          <pc:sldMk cId="1639060102" sldId="268"/>
        </pc:sldMkLst>
      </pc:sldChg>
      <pc:sldChg chg="del">
        <pc:chgData name="Lane, Kathleen" userId="d8586a00-d571-4eeb-bfc3-f42bf250439e" providerId="ADAL" clId="{9EB9AB86-3CE8-40C6-A965-17EC7F52A7FA}" dt="2022-12-13T15:44:17.136" v="7" actId="47"/>
        <pc:sldMkLst>
          <pc:docMk/>
          <pc:sldMk cId="3735930191" sldId="269"/>
        </pc:sldMkLst>
      </pc:sldChg>
      <pc:sldChg chg="del">
        <pc:chgData name="Lane, Kathleen" userId="d8586a00-d571-4eeb-bfc3-f42bf250439e" providerId="ADAL" clId="{9EB9AB86-3CE8-40C6-A965-17EC7F52A7FA}" dt="2022-12-13T15:44:17.136" v="7" actId="47"/>
        <pc:sldMkLst>
          <pc:docMk/>
          <pc:sldMk cId="3251360464" sldId="528"/>
        </pc:sldMkLst>
      </pc:sldChg>
      <pc:sldChg chg="del">
        <pc:chgData name="Lane, Kathleen" userId="d8586a00-d571-4eeb-bfc3-f42bf250439e" providerId="ADAL" clId="{9EB9AB86-3CE8-40C6-A965-17EC7F52A7FA}" dt="2022-12-13T15:44:17.136" v="7" actId="47"/>
        <pc:sldMkLst>
          <pc:docMk/>
          <pc:sldMk cId="1387477499" sldId="566"/>
        </pc:sldMkLst>
      </pc:sldChg>
      <pc:sldChg chg="modSp mod">
        <pc:chgData name="Lane, Kathleen" userId="d8586a00-d571-4eeb-bfc3-f42bf250439e" providerId="ADAL" clId="{9EB9AB86-3CE8-40C6-A965-17EC7F52A7FA}" dt="2022-12-13T15:44:38.321" v="22" actId="20577"/>
        <pc:sldMkLst>
          <pc:docMk/>
          <pc:sldMk cId="301368859" sldId="653"/>
        </pc:sldMkLst>
        <pc:graphicFrameChg chg="modGraphic">
          <ac:chgData name="Lane, Kathleen" userId="d8586a00-d571-4eeb-bfc3-f42bf250439e" providerId="ADAL" clId="{9EB9AB86-3CE8-40C6-A965-17EC7F52A7FA}" dt="2022-12-13T15:44:38.321" v="22" actId="20577"/>
          <ac:graphicFrameMkLst>
            <pc:docMk/>
            <pc:sldMk cId="301368859" sldId="653"/>
            <ac:graphicFrameMk id="5" creationId="{00000000-0000-0000-0000-000000000000}"/>
          </ac:graphicFrameMkLst>
        </pc:graphicFrameChg>
      </pc:sldChg>
      <pc:sldChg chg="del">
        <pc:chgData name="Lane, Kathleen" userId="d8586a00-d571-4eeb-bfc3-f42bf250439e" providerId="ADAL" clId="{9EB9AB86-3CE8-40C6-A965-17EC7F52A7FA}" dt="2022-12-13T15:44:17.136" v="7" actId="47"/>
        <pc:sldMkLst>
          <pc:docMk/>
          <pc:sldMk cId="3792415479" sldId="780"/>
        </pc:sldMkLst>
      </pc:sldChg>
      <pc:sldChg chg="del">
        <pc:chgData name="Lane, Kathleen" userId="d8586a00-d571-4eeb-bfc3-f42bf250439e" providerId="ADAL" clId="{9EB9AB86-3CE8-40C6-A965-17EC7F52A7FA}" dt="2022-12-13T15:44:17.136" v="7" actId="47"/>
        <pc:sldMkLst>
          <pc:docMk/>
          <pc:sldMk cId="1083013809" sldId="1238"/>
        </pc:sldMkLst>
      </pc:sldChg>
      <pc:sldChg chg="del">
        <pc:chgData name="Lane, Kathleen" userId="d8586a00-d571-4eeb-bfc3-f42bf250439e" providerId="ADAL" clId="{9EB9AB86-3CE8-40C6-A965-17EC7F52A7FA}" dt="2022-12-13T15:44:17.136" v="7" actId="47"/>
        <pc:sldMkLst>
          <pc:docMk/>
          <pc:sldMk cId="2459875987" sldId="1239"/>
        </pc:sldMkLst>
      </pc:sldChg>
      <pc:sldChg chg="del">
        <pc:chgData name="Lane, Kathleen" userId="d8586a00-d571-4eeb-bfc3-f42bf250439e" providerId="ADAL" clId="{9EB9AB86-3CE8-40C6-A965-17EC7F52A7FA}" dt="2022-12-13T15:44:17.136" v="7" actId="47"/>
        <pc:sldMkLst>
          <pc:docMk/>
          <pc:sldMk cId="740493997" sldId="1251"/>
        </pc:sldMkLst>
      </pc:sldChg>
      <pc:sldChg chg="del">
        <pc:chgData name="Lane, Kathleen" userId="d8586a00-d571-4eeb-bfc3-f42bf250439e" providerId="ADAL" clId="{9EB9AB86-3CE8-40C6-A965-17EC7F52A7FA}" dt="2022-12-13T15:43:19.647" v="0" actId="47"/>
        <pc:sldMkLst>
          <pc:docMk/>
          <pc:sldMk cId="2946698533" sldId="1460"/>
        </pc:sldMkLst>
      </pc:sldChg>
      <pc:sldChg chg="del">
        <pc:chgData name="Lane, Kathleen" userId="d8586a00-d571-4eeb-bfc3-f42bf250439e" providerId="ADAL" clId="{9EB9AB86-3CE8-40C6-A965-17EC7F52A7FA}" dt="2022-12-13T15:43:22.463" v="1" actId="47"/>
        <pc:sldMkLst>
          <pc:docMk/>
          <pc:sldMk cId="766895623" sldId="1461"/>
        </pc:sldMkLst>
      </pc:sldChg>
      <pc:sldChg chg="del">
        <pc:chgData name="Lane, Kathleen" userId="d8586a00-d571-4eeb-bfc3-f42bf250439e" providerId="ADAL" clId="{9EB9AB86-3CE8-40C6-A965-17EC7F52A7FA}" dt="2022-12-13T15:43:36.789" v="2" actId="47"/>
        <pc:sldMkLst>
          <pc:docMk/>
          <pc:sldMk cId="575395579" sldId="1470"/>
        </pc:sldMkLst>
      </pc:sldChg>
      <pc:sldChg chg="del">
        <pc:chgData name="Lane, Kathleen" userId="d8586a00-d571-4eeb-bfc3-f42bf250439e" providerId="ADAL" clId="{9EB9AB86-3CE8-40C6-A965-17EC7F52A7FA}" dt="2022-12-13T15:43:36.789" v="2" actId="47"/>
        <pc:sldMkLst>
          <pc:docMk/>
          <pc:sldMk cId="1485131735" sldId="1471"/>
        </pc:sldMkLst>
      </pc:sldChg>
      <pc:sldChg chg="del">
        <pc:chgData name="Lane, Kathleen" userId="d8586a00-d571-4eeb-bfc3-f42bf250439e" providerId="ADAL" clId="{9EB9AB86-3CE8-40C6-A965-17EC7F52A7FA}" dt="2022-12-13T15:44:27.135" v="9" actId="47"/>
        <pc:sldMkLst>
          <pc:docMk/>
          <pc:sldMk cId="3691877024" sldId="1472"/>
        </pc:sldMkLst>
      </pc:sldChg>
      <pc:sldChg chg="del">
        <pc:chgData name="Lane, Kathleen" userId="d8586a00-d571-4eeb-bfc3-f42bf250439e" providerId="ADAL" clId="{9EB9AB86-3CE8-40C6-A965-17EC7F52A7FA}" dt="2022-12-13T15:44:17.136" v="7" actId="47"/>
        <pc:sldMkLst>
          <pc:docMk/>
          <pc:sldMk cId="697269217" sldId="1508"/>
        </pc:sldMkLst>
      </pc:sldChg>
      <pc:sldChg chg="del">
        <pc:chgData name="Lane, Kathleen" userId="d8586a00-d571-4eeb-bfc3-f42bf250439e" providerId="ADAL" clId="{9EB9AB86-3CE8-40C6-A965-17EC7F52A7FA}" dt="2022-12-13T15:44:17.136" v="7" actId="47"/>
        <pc:sldMkLst>
          <pc:docMk/>
          <pc:sldMk cId="3119188197" sldId="1614"/>
        </pc:sldMkLst>
      </pc:sldChg>
      <pc:sldChg chg="del">
        <pc:chgData name="Lane, Kathleen" userId="d8586a00-d571-4eeb-bfc3-f42bf250439e" providerId="ADAL" clId="{9EB9AB86-3CE8-40C6-A965-17EC7F52A7FA}" dt="2022-12-13T15:44:17.136" v="7" actId="47"/>
        <pc:sldMkLst>
          <pc:docMk/>
          <pc:sldMk cId="463797337" sldId="1617"/>
        </pc:sldMkLst>
      </pc:sldChg>
      <pc:sldChg chg="del">
        <pc:chgData name="Lane, Kathleen" userId="d8586a00-d571-4eeb-bfc3-f42bf250439e" providerId="ADAL" clId="{9EB9AB86-3CE8-40C6-A965-17EC7F52A7FA}" dt="2022-12-13T15:44:23.302" v="8" actId="47"/>
        <pc:sldMkLst>
          <pc:docMk/>
          <pc:sldMk cId="252108554" sldId="1624"/>
        </pc:sldMkLst>
      </pc:sldChg>
      <pc:sldChg chg="del">
        <pc:chgData name="Lane, Kathleen" userId="d8586a00-d571-4eeb-bfc3-f42bf250439e" providerId="ADAL" clId="{9EB9AB86-3CE8-40C6-A965-17EC7F52A7FA}" dt="2022-12-13T15:44:23.302" v="8" actId="47"/>
        <pc:sldMkLst>
          <pc:docMk/>
          <pc:sldMk cId="2953707562" sldId="1625"/>
        </pc:sldMkLst>
      </pc:sldChg>
      <pc:sldChg chg="del">
        <pc:chgData name="Lane, Kathleen" userId="d8586a00-d571-4eeb-bfc3-f42bf250439e" providerId="ADAL" clId="{9EB9AB86-3CE8-40C6-A965-17EC7F52A7FA}" dt="2022-12-13T15:44:17.136" v="7" actId="47"/>
        <pc:sldMkLst>
          <pc:docMk/>
          <pc:sldMk cId="102661255" sldId="1629"/>
        </pc:sldMkLst>
      </pc:sldChg>
      <pc:sldChg chg="del">
        <pc:chgData name="Lane, Kathleen" userId="d8586a00-d571-4eeb-bfc3-f42bf250439e" providerId="ADAL" clId="{9EB9AB86-3CE8-40C6-A965-17EC7F52A7FA}" dt="2022-12-13T15:44:23.302" v="8" actId="47"/>
        <pc:sldMkLst>
          <pc:docMk/>
          <pc:sldMk cId="3860786958" sldId="1632"/>
        </pc:sldMkLst>
      </pc:sldChg>
      <pc:sldChg chg="del">
        <pc:chgData name="Lane, Kathleen" userId="d8586a00-d571-4eeb-bfc3-f42bf250439e" providerId="ADAL" clId="{9EB9AB86-3CE8-40C6-A965-17EC7F52A7FA}" dt="2022-12-13T15:44:17.136" v="7" actId="47"/>
        <pc:sldMkLst>
          <pc:docMk/>
          <pc:sldMk cId="2134179799" sldId="1734"/>
        </pc:sldMkLst>
      </pc:sldChg>
      <pc:sldChg chg="modAnim">
        <pc:chgData name="Lane, Kathleen" userId="d8586a00-d571-4eeb-bfc3-f42bf250439e" providerId="ADAL" clId="{9EB9AB86-3CE8-40C6-A965-17EC7F52A7FA}" dt="2022-12-13T15:55:16.994" v="27"/>
        <pc:sldMkLst>
          <pc:docMk/>
          <pc:sldMk cId="2066693957" sldId="1757"/>
        </pc:sldMkLst>
      </pc:sldChg>
      <pc:sldChg chg="modSp add del mod">
        <pc:chgData name="Lane, Kathleen" userId="d8586a00-d571-4eeb-bfc3-f42bf250439e" providerId="ADAL" clId="{9EB9AB86-3CE8-40C6-A965-17EC7F52A7FA}" dt="2022-12-13T15:43:54.710" v="6" actId="47"/>
        <pc:sldMkLst>
          <pc:docMk/>
          <pc:sldMk cId="99412426" sldId="1794"/>
        </pc:sldMkLst>
        <pc:spChg chg="mod">
          <ac:chgData name="Lane, Kathleen" userId="d8586a00-d571-4eeb-bfc3-f42bf250439e" providerId="ADAL" clId="{9EB9AB86-3CE8-40C6-A965-17EC7F52A7FA}" dt="2022-12-13T15:43:53.071" v="5" actId="1076"/>
          <ac:spMkLst>
            <pc:docMk/>
            <pc:sldMk cId="99412426" sldId="1794"/>
            <ac:spMk id="4" creationId="{63B92C6D-BA63-D4CB-6DBC-A75A412D3AD5}"/>
          </ac:spMkLst>
        </pc:spChg>
      </pc:sldChg>
    </pc:docChg>
  </pc:docChgLst>
  <pc:docChgLst>
    <pc:chgData name="Bernard, Allison M" userId="7cd67125-3436-42b8-b83a-bbe37ba15a4e" providerId="ADAL" clId="{86171671-07AA-4AF1-9494-1A286633DBFC}"/>
    <pc:docChg chg="custSel modSld">
      <pc:chgData name="Bernard, Allison M" userId="7cd67125-3436-42b8-b83a-bbe37ba15a4e" providerId="ADAL" clId="{86171671-07AA-4AF1-9494-1A286633DBFC}" dt="2023-07-06T20:52:20.215" v="67" actId="20577"/>
      <pc:docMkLst>
        <pc:docMk/>
      </pc:docMkLst>
      <pc:sldChg chg="modSp mod">
        <pc:chgData name="Bernard, Allison M" userId="7cd67125-3436-42b8-b83a-bbe37ba15a4e" providerId="ADAL" clId="{86171671-07AA-4AF1-9494-1A286633DBFC}" dt="2023-07-06T20:49:19.943" v="49" actId="20577"/>
        <pc:sldMkLst>
          <pc:docMk/>
          <pc:sldMk cId="2543941978" sldId="336"/>
        </pc:sldMkLst>
        <pc:spChg chg="mod">
          <ac:chgData name="Bernard, Allison M" userId="7cd67125-3436-42b8-b83a-bbe37ba15a4e" providerId="ADAL" clId="{86171671-07AA-4AF1-9494-1A286633DBFC}" dt="2023-07-06T20:49:19.943" v="49" actId="20577"/>
          <ac:spMkLst>
            <pc:docMk/>
            <pc:sldMk cId="2543941978" sldId="336"/>
            <ac:spMk id="2" creationId="{57BCB212-66F0-4C3B-B653-2843DDCD3BEE}"/>
          </ac:spMkLst>
        </pc:spChg>
      </pc:sldChg>
      <pc:sldChg chg="modSp mod">
        <pc:chgData name="Bernard, Allison M" userId="7cd67125-3436-42b8-b83a-bbe37ba15a4e" providerId="ADAL" clId="{86171671-07AA-4AF1-9494-1A286633DBFC}" dt="2023-07-06T20:52:20.215" v="67" actId="20577"/>
        <pc:sldMkLst>
          <pc:docMk/>
          <pc:sldMk cId="852592445" sldId="1628"/>
        </pc:sldMkLst>
        <pc:spChg chg="mod">
          <ac:chgData name="Bernard, Allison M" userId="7cd67125-3436-42b8-b83a-bbe37ba15a4e" providerId="ADAL" clId="{86171671-07AA-4AF1-9494-1A286633DBFC}" dt="2023-07-06T20:52:20.215" v="67" actId="20577"/>
          <ac:spMkLst>
            <pc:docMk/>
            <pc:sldMk cId="852592445" sldId="1628"/>
            <ac:spMk id="6" creationId="{9395ECE1-BAF6-6424-BA1E-0116A363A774}"/>
          </ac:spMkLst>
        </pc:spChg>
      </pc:sldChg>
      <pc:sldChg chg="addSp delSp modSp mod">
        <pc:chgData name="Bernard, Allison M" userId="7cd67125-3436-42b8-b83a-bbe37ba15a4e" providerId="ADAL" clId="{86171671-07AA-4AF1-9494-1A286633DBFC}" dt="2023-07-06T20:52:04.149" v="61" actId="1076"/>
        <pc:sldMkLst>
          <pc:docMk/>
          <pc:sldMk cId="1445237140" sldId="1685"/>
        </pc:sldMkLst>
        <pc:spChg chg="add mod">
          <ac:chgData name="Bernard, Allison M" userId="7cd67125-3436-42b8-b83a-bbe37ba15a4e" providerId="ADAL" clId="{86171671-07AA-4AF1-9494-1A286633DBFC}" dt="2023-07-06T20:51:59.472" v="59" actId="478"/>
          <ac:spMkLst>
            <pc:docMk/>
            <pc:sldMk cId="1445237140" sldId="1685"/>
            <ac:spMk id="6" creationId="{58B09F09-F859-EF67-00CA-BCF7F461A260}"/>
          </ac:spMkLst>
        </pc:spChg>
        <pc:picChg chg="add mod">
          <ac:chgData name="Bernard, Allison M" userId="7cd67125-3436-42b8-b83a-bbe37ba15a4e" providerId="ADAL" clId="{86171671-07AA-4AF1-9494-1A286633DBFC}" dt="2023-07-06T20:51:58.302" v="58" actId="1076"/>
          <ac:picMkLst>
            <pc:docMk/>
            <pc:sldMk cId="1445237140" sldId="1685"/>
            <ac:picMk id="3" creationId="{622D9898-150F-074D-C7C7-D620A755550F}"/>
          </ac:picMkLst>
        </pc:picChg>
        <pc:picChg chg="del">
          <ac:chgData name="Bernard, Allison M" userId="7cd67125-3436-42b8-b83a-bbe37ba15a4e" providerId="ADAL" clId="{86171671-07AA-4AF1-9494-1A286633DBFC}" dt="2023-07-06T20:51:59.472" v="59" actId="478"/>
          <ac:picMkLst>
            <pc:docMk/>
            <pc:sldMk cId="1445237140" sldId="1685"/>
            <ac:picMk id="5" creationId="{DE0C2ABA-D65E-2750-33B7-8139F6F21EDD}"/>
          </ac:picMkLst>
        </pc:picChg>
        <pc:picChg chg="del">
          <ac:chgData name="Bernard, Allison M" userId="7cd67125-3436-42b8-b83a-bbe37ba15a4e" providerId="ADAL" clId="{86171671-07AA-4AF1-9494-1A286633DBFC}" dt="2023-07-06T20:51:55.032" v="55" actId="478"/>
          <ac:picMkLst>
            <pc:docMk/>
            <pc:sldMk cId="1445237140" sldId="1685"/>
            <ac:picMk id="7" creationId="{DFEF90F0-16EC-F3D8-E307-A22F70D423C4}"/>
          </ac:picMkLst>
        </pc:picChg>
        <pc:picChg chg="add mod">
          <ac:chgData name="Bernard, Allison M" userId="7cd67125-3436-42b8-b83a-bbe37ba15a4e" providerId="ADAL" clId="{86171671-07AA-4AF1-9494-1A286633DBFC}" dt="2023-07-06T20:52:04.149" v="61" actId="1076"/>
          <ac:picMkLst>
            <pc:docMk/>
            <pc:sldMk cId="1445237140" sldId="1685"/>
            <ac:picMk id="11" creationId="{1B72DD97-EBDB-FCE2-3301-82DBB87B1D91}"/>
          </ac:picMkLst>
        </pc:picChg>
      </pc:sldChg>
      <pc:sldChg chg="addSp modSp mod">
        <pc:chgData name="Bernard, Allison M" userId="7cd67125-3436-42b8-b83a-bbe37ba15a4e" providerId="ADAL" clId="{86171671-07AA-4AF1-9494-1A286633DBFC}" dt="2023-07-06T20:49:34.705" v="51" actId="13822"/>
        <pc:sldMkLst>
          <pc:docMk/>
          <pc:sldMk cId="1030535372" sldId="1716"/>
        </pc:sldMkLst>
        <pc:spChg chg="add mod">
          <ac:chgData name="Bernard, Allison M" userId="7cd67125-3436-42b8-b83a-bbe37ba15a4e" providerId="ADAL" clId="{86171671-07AA-4AF1-9494-1A286633DBFC}" dt="2023-07-06T20:49:34.705" v="51" actId="13822"/>
          <ac:spMkLst>
            <pc:docMk/>
            <pc:sldMk cId="1030535372" sldId="1716"/>
            <ac:spMk id="14" creationId="{5A0A6EAA-5709-B067-E650-83CDE8EF8E57}"/>
          </ac:spMkLst>
        </pc:spChg>
      </pc:sldChg>
      <pc:sldChg chg="modSp">
        <pc:chgData name="Bernard, Allison M" userId="7cd67125-3436-42b8-b83a-bbe37ba15a4e" providerId="ADAL" clId="{86171671-07AA-4AF1-9494-1A286633DBFC}" dt="2023-07-06T20:51:24.156" v="54"/>
        <pc:sldMkLst>
          <pc:docMk/>
          <pc:sldMk cId="975005868" sldId="1737"/>
        </pc:sldMkLst>
        <pc:graphicFrameChg chg="mod">
          <ac:chgData name="Bernard, Allison M" userId="7cd67125-3436-42b8-b83a-bbe37ba15a4e" providerId="ADAL" clId="{86171671-07AA-4AF1-9494-1A286633DBFC}" dt="2023-07-06T20:51:24.156" v="54"/>
          <ac:graphicFrameMkLst>
            <pc:docMk/>
            <pc:sldMk cId="975005868" sldId="1737"/>
            <ac:graphicFrameMk id="7" creationId="{F4F62808-A30F-DF08-ED5B-32EDE2695C7B}"/>
          </ac:graphicFrameMkLst>
        </pc:graphicFrameChg>
      </pc:sldChg>
      <pc:sldChg chg="addSp modSp">
        <pc:chgData name="Bernard, Allison M" userId="7cd67125-3436-42b8-b83a-bbe37ba15a4e" providerId="ADAL" clId="{86171671-07AA-4AF1-9494-1A286633DBFC}" dt="2023-07-06T20:50:31.699" v="53"/>
        <pc:sldMkLst>
          <pc:docMk/>
          <pc:sldMk cId="2932351187" sldId="1748"/>
        </pc:sldMkLst>
        <pc:spChg chg="add mod">
          <ac:chgData name="Bernard, Allison M" userId="7cd67125-3436-42b8-b83a-bbe37ba15a4e" providerId="ADAL" clId="{86171671-07AA-4AF1-9494-1A286633DBFC}" dt="2023-07-06T20:50:31.699" v="53"/>
          <ac:spMkLst>
            <pc:docMk/>
            <pc:sldMk cId="2932351187" sldId="1748"/>
            <ac:spMk id="2" creationId="{F79C0A53-276F-D783-9178-57E1627B096C}"/>
          </ac:spMkLst>
        </pc:spChg>
      </pc:sldChg>
      <pc:sldChg chg="addSp modSp">
        <pc:chgData name="Bernard, Allison M" userId="7cd67125-3436-42b8-b83a-bbe37ba15a4e" providerId="ADAL" clId="{86171671-07AA-4AF1-9494-1A286633DBFC}" dt="2023-07-06T20:49:54.657" v="52"/>
        <pc:sldMkLst>
          <pc:docMk/>
          <pc:sldMk cId="2846423218" sldId="1838"/>
        </pc:sldMkLst>
        <pc:spChg chg="add mod">
          <ac:chgData name="Bernard, Allison M" userId="7cd67125-3436-42b8-b83a-bbe37ba15a4e" providerId="ADAL" clId="{86171671-07AA-4AF1-9494-1A286633DBFC}" dt="2023-07-06T20:49:54.657" v="52"/>
          <ac:spMkLst>
            <pc:docMk/>
            <pc:sldMk cId="2846423218" sldId="1838"/>
            <ac:spMk id="2" creationId="{CC94A24F-2501-5A70-8A5A-8A4641962855}"/>
          </ac:spMkLst>
        </pc:spChg>
      </pc:sldChg>
    </pc:docChg>
  </pc:docChgLst>
  <pc:docChgLst>
    <pc:chgData name="Buckman, Mark" userId="143108ed-1948-4344-b71d-df851b3c54dd" providerId="ADAL" clId="{D1EC8724-7E8E-4FF9-B309-D046DE1AA039}"/>
    <pc:docChg chg="custSel modSld">
      <pc:chgData name="Buckman, Mark" userId="143108ed-1948-4344-b71d-df851b3c54dd" providerId="ADAL" clId="{D1EC8724-7E8E-4FF9-B309-D046DE1AA039}" dt="2023-03-16T20:37:59.877" v="23" actId="1076"/>
      <pc:docMkLst>
        <pc:docMk/>
      </pc:docMkLst>
      <pc:sldChg chg="addSp delSp modSp mod">
        <pc:chgData name="Buckman, Mark" userId="143108ed-1948-4344-b71d-df851b3c54dd" providerId="ADAL" clId="{D1EC8724-7E8E-4FF9-B309-D046DE1AA039}" dt="2023-03-16T20:37:59.877" v="23" actId="1076"/>
        <pc:sldMkLst>
          <pc:docMk/>
          <pc:sldMk cId="2946698533" sldId="1460"/>
        </pc:sldMkLst>
        <pc:picChg chg="mod">
          <ac:chgData name="Buckman, Mark" userId="143108ed-1948-4344-b71d-df851b3c54dd" providerId="ADAL" clId="{D1EC8724-7E8E-4FF9-B309-D046DE1AA039}" dt="2023-03-16T20:37:59.877" v="23" actId="1076"/>
          <ac:picMkLst>
            <pc:docMk/>
            <pc:sldMk cId="2946698533" sldId="1460"/>
            <ac:picMk id="4" creationId="{3BF80AF6-170C-4036-9617-EB2F7575BA84}"/>
          </ac:picMkLst>
        </pc:picChg>
        <pc:picChg chg="add del mod">
          <ac:chgData name="Buckman, Mark" userId="143108ed-1948-4344-b71d-df851b3c54dd" providerId="ADAL" clId="{D1EC8724-7E8E-4FF9-B309-D046DE1AA039}" dt="2023-03-16T20:37:48.022" v="20" actId="478"/>
          <ac:picMkLst>
            <pc:docMk/>
            <pc:sldMk cId="2946698533" sldId="1460"/>
            <ac:picMk id="5" creationId="{E32295BA-7BD6-53E8-9CDB-A178EE1679F9}"/>
          </ac:picMkLst>
        </pc:picChg>
      </pc:sldChg>
      <pc:sldChg chg="addSp delSp modSp mod">
        <pc:chgData name="Buckman, Mark" userId="143108ed-1948-4344-b71d-df851b3c54dd" providerId="ADAL" clId="{D1EC8724-7E8E-4FF9-B309-D046DE1AA039}" dt="2023-03-16T20:37:55.311" v="22" actId="1076"/>
        <pc:sldMkLst>
          <pc:docMk/>
          <pc:sldMk cId="766895623" sldId="1461"/>
        </pc:sldMkLst>
        <pc:picChg chg="add del mod">
          <ac:chgData name="Buckman, Mark" userId="143108ed-1948-4344-b71d-df851b3c54dd" providerId="ADAL" clId="{D1EC8724-7E8E-4FF9-B309-D046DE1AA039}" dt="2023-03-16T20:37:50.998" v="21" actId="478"/>
          <ac:picMkLst>
            <pc:docMk/>
            <pc:sldMk cId="766895623" sldId="1461"/>
            <ac:picMk id="3" creationId="{130802A0-B1D4-AF74-F775-6117098C2549}"/>
          </ac:picMkLst>
        </pc:picChg>
        <pc:picChg chg="mod">
          <ac:chgData name="Buckman, Mark" userId="143108ed-1948-4344-b71d-df851b3c54dd" providerId="ADAL" clId="{D1EC8724-7E8E-4FF9-B309-D046DE1AA039}" dt="2023-03-16T20:37:55.311" v="22" actId="1076"/>
          <ac:picMkLst>
            <pc:docMk/>
            <pc:sldMk cId="766895623" sldId="1461"/>
            <ac:picMk id="4" creationId="{3CD00BF2-2124-45D3-A5F9-919A7340506B}"/>
          </ac:picMkLst>
        </pc:picChg>
      </pc:sldChg>
      <pc:sldChg chg="addSp modSp mod">
        <pc:chgData name="Buckman, Mark" userId="143108ed-1948-4344-b71d-df851b3c54dd" providerId="ADAL" clId="{D1EC8724-7E8E-4FF9-B309-D046DE1AA039}" dt="2023-03-16T20:37:17.045" v="18" actId="1076"/>
        <pc:sldMkLst>
          <pc:docMk/>
          <pc:sldMk cId="575395579" sldId="1470"/>
        </pc:sldMkLst>
        <pc:picChg chg="add mod">
          <ac:chgData name="Buckman, Mark" userId="143108ed-1948-4344-b71d-df851b3c54dd" providerId="ADAL" clId="{D1EC8724-7E8E-4FF9-B309-D046DE1AA039}" dt="2023-03-16T20:37:17.045" v="18" actId="1076"/>
          <ac:picMkLst>
            <pc:docMk/>
            <pc:sldMk cId="575395579" sldId="1470"/>
            <ac:picMk id="3" creationId="{76C5114C-5578-16B9-DA12-155F35290904}"/>
          </ac:picMkLst>
        </pc:picChg>
        <pc:picChg chg="mod">
          <ac:chgData name="Buckman, Mark" userId="143108ed-1948-4344-b71d-df851b3c54dd" providerId="ADAL" clId="{D1EC8724-7E8E-4FF9-B309-D046DE1AA039}" dt="2023-03-16T20:36:51.179" v="11" actId="1076"/>
          <ac:picMkLst>
            <pc:docMk/>
            <pc:sldMk cId="575395579" sldId="1470"/>
            <ac:picMk id="4" creationId="{8D74C7BE-F10F-4BEB-B4CC-B407602D682E}"/>
          </ac:picMkLst>
        </pc:picChg>
      </pc:sldChg>
      <pc:sldChg chg="addSp delSp modSp mod">
        <pc:chgData name="Buckman, Mark" userId="143108ed-1948-4344-b71d-df851b3c54dd" providerId="ADAL" clId="{D1EC8724-7E8E-4FF9-B309-D046DE1AA039}" dt="2023-03-16T20:37:22.396" v="19"/>
        <pc:sldMkLst>
          <pc:docMk/>
          <pc:sldMk cId="1485131735" sldId="1471"/>
        </pc:sldMkLst>
        <pc:picChg chg="add del mod">
          <ac:chgData name="Buckman, Mark" userId="143108ed-1948-4344-b71d-df851b3c54dd" providerId="ADAL" clId="{D1EC8724-7E8E-4FF9-B309-D046DE1AA039}" dt="2023-03-16T20:37:09.330" v="17"/>
          <ac:picMkLst>
            <pc:docMk/>
            <pc:sldMk cId="1485131735" sldId="1471"/>
            <ac:picMk id="3" creationId="{2857FAC2-CC52-3FBD-092E-0EEE85F97041}"/>
          </ac:picMkLst>
        </pc:picChg>
        <pc:picChg chg="mod">
          <ac:chgData name="Buckman, Mark" userId="143108ed-1948-4344-b71d-df851b3c54dd" providerId="ADAL" clId="{D1EC8724-7E8E-4FF9-B309-D046DE1AA039}" dt="2023-03-16T20:37:05.989" v="15" actId="1076"/>
          <ac:picMkLst>
            <pc:docMk/>
            <pc:sldMk cId="1485131735" sldId="1471"/>
            <ac:picMk id="4" creationId="{73657694-B4E8-4A40-90B8-B524CFF89614}"/>
          </ac:picMkLst>
        </pc:picChg>
        <pc:picChg chg="add mod">
          <ac:chgData name="Buckman, Mark" userId="143108ed-1948-4344-b71d-df851b3c54dd" providerId="ADAL" clId="{D1EC8724-7E8E-4FF9-B309-D046DE1AA039}" dt="2023-03-16T20:37:22.396" v="19"/>
          <ac:picMkLst>
            <pc:docMk/>
            <pc:sldMk cId="1485131735" sldId="1471"/>
            <ac:picMk id="5" creationId="{01D518AB-6B1D-3103-B071-CCE36C97D74D}"/>
          </ac:picMkLst>
        </pc:picChg>
      </pc:sldChg>
    </pc:docChg>
  </pc:docChgLst>
  <pc:docChgLst>
    <pc:chgData name="Sarasin, Elise" userId="051ede2b-3008-44c0-bb19-c9bb04b8c5c9" providerId="ADAL" clId="{78ACE845-0C17-4CC2-A0EC-5F2AE0DAFD19}"/>
    <pc:docChg chg="delSld modSld modSection">
      <pc:chgData name="Sarasin, Elise" userId="051ede2b-3008-44c0-bb19-c9bb04b8c5c9" providerId="ADAL" clId="{78ACE845-0C17-4CC2-A0EC-5F2AE0DAFD19}" dt="2023-10-09T21:13:38.932" v="7"/>
      <pc:docMkLst>
        <pc:docMk/>
      </pc:docMkLst>
      <pc:sldChg chg="del">
        <pc:chgData name="Sarasin, Elise" userId="051ede2b-3008-44c0-bb19-c9bb04b8c5c9" providerId="ADAL" clId="{78ACE845-0C17-4CC2-A0EC-5F2AE0DAFD19}" dt="2023-10-09T21:08:04.975" v="0" actId="47"/>
        <pc:sldMkLst>
          <pc:docMk/>
          <pc:sldMk cId="2946698533" sldId="1460"/>
        </pc:sldMkLst>
      </pc:sldChg>
      <pc:sldChg chg="del">
        <pc:chgData name="Sarasin, Elise" userId="051ede2b-3008-44c0-bb19-c9bb04b8c5c9" providerId="ADAL" clId="{78ACE845-0C17-4CC2-A0EC-5F2AE0DAFD19}" dt="2023-10-09T21:08:06.097" v="1" actId="47"/>
        <pc:sldMkLst>
          <pc:docMk/>
          <pc:sldMk cId="766895623" sldId="1461"/>
        </pc:sldMkLst>
      </pc:sldChg>
      <pc:sldChg chg="modTransition">
        <pc:chgData name="Sarasin, Elise" userId="051ede2b-3008-44c0-bb19-c9bb04b8c5c9" providerId="ADAL" clId="{78ACE845-0C17-4CC2-A0EC-5F2AE0DAFD19}" dt="2023-10-09T21:12:14.579" v="6"/>
        <pc:sldMkLst>
          <pc:docMk/>
          <pc:sldMk cId="2838641249" sldId="1466"/>
        </pc:sldMkLst>
      </pc:sldChg>
      <pc:sldChg chg="del">
        <pc:chgData name="Sarasin, Elise" userId="051ede2b-3008-44c0-bb19-c9bb04b8c5c9" providerId="ADAL" clId="{78ACE845-0C17-4CC2-A0EC-5F2AE0DAFD19}" dt="2023-10-09T21:08:07.862" v="2" actId="47"/>
        <pc:sldMkLst>
          <pc:docMk/>
          <pc:sldMk cId="575395579" sldId="1470"/>
        </pc:sldMkLst>
      </pc:sldChg>
      <pc:sldChg chg="del">
        <pc:chgData name="Sarasin, Elise" userId="051ede2b-3008-44c0-bb19-c9bb04b8c5c9" providerId="ADAL" clId="{78ACE845-0C17-4CC2-A0EC-5F2AE0DAFD19}" dt="2023-10-09T21:08:09.012" v="3" actId="47"/>
        <pc:sldMkLst>
          <pc:docMk/>
          <pc:sldMk cId="1485131735" sldId="1471"/>
        </pc:sldMkLst>
      </pc:sldChg>
      <pc:sldChg chg="modTransition">
        <pc:chgData name="Sarasin, Elise" userId="051ede2b-3008-44c0-bb19-c9bb04b8c5c9" providerId="ADAL" clId="{78ACE845-0C17-4CC2-A0EC-5F2AE0DAFD19}" dt="2023-10-09T21:10:58.091" v="4"/>
        <pc:sldMkLst>
          <pc:docMk/>
          <pc:sldMk cId="1211548817" sldId="1717"/>
        </pc:sldMkLst>
      </pc:sldChg>
      <pc:sldChg chg="modTransition">
        <pc:chgData name="Sarasin, Elise" userId="051ede2b-3008-44c0-bb19-c9bb04b8c5c9" providerId="ADAL" clId="{78ACE845-0C17-4CC2-A0EC-5F2AE0DAFD19}" dt="2023-10-09T21:13:38.932" v="7"/>
        <pc:sldMkLst>
          <pc:docMk/>
          <pc:sldMk cId="3103240376" sldId="1742"/>
        </pc:sldMkLst>
      </pc:sldChg>
      <pc:sldChg chg="modTransition">
        <pc:chgData name="Sarasin, Elise" userId="051ede2b-3008-44c0-bb19-c9bb04b8c5c9" providerId="ADAL" clId="{78ACE845-0C17-4CC2-A0EC-5F2AE0DAFD19}" dt="2023-10-09T21:11:24.909" v="5"/>
        <pc:sldMkLst>
          <pc:docMk/>
          <pc:sldMk cId="2846423218" sldId="1838"/>
        </pc:sldMkLst>
      </pc:sldChg>
    </pc:docChg>
  </pc:docChgLst>
  <pc:docChgLst>
    <pc:chgData name="Buckman, Mark" userId="143108ed-1948-4344-b71d-df851b3c54dd" providerId="ADAL" clId="{56C67B01-7434-1041-A974-4E1148AF61F3}"/>
    <pc:docChg chg="undo custSel addSld delSld modSld modSection">
      <pc:chgData name="Buckman, Mark" userId="143108ed-1948-4344-b71d-df851b3c54dd" providerId="ADAL" clId="{56C67B01-7434-1041-A974-4E1148AF61F3}" dt="2022-12-14T16:46:21.303" v="774" actId="113"/>
      <pc:docMkLst>
        <pc:docMk/>
      </pc:docMkLst>
      <pc:sldChg chg="addSp delSp modSp add del mod delAnim modNotesTx">
        <pc:chgData name="Buckman, Mark" userId="143108ed-1948-4344-b71d-df851b3c54dd" providerId="ADAL" clId="{56C67B01-7434-1041-A974-4E1148AF61F3}" dt="2022-12-14T15:32:49.935" v="683" actId="2696"/>
        <pc:sldMkLst>
          <pc:docMk/>
          <pc:sldMk cId="3542282042" sldId="267"/>
        </pc:sldMkLst>
        <pc:spChg chg="mod">
          <ac:chgData name="Buckman, Mark" userId="143108ed-1948-4344-b71d-df851b3c54dd" providerId="ADAL" clId="{56C67B01-7434-1041-A974-4E1148AF61F3}" dt="2022-12-14T15:23:03.393" v="132" actId="404"/>
          <ac:spMkLst>
            <pc:docMk/>
            <pc:sldMk cId="3542282042" sldId="267"/>
            <ac:spMk id="2" creationId="{5BC5A612-6BA6-F945-9C7B-459B636CA7F4}"/>
          </ac:spMkLst>
        </pc:spChg>
        <pc:grpChg chg="del">
          <ac:chgData name="Buckman, Mark" userId="143108ed-1948-4344-b71d-df851b3c54dd" providerId="ADAL" clId="{56C67B01-7434-1041-A974-4E1148AF61F3}" dt="2022-12-14T15:23:12.550" v="135" actId="478"/>
          <ac:grpSpMkLst>
            <pc:docMk/>
            <pc:sldMk cId="3542282042" sldId="267"/>
            <ac:grpSpMk id="11" creationId="{9AA3C141-47E8-A34A-8F84-491BF7A75E78}"/>
          </ac:grpSpMkLst>
        </pc:grpChg>
        <pc:grpChg chg="del">
          <ac:chgData name="Buckman, Mark" userId="143108ed-1948-4344-b71d-df851b3c54dd" providerId="ADAL" clId="{56C67B01-7434-1041-A974-4E1148AF61F3}" dt="2022-12-14T15:23:11.388" v="134" actId="478"/>
          <ac:grpSpMkLst>
            <pc:docMk/>
            <pc:sldMk cId="3542282042" sldId="267"/>
            <ac:grpSpMk id="14" creationId="{6842C4D2-7EF1-024E-874C-101EB90A57F1}"/>
          </ac:grpSpMkLst>
        </pc:grpChg>
        <pc:graphicFrameChg chg="mod">
          <ac:chgData name="Buckman, Mark" userId="143108ed-1948-4344-b71d-df851b3c54dd" providerId="ADAL" clId="{56C67B01-7434-1041-A974-4E1148AF61F3}" dt="2022-12-14T15:30:55.270" v="656"/>
          <ac:graphicFrameMkLst>
            <pc:docMk/>
            <pc:sldMk cId="3542282042" sldId="267"/>
            <ac:graphicFrameMk id="6" creationId="{426002F3-E3AE-5643-9F11-B82DC5A957CD}"/>
          </ac:graphicFrameMkLst>
        </pc:graphicFrameChg>
        <pc:picChg chg="add mod">
          <ac:chgData name="Buckman, Mark" userId="143108ed-1948-4344-b71d-df851b3c54dd" providerId="ADAL" clId="{56C67B01-7434-1041-A974-4E1148AF61F3}" dt="2022-12-14T15:22:41.525" v="64" actId="14100"/>
          <ac:picMkLst>
            <pc:docMk/>
            <pc:sldMk cId="3542282042" sldId="267"/>
            <ac:picMk id="3" creationId="{7608C44F-534E-DDEE-1562-784A8CECA6C1}"/>
          </ac:picMkLst>
        </pc:picChg>
        <pc:picChg chg="del">
          <ac:chgData name="Buckman, Mark" userId="143108ed-1948-4344-b71d-df851b3c54dd" providerId="ADAL" clId="{56C67B01-7434-1041-A974-4E1148AF61F3}" dt="2022-12-14T15:22:25.488" v="61" actId="478"/>
          <ac:picMkLst>
            <pc:docMk/>
            <pc:sldMk cId="3542282042" sldId="267"/>
            <ac:picMk id="5" creationId="{D507AFD9-F10F-CB32-3186-6E24B7B7A80D}"/>
          </ac:picMkLst>
        </pc:picChg>
        <pc:picChg chg="del">
          <ac:chgData name="Buckman, Mark" userId="143108ed-1948-4344-b71d-df851b3c54dd" providerId="ADAL" clId="{56C67B01-7434-1041-A974-4E1148AF61F3}" dt="2022-12-14T15:23:13.723" v="136" actId="478"/>
          <ac:picMkLst>
            <pc:docMk/>
            <pc:sldMk cId="3542282042" sldId="267"/>
            <ac:picMk id="10" creationId="{86ABFEA0-4615-1643-A8B0-8C5C00B2AB1A}"/>
          </ac:picMkLst>
        </pc:picChg>
        <pc:picChg chg="mod">
          <ac:chgData name="Buckman, Mark" userId="143108ed-1948-4344-b71d-df851b3c54dd" providerId="ADAL" clId="{56C67B01-7434-1041-A974-4E1148AF61F3}" dt="2022-12-14T15:29:32.404" v="571" actId="1076"/>
          <ac:picMkLst>
            <pc:docMk/>
            <pc:sldMk cId="3542282042" sldId="267"/>
            <ac:picMk id="34" creationId="{66C9EEB0-99C8-9648-AFE9-863AA00ABB1D}"/>
          </ac:picMkLst>
        </pc:picChg>
        <pc:picChg chg="del">
          <ac:chgData name="Buckman, Mark" userId="143108ed-1948-4344-b71d-df851b3c54dd" providerId="ADAL" clId="{56C67B01-7434-1041-A974-4E1148AF61F3}" dt="2022-12-14T15:24:19.060" v="150" actId="478"/>
          <ac:picMkLst>
            <pc:docMk/>
            <pc:sldMk cId="3542282042" sldId="267"/>
            <ac:picMk id="35" creationId="{FD38B781-8A07-5449-80AC-49F86AEF473B}"/>
          </ac:picMkLst>
        </pc:picChg>
        <pc:picChg chg="del">
          <ac:chgData name="Buckman, Mark" userId="143108ed-1948-4344-b71d-df851b3c54dd" providerId="ADAL" clId="{56C67B01-7434-1041-A974-4E1148AF61F3}" dt="2022-12-14T15:24:18.504" v="149" actId="478"/>
          <ac:picMkLst>
            <pc:docMk/>
            <pc:sldMk cId="3542282042" sldId="267"/>
            <ac:picMk id="36" creationId="{C6144327-C899-2C48-B5C6-8D3BF4E1A063}"/>
          </ac:picMkLst>
        </pc:picChg>
        <pc:picChg chg="del">
          <ac:chgData name="Buckman, Mark" userId="143108ed-1948-4344-b71d-df851b3c54dd" providerId="ADAL" clId="{56C67B01-7434-1041-A974-4E1148AF61F3}" dt="2022-12-14T15:24:18.029" v="148" actId="478"/>
          <ac:picMkLst>
            <pc:docMk/>
            <pc:sldMk cId="3542282042" sldId="267"/>
            <ac:picMk id="37" creationId="{EBD55DA5-B4E6-2949-B0CD-B8E00216ECF6}"/>
          </ac:picMkLst>
        </pc:picChg>
        <pc:picChg chg="del">
          <ac:chgData name="Buckman, Mark" userId="143108ed-1948-4344-b71d-df851b3c54dd" providerId="ADAL" clId="{56C67B01-7434-1041-A974-4E1148AF61F3}" dt="2022-12-14T15:24:17.467" v="147" actId="478"/>
          <ac:picMkLst>
            <pc:docMk/>
            <pc:sldMk cId="3542282042" sldId="267"/>
            <ac:picMk id="38" creationId="{4CACC4AF-78A3-C14A-900B-C2431757F71D}"/>
          </ac:picMkLst>
        </pc:picChg>
        <pc:picChg chg="del">
          <ac:chgData name="Buckman, Mark" userId="143108ed-1948-4344-b71d-df851b3c54dd" providerId="ADAL" clId="{56C67B01-7434-1041-A974-4E1148AF61F3}" dt="2022-12-14T15:24:16.852" v="146" actId="478"/>
          <ac:picMkLst>
            <pc:docMk/>
            <pc:sldMk cId="3542282042" sldId="267"/>
            <ac:picMk id="39" creationId="{BE974FFA-470C-1141-84C6-D85F8E4B5CD2}"/>
          </ac:picMkLst>
        </pc:picChg>
      </pc:sldChg>
      <pc:sldChg chg="addSp delSp modSp mod chgLayout">
        <pc:chgData name="Buckman, Mark" userId="143108ed-1948-4344-b71d-df851b3c54dd" providerId="ADAL" clId="{56C67B01-7434-1041-A974-4E1148AF61F3}" dt="2022-12-14T16:46:21.303" v="774" actId="113"/>
        <pc:sldMkLst>
          <pc:docMk/>
          <pc:sldMk cId="1955330877" sldId="1761"/>
        </pc:sldMkLst>
        <pc:spChg chg="mod ord">
          <ac:chgData name="Buckman, Mark" userId="143108ed-1948-4344-b71d-df851b3c54dd" providerId="ADAL" clId="{56C67B01-7434-1041-A974-4E1148AF61F3}" dt="2022-12-14T16:46:21.303" v="774" actId="113"/>
          <ac:spMkLst>
            <pc:docMk/>
            <pc:sldMk cId="1955330877" sldId="1761"/>
            <ac:spMk id="2" creationId="{A0DE622D-A819-CB83-F920-BC01B830546D}"/>
          </ac:spMkLst>
        </pc:spChg>
        <pc:spChg chg="del">
          <ac:chgData name="Buckman, Mark" userId="143108ed-1948-4344-b71d-df851b3c54dd" providerId="ADAL" clId="{56C67B01-7434-1041-A974-4E1148AF61F3}" dt="2022-12-14T16:46:13.424" v="771" actId="700"/>
          <ac:spMkLst>
            <pc:docMk/>
            <pc:sldMk cId="1955330877" sldId="1761"/>
            <ac:spMk id="3" creationId="{387270FC-27D6-28DB-6936-6B84B545DCA5}"/>
          </ac:spMkLst>
        </pc:spChg>
        <pc:spChg chg="add mod ord">
          <ac:chgData name="Buckman, Mark" userId="143108ed-1948-4344-b71d-df851b3c54dd" providerId="ADAL" clId="{56C67B01-7434-1041-A974-4E1148AF61F3}" dt="2022-12-14T16:46:13.424" v="771" actId="700"/>
          <ac:spMkLst>
            <pc:docMk/>
            <pc:sldMk cId="1955330877" sldId="1761"/>
            <ac:spMk id="6" creationId="{E9D75D07-C6F6-3193-8852-81C498ECBC3A}"/>
          </ac:spMkLst>
        </pc:spChg>
      </pc:sldChg>
      <pc:sldChg chg="modSp mod">
        <pc:chgData name="Buckman, Mark" userId="143108ed-1948-4344-b71d-df851b3c54dd" providerId="ADAL" clId="{56C67B01-7434-1041-A974-4E1148AF61F3}" dt="2022-12-14T15:16:27.376" v="35" actId="404"/>
        <pc:sldMkLst>
          <pc:docMk/>
          <pc:sldMk cId="2337503466" sldId="1773"/>
        </pc:sldMkLst>
        <pc:spChg chg="mod">
          <ac:chgData name="Buckman, Mark" userId="143108ed-1948-4344-b71d-df851b3c54dd" providerId="ADAL" clId="{56C67B01-7434-1041-A974-4E1148AF61F3}" dt="2022-12-14T15:16:27.376" v="35" actId="404"/>
          <ac:spMkLst>
            <pc:docMk/>
            <pc:sldMk cId="2337503466" sldId="1773"/>
            <ac:spMk id="11" creationId="{BC12430F-C8E8-8034-F586-D3CFD35112FE}"/>
          </ac:spMkLst>
        </pc:spChg>
      </pc:sldChg>
      <pc:sldChg chg="addSp delSp modSp mod">
        <pc:chgData name="Buckman, Mark" userId="143108ed-1948-4344-b71d-df851b3c54dd" providerId="ADAL" clId="{56C67B01-7434-1041-A974-4E1148AF61F3}" dt="2022-12-14T15:15:42.316" v="31" actId="478"/>
        <pc:sldMkLst>
          <pc:docMk/>
          <pc:sldMk cId="220843204" sldId="1793"/>
        </pc:sldMkLst>
        <pc:spChg chg="mod">
          <ac:chgData name="Buckman, Mark" userId="143108ed-1948-4344-b71d-df851b3c54dd" providerId="ADAL" clId="{56C67B01-7434-1041-A974-4E1148AF61F3}" dt="2022-12-14T15:15:41.120" v="29" actId="20577"/>
          <ac:spMkLst>
            <pc:docMk/>
            <pc:sldMk cId="220843204" sldId="1793"/>
            <ac:spMk id="3" creationId="{763E5037-C0E4-7751-624D-6C4D06DD0688}"/>
          </ac:spMkLst>
        </pc:spChg>
        <pc:spChg chg="add del">
          <ac:chgData name="Buckman, Mark" userId="143108ed-1948-4344-b71d-df851b3c54dd" providerId="ADAL" clId="{56C67B01-7434-1041-A974-4E1148AF61F3}" dt="2022-12-14T15:15:42.316" v="31" actId="478"/>
          <ac:spMkLst>
            <pc:docMk/>
            <pc:sldMk cId="220843204" sldId="1793"/>
            <ac:spMk id="6" creationId="{36EA40E2-FC86-E2BF-F173-534CE5470E5D}"/>
          </ac:spMkLst>
        </pc:spChg>
        <pc:picChg chg="add del">
          <ac:chgData name="Buckman, Mark" userId="143108ed-1948-4344-b71d-df851b3c54dd" providerId="ADAL" clId="{56C67B01-7434-1041-A974-4E1148AF61F3}" dt="2022-12-14T15:15:41.465" v="30" actId="478"/>
          <ac:picMkLst>
            <pc:docMk/>
            <pc:sldMk cId="220843204" sldId="1793"/>
            <ac:picMk id="7" creationId="{9CB00C04-3CA2-1A8F-C08D-7CCF281B6B74}"/>
          </ac:picMkLst>
        </pc:picChg>
      </pc:sldChg>
      <pc:sldChg chg="modSp">
        <pc:chgData name="Buckman, Mark" userId="143108ed-1948-4344-b71d-df851b3c54dd" providerId="ADAL" clId="{56C67B01-7434-1041-A974-4E1148AF61F3}" dt="2022-12-14T16:39:57.295" v="720" actId="1076"/>
        <pc:sldMkLst>
          <pc:docMk/>
          <pc:sldMk cId="1593269805" sldId="1796"/>
        </pc:sldMkLst>
        <pc:picChg chg="mod">
          <ac:chgData name="Buckman, Mark" userId="143108ed-1948-4344-b71d-df851b3c54dd" providerId="ADAL" clId="{56C67B01-7434-1041-A974-4E1148AF61F3}" dt="2022-12-14T16:39:57.295" v="720" actId="1076"/>
          <ac:picMkLst>
            <pc:docMk/>
            <pc:sldMk cId="1593269805" sldId="1796"/>
            <ac:picMk id="2050" creationId="{D17F6928-EE78-0F5B-46D9-60063804F2D7}"/>
          </ac:picMkLst>
        </pc:picChg>
      </pc:sldChg>
      <pc:sldChg chg="modSp modAnim">
        <pc:chgData name="Buckman, Mark" userId="143108ed-1948-4344-b71d-df851b3c54dd" providerId="ADAL" clId="{56C67B01-7434-1041-A974-4E1148AF61F3}" dt="2022-12-14T16:43:16.329" v="747"/>
        <pc:sldMkLst>
          <pc:docMk/>
          <pc:sldMk cId="3263008829" sldId="1798"/>
        </pc:sldMkLst>
        <pc:picChg chg="mod">
          <ac:chgData name="Buckman, Mark" userId="143108ed-1948-4344-b71d-df851b3c54dd" providerId="ADAL" clId="{56C67B01-7434-1041-A974-4E1148AF61F3}" dt="2022-12-14T16:40:42.161" v="726" actId="14100"/>
          <ac:picMkLst>
            <pc:docMk/>
            <pc:sldMk cId="3263008829" sldId="1798"/>
            <ac:picMk id="6146" creationId="{3048AA84-0DC8-D0BB-1521-F41F06A3FCD9}"/>
          </ac:picMkLst>
        </pc:picChg>
      </pc:sldChg>
      <pc:sldChg chg="modSp">
        <pc:chgData name="Buckman, Mark" userId="143108ed-1948-4344-b71d-df851b3c54dd" providerId="ADAL" clId="{56C67B01-7434-1041-A974-4E1148AF61F3}" dt="2022-12-14T16:40:32.514" v="723" actId="166"/>
        <pc:sldMkLst>
          <pc:docMk/>
          <pc:sldMk cId="2941861226" sldId="1799"/>
        </pc:sldMkLst>
        <pc:picChg chg="mod">
          <ac:chgData name="Buckman, Mark" userId="143108ed-1948-4344-b71d-df851b3c54dd" providerId="ADAL" clId="{56C67B01-7434-1041-A974-4E1148AF61F3}" dt="2022-12-14T16:40:32.514" v="723" actId="166"/>
          <ac:picMkLst>
            <pc:docMk/>
            <pc:sldMk cId="2941861226" sldId="1799"/>
            <ac:picMk id="5124" creationId="{497A2F67-66C9-4BFB-9BFB-F40B95B37DA6}"/>
          </ac:picMkLst>
        </pc:picChg>
      </pc:sldChg>
      <pc:sldChg chg="modSp modAnim">
        <pc:chgData name="Buckman, Mark" userId="143108ed-1948-4344-b71d-df851b3c54dd" providerId="ADAL" clId="{56C67B01-7434-1041-A974-4E1148AF61F3}" dt="2022-12-14T16:43:23.573" v="749"/>
        <pc:sldMkLst>
          <pc:docMk/>
          <pc:sldMk cId="1577040533" sldId="1800"/>
        </pc:sldMkLst>
        <pc:picChg chg="mod">
          <ac:chgData name="Buckman, Mark" userId="143108ed-1948-4344-b71d-df851b3c54dd" providerId="ADAL" clId="{56C67B01-7434-1041-A974-4E1148AF61F3}" dt="2022-12-14T16:40:59.645" v="732" actId="14100"/>
          <ac:picMkLst>
            <pc:docMk/>
            <pc:sldMk cId="1577040533" sldId="1800"/>
            <ac:picMk id="7170" creationId="{D8CACC4A-7188-6D20-896C-8BC8DEF1C833}"/>
          </ac:picMkLst>
        </pc:picChg>
      </pc:sldChg>
      <pc:sldChg chg="modSp modAnim">
        <pc:chgData name="Buckman, Mark" userId="143108ed-1948-4344-b71d-df851b3c54dd" providerId="ADAL" clId="{56C67B01-7434-1041-A974-4E1148AF61F3}" dt="2022-12-14T16:43:30.452" v="751"/>
        <pc:sldMkLst>
          <pc:docMk/>
          <pc:sldMk cId="3430097760" sldId="1801"/>
        </pc:sldMkLst>
        <pc:picChg chg="mod">
          <ac:chgData name="Buckman, Mark" userId="143108ed-1948-4344-b71d-df851b3c54dd" providerId="ADAL" clId="{56C67B01-7434-1041-A974-4E1148AF61F3}" dt="2022-12-14T16:40:53.944" v="730" actId="14100"/>
          <ac:picMkLst>
            <pc:docMk/>
            <pc:sldMk cId="3430097760" sldId="1801"/>
            <ac:picMk id="8" creationId="{9C0A119D-7EE1-83A6-1E45-751BD9C743C3}"/>
          </ac:picMkLst>
        </pc:picChg>
      </pc:sldChg>
      <pc:sldChg chg="modSp">
        <pc:chgData name="Buckman, Mark" userId="143108ed-1948-4344-b71d-df851b3c54dd" providerId="ADAL" clId="{56C67B01-7434-1041-A974-4E1148AF61F3}" dt="2022-12-14T16:45:49.144" v="770" actId="166"/>
        <pc:sldMkLst>
          <pc:docMk/>
          <pc:sldMk cId="2436013529" sldId="1802"/>
        </pc:sldMkLst>
        <pc:picChg chg="mod">
          <ac:chgData name="Buckman, Mark" userId="143108ed-1948-4344-b71d-df851b3c54dd" providerId="ADAL" clId="{56C67B01-7434-1041-A974-4E1148AF61F3}" dt="2022-12-14T16:45:49.144" v="770" actId="166"/>
          <ac:picMkLst>
            <pc:docMk/>
            <pc:sldMk cId="2436013529" sldId="1802"/>
            <ac:picMk id="13" creationId="{CB9FC10D-1FD6-961A-3653-09F6F47ECCAF}"/>
          </ac:picMkLst>
        </pc:picChg>
        <pc:picChg chg="mod">
          <ac:chgData name="Buckman, Mark" userId="143108ed-1948-4344-b71d-df851b3c54dd" providerId="ADAL" clId="{56C67B01-7434-1041-A974-4E1148AF61F3}" dt="2022-12-14T16:45:49.144" v="770" actId="166"/>
          <ac:picMkLst>
            <pc:docMk/>
            <pc:sldMk cId="2436013529" sldId="1802"/>
            <ac:picMk id="8194" creationId="{62EC7485-B186-FDE5-F6FD-EF0FD82609CF}"/>
          </ac:picMkLst>
        </pc:picChg>
      </pc:sldChg>
      <pc:sldChg chg="delSp modSp mod">
        <pc:chgData name="Buckman, Mark" userId="143108ed-1948-4344-b71d-df851b3c54dd" providerId="ADAL" clId="{56C67B01-7434-1041-A974-4E1148AF61F3}" dt="2022-12-14T16:39:22.862" v="717" actId="1582"/>
        <pc:sldMkLst>
          <pc:docMk/>
          <pc:sldMk cId="2009033216" sldId="1804"/>
        </pc:sldMkLst>
        <pc:picChg chg="mod">
          <ac:chgData name="Buckman, Mark" userId="143108ed-1948-4344-b71d-df851b3c54dd" providerId="ADAL" clId="{56C67B01-7434-1041-A974-4E1148AF61F3}" dt="2022-12-14T16:39:12.194" v="715" actId="1582"/>
          <ac:picMkLst>
            <pc:docMk/>
            <pc:sldMk cId="2009033216" sldId="1804"/>
            <ac:picMk id="3" creationId="{3F92C0E0-5F6D-AC11-DC1D-52A0009B0235}"/>
          </ac:picMkLst>
        </pc:picChg>
        <pc:picChg chg="mod">
          <ac:chgData name="Buckman, Mark" userId="143108ed-1948-4344-b71d-df851b3c54dd" providerId="ADAL" clId="{56C67B01-7434-1041-A974-4E1148AF61F3}" dt="2022-12-14T16:39:22.862" v="717" actId="1582"/>
          <ac:picMkLst>
            <pc:docMk/>
            <pc:sldMk cId="2009033216" sldId="1804"/>
            <ac:picMk id="4" creationId="{C93CABF6-6B5F-B303-05E6-53212BF8684E}"/>
          </ac:picMkLst>
        </pc:picChg>
        <pc:cxnChg chg="del">
          <ac:chgData name="Buckman, Mark" userId="143108ed-1948-4344-b71d-df851b3c54dd" providerId="ADAL" clId="{56C67B01-7434-1041-A974-4E1148AF61F3}" dt="2022-12-14T16:38:21.650" v="709" actId="478"/>
          <ac:cxnSpMkLst>
            <pc:docMk/>
            <pc:sldMk cId="2009033216" sldId="1804"/>
            <ac:cxnSpMk id="8" creationId="{265A736F-21CF-A9B3-E820-FB13A94D98FD}"/>
          </ac:cxnSpMkLst>
        </pc:cxnChg>
        <pc:cxnChg chg="del">
          <ac:chgData name="Buckman, Mark" userId="143108ed-1948-4344-b71d-df851b3c54dd" providerId="ADAL" clId="{56C67B01-7434-1041-A974-4E1148AF61F3}" dt="2022-12-14T16:38:24.113" v="710" actId="478"/>
          <ac:cxnSpMkLst>
            <pc:docMk/>
            <pc:sldMk cId="2009033216" sldId="1804"/>
            <ac:cxnSpMk id="9" creationId="{B860BF0B-C20F-2AA4-21C2-EB28FA945588}"/>
          </ac:cxnSpMkLst>
        </pc:cxnChg>
      </pc:sldChg>
      <pc:sldChg chg="modTransition">
        <pc:chgData name="Buckman, Mark" userId="143108ed-1948-4344-b71d-df851b3c54dd" providerId="ADAL" clId="{56C67B01-7434-1041-A974-4E1148AF61F3}" dt="2022-12-14T15:18:13.995" v="36"/>
        <pc:sldMkLst>
          <pc:docMk/>
          <pc:sldMk cId="828588391" sldId="1823"/>
        </pc:sldMkLst>
      </pc:sldChg>
      <pc:sldChg chg="modNotesTx">
        <pc:chgData name="Buckman, Mark" userId="143108ed-1948-4344-b71d-df851b3c54dd" providerId="ADAL" clId="{56C67B01-7434-1041-A974-4E1148AF61F3}" dt="2022-12-14T15:20:38.191" v="59"/>
        <pc:sldMkLst>
          <pc:docMk/>
          <pc:sldMk cId="2864656029" sldId="1824"/>
        </pc:sldMkLst>
      </pc:sldChg>
      <pc:sldChg chg="addSp delSp modSp add mod modAnim">
        <pc:chgData name="Buckman, Mark" userId="143108ed-1948-4344-b71d-df851b3c54dd" providerId="ADAL" clId="{56C67B01-7434-1041-A974-4E1148AF61F3}" dt="2022-12-14T16:36:48.320" v="708" actId="167"/>
        <pc:sldMkLst>
          <pc:docMk/>
          <pc:sldMk cId="8967996" sldId="1839"/>
        </pc:sldMkLst>
        <pc:graphicFrameChg chg="mod">
          <ac:chgData name="Buckman, Mark" userId="143108ed-1948-4344-b71d-df851b3c54dd" providerId="ADAL" clId="{56C67B01-7434-1041-A974-4E1148AF61F3}" dt="2022-12-14T15:32:42.109" v="682" actId="255"/>
          <ac:graphicFrameMkLst>
            <pc:docMk/>
            <pc:sldMk cId="8967996" sldId="1839"/>
            <ac:graphicFrameMk id="6" creationId="{426002F3-E3AE-5643-9F11-B82DC5A957CD}"/>
          </ac:graphicFrameMkLst>
        </pc:graphicFrameChg>
        <pc:picChg chg="mod">
          <ac:chgData name="Buckman, Mark" userId="143108ed-1948-4344-b71d-df851b3c54dd" providerId="ADAL" clId="{56C67B01-7434-1041-A974-4E1148AF61F3}" dt="2022-12-14T16:36:48.320" v="708" actId="167"/>
          <ac:picMkLst>
            <pc:docMk/>
            <pc:sldMk cId="8967996" sldId="1839"/>
            <ac:picMk id="3" creationId="{7608C44F-534E-DDEE-1562-784A8CECA6C1}"/>
          </ac:picMkLst>
        </pc:picChg>
        <pc:picChg chg="add mod">
          <ac:chgData name="Buckman, Mark" userId="143108ed-1948-4344-b71d-df851b3c54dd" providerId="ADAL" clId="{56C67B01-7434-1041-A974-4E1148AF61F3}" dt="2022-12-14T15:33:09.026" v="687" actId="1076"/>
          <ac:picMkLst>
            <pc:docMk/>
            <pc:sldMk cId="8967996" sldId="1839"/>
            <ac:picMk id="4" creationId="{3DDA880B-3D26-DD40-CE0C-91B3545A27FF}"/>
          </ac:picMkLst>
        </pc:picChg>
        <pc:picChg chg="add mod">
          <ac:chgData name="Buckman, Mark" userId="143108ed-1948-4344-b71d-df851b3c54dd" providerId="ADAL" clId="{56C67B01-7434-1041-A974-4E1148AF61F3}" dt="2022-12-14T15:33:15.045" v="690" actId="1076"/>
          <ac:picMkLst>
            <pc:docMk/>
            <pc:sldMk cId="8967996" sldId="1839"/>
            <ac:picMk id="5" creationId="{48D67729-BB64-9FB2-F3A6-37CE5EF2C017}"/>
          </ac:picMkLst>
        </pc:picChg>
        <pc:picChg chg="add mod">
          <ac:chgData name="Buckman, Mark" userId="143108ed-1948-4344-b71d-df851b3c54dd" providerId="ADAL" clId="{56C67B01-7434-1041-A974-4E1148AF61F3}" dt="2022-12-14T15:33:18.956" v="692" actId="1076"/>
          <ac:picMkLst>
            <pc:docMk/>
            <pc:sldMk cId="8967996" sldId="1839"/>
            <ac:picMk id="7" creationId="{92A73B00-063A-B1E2-EA3D-BACA56E6E2D3}"/>
          </ac:picMkLst>
        </pc:picChg>
        <pc:picChg chg="add del mod">
          <ac:chgData name="Buckman, Mark" userId="143108ed-1948-4344-b71d-df851b3c54dd" providerId="ADAL" clId="{56C67B01-7434-1041-A974-4E1148AF61F3}" dt="2022-12-14T16:36:41.756" v="707" actId="478"/>
          <ac:picMkLst>
            <pc:docMk/>
            <pc:sldMk cId="8967996" sldId="1839"/>
            <ac:picMk id="8" creationId="{613CA8C4-48C1-D611-BA28-4198BC819074}"/>
          </ac:picMkLst>
        </pc:picChg>
        <pc:picChg chg="mod">
          <ac:chgData name="Buckman, Mark" userId="143108ed-1948-4344-b71d-df851b3c54dd" providerId="ADAL" clId="{56C67B01-7434-1041-A974-4E1148AF61F3}" dt="2022-12-14T15:33:04.258" v="685" actId="1076"/>
          <ac:picMkLst>
            <pc:docMk/>
            <pc:sldMk cId="8967996" sldId="1839"/>
            <ac:picMk id="34" creationId="{66C9EEB0-99C8-9648-AFE9-863AA00ABB1D}"/>
          </ac:picMkLst>
        </pc:picChg>
      </pc:sldChg>
      <pc:sldChg chg="addSp delSp modSp add mod delAnim modAnim">
        <pc:chgData name="Buckman, Mark" userId="143108ed-1948-4344-b71d-df851b3c54dd" providerId="ADAL" clId="{56C67B01-7434-1041-A974-4E1148AF61F3}" dt="2022-12-14T15:34:01.569" v="703" actId="167"/>
        <pc:sldMkLst>
          <pc:docMk/>
          <pc:sldMk cId="3939116928" sldId="1840"/>
        </pc:sldMkLst>
        <pc:graphicFrameChg chg="mod">
          <ac:chgData name="Buckman, Mark" userId="143108ed-1948-4344-b71d-df851b3c54dd" providerId="ADAL" clId="{56C67B01-7434-1041-A974-4E1148AF61F3}" dt="2022-12-14T15:32:15.714" v="677"/>
          <ac:graphicFrameMkLst>
            <pc:docMk/>
            <pc:sldMk cId="3939116928" sldId="1840"/>
            <ac:graphicFrameMk id="6" creationId="{426002F3-E3AE-5643-9F11-B82DC5A957CD}"/>
          </ac:graphicFrameMkLst>
        </pc:graphicFrameChg>
        <pc:picChg chg="mod">
          <ac:chgData name="Buckman, Mark" userId="143108ed-1948-4344-b71d-df851b3c54dd" providerId="ADAL" clId="{56C67B01-7434-1041-A974-4E1148AF61F3}" dt="2022-12-14T15:34:01.569" v="703" actId="167"/>
          <ac:picMkLst>
            <pc:docMk/>
            <pc:sldMk cId="3939116928" sldId="1840"/>
            <ac:picMk id="3" creationId="{7608C44F-534E-DDEE-1562-784A8CECA6C1}"/>
          </ac:picMkLst>
        </pc:picChg>
        <pc:picChg chg="add mod">
          <ac:chgData name="Buckman, Mark" userId="143108ed-1948-4344-b71d-df851b3c54dd" providerId="ADAL" clId="{56C67B01-7434-1041-A974-4E1148AF61F3}" dt="2022-12-14T15:33:32.209" v="695" actId="1076"/>
          <ac:picMkLst>
            <pc:docMk/>
            <pc:sldMk cId="3939116928" sldId="1840"/>
            <ac:picMk id="4" creationId="{181116C4-2976-AF91-9963-18178898007B}"/>
          </ac:picMkLst>
        </pc:picChg>
        <pc:picChg chg="add mod">
          <ac:chgData name="Buckman, Mark" userId="143108ed-1948-4344-b71d-df851b3c54dd" providerId="ADAL" clId="{56C67B01-7434-1041-A974-4E1148AF61F3}" dt="2022-12-14T15:33:34.408" v="696" actId="1076"/>
          <ac:picMkLst>
            <pc:docMk/>
            <pc:sldMk cId="3939116928" sldId="1840"/>
            <ac:picMk id="5" creationId="{3ACEC14B-02EC-9729-BE31-84B1AA9242F6}"/>
          </ac:picMkLst>
        </pc:picChg>
        <pc:picChg chg="add mod">
          <ac:chgData name="Buckman, Mark" userId="143108ed-1948-4344-b71d-df851b3c54dd" providerId="ADAL" clId="{56C67B01-7434-1041-A974-4E1148AF61F3}" dt="2022-12-14T15:33:37.857" v="697" actId="1076"/>
          <ac:picMkLst>
            <pc:docMk/>
            <pc:sldMk cId="3939116928" sldId="1840"/>
            <ac:picMk id="7" creationId="{6266C990-283A-E310-D7F4-35CB04AC89CD}"/>
          </ac:picMkLst>
        </pc:picChg>
        <pc:picChg chg="add mod">
          <ac:chgData name="Buckman, Mark" userId="143108ed-1948-4344-b71d-df851b3c54dd" providerId="ADAL" clId="{56C67B01-7434-1041-A974-4E1148AF61F3}" dt="2022-12-14T15:33:42.073" v="698" actId="1076"/>
          <ac:picMkLst>
            <pc:docMk/>
            <pc:sldMk cId="3939116928" sldId="1840"/>
            <ac:picMk id="8" creationId="{742C644A-0C69-AB7C-16C4-9DCBF0B2477C}"/>
          </ac:picMkLst>
        </pc:picChg>
        <pc:picChg chg="add mod">
          <ac:chgData name="Buckman, Mark" userId="143108ed-1948-4344-b71d-df851b3c54dd" providerId="ADAL" clId="{56C67B01-7434-1041-A974-4E1148AF61F3}" dt="2022-12-14T15:33:48.272" v="700" actId="1076"/>
          <ac:picMkLst>
            <pc:docMk/>
            <pc:sldMk cId="3939116928" sldId="1840"/>
            <ac:picMk id="9" creationId="{F7982320-BFCB-49F7-2D4A-F0F4F0D857EC}"/>
          </ac:picMkLst>
        </pc:picChg>
        <pc:picChg chg="del">
          <ac:chgData name="Buckman, Mark" userId="143108ed-1948-4344-b71d-df851b3c54dd" providerId="ADAL" clId="{56C67B01-7434-1041-A974-4E1148AF61F3}" dt="2022-12-14T15:33:26.740" v="693" actId="478"/>
          <ac:picMkLst>
            <pc:docMk/>
            <pc:sldMk cId="3939116928" sldId="1840"/>
            <ac:picMk id="34" creationId="{66C9EEB0-99C8-9648-AFE9-863AA00ABB1D}"/>
          </ac:picMkLst>
        </pc:picChg>
      </pc:sldChg>
      <pc:sldChg chg="addSp delSp modSp add del mod modAnim">
        <pc:chgData name="Buckman, Mark" userId="143108ed-1948-4344-b71d-df851b3c54dd" providerId="ADAL" clId="{56C67B01-7434-1041-A974-4E1148AF61F3}" dt="2022-12-14T16:44:38.031" v="767"/>
        <pc:sldMkLst>
          <pc:docMk/>
          <pc:sldMk cId="49791617" sldId="1842"/>
        </pc:sldMkLst>
        <pc:picChg chg="add del mod">
          <ac:chgData name="Buckman, Mark" userId="143108ed-1948-4344-b71d-df851b3c54dd" providerId="ADAL" clId="{56C67B01-7434-1041-A974-4E1148AF61F3}" dt="2022-12-14T16:44:34.592" v="765"/>
          <ac:picMkLst>
            <pc:docMk/>
            <pc:sldMk cId="49791617" sldId="1842"/>
            <ac:picMk id="2" creationId="{DDDF46A4-80ED-16B2-1C2D-7E0476D5965B}"/>
          </ac:picMkLst>
        </pc:picChg>
        <pc:picChg chg="mod">
          <ac:chgData name="Buckman, Mark" userId="143108ed-1948-4344-b71d-df851b3c54dd" providerId="ADAL" clId="{56C67B01-7434-1041-A974-4E1148AF61F3}" dt="2022-12-14T16:44:33.760" v="763" actId="1076"/>
          <ac:picMkLst>
            <pc:docMk/>
            <pc:sldMk cId="49791617" sldId="1842"/>
            <ac:picMk id="3" creationId="{D039D1AA-D41B-7012-CAD2-F676CC1C53A8}"/>
          </ac:picMkLst>
        </pc:picChg>
        <pc:picChg chg="add del mod">
          <ac:chgData name="Buckman, Mark" userId="143108ed-1948-4344-b71d-df851b3c54dd" providerId="ADAL" clId="{56C67B01-7434-1041-A974-4E1148AF61F3}" dt="2022-12-14T16:44:33.473" v="762"/>
          <ac:picMkLst>
            <pc:docMk/>
            <pc:sldMk cId="49791617" sldId="1842"/>
            <ac:picMk id="4" creationId="{0EA4E6C3-EFAB-AB0F-A6D2-18E8C778205A}"/>
          </ac:picMkLst>
        </pc:picChg>
        <pc:picChg chg="add del">
          <ac:chgData name="Buckman, Mark" userId="143108ed-1948-4344-b71d-df851b3c54dd" providerId="ADAL" clId="{56C67B01-7434-1041-A974-4E1148AF61F3}" dt="2022-12-14T16:44:35.958" v="766" actId="478"/>
          <ac:picMkLst>
            <pc:docMk/>
            <pc:sldMk cId="49791617" sldId="1842"/>
            <ac:picMk id="5124" creationId="{497A2F67-66C9-4BFB-9BFB-F40B95B37DA6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601832454429437"/>
          <c:y val="4.0372425037779366E-2"/>
          <c:w val="0.85716210359026213"/>
          <c:h val="0.73580967151833299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Low Risk (0-3)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W14</c:v>
                </c:pt>
                <c:pt idx="1">
                  <c:v>W15</c:v>
                </c:pt>
                <c:pt idx="2">
                  <c:v>W16</c:v>
                </c:pt>
                <c:pt idx="3">
                  <c:v>W17</c:v>
                </c:pt>
                <c:pt idx="4">
                  <c:v>W18</c:v>
                </c:pt>
                <c:pt idx="5">
                  <c:v>W19</c:v>
                </c:pt>
                <c:pt idx="6">
                  <c:v>W20</c:v>
                </c:pt>
                <c:pt idx="7">
                  <c:v>W21</c:v>
                </c:pt>
                <c:pt idx="8">
                  <c:v>W22</c:v>
                </c:pt>
              </c:strCache>
            </c:strRef>
          </c:cat>
          <c:val>
            <c:numRef>
              <c:f>Sheet1!$B$2:$B$10</c:f>
              <c:numCache>
                <c:formatCode>0.00%</c:formatCode>
                <c:ptCount val="9"/>
                <c:pt idx="0">
                  <c:v>0.6149</c:v>
                </c:pt>
                <c:pt idx="1">
                  <c:v>0.63329999999999997</c:v>
                </c:pt>
                <c:pt idx="2">
                  <c:v>0.66900000000000004</c:v>
                </c:pt>
                <c:pt idx="3">
                  <c:v>0.71550000000000002</c:v>
                </c:pt>
                <c:pt idx="4">
                  <c:v>0.70389999999999997</c:v>
                </c:pt>
                <c:pt idx="5">
                  <c:v>0.65590000000000004</c:v>
                </c:pt>
                <c:pt idx="6">
                  <c:v>0.89629999999999999</c:v>
                </c:pt>
                <c:pt idx="7">
                  <c:v>0.78129999999999999</c:v>
                </c:pt>
                <c:pt idx="8">
                  <c:v>0.77010000000000001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79-42A4-AF28-F93899A4871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Moderate (4-8)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FF00"/>
              </a:solidFill>
            </a:ln>
          </c:spPr>
          <c:invertIfNegative val="0"/>
          <c:dLbls>
            <c:dLbl>
              <c:idx val="3"/>
              <c:layout>
                <c:manualLayout>
                  <c:x val="0"/>
                  <c:y val="1.5898347385566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ED5-4B85-9B8E-38D3B98CDCC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W14</c:v>
                </c:pt>
                <c:pt idx="1">
                  <c:v>W15</c:v>
                </c:pt>
                <c:pt idx="2">
                  <c:v>W16</c:v>
                </c:pt>
                <c:pt idx="3">
                  <c:v>W17</c:v>
                </c:pt>
                <c:pt idx="4">
                  <c:v>W18</c:v>
                </c:pt>
                <c:pt idx="5">
                  <c:v>W19</c:v>
                </c:pt>
                <c:pt idx="6">
                  <c:v>W20</c:v>
                </c:pt>
                <c:pt idx="7">
                  <c:v>W21</c:v>
                </c:pt>
                <c:pt idx="8">
                  <c:v>W22</c:v>
                </c:pt>
              </c:strCache>
            </c:strRef>
          </c:cat>
          <c:val>
            <c:numRef>
              <c:f>Sheet1!$C$2:$C$10</c:f>
              <c:numCache>
                <c:formatCode>0.00%</c:formatCode>
                <c:ptCount val="9"/>
                <c:pt idx="0">
                  <c:v>0.252</c:v>
                </c:pt>
                <c:pt idx="1">
                  <c:v>0.27289999999999998</c:v>
                </c:pt>
                <c:pt idx="2">
                  <c:v>0.25409999999999999</c:v>
                </c:pt>
                <c:pt idx="3">
                  <c:v>0.20910000000000001</c:v>
                </c:pt>
                <c:pt idx="4">
                  <c:v>0.20960000000000001</c:v>
                </c:pt>
                <c:pt idx="5">
                  <c:v>0.25190000000000001</c:v>
                </c:pt>
                <c:pt idx="6">
                  <c:v>9.7600000000000006E-2</c:v>
                </c:pt>
                <c:pt idx="7">
                  <c:v>0.15379999999999999</c:v>
                </c:pt>
                <c:pt idx="8">
                  <c:v>0.1605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79-42A4-AF28-F93899A4871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High (9-21)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W14</c:v>
                </c:pt>
                <c:pt idx="1">
                  <c:v>W15</c:v>
                </c:pt>
                <c:pt idx="2">
                  <c:v>W16</c:v>
                </c:pt>
                <c:pt idx="3">
                  <c:v>W17</c:v>
                </c:pt>
                <c:pt idx="4">
                  <c:v>W18</c:v>
                </c:pt>
                <c:pt idx="5">
                  <c:v>W19</c:v>
                </c:pt>
                <c:pt idx="6">
                  <c:v>W20</c:v>
                </c:pt>
                <c:pt idx="7">
                  <c:v>W21</c:v>
                </c:pt>
                <c:pt idx="8">
                  <c:v>W22</c:v>
                </c:pt>
              </c:strCache>
            </c:strRef>
          </c:cat>
          <c:val>
            <c:numRef>
              <c:f>Sheet1!$D$2:$D$10</c:f>
              <c:numCache>
                <c:formatCode>0.00%</c:formatCode>
                <c:ptCount val="9"/>
                <c:pt idx="0">
                  <c:v>0.1331</c:v>
                </c:pt>
                <c:pt idx="1">
                  <c:v>9.3799999999999994E-2</c:v>
                </c:pt>
                <c:pt idx="2">
                  <c:v>7.6899999999999996E-2</c:v>
                </c:pt>
                <c:pt idx="3">
                  <c:v>7.5399999999999995E-2</c:v>
                </c:pt>
                <c:pt idx="4">
                  <c:v>8.6599999999999996E-2</c:v>
                </c:pt>
                <c:pt idx="5">
                  <c:v>9.2299999999999993E-2</c:v>
                </c:pt>
                <c:pt idx="6">
                  <c:v>6.1000000000000004E-3</c:v>
                </c:pt>
                <c:pt idx="7">
                  <c:v>6.4899999999999999E-2</c:v>
                </c:pt>
                <c:pt idx="8">
                  <c:v>6.9400000000000003E-2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79-42A4-AF28-F93899A487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329537128"/>
        <c:axId val="420660408"/>
        <c:axId val="0"/>
      </c:bar3DChart>
      <c:catAx>
        <c:axId val="3295371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Fall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420660408"/>
        <c:crosses val="autoZero"/>
        <c:auto val="1"/>
        <c:lblAlgn val="ctr"/>
        <c:lblOffset val="100"/>
        <c:noMultiLvlLbl val="0"/>
      </c:catAx>
      <c:valAx>
        <c:axId val="4206604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</a:t>
                </a:r>
                <a:r>
                  <a:rPr lang="en-US" baseline="0"/>
                  <a:t> of Students Screened</a:t>
                </a:r>
                <a:endParaRPr lang="en-US"/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spPr>
          <a:ln>
            <a:noFill/>
          </a:ln>
        </c:spPr>
        <c:crossAx val="329537128"/>
        <c:crosses val="autoZero"/>
        <c:crossBetween val="between"/>
        <c:majorUnit val="0.2"/>
      </c:valAx>
    </c:plotArea>
    <c:legend>
      <c:legendPos val="b"/>
      <c:layout>
        <c:manualLayout>
          <c:xMode val="edge"/>
          <c:yMode val="edge"/>
          <c:x val="0.18874027787810926"/>
          <c:y val="0.92991111906466239"/>
          <c:w val="0.65004238002359793"/>
          <c:h val="7.0088880935337633E-2"/>
        </c:manualLayout>
      </c:layout>
      <c:overlay val="0"/>
      <c:spPr>
        <a:ln>
          <a:noFill/>
        </a:ln>
      </c:sp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601832454429437"/>
          <c:y val="4.0372425037779366E-2"/>
          <c:w val="0.85716210359026213"/>
          <c:h val="0.73580967151833299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Low Risk (0-3)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W14</c:v>
                </c:pt>
                <c:pt idx="1">
                  <c:v>W15</c:v>
                </c:pt>
                <c:pt idx="2">
                  <c:v>W16</c:v>
                </c:pt>
                <c:pt idx="3">
                  <c:v>W17</c:v>
                </c:pt>
                <c:pt idx="4">
                  <c:v>W18</c:v>
                </c:pt>
                <c:pt idx="5">
                  <c:v>W19</c:v>
                </c:pt>
                <c:pt idx="6">
                  <c:v>W20</c:v>
                </c:pt>
                <c:pt idx="7">
                  <c:v>W21</c:v>
                </c:pt>
                <c:pt idx="8">
                  <c:v>W22</c:v>
                </c:pt>
              </c:strCache>
            </c:strRef>
          </c:cat>
          <c:val>
            <c:numRef>
              <c:f>Sheet1!$B$2:$B$10</c:f>
              <c:numCache>
                <c:formatCode>0.00%</c:formatCode>
                <c:ptCount val="9"/>
                <c:pt idx="0">
                  <c:v>0.6734</c:v>
                </c:pt>
                <c:pt idx="1">
                  <c:v>0.71860000000000002</c:v>
                </c:pt>
                <c:pt idx="2">
                  <c:v>0.78090000000000004</c:v>
                </c:pt>
                <c:pt idx="3">
                  <c:v>0.76290000000000002</c:v>
                </c:pt>
                <c:pt idx="4">
                  <c:v>0.78590000000000004</c:v>
                </c:pt>
                <c:pt idx="5">
                  <c:v>0.81799999999999995</c:v>
                </c:pt>
                <c:pt idx="6">
                  <c:v>0.86890000000000001</c:v>
                </c:pt>
                <c:pt idx="7">
                  <c:v>0.76680000000000004</c:v>
                </c:pt>
                <c:pt idx="8">
                  <c:v>0.76139999999999997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79-42A4-AF28-F93899A4871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Moderate (4-8)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FF00"/>
              </a:solidFill>
            </a:ln>
          </c:spPr>
          <c:invertIfNegative val="0"/>
          <c:dLbls>
            <c:dLbl>
              <c:idx val="3"/>
              <c:layout>
                <c:manualLayout>
                  <c:x val="0"/>
                  <c:y val="1.5898347385566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ED5-4B85-9B8E-38D3B98CDCC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W14</c:v>
                </c:pt>
                <c:pt idx="1">
                  <c:v>W15</c:v>
                </c:pt>
                <c:pt idx="2">
                  <c:v>W16</c:v>
                </c:pt>
                <c:pt idx="3">
                  <c:v>W17</c:v>
                </c:pt>
                <c:pt idx="4">
                  <c:v>W18</c:v>
                </c:pt>
                <c:pt idx="5">
                  <c:v>W19</c:v>
                </c:pt>
                <c:pt idx="6">
                  <c:v>W20</c:v>
                </c:pt>
                <c:pt idx="7">
                  <c:v>W21</c:v>
                </c:pt>
                <c:pt idx="8">
                  <c:v>W22</c:v>
                </c:pt>
              </c:strCache>
            </c:strRef>
          </c:cat>
          <c:val>
            <c:numRef>
              <c:f>Sheet1!$C$2:$C$10</c:f>
              <c:numCache>
                <c:formatCode>0.00%</c:formatCode>
                <c:ptCount val="9"/>
                <c:pt idx="0">
                  <c:v>0.1754</c:v>
                </c:pt>
                <c:pt idx="1">
                  <c:v>0.18340000000000001</c:v>
                </c:pt>
                <c:pt idx="2">
                  <c:v>0.1515</c:v>
                </c:pt>
                <c:pt idx="3">
                  <c:v>0.1487</c:v>
                </c:pt>
                <c:pt idx="4">
                  <c:v>0.13439999999999999</c:v>
                </c:pt>
                <c:pt idx="5">
                  <c:v>0.1197</c:v>
                </c:pt>
                <c:pt idx="6">
                  <c:v>8.2299999999999998E-2</c:v>
                </c:pt>
                <c:pt idx="7">
                  <c:v>0.14419999999999999</c:v>
                </c:pt>
                <c:pt idx="8">
                  <c:v>0.15620000000000001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79-42A4-AF28-F93899A4871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High (9-21)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W14</c:v>
                </c:pt>
                <c:pt idx="1">
                  <c:v>W15</c:v>
                </c:pt>
                <c:pt idx="2">
                  <c:v>W16</c:v>
                </c:pt>
                <c:pt idx="3">
                  <c:v>W17</c:v>
                </c:pt>
                <c:pt idx="4">
                  <c:v>W18</c:v>
                </c:pt>
                <c:pt idx="5">
                  <c:v>W19</c:v>
                </c:pt>
                <c:pt idx="6">
                  <c:v>W20</c:v>
                </c:pt>
                <c:pt idx="7">
                  <c:v>W21</c:v>
                </c:pt>
                <c:pt idx="8">
                  <c:v>W22</c:v>
                </c:pt>
              </c:strCache>
            </c:strRef>
          </c:cat>
          <c:val>
            <c:numRef>
              <c:f>Sheet1!$D$2:$D$10</c:f>
              <c:numCache>
                <c:formatCode>0.00%</c:formatCode>
                <c:ptCount val="9"/>
                <c:pt idx="0">
                  <c:v>0.1512</c:v>
                </c:pt>
                <c:pt idx="1">
                  <c:v>9.8100000000000007E-2</c:v>
                </c:pt>
                <c:pt idx="2">
                  <c:v>6.7599999999999993E-2</c:v>
                </c:pt>
                <c:pt idx="3">
                  <c:v>8.8400000000000006E-2</c:v>
                </c:pt>
                <c:pt idx="4">
                  <c:v>7.9699999999999993E-2</c:v>
                </c:pt>
                <c:pt idx="5">
                  <c:v>6.2300000000000001E-2</c:v>
                </c:pt>
                <c:pt idx="6">
                  <c:v>4.8800000000000003E-2</c:v>
                </c:pt>
                <c:pt idx="7">
                  <c:v>8.8900000000000007E-2</c:v>
                </c:pt>
                <c:pt idx="8">
                  <c:v>8.2400000000000001E-2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79-42A4-AF28-F93899A487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329537128"/>
        <c:axId val="420660408"/>
        <c:axId val="0"/>
      </c:bar3DChart>
      <c:catAx>
        <c:axId val="3295371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Fall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420660408"/>
        <c:crosses val="autoZero"/>
        <c:auto val="1"/>
        <c:lblAlgn val="ctr"/>
        <c:lblOffset val="100"/>
        <c:noMultiLvlLbl val="0"/>
      </c:catAx>
      <c:valAx>
        <c:axId val="4206604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</a:t>
                </a:r>
                <a:r>
                  <a:rPr lang="en-US" baseline="0"/>
                  <a:t> of Students Screened</a:t>
                </a:r>
                <a:endParaRPr lang="en-US"/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spPr>
          <a:ln>
            <a:noFill/>
          </a:ln>
        </c:spPr>
        <c:crossAx val="329537128"/>
        <c:crosses val="autoZero"/>
        <c:crossBetween val="between"/>
        <c:majorUnit val="0.2"/>
      </c:valAx>
    </c:plotArea>
    <c:legend>
      <c:legendPos val="b"/>
      <c:layout>
        <c:manualLayout>
          <c:xMode val="edge"/>
          <c:yMode val="edge"/>
          <c:x val="0.18874027787810926"/>
          <c:y val="0.92991111906466239"/>
          <c:w val="0.65004238002359793"/>
          <c:h val="7.0088880935337633E-2"/>
        </c:manualLayout>
      </c:layout>
      <c:overlay val="0"/>
      <c:spPr>
        <a:ln>
          <a:noFill/>
        </a:ln>
      </c:sp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601832454429437"/>
          <c:y val="4.0372425037779366E-2"/>
          <c:w val="0.85716210359026213"/>
          <c:h val="0.73580967151833299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Low Risk (0-3)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4"/>
              <c:layout>
                <c:manualLayout>
                  <c:x val="-8.4599616301075999E-17"/>
                  <c:y val="3.70961438996559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CFA-4126-B04F-8CC074ADBB1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W16</c:v>
                </c:pt>
                <c:pt idx="1">
                  <c:v>W17</c:v>
                </c:pt>
                <c:pt idx="2">
                  <c:v>W18</c:v>
                </c:pt>
                <c:pt idx="3">
                  <c:v>W19</c:v>
                </c:pt>
                <c:pt idx="4">
                  <c:v>W20</c:v>
                </c:pt>
                <c:pt idx="5">
                  <c:v>W21</c:v>
                </c:pt>
                <c:pt idx="6">
                  <c:v>W22</c:v>
                </c:pt>
              </c:strCache>
            </c:strRef>
          </c:cat>
          <c:val>
            <c:numRef>
              <c:f>Sheet1!$B$2:$B$8</c:f>
              <c:numCache>
                <c:formatCode>0.00%</c:formatCode>
                <c:ptCount val="7"/>
                <c:pt idx="0">
                  <c:v>0.70550000000000002</c:v>
                </c:pt>
                <c:pt idx="1">
                  <c:v>0.67079999999999995</c:v>
                </c:pt>
                <c:pt idx="2">
                  <c:v>0.69910000000000005</c:v>
                </c:pt>
                <c:pt idx="3">
                  <c:v>0.69369999999999998</c:v>
                </c:pt>
                <c:pt idx="4">
                  <c:v>0.82269999999999999</c:v>
                </c:pt>
                <c:pt idx="5">
                  <c:v>0.72850000000000004</c:v>
                </c:pt>
                <c:pt idx="6">
                  <c:v>0.64780000000000004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79-42A4-AF28-F93899A4871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Moderate (4-8)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FF00"/>
              </a:solidFill>
            </a:ln>
          </c:spPr>
          <c:invertIfNegative val="0"/>
          <c:dLbls>
            <c:dLbl>
              <c:idx val="2"/>
              <c:layout>
                <c:manualLayout>
                  <c:x val="0"/>
                  <c:y val="1.5898347385566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BE9-499C-A284-DAAB8696DD7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W16</c:v>
                </c:pt>
                <c:pt idx="1">
                  <c:v>W17</c:v>
                </c:pt>
                <c:pt idx="2">
                  <c:v>W18</c:v>
                </c:pt>
                <c:pt idx="3">
                  <c:v>W19</c:v>
                </c:pt>
                <c:pt idx="4">
                  <c:v>W20</c:v>
                </c:pt>
                <c:pt idx="5">
                  <c:v>W21</c:v>
                </c:pt>
                <c:pt idx="6">
                  <c:v>W22</c:v>
                </c:pt>
              </c:strCache>
            </c:strRef>
          </c:cat>
          <c:val>
            <c:numRef>
              <c:f>Sheet1!$C$2:$C$8</c:f>
              <c:numCache>
                <c:formatCode>0.00%</c:formatCode>
                <c:ptCount val="7"/>
                <c:pt idx="0">
                  <c:v>0.20219999999999999</c:v>
                </c:pt>
                <c:pt idx="1">
                  <c:v>0.22770000000000001</c:v>
                </c:pt>
                <c:pt idx="2">
                  <c:v>0.1855</c:v>
                </c:pt>
                <c:pt idx="3">
                  <c:v>0.21440000000000001</c:v>
                </c:pt>
                <c:pt idx="4">
                  <c:v>0.1477</c:v>
                </c:pt>
                <c:pt idx="5">
                  <c:v>0.1855</c:v>
                </c:pt>
                <c:pt idx="6">
                  <c:v>0.22589999999999999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79-42A4-AF28-F93899A4871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High (9-21)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W16</c:v>
                </c:pt>
                <c:pt idx="1">
                  <c:v>W17</c:v>
                </c:pt>
                <c:pt idx="2">
                  <c:v>W18</c:v>
                </c:pt>
                <c:pt idx="3">
                  <c:v>W19</c:v>
                </c:pt>
                <c:pt idx="4">
                  <c:v>W20</c:v>
                </c:pt>
                <c:pt idx="5">
                  <c:v>W21</c:v>
                </c:pt>
                <c:pt idx="6">
                  <c:v>W22</c:v>
                </c:pt>
              </c:strCache>
            </c:strRef>
          </c:cat>
          <c:val>
            <c:numRef>
              <c:f>Sheet1!$D$2:$D$8</c:f>
              <c:numCache>
                <c:formatCode>0.00%</c:formatCode>
                <c:ptCount val="7"/>
                <c:pt idx="0">
                  <c:v>9.2299999999999993E-2</c:v>
                </c:pt>
                <c:pt idx="1">
                  <c:v>0.10150000000000001</c:v>
                </c:pt>
                <c:pt idx="2">
                  <c:v>0.1154</c:v>
                </c:pt>
                <c:pt idx="3">
                  <c:v>9.1899999999999996E-2</c:v>
                </c:pt>
                <c:pt idx="4">
                  <c:v>2.9499999999999998E-2</c:v>
                </c:pt>
                <c:pt idx="5">
                  <c:v>8.5999999999999993E-2</c:v>
                </c:pt>
                <c:pt idx="6">
                  <c:v>0.12620000000000001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79-42A4-AF28-F93899A487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329537128"/>
        <c:axId val="420660408"/>
        <c:axId val="0"/>
      </c:bar3DChart>
      <c:catAx>
        <c:axId val="3295371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Fall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420660408"/>
        <c:crosses val="autoZero"/>
        <c:auto val="1"/>
        <c:lblAlgn val="ctr"/>
        <c:lblOffset val="100"/>
        <c:noMultiLvlLbl val="0"/>
      </c:catAx>
      <c:valAx>
        <c:axId val="4206604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</a:t>
                </a:r>
                <a:r>
                  <a:rPr lang="en-US" baseline="0"/>
                  <a:t> of Students Screened</a:t>
                </a:r>
                <a:endParaRPr lang="en-US"/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spPr>
          <a:ln>
            <a:noFill/>
          </a:ln>
        </c:spPr>
        <c:crossAx val="329537128"/>
        <c:crosses val="autoZero"/>
        <c:crossBetween val="between"/>
        <c:majorUnit val="0.2"/>
      </c:valAx>
    </c:plotArea>
    <c:legend>
      <c:legendPos val="b"/>
      <c:layout>
        <c:manualLayout>
          <c:xMode val="edge"/>
          <c:yMode val="edge"/>
          <c:x val="0.18874027787810926"/>
          <c:y val="0.92991111906466239"/>
          <c:w val="0.65004238002359793"/>
          <c:h val="7.0088880935337633E-2"/>
        </c:manualLayout>
      </c:layout>
      <c:overlay val="0"/>
      <c:spPr>
        <a:ln>
          <a:noFill/>
        </a:ln>
      </c:sp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601832454429437"/>
          <c:y val="4.0372425037779366E-2"/>
          <c:w val="0.85716210359026213"/>
          <c:h val="0.73580967151833299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Low Risk (0-3)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W15</c:v>
                </c:pt>
                <c:pt idx="1">
                  <c:v>W16</c:v>
                </c:pt>
                <c:pt idx="2">
                  <c:v>W17</c:v>
                </c:pt>
                <c:pt idx="3">
                  <c:v>W18</c:v>
                </c:pt>
                <c:pt idx="4">
                  <c:v>W19</c:v>
                </c:pt>
                <c:pt idx="5">
                  <c:v>W20</c:v>
                </c:pt>
                <c:pt idx="6">
                  <c:v>W21</c:v>
                </c:pt>
                <c:pt idx="7">
                  <c:v>W22</c:v>
                </c:pt>
              </c:strCache>
            </c:strRef>
          </c:cat>
          <c:val>
            <c:numRef>
              <c:f>Sheet1!$B$2:$B$9</c:f>
              <c:numCache>
                <c:formatCode>0.00%</c:formatCode>
                <c:ptCount val="8"/>
                <c:pt idx="0">
                  <c:v>0.67249999999999999</c:v>
                </c:pt>
                <c:pt idx="1">
                  <c:v>0.77229999999999999</c:v>
                </c:pt>
                <c:pt idx="2">
                  <c:v>0.8054</c:v>
                </c:pt>
                <c:pt idx="3">
                  <c:v>0.74839999999999995</c:v>
                </c:pt>
                <c:pt idx="4">
                  <c:v>0.88849999999999996</c:v>
                </c:pt>
                <c:pt idx="5">
                  <c:v>0.79769999999999996</c:v>
                </c:pt>
                <c:pt idx="6">
                  <c:v>0.76019999999999999</c:v>
                </c:pt>
                <c:pt idx="7">
                  <c:v>0.76080000000000003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79-42A4-AF28-F93899A4871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Moderate (4-8)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FF00"/>
              </a:solidFill>
            </a:ln>
          </c:spPr>
          <c:invertIfNegative val="0"/>
          <c:dLbls>
            <c:dLbl>
              <c:idx val="3"/>
              <c:layout>
                <c:manualLayout>
                  <c:x val="0"/>
                  <c:y val="1.5898347385566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ED5-4B85-9B8E-38D3B98CDCC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W15</c:v>
                </c:pt>
                <c:pt idx="1">
                  <c:v>W16</c:v>
                </c:pt>
                <c:pt idx="2">
                  <c:v>W17</c:v>
                </c:pt>
                <c:pt idx="3">
                  <c:v>W18</c:v>
                </c:pt>
                <c:pt idx="4">
                  <c:v>W19</c:v>
                </c:pt>
                <c:pt idx="5">
                  <c:v>W20</c:v>
                </c:pt>
                <c:pt idx="6">
                  <c:v>W21</c:v>
                </c:pt>
                <c:pt idx="7">
                  <c:v>W22</c:v>
                </c:pt>
              </c:strCache>
            </c:strRef>
          </c:cat>
          <c:val>
            <c:numRef>
              <c:f>Sheet1!$C$2:$C$9</c:f>
              <c:numCache>
                <c:formatCode>0.00%</c:formatCode>
                <c:ptCount val="8"/>
                <c:pt idx="0">
                  <c:v>0.15379999999999999</c:v>
                </c:pt>
                <c:pt idx="1">
                  <c:v>9.9000000000000005E-2</c:v>
                </c:pt>
                <c:pt idx="2">
                  <c:v>7.2400000000000006E-2</c:v>
                </c:pt>
                <c:pt idx="3">
                  <c:v>0.12039999999999999</c:v>
                </c:pt>
                <c:pt idx="4">
                  <c:v>4.2999999999999997E-2</c:v>
                </c:pt>
                <c:pt idx="5">
                  <c:v>0.1023</c:v>
                </c:pt>
                <c:pt idx="6">
                  <c:v>0.1018</c:v>
                </c:pt>
                <c:pt idx="7">
                  <c:v>0.10299999999999999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79-42A4-AF28-F93899A4871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High (9-21)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W15</c:v>
                </c:pt>
                <c:pt idx="1">
                  <c:v>W16</c:v>
                </c:pt>
                <c:pt idx="2">
                  <c:v>W17</c:v>
                </c:pt>
                <c:pt idx="3">
                  <c:v>W18</c:v>
                </c:pt>
                <c:pt idx="4">
                  <c:v>W19</c:v>
                </c:pt>
                <c:pt idx="5">
                  <c:v>W20</c:v>
                </c:pt>
                <c:pt idx="6">
                  <c:v>W21</c:v>
                </c:pt>
                <c:pt idx="7">
                  <c:v>W22</c:v>
                </c:pt>
              </c:strCache>
            </c:strRef>
          </c:cat>
          <c:val>
            <c:numRef>
              <c:f>Sheet1!$D$2:$D$9</c:f>
              <c:numCache>
                <c:formatCode>0.00%</c:formatCode>
                <c:ptCount val="8"/>
                <c:pt idx="0">
                  <c:v>0.1736</c:v>
                </c:pt>
                <c:pt idx="1">
                  <c:v>0.12870000000000001</c:v>
                </c:pt>
                <c:pt idx="2">
                  <c:v>0.1222</c:v>
                </c:pt>
                <c:pt idx="3">
                  <c:v>0.1313</c:v>
                </c:pt>
                <c:pt idx="4">
                  <c:v>6.8500000000000005E-2</c:v>
                </c:pt>
                <c:pt idx="5">
                  <c:v>0.1</c:v>
                </c:pt>
                <c:pt idx="6">
                  <c:v>0.13800000000000001</c:v>
                </c:pt>
                <c:pt idx="7">
                  <c:v>0.13619999999999999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79-42A4-AF28-F93899A487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329537128"/>
        <c:axId val="420660408"/>
        <c:axId val="0"/>
      </c:bar3DChart>
      <c:catAx>
        <c:axId val="3295371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Fall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420660408"/>
        <c:crosses val="autoZero"/>
        <c:auto val="1"/>
        <c:lblAlgn val="ctr"/>
        <c:lblOffset val="100"/>
        <c:noMultiLvlLbl val="0"/>
      </c:catAx>
      <c:valAx>
        <c:axId val="4206604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</a:t>
                </a:r>
                <a:r>
                  <a:rPr lang="en-US" baseline="0"/>
                  <a:t> of Students Screened</a:t>
                </a:r>
                <a:endParaRPr lang="en-US"/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spPr>
          <a:ln>
            <a:noFill/>
          </a:ln>
        </c:spPr>
        <c:crossAx val="329537128"/>
        <c:crosses val="autoZero"/>
        <c:crossBetween val="between"/>
        <c:majorUnit val="0.2"/>
      </c:valAx>
    </c:plotArea>
    <c:legend>
      <c:legendPos val="b"/>
      <c:layout>
        <c:manualLayout>
          <c:xMode val="edge"/>
          <c:yMode val="edge"/>
          <c:x val="0.18874027787810926"/>
          <c:y val="0.92991111906466239"/>
          <c:w val="0.65004238002359793"/>
          <c:h val="7.0088880935337633E-2"/>
        </c:manualLayout>
      </c:layout>
      <c:overlay val="0"/>
      <c:spPr>
        <a:ln>
          <a:noFill/>
        </a:ln>
      </c:sp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601832454429437"/>
          <c:y val="4.0372425037779366E-2"/>
          <c:w val="0.85716210359026213"/>
          <c:h val="0.73580967151833299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Low Risk (0-3)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W15</c:v>
                </c:pt>
                <c:pt idx="1">
                  <c:v>W16</c:v>
                </c:pt>
                <c:pt idx="2">
                  <c:v>W17</c:v>
                </c:pt>
                <c:pt idx="3">
                  <c:v>W18</c:v>
                </c:pt>
                <c:pt idx="4">
                  <c:v>W19</c:v>
                </c:pt>
                <c:pt idx="5">
                  <c:v>W20</c:v>
                </c:pt>
                <c:pt idx="6">
                  <c:v>W21</c:v>
                </c:pt>
                <c:pt idx="7">
                  <c:v>W22</c:v>
                </c:pt>
              </c:strCache>
            </c:strRef>
          </c:cat>
          <c:val>
            <c:numRef>
              <c:f>Sheet1!$B$2:$B$9</c:f>
              <c:numCache>
                <c:formatCode>0.00%</c:formatCode>
                <c:ptCount val="8"/>
                <c:pt idx="0">
                  <c:v>0.87250000000000005</c:v>
                </c:pt>
                <c:pt idx="1">
                  <c:v>0.86140000000000005</c:v>
                </c:pt>
                <c:pt idx="2">
                  <c:v>0.88790000000000002</c:v>
                </c:pt>
                <c:pt idx="3">
                  <c:v>0.86509999999999998</c:v>
                </c:pt>
                <c:pt idx="4">
                  <c:v>0.83709999999999996</c:v>
                </c:pt>
                <c:pt idx="5">
                  <c:v>0.87980000000000003</c:v>
                </c:pt>
                <c:pt idx="6">
                  <c:v>0.89129999999999998</c:v>
                </c:pt>
                <c:pt idx="7">
                  <c:v>0.85909999999999997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79-42A4-AF28-F93899A4871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Moderate (4-8)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FF00"/>
              </a:solidFill>
            </a:ln>
          </c:spPr>
          <c:invertIfNegative val="0"/>
          <c:dLbls>
            <c:dLbl>
              <c:idx val="3"/>
              <c:layout>
                <c:manualLayout>
                  <c:x val="0"/>
                  <c:y val="1.5898347385566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ED5-4B85-9B8E-38D3B98CDCC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W15</c:v>
                </c:pt>
                <c:pt idx="1">
                  <c:v>W16</c:v>
                </c:pt>
                <c:pt idx="2">
                  <c:v>W17</c:v>
                </c:pt>
                <c:pt idx="3">
                  <c:v>W18</c:v>
                </c:pt>
                <c:pt idx="4">
                  <c:v>W19</c:v>
                </c:pt>
                <c:pt idx="5">
                  <c:v>W20</c:v>
                </c:pt>
                <c:pt idx="6">
                  <c:v>W21</c:v>
                </c:pt>
                <c:pt idx="7">
                  <c:v>W22</c:v>
                </c:pt>
              </c:strCache>
            </c:strRef>
          </c:cat>
          <c:val>
            <c:numRef>
              <c:f>Sheet1!$C$2:$C$9</c:f>
              <c:numCache>
                <c:formatCode>0.00%</c:formatCode>
                <c:ptCount val="8"/>
                <c:pt idx="0">
                  <c:v>9.4899999999999998E-2</c:v>
                </c:pt>
                <c:pt idx="1">
                  <c:v>9.0200000000000002E-2</c:v>
                </c:pt>
                <c:pt idx="2">
                  <c:v>8.5199999999999998E-2</c:v>
                </c:pt>
                <c:pt idx="3">
                  <c:v>0.1036</c:v>
                </c:pt>
                <c:pt idx="4">
                  <c:v>8.7999999999999995E-2</c:v>
                </c:pt>
                <c:pt idx="5">
                  <c:v>0.1104</c:v>
                </c:pt>
                <c:pt idx="6">
                  <c:v>8.1000000000000003E-2</c:v>
                </c:pt>
                <c:pt idx="7">
                  <c:v>0.10539999999999999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79-42A4-AF28-F93899A4871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High (9-21)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W15</c:v>
                </c:pt>
                <c:pt idx="1">
                  <c:v>W16</c:v>
                </c:pt>
                <c:pt idx="2">
                  <c:v>W17</c:v>
                </c:pt>
                <c:pt idx="3">
                  <c:v>W18</c:v>
                </c:pt>
                <c:pt idx="4">
                  <c:v>W19</c:v>
                </c:pt>
                <c:pt idx="5">
                  <c:v>W20</c:v>
                </c:pt>
                <c:pt idx="6">
                  <c:v>W21</c:v>
                </c:pt>
                <c:pt idx="7">
                  <c:v>W22</c:v>
                </c:pt>
              </c:strCache>
            </c:strRef>
          </c:cat>
          <c:val>
            <c:numRef>
              <c:f>Sheet1!$D$2:$D$9</c:f>
              <c:numCache>
                <c:formatCode>0.00%</c:formatCode>
                <c:ptCount val="8"/>
                <c:pt idx="0">
                  <c:v>3.2599999999999997E-2</c:v>
                </c:pt>
                <c:pt idx="1">
                  <c:v>4.8500000000000001E-2</c:v>
                </c:pt>
                <c:pt idx="2">
                  <c:v>2.69E-2</c:v>
                </c:pt>
                <c:pt idx="3">
                  <c:v>3.1300000000000001E-2</c:v>
                </c:pt>
                <c:pt idx="4">
                  <c:v>7.4899999999999994E-2</c:v>
                </c:pt>
                <c:pt idx="5">
                  <c:v>9.7999999999999997E-3</c:v>
                </c:pt>
                <c:pt idx="6">
                  <c:v>2.2700000000000001E-2</c:v>
                </c:pt>
                <c:pt idx="7">
                  <c:v>3.5400000000000001E-2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79-42A4-AF28-F93899A487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329537128"/>
        <c:axId val="420660408"/>
        <c:axId val="0"/>
      </c:bar3DChart>
      <c:catAx>
        <c:axId val="3295371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Fall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420660408"/>
        <c:crosses val="autoZero"/>
        <c:auto val="1"/>
        <c:lblAlgn val="ctr"/>
        <c:lblOffset val="100"/>
        <c:noMultiLvlLbl val="0"/>
      </c:catAx>
      <c:valAx>
        <c:axId val="420660408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</a:t>
                </a:r>
                <a:r>
                  <a:rPr lang="en-US" baseline="0"/>
                  <a:t> of Students Screened</a:t>
                </a:r>
                <a:endParaRPr lang="en-US"/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spPr>
          <a:ln>
            <a:noFill/>
          </a:ln>
        </c:spPr>
        <c:crossAx val="329537128"/>
        <c:crosses val="autoZero"/>
        <c:crossBetween val="between"/>
        <c:majorUnit val="0.2"/>
      </c:valAx>
    </c:plotArea>
    <c:legend>
      <c:legendPos val="b"/>
      <c:layout>
        <c:manualLayout>
          <c:xMode val="edge"/>
          <c:yMode val="edge"/>
          <c:x val="0.18874027787810926"/>
          <c:y val="0.92991111906466239"/>
          <c:w val="0.65004238002359793"/>
          <c:h val="7.0088880935337633E-2"/>
        </c:manualLayout>
      </c:layout>
      <c:overlay val="0"/>
      <c:spPr>
        <a:ln>
          <a:noFill/>
        </a:ln>
      </c:sp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601832454429437"/>
          <c:y val="4.0372425037779366E-2"/>
          <c:w val="0.85716210359026213"/>
          <c:h val="0.73580967151833299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Low Risk (0-3)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W15</c:v>
                </c:pt>
                <c:pt idx="1">
                  <c:v>W16</c:v>
                </c:pt>
                <c:pt idx="2">
                  <c:v>W17</c:v>
                </c:pt>
                <c:pt idx="3">
                  <c:v>W18</c:v>
                </c:pt>
                <c:pt idx="4">
                  <c:v>W19</c:v>
                </c:pt>
                <c:pt idx="5">
                  <c:v>W20</c:v>
                </c:pt>
                <c:pt idx="6">
                  <c:v>W21</c:v>
                </c:pt>
                <c:pt idx="7">
                  <c:v>W22</c:v>
                </c:pt>
              </c:strCache>
            </c:strRef>
          </c:cat>
          <c:val>
            <c:numRef>
              <c:f>Sheet1!$B$2:$B$9</c:f>
              <c:numCache>
                <c:formatCode>0.00%</c:formatCode>
                <c:ptCount val="8"/>
                <c:pt idx="0">
                  <c:v>0.76990000000000003</c:v>
                </c:pt>
                <c:pt idx="1">
                  <c:v>0.87949999999999995</c:v>
                </c:pt>
                <c:pt idx="2">
                  <c:v>0.88939999999999997</c:v>
                </c:pt>
                <c:pt idx="3">
                  <c:v>0.87029999999999996</c:v>
                </c:pt>
                <c:pt idx="4">
                  <c:v>0.83330000000000004</c:v>
                </c:pt>
                <c:pt idx="5">
                  <c:v>0.84789999999999999</c:v>
                </c:pt>
                <c:pt idx="6">
                  <c:v>0.87080000000000002</c:v>
                </c:pt>
                <c:pt idx="7">
                  <c:v>0.86660000000000004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79-42A4-AF28-F93899A4871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Moderate (4-8)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FF00"/>
              </a:solidFill>
            </a:ln>
          </c:spPr>
          <c:invertIfNegative val="0"/>
          <c:dLbls>
            <c:dLbl>
              <c:idx val="3"/>
              <c:layout>
                <c:manualLayout>
                  <c:x val="0"/>
                  <c:y val="1.5898347385566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ED5-4B85-9B8E-38D3B98CDCC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W15</c:v>
                </c:pt>
                <c:pt idx="1">
                  <c:v>W16</c:v>
                </c:pt>
                <c:pt idx="2">
                  <c:v>W17</c:v>
                </c:pt>
                <c:pt idx="3">
                  <c:v>W18</c:v>
                </c:pt>
                <c:pt idx="4">
                  <c:v>W19</c:v>
                </c:pt>
                <c:pt idx="5">
                  <c:v>W20</c:v>
                </c:pt>
                <c:pt idx="6">
                  <c:v>W21</c:v>
                </c:pt>
                <c:pt idx="7">
                  <c:v>W22</c:v>
                </c:pt>
              </c:strCache>
            </c:strRef>
          </c:cat>
          <c:val>
            <c:numRef>
              <c:f>Sheet1!$C$2:$C$9</c:f>
              <c:numCache>
                <c:formatCode>0.00%</c:formatCode>
                <c:ptCount val="8"/>
                <c:pt idx="0">
                  <c:v>0.1157</c:v>
                </c:pt>
                <c:pt idx="1">
                  <c:v>4.9099999999999998E-2</c:v>
                </c:pt>
                <c:pt idx="2">
                  <c:v>4.8599999999999997E-2</c:v>
                </c:pt>
                <c:pt idx="3">
                  <c:v>4.3499999999999997E-2</c:v>
                </c:pt>
                <c:pt idx="4">
                  <c:v>6.3700000000000007E-2</c:v>
                </c:pt>
                <c:pt idx="5">
                  <c:v>7.2400000000000006E-2</c:v>
                </c:pt>
                <c:pt idx="6">
                  <c:v>5.33E-2</c:v>
                </c:pt>
                <c:pt idx="7">
                  <c:v>5.2200000000000003E-2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79-42A4-AF28-F93899A4871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High (9-21)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W15</c:v>
                </c:pt>
                <c:pt idx="1">
                  <c:v>W16</c:v>
                </c:pt>
                <c:pt idx="2">
                  <c:v>W17</c:v>
                </c:pt>
                <c:pt idx="3">
                  <c:v>W18</c:v>
                </c:pt>
                <c:pt idx="4">
                  <c:v>W19</c:v>
                </c:pt>
                <c:pt idx="5">
                  <c:v>W20</c:v>
                </c:pt>
                <c:pt idx="6">
                  <c:v>W21</c:v>
                </c:pt>
                <c:pt idx="7">
                  <c:v>W22</c:v>
                </c:pt>
              </c:strCache>
            </c:strRef>
          </c:cat>
          <c:val>
            <c:numRef>
              <c:f>Sheet1!$D$2:$D$9</c:f>
              <c:numCache>
                <c:formatCode>0.00%</c:formatCode>
                <c:ptCount val="8"/>
                <c:pt idx="0">
                  <c:v>0.1143</c:v>
                </c:pt>
                <c:pt idx="1">
                  <c:v>7.1300000000000002E-2</c:v>
                </c:pt>
                <c:pt idx="2">
                  <c:v>6.2E-2</c:v>
                </c:pt>
                <c:pt idx="3">
                  <c:v>8.6199999999999999E-2</c:v>
                </c:pt>
                <c:pt idx="4">
                  <c:v>0.10299999999999999</c:v>
                </c:pt>
                <c:pt idx="5">
                  <c:v>7.9799999999999996E-2</c:v>
                </c:pt>
                <c:pt idx="6">
                  <c:v>7.5899999999999995E-2</c:v>
                </c:pt>
                <c:pt idx="7">
                  <c:v>8.1199999999999994E-2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79-42A4-AF28-F93899A487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329537128"/>
        <c:axId val="420660408"/>
        <c:axId val="0"/>
      </c:bar3DChart>
      <c:catAx>
        <c:axId val="3295371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Fall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420660408"/>
        <c:crosses val="autoZero"/>
        <c:auto val="1"/>
        <c:lblAlgn val="ctr"/>
        <c:lblOffset val="100"/>
        <c:noMultiLvlLbl val="0"/>
      </c:catAx>
      <c:valAx>
        <c:axId val="4206604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</a:t>
                </a:r>
                <a:r>
                  <a:rPr lang="en-US" baseline="0"/>
                  <a:t> of Students Screened</a:t>
                </a:r>
                <a:endParaRPr lang="en-US"/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spPr>
          <a:ln>
            <a:noFill/>
          </a:ln>
        </c:spPr>
        <c:crossAx val="329537128"/>
        <c:crosses val="autoZero"/>
        <c:crossBetween val="between"/>
        <c:majorUnit val="0.2"/>
      </c:valAx>
    </c:plotArea>
    <c:legend>
      <c:legendPos val="b"/>
      <c:layout>
        <c:manualLayout>
          <c:xMode val="edge"/>
          <c:yMode val="edge"/>
          <c:x val="0.18874027787810926"/>
          <c:y val="0.92991111906466239"/>
          <c:w val="0.65004238002359793"/>
          <c:h val="7.0088880935337633E-2"/>
        </c:manualLayout>
      </c:layout>
      <c:overlay val="0"/>
      <c:spPr>
        <a:ln>
          <a:noFill/>
        </a:ln>
      </c:sp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3D995F-DBE8-3C4B-A35A-252121C39764}" type="doc">
      <dgm:prSet loTypeId="urn:microsoft.com/office/officeart/2005/8/layout/hProcess7" loCatId="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1FCEF624-ECEA-BA4F-8177-BEAE020E598D}">
      <dgm:prSet phldrT="[Text]"/>
      <dgm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68A87354-4E15-4A4A-A10C-C354D4FFCC50}" type="parTrans" cxnId="{AB94883D-D265-A044-AC71-1C7DE6E776E7}">
      <dgm:prSet/>
      <dgm:spPr/>
      <dgm:t>
        <a:bodyPr/>
        <a:lstStyle/>
        <a:p>
          <a:endParaRPr lang="en-US"/>
        </a:p>
      </dgm:t>
    </dgm:pt>
    <dgm:pt modelId="{28835215-52CD-1442-AAD5-98CD7DC772B0}" type="sibTrans" cxnId="{AB94883D-D265-A044-AC71-1C7DE6E776E7}">
      <dgm:prSet/>
      <dgm:spPr/>
      <dgm:t>
        <a:bodyPr/>
        <a:lstStyle/>
        <a:p>
          <a:endParaRPr lang="en-US"/>
        </a:p>
      </dgm:t>
    </dgm:pt>
    <dgm:pt modelId="{FFA21F49-57C9-4E4B-968F-1154585DA40A}">
      <dgm:prSet phldrT="[Text]"/>
      <dgm:spPr>
        <a:xfrm>
          <a:off x="29177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gm:t>
    </dgm:pt>
    <dgm:pt modelId="{D0FB94BF-C99E-8C40-A9C2-B18B4339FE1C}" type="parTrans" cxnId="{73E58AD5-965F-8F4B-8778-FDD473A96689}">
      <dgm:prSet/>
      <dgm:spPr/>
      <dgm:t>
        <a:bodyPr/>
        <a:lstStyle/>
        <a:p>
          <a:endParaRPr lang="en-US"/>
        </a:p>
      </dgm:t>
    </dgm:pt>
    <dgm:pt modelId="{E0E0F92E-B97A-C945-BE59-6ECAFCF88DE6}" type="sibTrans" cxnId="{73E58AD5-965F-8F4B-8778-FDD473A96689}">
      <dgm:prSet/>
      <dgm:spPr/>
      <dgm:t>
        <a:bodyPr/>
        <a:lstStyle/>
        <a:p>
          <a:endParaRPr lang="en-US"/>
        </a:p>
      </dgm:t>
    </dgm:pt>
    <dgm:pt modelId="{2651876E-082C-F043-B305-E19C2F6575A5}">
      <dgm:prSet phldrT="[Text]"/>
      <dgm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030B171A-1EE1-5A40-A524-A76001AF6D82}" type="parTrans" cxnId="{812FE41E-109F-C243-8E7B-359D7AA23A9A}">
      <dgm:prSet/>
      <dgm:spPr/>
      <dgm:t>
        <a:bodyPr/>
        <a:lstStyle/>
        <a:p>
          <a:endParaRPr lang="en-US"/>
        </a:p>
      </dgm:t>
    </dgm:pt>
    <dgm:pt modelId="{029BAC59-E577-B545-932D-464DA519B745}" type="sibTrans" cxnId="{812FE41E-109F-C243-8E7B-359D7AA23A9A}">
      <dgm:prSet/>
      <dgm:spPr/>
      <dgm:t>
        <a:bodyPr/>
        <a:lstStyle/>
        <a:p>
          <a:endParaRPr lang="en-US"/>
        </a:p>
      </dgm:t>
    </dgm:pt>
    <dgm:pt modelId="{4275CB51-229E-024E-86CC-290E709AC992}">
      <dgm:prSet phldrT="[Text]"/>
      <dgm:spPr>
        <a:xfrm>
          <a:off x="178037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gm:t>
    </dgm:pt>
    <dgm:pt modelId="{831D9CB6-8A9C-4344-ABC7-EE8165132F7A}" type="parTrans" cxnId="{254AB2EF-45C3-CF4D-9F30-5F435B5D2A7E}">
      <dgm:prSet/>
      <dgm:spPr/>
      <dgm:t>
        <a:bodyPr/>
        <a:lstStyle/>
        <a:p>
          <a:endParaRPr lang="en-US"/>
        </a:p>
      </dgm:t>
    </dgm:pt>
    <dgm:pt modelId="{9749FF14-2A9A-7C4A-9B9E-55FEA5834A3F}" type="sibTrans" cxnId="{254AB2EF-45C3-CF4D-9F30-5F435B5D2A7E}">
      <dgm:prSet/>
      <dgm:spPr/>
      <dgm:t>
        <a:bodyPr/>
        <a:lstStyle/>
        <a:p>
          <a:endParaRPr lang="en-US"/>
        </a:p>
      </dgm:t>
    </dgm:pt>
    <dgm:pt modelId="{82CF15C8-1F13-4248-B09D-A5D1942BB934}">
      <dgm:prSet phldrT="[Text]"/>
      <dgm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1141B81D-1891-B14F-AE91-7A9A3B2674FF}" type="parTrans" cxnId="{D638FF98-D1E9-9B4D-A4FE-E9D7C58E9928}">
      <dgm:prSet/>
      <dgm:spPr/>
      <dgm:t>
        <a:bodyPr/>
        <a:lstStyle/>
        <a:p>
          <a:endParaRPr lang="en-US"/>
        </a:p>
      </dgm:t>
    </dgm:pt>
    <dgm:pt modelId="{244DE922-8EFE-BD41-A86D-CE08C66FB383}" type="sibTrans" cxnId="{D638FF98-D1E9-9B4D-A4FE-E9D7C58E9928}">
      <dgm:prSet/>
      <dgm:spPr/>
      <dgm:t>
        <a:bodyPr/>
        <a:lstStyle/>
        <a:p>
          <a:endParaRPr lang="en-US"/>
        </a:p>
      </dgm:t>
    </dgm:pt>
    <dgm:pt modelId="{6D0FE90A-9531-9644-89C8-1701AEAFCA4A}">
      <dgm:prSet phldrT="[Text]"/>
      <dgm:spPr>
        <a:xfrm>
          <a:off x="326898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gm:t>
    </dgm:pt>
    <dgm:pt modelId="{0A2CB6C8-6378-DB4B-BB6B-B5F179E140C8}" type="parTrans" cxnId="{94E29990-DE78-4048-88EE-D72AAD76DD53}">
      <dgm:prSet/>
      <dgm:spPr/>
      <dgm:t>
        <a:bodyPr/>
        <a:lstStyle/>
        <a:p>
          <a:endParaRPr lang="en-US"/>
        </a:p>
      </dgm:t>
    </dgm:pt>
    <dgm:pt modelId="{E00768F7-E3C5-0B48-A9FA-AB6579492E4C}" type="sibTrans" cxnId="{94E29990-DE78-4048-88EE-D72AAD76DD53}">
      <dgm:prSet/>
      <dgm:spPr/>
      <dgm:t>
        <a:bodyPr/>
        <a:lstStyle/>
        <a:p>
          <a:endParaRPr lang="en-US"/>
        </a:p>
      </dgm:t>
    </dgm:pt>
    <dgm:pt modelId="{FD09AFD2-3DC0-D04C-BD73-46AAC344FAB8}">
      <dgm:prSet phldrT="[Text]"/>
      <dgm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E3A348C5-AE99-A440-BB9A-B611C8B4A3F5}" type="parTrans" cxnId="{4083EEAF-88E5-5A4D-BA51-B27A54820268}">
      <dgm:prSet/>
      <dgm:spPr/>
      <dgm:t>
        <a:bodyPr/>
        <a:lstStyle/>
        <a:p>
          <a:endParaRPr lang="en-US"/>
        </a:p>
      </dgm:t>
    </dgm:pt>
    <dgm:pt modelId="{A6502A1C-390A-2B47-8EBD-B0DCFEF1ECBF}" type="sibTrans" cxnId="{4083EEAF-88E5-5A4D-BA51-B27A54820268}">
      <dgm:prSet/>
      <dgm:spPr/>
      <dgm:t>
        <a:bodyPr/>
        <a:lstStyle/>
        <a:p>
          <a:endParaRPr lang="en-US"/>
        </a:p>
      </dgm:t>
    </dgm:pt>
    <dgm:pt modelId="{6994FBDB-C954-C042-A548-42251D69188B}">
      <dgm:prSet phldrT="[Text]"/>
      <dgm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42877146-CF37-E44D-BB3B-5391797FC3A8}" type="parTrans" cxnId="{BF63E9D8-53BF-9041-A0B0-DF305FA6846C}">
      <dgm:prSet/>
      <dgm:spPr/>
      <dgm:t>
        <a:bodyPr/>
        <a:lstStyle/>
        <a:p>
          <a:endParaRPr lang="en-US"/>
        </a:p>
      </dgm:t>
    </dgm:pt>
    <dgm:pt modelId="{7816673D-AC3D-5644-ADBF-D80B2FE9D5F6}" type="sibTrans" cxnId="{BF63E9D8-53BF-9041-A0B0-DF305FA6846C}">
      <dgm:prSet/>
      <dgm:spPr/>
      <dgm:t>
        <a:bodyPr/>
        <a:lstStyle/>
        <a:p>
          <a:endParaRPr lang="en-US"/>
        </a:p>
      </dgm:t>
    </dgm:pt>
    <dgm:pt modelId="{BE212C3B-20EC-9442-80C0-4233E624D91F}">
      <dgm:prSet phldrT="[Text]"/>
      <dgm:spPr>
        <a:xfrm>
          <a:off x="475758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gm:t>
    </dgm:pt>
    <dgm:pt modelId="{FE10F86D-697C-B84E-B869-DEDB8FBE8C02}" type="parTrans" cxnId="{8BF306A7-EE24-A240-9BC2-736BF4E9CEEE}">
      <dgm:prSet/>
      <dgm:spPr/>
      <dgm:t>
        <a:bodyPr/>
        <a:lstStyle/>
        <a:p>
          <a:endParaRPr lang="en-US"/>
        </a:p>
      </dgm:t>
    </dgm:pt>
    <dgm:pt modelId="{F0A08EA7-BE68-8746-9C00-18B158754C6D}" type="sibTrans" cxnId="{8BF306A7-EE24-A240-9BC2-736BF4E9CEEE}">
      <dgm:prSet/>
      <dgm:spPr/>
      <dgm:t>
        <a:bodyPr/>
        <a:lstStyle/>
        <a:p>
          <a:endParaRPr lang="en-US"/>
        </a:p>
      </dgm:t>
    </dgm:pt>
    <dgm:pt modelId="{5FF0458D-A7DE-A14C-8012-919D8492B6FA}">
      <dgm:prSet phldrT="[Text]"/>
      <dgm:spPr>
        <a:xfrm>
          <a:off x="624619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gm:t>
    </dgm:pt>
    <dgm:pt modelId="{633DE8A8-A083-5248-8FF0-538020995AB6}" type="parTrans" cxnId="{5B88FC54-1398-DD4F-B671-7775EC46FB03}">
      <dgm:prSet/>
      <dgm:spPr/>
      <dgm:t>
        <a:bodyPr/>
        <a:lstStyle/>
        <a:p>
          <a:endParaRPr lang="en-US"/>
        </a:p>
      </dgm:t>
    </dgm:pt>
    <dgm:pt modelId="{DFD9D5EE-F93D-9940-B451-05EA72EAB14A}" type="sibTrans" cxnId="{5B88FC54-1398-DD4F-B671-7775EC46FB03}">
      <dgm:prSet/>
      <dgm:spPr/>
      <dgm:t>
        <a:bodyPr/>
        <a:lstStyle/>
        <a:p>
          <a:endParaRPr lang="en-US"/>
        </a:p>
      </dgm:t>
    </dgm:pt>
    <dgm:pt modelId="{04D8227A-59B3-AA46-946F-27BF0CF90D1B}" type="pres">
      <dgm:prSet presAssocID="{D33D995F-DBE8-3C4B-A35A-252121C39764}" presName="Name0" presStyleCnt="0">
        <dgm:presLayoutVars>
          <dgm:dir/>
          <dgm:animLvl val="lvl"/>
          <dgm:resizeHandles val="exact"/>
        </dgm:presLayoutVars>
      </dgm:prSet>
      <dgm:spPr/>
    </dgm:pt>
    <dgm:pt modelId="{D0117222-BF8F-DF49-87E8-4DE8ADFF9D15}" type="pres">
      <dgm:prSet presAssocID="{1FCEF624-ECEA-BA4F-8177-BEAE020E598D}" presName="compositeNode" presStyleCnt="0">
        <dgm:presLayoutVars>
          <dgm:bulletEnabled val="1"/>
        </dgm:presLayoutVars>
      </dgm:prSet>
      <dgm:spPr/>
    </dgm:pt>
    <dgm:pt modelId="{FB3BF803-45EF-AA42-BDD2-E75CD6532912}" type="pres">
      <dgm:prSet presAssocID="{1FCEF624-ECEA-BA4F-8177-BEAE020E598D}" presName="bgRect" presStyleLbl="node1" presStyleIdx="0" presStyleCnt="5"/>
      <dgm:spPr/>
    </dgm:pt>
    <dgm:pt modelId="{FBE84A21-20EA-014D-A097-E1B58FE98081}" type="pres">
      <dgm:prSet presAssocID="{1FCEF624-ECEA-BA4F-8177-BEAE020E598D}" presName="parentNode" presStyleLbl="node1" presStyleIdx="0" presStyleCnt="5">
        <dgm:presLayoutVars>
          <dgm:chMax val="0"/>
          <dgm:bulletEnabled val="1"/>
        </dgm:presLayoutVars>
      </dgm:prSet>
      <dgm:spPr/>
    </dgm:pt>
    <dgm:pt modelId="{971673C2-F47C-2B46-A180-42AE3DADCE7D}" type="pres">
      <dgm:prSet presAssocID="{1FCEF624-ECEA-BA4F-8177-BEAE020E598D}" presName="childNode" presStyleLbl="node1" presStyleIdx="0" presStyleCnt="5">
        <dgm:presLayoutVars>
          <dgm:bulletEnabled val="1"/>
        </dgm:presLayoutVars>
      </dgm:prSet>
      <dgm:spPr/>
    </dgm:pt>
    <dgm:pt modelId="{F5FA7BB7-15ED-2948-93DA-F1871C9189E3}" type="pres">
      <dgm:prSet presAssocID="{28835215-52CD-1442-AAD5-98CD7DC772B0}" presName="hSp" presStyleCnt="0"/>
      <dgm:spPr/>
    </dgm:pt>
    <dgm:pt modelId="{5934D96E-2C5B-AC47-A8EE-EF7774DDF158}" type="pres">
      <dgm:prSet presAssocID="{28835215-52CD-1442-AAD5-98CD7DC772B0}" presName="vProcSp" presStyleCnt="0"/>
      <dgm:spPr/>
    </dgm:pt>
    <dgm:pt modelId="{3E4C296C-74C3-F04D-BE1D-37A5662C8169}" type="pres">
      <dgm:prSet presAssocID="{28835215-52CD-1442-AAD5-98CD7DC772B0}" presName="vSp1" presStyleCnt="0"/>
      <dgm:spPr/>
    </dgm:pt>
    <dgm:pt modelId="{926E4446-4CD7-D94B-8D3A-223F9E75C6A3}" type="pres">
      <dgm:prSet presAssocID="{28835215-52CD-1442-AAD5-98CD7DC772B0}" presName="simulatedConn" presStyleLbl="solidFgAcc1" presStyleIdx="0" presStyleCnt="4"/>
      <dgm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3136572-866A-DD41-9E5A-92C6C585C9F5}" type="pres">
      <dgm:prSet presAssocID="{28835215-52CD-1442-AAD5-98CD7DC772B0}" presName="vSp2" presStyleCnt="0"/>
      <dgm:spPr/>
    </dgm:pt>
    <dgm:pt modelId="{2989CCDB-4248-0549-A8C8-A2AEC7C7052A}" type="pres">
      <dgm:prSet presAssocID="{28835215-52CD-1442-AAD5-98CD7DC772B0}" presName="sibTrans" presStyleCnt="0"/>
      <dgm:spPr/>
    </dgm:pt>
    <dgm:pt modelId="{7C47D2C3-BB2E-404E-8417-02BBE5F1B2C0}" type="pres">
      <dgm:prSet presAssocID="{2651876E-082C-F043-B305-E19C2F6575A5}" presName="compositeNode" presStyleCnt="0">
        <dgm:presLayoutVars>
          <dgm:bulletEnabled val="1"/>
        </dgm:presLayoutVars>
      </dgm:prSet>
      <dgm:spPr/>
    </dgm:pt>
    <dgm:pt modelId="{4E92D05A-7E69-B94B-938F-8CB8794072A0}" type="pres">
      <dgm:prSet presAssocID="{2651876E-082C-F043-B305-E19C2F6575A5}" presName="bgRect" presStyleLbl="node1" presStyleIdx="1" presStyleCnt="5"/>
      <dgm:spPr/>
    </dgm:pt>
    <dgm:pt modelId="{F0878577-1D48-5242-AB01-AFA1E654B5C2}" type="pres">
      <dgm:prSet presAssocID="{2651876E-082C-F043-B305-E19C2F6575A5}" presName="parentNode" presStyleLbl="node1" presStyleIdx="1" presStyleCnt="5">
        <dgm:presLayoutVars>
          <dgm:chMax val="0"/>
          <dgm:bulletEnabled val="1"/>
        </dgm:presLayoutVars>
      </dgm:prSet>
      <dgm:spPr/>
    </dgm:pt>
    <dgm:pt modelId="{E2514576-F97D-7E46-B8AC-CB40BA3575E4}" type="pres">
      <dgm:prSet presAssocID="{2651876E-082C-F043-B305-E19C2F6575A5}" presName="childNode" presStyleLbl="node1" presStyleIdx="1" presStyleCnt="5">
        <dgm:presLayoutVars>
          <dgm:bulletEnabled val="1"/>
        </dgm:presLayoutVars>
      </dgm:prSet>
      <dgm:spPr/>
    </dgm:pt>
    <dgm:pt modelId="{602293B6-A008-C14F-B185-47DC394E7541}" type="pres">
      <dgm:prSet presAssocID="{029BAC59-E577-B545-932D-464DA519B745}" presName="hSp" presStyleCnt="0"/>
      <dgm:spPr/>
    </dgm:pt>
    <dgm:pt modelId="{E1B70292-BE04-734D-BF9D-9F2444F092EE}" type="pres">
      <dgm:prSet presAssocID="{029BAC59-E577-B545-932D-464DA519B745}" presName="vProcSp" presStyleCnt="0"/>
      <dgm:spPr/>
    </dgm:pt>
    <dgm:pt modelId="{2BFE6363-AD80-CC4C-B4FC-63E4ED3F4F6D}" type="pres">
      <dgm:prSet presAssocID="{029BAC59-E577-B545-932D-464DA519B745}" presName="vSp1" presStyleCnt="0"/>
      <dgm:spPr/>
    </dgm:pt>
    <dgm:pt modelId="{F8F04E18-85D5-ED4B-85C6-2149A776013F}" type="pres">
      <dgm:prSet presAssocID="{029BAC59-E577-B545-932D-464DA519B745}" presName="simulatedConn" presStyleLbl="solidFgAcc1" presStyleIdx="1" presStyleCnt="4"/>
      <dgm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7ED9F8A-BD4D-864F-AFBB-BF1588C6EC05}" type="pres">
      <dgm:prSet presAssocID="{029BAC59-E577-B545-932D-464DA519B745}" presName="vSp2" presStyleCnt="0"/>
      <dgm:spPr/>
    </dgm:pt>
    <dgm:pt modelId="{52CB4DE4-54A3-4542-8A0C-8833BBFBC207}" type="pres">
      <dgm:prSet presAssocID="{029BAC59-E577-B545-932D-464DA519B745}" presName="sibTrans" presStyleCnt="0"/>
      <dgm:spPr/>
    </dgm:pt>
    <dgm:pt modelId="{E4DAE931-C8B6-B745-ACD5-984A2B3DDAC4}" type="pres">
      <dgm:prSet presAssocID="{82CF15C8-1F13-4248-B09D-A5D1942BB934}" presName="compositeNode" presStyleCnt="0">
        <dgm:presLayoutVars>
          <dgm:bulletEnabled val="1"/>
        </dgm:presLayoutVars>
      </dgm:prSet>
      <dgm:spPr/>
    </dgm:pt>
    <dgm:pt modelId="{C6321622-D5D4-704D-9D2D-3AC563738361}" type="pres">
      <dgm:prSet presAssocID="{82CF15C8-1F13-4248-B09D-A5D1942BB934}" presName="bgRect" presStyleLbl="node1" presStyleIdx="2" presStyleCnt="5"/>
      <dgm:spPr/>
    </dgm:pt>
    <dgm:pt modelId="{660CC7A8-21A8-DF42-B8A5-79C1B4098D37}" type="pres">
      <dgm:prSet presAssocID="{82CF15C8-1F13-4248-B09D-A5D1942BB934}" presName="parentNode" presStyleLbl="node1" presStyleIdx="2" presStyleCnt="5">
        <dgm:presLayoutVars>
          <dgm:chMax val="0"/>
          <dgm:bulletEnabled val="1"/>
        </dgm:presLayoutVars>
      </dgm:prSet>
      <dgm:spPr/>
    </dgm:pt>
    <dgm:pt modelId="{C61469CC-CAB0-ED4F-B401-77F6D7D542D3}" type="pres">
      <dgm:prSet presAssocID="{82CF15C8-1F13-4248-B09D-A5D1942BB934}" presName="childNode" presStyleLbl="node1" presStyleIdx="2" presStyleCnt="5">
        <dgm:presLayoutVars>
          <dgm:bulletEnabled val="1"/>
        </dgm:presLayoutVars>
      </dgm:prSet>
      <dgm:spPr/>
    </dgm:pt>
    <dgm:pt modelId="{B4C479AE-7D42-504E-8ADC-C20A4A0E1C5F}" type="pres">
      <dgm:prSet presAssocID="{244DE922-8EFE-BD41-A86D-CE08C66FB383}" presName="hSp" presStyleCnt="0"/>
      <dgm:spPr/>
    </dgm:pt>
    <dgm:pt modelId="{F082A3E8-C62D-2247-AC6E-2FFE51B26AFC}" type="pres">
      <dgm:prSet presAssocID="{244DE922-8EFE-BD41-A86D-CE08C66FB383}" presName="vProcSp" presStyleCnt="0"/>
      <dgm:spPr/>
    </dgm:pt>
    <dgm:pt modelId="{803FE186-5595-744B-9F73-014473032E6C}" type="pres">
      <dgm:prSet presAssocID="{244DE922-8EFE-BD41-A86D-CE08C66FB383}" presName="vSp1" presStyleCnt="0"/>
      <dgm:spPr/>
    </dgm:pt>
    <dgm:pt modelId="{2FB0FBF8-92A5-ED4B-AE33-17FB27DF68E8}" type="pres">
      <dgm:prSet presAssocID="{244DE922-8EFE-BD41-A86D-CE08C66FB383}" presName="simulatedConn" presStyleLbl="solidFgAcc1" presStyleIdx="2" presStyleCnt="4"/>
      <dgm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58A7A786-70A3-1746-985E-E3786AA3804B}" type="pres">
      <dgm:prSet presAssocID="{244DE922-8EFE-BD41-A86D-CE08C66FB383}" presName="vSp2" presStyleCnt="0"/>
      <dgm:spPr/>
    </dgm:pt>
    <dgm:pt modelId="{3A6E6A5C-3770-5C4E-B31C-DE3D2A394950}" type="pres">
      <dgm:prSet presAssocID="{244DE922-8EFE-BD41-A86D-CE08C66FB383}" presName="sibTrans" presStyleCnt="0"/>
      <dgm:spPr/>
    </dgm:pt>
    <dgm:pt modelId="{D42A2B4C-539D-8047-AA5E-CBBFCF10E7AC}" type="pres">
      <dgm:prSet presAssocID="{FD09AFD2-3DC0-D04C-BD73-46AAC344FAB8}" presName="compositeNode" presStyleCnt="0">
        <dgm:presLayoutVars>
          <dgm:bulletEnabled val="1"/>
        </dgm:presLayoutVars>
      </dgm:prSet>
      <dgm:spPr/>
    </dgm:pt>
    <dgm:pt modelId="{83AC6EE8-2A6A-C44F-A36F-2D642544406E}" type="pres">
      <dgm:prSet presAssocID="{FD09AFD2-3DC0-D04C-BD73-46AAC344FAB8}" presName="bgRect" presStyleLbl="node1" presStyleIdx="3" presStyleCnt="5"/>
      <dgm:spPr/>
    </dgm:pt>
    <dgm:pt modelId="{D602AE19-97A5-B845-80B9-3F4C0D39087B}" type="pres">
      <dgm:prSet presAssocID="{FD09AFD2-3DC0-D04C-BD73-46AAC344FAB8}" presName="parentNode" presStyleLbl="node1" presStyleIdx="3" presStyleCnt="5">
        <dgm:presLayoutVars>
          <dgm:chMax val="0"/>
          <dgm:bulletEnabled val="1"/>
        </dgm:presLayoutVars>
      </dgm:prSet>
      <dgm:spPr/>
    </dgm:pt>
    <dgm:pt modelId="{D0F39E11-AB5B-1549-BA3D-ED6BD5BF53EE}" type="pres">
      <dgm:prSet presAssocID="{FD09AFD2-3DC0-D04C-BD73-46AAC344FAB8}" presName="childNode" presStyleLbl="node1" presStyleIdx="3" presStyleCnt="5">
        <dgm:presLayoutVars>
          <dgm:bulletEnabled val="1"/>
        </dgm:presLayoutVars>
      </dgm:prSet>
      <dgm:spPr/>
    </dgm:pt>
    <dgm:pt modelId="{FC2B5D3C-9AC2-2644-BF4B-A3F09DEEEA5E}" type="pres">
      <dgm:prSet presAssocID="{A6502A1C-390A-2B47-8EBD-B0DCFEF1ECBF}" presName="hSp" presStyleCnt="0"/>
      <dgm:spPr/>
    </dgm:pt>
    <dgm:pt modelId="{CA351197-84C1-FB4E-9F7C-2C8B2945AA78}" type="pres">
      <dgm:prSet presAssocID="{A6502A1C-390A-2B47-8EBD-B0DCFEF1ECBF}" presName="vProcSp" presStyleCnt="0"/>
      <dgm:spPr/>
    </dgm:pt>
    <dgm:pt modelId="{6796B8B3-6EA1-C94E-99AB-58E0EB8D5F97}" type="pres">
      <dgm:prSet presAssocID="{A6502A1C-390A-2B47-8EBD-B0DCFEF1ECBF}" presName="vSp1" presStyleCnt="0"/>
      <dgm:spPr/>
    </dgm:pt>
    <dgm:pt modelId="{B2E45524-4475-B74F-801B-B278A247738B}" type="pres">
      <dgm:prSet presAssocID="{A6502A1C-390A-2B47-8EBD-B0DCFEF1ECBF}" presName="simulatedConn" presStyleLbl="solidFgAcc1" presStyleIdx="3" presStyleCnt="4"/>
      <dgm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8AAC71D-041E-0247-A84C-CEDEC07416A6}" type="pres">
      <dgm:prSet presAssocID="{A6502A1C-390A-2B47-8EBD-B0DCFEF1ECBF}" presName="vSp2" presStyleCnt="0"/>
      <dgm:spPr/>
    </dgm:pt>
    <dgm:pt modelId="{8518D427-F4E3-784D-9493-7C4B6F085F49}" type="pres">
      <dgm:prSet presAssocID="{A6502A1C-390A-2B47-8EBD-B0DCFEF1ECBF}" presName="sibTrans" presStyleCnt="0"/>
      <dgm:spPr/>
    </dgm:pt>
    <dgm:pt modelId="{A517B307-8D02-0948-84F5-581A7EE22862}" type="pres">
      <dgm:prSet presAssocID="{6994FBDB-C954-C042-A548-42251D69188B}" presName="compositeNode" presStyleCnt="0">
        <dgm:presLayoutVars>
          <dgm:bulletEnabled val="1"/>
        </dgm:presLayoutVars>
      </dgm:prSet>
      <dgm:spPr/>
    </dgm:pt>
    <dgm:pt modelId="{EC5ED897-6DF7-4D46-A862-C4F539649D5E}" type="pres">
      <dgm:prSet presAssocID="{6994FBDB-C954-C042-A548-42251D69188B}" presName="bgRect" presStyleLbl="node1" presStyleIdx="4" presStyleCnt="5"/>
      <dgm:spPr/>
    </dgm:pt>
    <dgm:pt modelId="{5DCDA0CA-B8D9-C343-8288-40B5DB67A9AC}" type="pres">
      <dgm:prSet presAssocID="{6994FBDB-C954-C042-A548-42251D69188B}" presName="parentNode" presStyleLbl="node1" presStyleIdx="4" presStyleCnt="5">
        <dgm:presLayoutVars>
          <dgm:chMax val="0"/>
          <dgm:bulletEnabled val="1"/>
        </dgm:presLayoutVars>
      </dgm:prSet>
      <dgm:spPr/>
    </dgm:pt>
    <dgm:pt modelId="{90A3C866-AB9C-F64F-8587-DBAFAD305CB9}" type="pres">
      <dgm:prSet presAssocID="{6994FBDB-C954-C042-A548-42251D69188B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1BD8C20F-C1AF-5742-9FA8-8D573FA37E14}" type="presOf" srcId="{6D0FE90A-9531-9644-89C8-1701AEAFCA4A}" destId="{C61469CC-CAB0-ED4F-B401-77F6D7D542D3}" srcOrd="0" destOrd="0" presId="urn:microsoft.com/office/officeart/2005/8/layout/hProcess7"/>
    <dgm:cxn modelId="{3B3A9218-B2A8-4C4B-B8ED-906A131DA133}" type="presOf" srcId="{82CF15C8-1F13-4248-B09D-A5D1942BB934}" destId="{C6321622-D5D4-704D-9D2D-3AC563738361}" srcOrd="0" destOrd="0" presId="urn:microsoft.com/office/officeart/2005/8/layout/hProcess7"/>
    <dgm:cxn modelId="{752E6D1A-BA5F-5446-9C3F-96CE417856EC}" type="presOf" srcId="{5FF0458D-A7DE-A14C-8012-919D8492B6FA}" destId="{90A3C866-AB9C-F64F-8587-DBAFAD305CB9}" srcOrd="0" destOrd="0" presId="urn:microsoft.com/office/officeart/2005/8/layout/hProcess7"/>
    <dgm:cxn modelId="{812FE41E-109F-C243-8E7B-359D7AA23A9A}" srcId="{D33D995F-DBE8-3C4B-A35A-252121C39764}" destId="{2651876E-082C-F043-B305-E19C2F6575A5}" srcOrd="1" destOrd="0" parTransId="{030B171A-1EE1-5A40-A524-A76001AF6D82}" sibTransId="{029BAC59-E577-B545-932D-464DA519B745}"/>
    <dgm:cxn modelId="{C78C211F-75B4-BF43-BE5B-3C0994DDF500}" type="presOf" srcId="{6994FBDB-C954-C042-A548-42251D69188B}" destId="{5DCDA0CA-B8D9-C343-8288-40B5DB67A9AC}" srcOrd="1" destOrd="0" presId="urn:microsoft.com/office/officeart/2005/8/layout/hProcess7"/>
    <dgm:cxn modelId="{E895DE3A-6E00-6741-A7FD-1CDAF7D09A80}" type="presOf" srcId="{2651876E-082C-F043-B305-E19C2F6575A5}" destId="{F0878577-1D48-5242-AB01-AFA1E654B5C2}" srcOrd="1" destOrd="0" presId="urn:microsoft.com/office/officeart/2005/8/layout/hProcess7"/>
    <dgm:cxn modelId="{AB94883D-D265-A044-AC71-1C7DE6E776E7}" srcId="{D33D995F-DBE8-3C4B-A35A-252121C39764}" destId="{1FCEF624-ECEA-BA4F-8177-BEAE020E598D}" srcOrd="0" destOrd="0" parTransId="{68A87354-4E15-4A4A-A10C-C354D4FFCC50}" sibTransId="{28835215-52CD-1442-AAD5-98CD7DC772B0}"/>
    <dgm:cxn modelId="{4EA8B45D-9931-4242-92BD-9F4BFFECCA71}" type="presOf" srcId="{2651876E-082C-F043-B305-E19C2F6575A5}" destId="{4E92D05A-7E69-B94B-938F-8CB8794072A0}" srcOrd="0" destOrd="0" presId="urn:microsoft.com/office/officeart/2005/8/layout/hProcess7"/>
    <dgm:cxn modelId="{5EF5CE41-F2DB-664F-B7AC-91A74015A950}" type="presOf" srcId="{FFA21F49-57C9-4E4B-968F-1154585DA40A}" destId="{971673C2-F47C-2B46-A180-42AE3DADCE7D}" srcOrd="0" destOrd="0" presId="urn:microsoft.com/office/officeart/2005/8/layout/hProcess7"/>
    <dgm:cxn modelId="{BE718D68-1234-714A-AA26-87F0C0A1A1B7}" type="presOf" srcId="{6994FBDB-C954-C042-A548-42251D69188B}" destId="{EC5ED897-6DF7-4D46-A862-C4F539649D5E}" srcOrd="0" destOrd="0" presId="urn:microsoft.com/office/officeart/2005/8/layout/hProcess7"/>
    <dgm:cxn modelId="{26E2806E-25E4-7F4F-A006-FFE8FA54C473}" type="presOf" srcId="{82CF15C8-1F13-4248-B09D-A5D1942BB934}" destId="{660CC7A8-21A8-DF42-B8A5-79C1B4098D37}" srcOrd="1" destOrd="0" presId="urn:microsoft.com/office/officeart/2005/8/layout/hProcess7"/>
    <dgm:cxn modelId="{DB721151-6AEE-5645-92C2-E35220D96B69}" type="presOf" srcId="{BE212C3B-20EC-9442-80C0-4233E624D91F}" destId="{D0F39E11-AB5B-1549-BA3D-ED6BD5BF53EE}" srcOrd="0" destOrd="0" presId="urn:microsoft.com/office/officeart/2005/8/layout/hProcess7"/>
    <dgm:cxn modelId="{5B88FC54-1398-DD4F-B671-7775EC46FB03}" srcId="{6994FBDB-C954-C042-A548-42251D69188B}" destId="{5FF0458D-A7DE-A14C-8012-919D8492B6FA}" srcOrd="0" destOrd="0" parTransId="{633DE8A8-A083-5248-8FF0-538020995AB6}" sibTransId="{DFD9D5EE-F93D-9940-B451-05EA72EAB14A}"/>
    <dgm:cxn modelId="{94E29990-DE78-4048-88EE-D72AAD76DD53}" srcId="{82CF15C8-1F13-4248-B09D-A5D1942BB934}" destId="{6D0FE90A-9531-9644-89C8-1701AEAFCA4A}" srcOrd="0" destOrd="0" parTransId="{0A2CB6C8-6378-DB4B-BB6B-B5F179E140C8}" sibTransId="{E00768F7-E3C5-0B48-A9FA-AB6579492E4C}"/>
    <dgm:cxn modelId="{D5308D93-3774-4F4A-8CD4-15203618CF74}" type="presOf" srcId="{FD09AFD2-3DC0-D04C-BD73-46AAC344FAB8}" destId="{83AC6EE8-2A6A-C44F-A36F-2D642544406E}" srcOrd="0" destOrd="0" presId="urn:microsoft.com/office/officeart/2005/8/layout/hProcess7"/>
    <dgm:cxn modelId="{D9434694-DE58-4F46-8451-56230A86CAFF}" type="presOf" srcId="{1FCEF624-ECEA-BA4F-8177-BEAE020E598D}" destId="{FBE84A21-20EA-014D-A097-E1B58FE98081}" srcOrd="1" destOrd="0" presId="urn:microsoft.com/office/officeart/2005/8/layout/hProcess7"/>
    <dgm:cxn modelId="{D638FF98-D1E9-9B4D-A4FE-E9D7C58E9928}" srcId="{D33D995F-DBE8-3C4B-A35A-252121C39764}" destId="{82CF15C8-1F13-4248-B09D-A5D1942BB934}" srcOrd="2" destOrd="0" parTransId="{1141B81D-1891-B14F-AE91-7A9A3B2674FF}" sibTransId="{244DE922-8EFE-BD41-A86D-CE08C66FB383}"/>
    <dgm:cxn modelId="{8BF306A7-EE24-A240-9BC2-736BF4E9CEEE}" srcId="{FD09AFD2-3DC0-D04C-BD73-46AAC344FAB8}" destId="{BE212C3B-20EC-9442-80C0-4233E624D91F}" srcOrd="0" destOrd="0" parTransId="{FE10F86D-697C-B84E-B869-DEDB8FBE8C02}" sibTransId="{F0A08EA7-BE68-8746-9C00-18B158754C6D}"/>
    <dgm:cxn modelId="{4083EEAF-88E5-5A4D-BA51-B27A54820268}" srcId="{D33D995F-DBE8-3C4B-A35A-252121C39764}" destId="{FD09AFD2-3DC0-D04C-BD73-46AAC344FAB8}" srcOrd="3" destOrd="0" parTransId="{E3A348C5-AE99-A440-BB9A-B611C8B4A3F5}" sibTransId="{A6502A1C-390A-2B47-8EBD-B0DCFEF1ECBF}"/>
    <dgm:cxn modelId="{E12414C1-FDC5-234D-B422-BAD730EBD31A}" type="presOf" srcId="{D33D995F-DBE8-3C4B-A35A-252121C39764}" destId="{04D8227A-59B3-AA46-946F-27BF0CF90D1B}" srcOrd="0" destOrd="0" presId="urn:microsoft.com/office/officeart/2005/8/layout/hProcess7"/>
    <dgm:cxn modelId="{B4DE64C9-F958-884D-BD98-A5A302F33EB0}" type="presOf" srcId="{1FCEF624-ECEA-BA4F-8177-BEAE020E598D}" destId="{FB3BF803-45EF-AA42-BDD2-E75CD6532912}" srcOrd="0" destOrd="0" presId="urn:microsoft.com/office/officeart/2005/8/layout/hProcess7"/>
    <dgm:cxn modelId="{73E58AD5-965F-8F4B-8778-FDD473A96689}" srcId="{1FCEF624-ECEA-BA4F-8177-BEAE020E598D}" destId="{FFA21F49-57C9-4E4B-968F-1154585DA40A}" srcOrd="0" destOrd="0" parTransId="{D0FB94BF-C99E-8C40-A9C2-B18B4339FE1C}" sibTransId="{E0E0F92E-B97A-C945-BE59-6ECAFCF88DE6}"/>
    <dgm:cxn modelId="{BF63E9D8-53BF-9041-A0B0-DF305FA6846C}" srcId="{D33D995F-DBE8-3C4B-A35A-252121C39764}" destId="{6994FBDB-C954-C042-A548-42251D69188B}" srcOrd="4" destOrd="0" parTransId="{42877146-CF37-E44D-BB3B-5391797FC3A8}" sibTransId="{7816673D-AC3D-5644-ADBF-D80B2FE9D5F6}"/>
    <dgm:cxn modelId="{BBE04BE8-25CD-6B40-8B23-3802764AD2B1}" type="presOf" srcId="{4275CB51-229E-024E-86CC-290E709AC992}" destId="{E2514576-F97D-7E46-B8AC-CB40BA3575E4}" srcOrd="0" destOrd="0" presId="urn:microsoft.com/office/officeart/2005/8/layout/hProcess7"/>
    <dgm:cxn modelId="{254AB2EF-45C3-CF4D-9F30-5F435B5D2A7E}" srcId="{2651876E-082C-F043-B305-E19C2F6575A5}" destId="{4275CB51-229E-024E-86CC-290E709AC992}" srcOrd="0" destOrd="0" parTransId="{831D9CB6-8A9C-4344-ABC7-EE8165132F7A}" sibTransId="{9749FF14-2A9A-7C4A-9B9E-55FEA5834A3F}"/>
    <dgm:cxn modelId="{C985ABF0-2F33-0243-AA39-BDDE7BFEFA91}" type="presOf" srcId="{FD09AFD2-3DC0-D04C-BD73-46AAC344FAB8}" destId="{D602AE19-97A5-B845-80B9-3F4C0D39087B}" srcOrd="1" destOrd="0" presId="urn:microsoft.com/office/officeart/2005/8/layout/hProcess7"/>
    <dgm:cxn modelId="{F06AD304-B426-DA4A-BAAA-7605A193A4C7}" type="presParOf" srcId="{04D8227A-59B3-AA46-946F-27BF0CF90D1B}" destId="{D0117222-BF8F-DF49-87E8-4DE8ADFF9D15}" srcOrd="0" destOrd="0" presId="urn:microsoft.com/office/officeart/2005/8/layout/hProcess7"/>
    <dgm:cxn modelId="{D4A5B4BB-E2D5-E043-BBFF-4350CC853E2F}" type="presParOf" srcId="{D0117222-BF8F-DF49-87E8-4DE8ADFF9D15}" destId="{FB3BF803-45EF-AA42-BDD2-E75CD6532912}" srcOrd="0" destOrd="0" presId="urn:microsoft.com/office/officeart/2005/8/layout/hProcess7"/>
    <dgm:cxn modelId="{3390E578-E297-0442-873E-7AB522243D52}" type="presParOf" srcId="{D0117222-BF8F-DF49-87E8-4DE8ADFF9D15}" destId="{FBE84A21-20EA-014D-A097-E1B58FE98081}" srcOrd="1" destOrd="0" presId="urn:microsoft.com/office/officeart/2005/8/layout/hProcess7"/>
    <dgm:cxn modelId="{93DD4602-6490-5F4C-980D-E9A81BDF9251}" type="presParOf" srcId="{D0117222-BF8F-DF49-87E8-4DE8ADFF9D15}" destId="{971673C2-F47C-2B46-A180-42AE3DADCE7D}" srcOrd="2" destOrd="0" presId="urn:microsoft.com/office/officeart/2005/8/layout/hProcess7"/>
    <dgm:cxn modelId="{5B8451D2-D650-624F-87DB-0EA63253913A}" type="presParOf" srcId="{04D8227A-59B3-AA46-946F-27BF0CF90D1B}" destId="{F5FA7BB7-15ED-2948-93DA-F1871C9189E3}" srcOrd="1" destOrd="0" presId="urn:microsoft.com/office/officeart/2005/8/layout/hProcess7"/>
    <dgm:cxn modelId="{A9A73198-3BDD-844B-852D-B3D1A8A8BA81}" type="presParOf" srcId="{04D8227A-59B3-AA46-946F-27BF0CF90D1B}" destId="{5934D96E-2C5B-AC47-A8EE-EF7774DDF158}" srcOrd="2" destOrd="0" presId="urn:microsoft.com/office/officeart/2005/8/layout/hProcess7"/>
    <dgm:cxn modelId="{A1A4A715-A199-5945-BE6F-4A4F8165EBE1}" type="presParOf" srcId="{5934D96E-2C5B-AC47-A8EE-EF7774DDF158}" destId="{3E4C296C-74C3-F04D-BE1D-37A5662C8169}" srcOrd="0" destOrd="0" presId="urn:microsoft.com/office/officeart/2005/8/layout/hProcess7"/>
    <dgm:cxn modelId="{BD14239E-45D4-3644-9ED7-F69EF967B0CF}" type="presParOf" srcId="{5934D96E-2C5B-AC47-A8EE-EF7774DDF158}" destId="{926E4446-4CD7-D94B-8D3A-223F9E75C6A3}" srcOrd="1" destOrd="0" presId="urn:microsoft.com/office/officeart/2005/8/layout/hProcess7"/>
    <dgm:cxn modelId="{EDB7FA29-D4C4-5D41-9272-FFAC638FAFD0}" type="presParOf" srcId="{5934D96E-2C5B-AC47-A8EE-EF7774DDF158}" destId="{33136572-866A-DD41-9E5A-92C6C585C9F5}" srcOrd="2" destOrd="0" presId="urn:microsoft.com/office/officeart/2005/8/layout/hProcess7"/>
    <dgm:cxn modelId="{88C79231-2DD5-EF44-BF97-C15DF35B30D1}" type="presParOf" srcId="{04D8227A-59B3-AA46-946F-27BF0CF90D1B}" destId="{2989CCDB-4248-0549-A8C8-A2AEC7C7052A}" srcOrd="3" destOrd="0" presId="urn:microsoft.com/office/officeart/2005/8/layout/hProcess7"/>
    <dgm:cxn modelId="{0BE4F055-2D10-7142-A97F-47E5CB81185C}" type="presParOf" srcId="{04D8227A-59B3-AA46-946F-27BF0CF90D1B}" destId="{7C47D2C3-BB2E-404E-8417-02BBE5F1B2C0}" srcOrd="4" destOrd="0" presId="urn:microsoft.com/office/officeart/2005/8/layout/hProcess7"/>
    <dgm:cxn modelId="{034EAD75-753A-4F47-AE30-809E11CF0E6D}" type="presParOf" srcId="{7C47D2C3-BB2E-404E-8417-02BBE5F1B2C0}" destId="{4E92D05A-7E69-B94B-938F-8CB8794072A0}" srcOrd="0" destOrd="0" presId="urn:microsoft.com/office/officeart/2005/8/layout/hProcess7"/>
    <dgm:cxn modelId="{63DA8C9C-244A-0F4E-9940-80E980478BCB}" type="presParOf" srcId="{7C47D2C3-BB2E-404E-8417-02BBE5F1B2C0}" destId="{F0878577-1D48-5242-AB01-AFA1E654B5C2}" srcOrd="1" destOrd="0" presId="urn:microsoft.com/office/officeart/2005/8/layout/hProcess7"/>
    <dgm:cxn modelId="{B8E699BA-EA48-8440-9833-4BB8BBA44124}" type="presParOf" srcId="{7C47D2C3-BB2E-404E-8417-02BBE5F1B2C0}" destId="{E2514576-F97D-7E46-B8AC-CB40BA3575E4}" srcOrd="2" destOrd="0" presId="urn:microsoft.com/office/officeart/2005/8/layout/hProcess7"/>
    <dgm:cxn modelId="{4B2DEEB1-D204-F24A-B99A-0A4B63E19527}" type="presParOf" srcId="{04D8227A-59B3-AA46-946F-27BF0CF90D1B}" destId="{602293B6-A008-C14F-B185-47DC394E7541}" srcOrd="5" destOrd="0" presId="urn:microsoft.com/office/officeart/2005/8/layout/hProcess7"/>
    <dgm:cxn modelId="{A0D0D923-463E-0F4A-B82C-70EF869CE2A4}" type="presParOf" srcId="{04D8227A-59B3-AA46-946F-27BF0CF90D1B}" destId="{E1B70292-BE04-734D-BF9D-9F2444F092EE}" srcOrd="6" destOrd="0" presId="urn:microsoft.com/office/officeart/2005/8/layout/hProcess7"/>
    <dgm:cxn modelId="{BDAE1FAC-3C1A-0A42-BC4E-B22D3C52F999}" type="presParOf" srcId="{E1B70292-BE04-734D-BF9D-9F2444F092EE}" destId="{2BFE6363-AD80-CC4C-B4FC-63E4ED3F4F6D}" srcOrd="0" destOrd="0" presId="urn:microsoft.com/office/officeart/2005/8/layout/hProcess7"/>
    <dgm:cxn modelId="{6DCA59EA-CD50-8A46-8568-DB29E8F0468C}" type="presParOf" srcId="{E1B70292-BE04-734D-BF9D-9F2444F092EE}" destId="{F8F04E18-85D5-ED4B-85C6-2149A776013F}" srcOrd="1" destOrd="0" presId="urn:microsoft.com/office/officeart/2005/8/layout/hProcess7"/>
    <dgm:cxn modelId="{9F7DF13F-7DFF-4245-BA7B-794F0BE05D62}" type="presParOf" srcId="{E1B70292-BE04-734D-BF9D-9F2444F092EE}" destId="{37ED9F8A-BD4D-864F-AFBB-BF1588C6EC05}" srcOrd="2" destOrd="0" presId="urn:microsoft.com/office/officeart/2005/8/layout/hProcess7"/>
    <dgm:cxn modelId="{3B499C84-0449-2544-91A7-1EFC3E603698}" type="presParOf" srcId="{04D8227A-59B3-AA46-946F-27BF0CF90D1B}" destId="{52CB4DE4-54A3-4542-8A0C-8833BBFBC207}" srcOrd="7" destOrd="0" presId="urn:microsoft.com/office/officeart/2005/8/layout/hProcess7"/>
    <dgm:cxn modelId="{2FA46135-0314-EA48-8051-C0F800E5AAC0}" type="presParOf" srcId="{04D8227A-59B3-AA46-946F-27BF0CF90D1B}" destId="{E4DAE931-C8B6-B745-ACD5-984A2B3DDAC4}" srcOrd="8" destOrd="0" presId="urn:microsoft.com/office/officeart/2005/8/layout/hProcess7"/>
    <dgm:cxn modelId="{86F0DCB5-26AF-5F48-8963-A703321B86A4}" type="presParOf" srcId="{E4DAE931-C8B6-B745-ACD5-984A2B3DDAC4}" destId="{C6321622-D5D4-704D-9D2D-3AC563738361}" srcOrd="0" destOrd="0" presId="urn:microsoft.com/office/officeart/2005/8/layout/hProcess7"/>
    <dgm:cxn modelId="{BF182B2E-E734-0C45-ACB5-74FDD12E8F8A}" type="presParOf" srcId="{E4DAE931-C8B6-B745-ACD5-984A2B3DDAC4}" destId="{660CC7A8-21A8-DF42-B8A5-79C1B4098D37}" srcOrd="1" destOrd="0" presId="urn:microsoft.com/office/officeart/2005/8/layout/hProcess7"/>
    <dgm:cxn modelId="{3345018A-82E6-A24A-BBD6-DF98BABD15EC}" type="presParOf" srcId="{E4DAE931-C8B6-B745-ACD5-984A2B3DDAC4}" destId="{C61469CC-CAB0-ED4F-B401-77F6D7D542D3}" srcOrd="2" destOrd="0" presId="urn:microsoft.com/office/officeart/2005/8/layout/hProcess7"/>
    <dgm:cxn modelId="{C7CFC819-5719-FB46-82C2-EB1B1D03FCCD}" type="presParOf" srcId="{04D8227A-59B3-AA46-946F-27BF0CF90D1B}" destId="{B4C479AE-7D42-504E-8ADC-C20A4A0E1C5F}" srcOrd="9" destOrd="0" presId="urn:microsoft.com/office/officeart/2005/8/layout/hProcess7"/>
    <dgm:cxn modelId="{A23E1E04-24B0-034C-A20A-81145B1D2E37}" type="presParOf" srcId="{04D8227A-59B3-AA46-946F-27BF0CF90D1B}" destId="{F082A3E8-C62D-2247-AC6E-2FFE51B26AFC}" srcOrd="10" destOrd="0" presId="urn:microsoft.com/office/officeart/2005/8/layout/hProcess7"/>
    <dgm:cxn modelId="{B68BAD60-CD9B-CF44-A830-D49D150409A0}" type="presParOf" srcId="{F082A3E8-C62D-2247-AC6E-2FFE51B26AFC}" destId="{803FE186-5595-744B-9F73-014473032E6C}" srcOrd="0" destOrd="0" presId="urn:microsoft.com/office/officeart/2005/8/layout/hProcess7"/>
    <dgm:cxn modelId="{1600DCB7-CCB5-DA43-9FC6-9F434D3BE6F7}" type="presParOf" srcId="{F082A3E8-C62D-2247-AC6E-2FFE51B26AFC}" destId="{2FB0FBF8-92A5-ED4B-AE33-17FB27DF68E8}" srcOrd="1" destOrd="0" presId="urn:microsoft.com/office/officeart/2005/8/layout/hProcess7"/>
    <dgm:cxn modelId="{416F39E1-0470-7A4B-AF9A-A986F65D42B3}" type="presParOf" srcId="{F082A3E8-C62D-2247-AC6E-2FFE51B26AFC}" destId="{58A7A786-70A3-1746-985E-E3786AA3804B}" srcOrd="2" destOrd="0" presId="urn:microsoft.com/office/officeart/2005/8/layout/hProcess7"/>
    <dgm:cxn modelId="{646E6A45-B045-0A45-8C30-90BCA5514529}" type="presParOf" srcId="{04D8227A-59B3-AA46-946F-27BF0CF90D1B}" destId="{3A6E6A5C-3770-5C4E-B31C-DE3D2A394950}" srcOrd="11" destOrd="0" presId="urn:microsoft.com/office/officeart/2005/8/layout/hProcess7"/>
    <dgm:cxn modelId="{E718C989-8914-1945-B5B7-8AEBC1326FB4}" type="presParOf" srcId="{04D8227A-59B3-AA46-946F-27BF0CF90D1B}" destId="{D42A2B4C-539D-8047-AA5E-CBBFCF10E7AC}" srcOrd="12" destOrd="0" presId="urn:microsoft.com/office/officeart/2005/8/layout/hProcess7"/>
    <dgm:cxn modelId="{B46A4315-EE28-6749-AE35-833044804A5A}" type="presParOf" srcId="{D42A2B4C-539D-8047-AA5E-CBBFCF10E7AC}" destId="{83AC6EE8-2A6A-C44F-A36F-2D642544406E}" srcOrd="0" destOrd="0" presId="urn:microsoft.com/office/officeart/2005/8/layout/hProcess7"/>
    <dgm:cxn modelId="{F4C215F0-F0A6-8540-965F-4B246CE7FB6B}" type="presParOf" srcId="{D42A2B4C-539D-8047-AA5E-CBBFCF10E7AC}" destId="{D602AE19-97A5-B845-80B9-3F4C0D39087B}" srcOrd="1" destOrd="0" presId="urn:microsoft.com/office/officeart/2005/8/layout/hProcess7"/>
    <dgm:cxn modelId="{633FADBD-7427-7640-BEA1-76130FFE9FAB}" type="presParOf" srcId="{D42A2B4C-539D-8047-AA5E-CBBFCF10E7AC}" destId="{D0F39E11-AB5B-1549-BA3D-ED6BD5BF53EE}" srcOrd="2" destOrd="0" presId="urn:microsoft.com/office/officeart/2005/8/layout/hProcess7"/>
    <dgm:cxn modelId="{B871F0EB-9DB3-D640-AE6B-06D34E2DA871}" type="presParOf" srcId="{04D8227A-59B3-AA46-946F-27BF0CF90D1B}" destId="{FC2B5D3C-9AC2-2644-BF4B-A3F09DEEEA5E}" srcOrd="13" destOrd="0" presId="urn:microsoft.com/office/officeart/2005/8/layout/hProcess7"/>
    <dgm:cxn modelId="{5D41077F-91F7-E14C-BF97-0F57D589C86B}" type="presParOf" srcId="{04D8227A-59B3-AA46-946F-27BF0CF90D1B}" destId="{CA351197-84C1-FB4E-9F7C-2C8B2945AA78}" srcOrd="14" destOrd="0" presId="urn:microsoft.com/office/officeart/2005/8/layout/hProcess7"/>
    <dgm:cxn modelId="{352E0605-608C-344A-8F22-39C093A2E3F2}" type="presParOf" srcId="{CA351197-84C1-FB4E-9F7C-2C8B2945AA78}" destId="{6796B8B3-6EA1-C94E-99AB-58E0EB8D5F97}" srcOrd="0" destOrd="0" presId="urn:microsoft.com/office/officeart/2005/8/layout/hProcess7"/>
    <dgm:cxn modelId="{66F29115-B253-CF4C-8772-3D737EE7D953}" type="presParOf" srcId="{CA351197-84C1-FB4E-9F7C-2C8B2945AA78}" destId="{B2E45524-4475-B74F-801B-B278A247738B}" srcOrd="1" destOrd="0" presId="urn:microsoft.com/office/officeart/2005/8/layout/hProcess7"/>
    <dgm:cxn modelId="{7B078514-10FC-7A4A-9F8B-25CADE04ED19}" type="presParOf" srcId="{CA351197-84C1-FB4E-9F7C-2C8B2945AA78}" destId="{08AAC71D-041E-0247-A84C-CEDEC07416A6}" srcOrd="2" destOrd="0" presId="urn:microsoft.com/office/officeart/2005/8/layout/hProcess7"/>
    <dgm:cxn modelId="{077DFB0D-284C-4F41-8264-CAAE3ED8E032}" type="presParOf" srcId="{04D8227A-59B3-AA46-946F-27BF0CF90D1B}" destId="{8518D427-F4E3-784D-9493-7C4B6F085F49}" srcOrd="15" destOrd="0" presId="urn:microsoft.com/office/officeart/2005/8/layout/hProcess7"/>
    <dgm:cxn modelId="{ADC86A19-70C5-4548-A11A-C7C9305519D4}" type="presParOf" srcId="{04D8227A-59B3-AA46-946F-27BF0CF90D1B}" destId="{A517B307-8D02-0948-84F5-581A7EE22862}" srcOrd="16" destOrd="0" presId="urn:microsoft.com/office/officeart/2005/8/layout/hProcess7"/>
    <dgm:cxn modelId="{E3612F1A-09A1-2640-99E3-9A0099BD928C}" type="presParOf" srcId="{A517B307-8D02-0948-84F5-581A7EE22862}" destId="{EC5ED897-6DF7-4D46-A862-C4F539649D5E}" srcOrd="0" destOrd="0" presId="urn:microsoft.com/office/officeart/2005/8/layout/hProcess7"/>
    <dgm:cxn modelId="{E60BE895-4991-9341-8108-1248B7DF3E92}" type="presParOf" srcId="{A517B307-8D02-0948-84F5-581A7EE22862}" destId="{5DCDA0CA-B8D9-C343-8288-40B5DB67A9AC}" srcOrd="1" destOrd="0" presId="urn:microsoft.com/office/officeart/2005/8/layout/hProcess7"/>
    <dgm:cxn modelId="{BA98AA01-4F22-3E41-9784-332C01D4AB25}" type="presParOf" srcId="{A517B307-8D02-0948-84F5-581A7EE22862}" destId="{90A3C866-AB9C-F64F-8587-DBAFAD305CB9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CDA518-BC6C-454C-8425-289DBEFA630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82ED9815-0689-437F-AB55-8011A9589219}">
      <dgm:prSet phldrT="[Text]" custT="1"/>
      <dgm:spPr>
        <a:xfrm>
          <a:off x="3744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gm:t>
    </dgm:pt>
    <dgm:pt modelId="{CA69EC14-8F26-4324-9465-B228833C3D9E}" type="parTrans" cxnId="{8DB8FAB8-F8BE-4232-8E1A-61CBAFE1B3A6}">
      <dgm:prSet/>
      <dgm:spPr/>
      <dgm:t>
        <a:bodyPr/>
        <a:lstStyle/>
        <a:p>
          <a:endParaRPr lang="en-US" sz="1800"/>
        </a:p>
      </dgm:t>
    </dgm:pt>
    <dgm:pt modelId="{095AE3E2-7CB6-43CA-A532-FBE35E2C2239}" type="sibTrans" cxnId="{8DB8FAB8-F8BE-4232-8E1A-61CBAFE1B3A6}">
      <dgm:prSet/>
      <dgm:spPr/>
      <dgm:t>
        <a:bodyPr/>
        <a:lstStyle/>
        <a:p>
          <a:endParaRPr lang="en-US" sz="1800"/>
        </a:p>
      </dgm:t>
    </dgm:pt>
    <dgm:pt modelId="{4F7AD0EE-0E26-4017-9F94-86272D93EFC3}">
      <dgm:prSet phldrT="[Text]" custT="1"/>
      <dgm:spPr>
        <a:xfrm>
          <a:off x="3615079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gm:t>
    </dgm:pt>
    <dgm:pt modelId="{1B378C42-C627-4201-AE52-4BA974618512}" type="parTrans" cxnId="{EE6BF61A-B19F-4C39-8C06-B8706D9BA7BA}">
      <dgm:prSet/>
      <dgm:spPr/>
      <dgm:t>
        <a:bodyPr/>
        <a:lstStyle/>
        <a:p>
          <a:endParaRPr lang="en-US" sz="1800"/>
        </a:p>
      </dgm:t>
    </dgm:pt>
    <dgm:pt modelId="{51654D6A-95A4-4E7F-B6C4-FF063E7F512E}" type="sibTrans" cxnId="{EE6BF61A-B19F-4C39-8C06-B8706D9BA7BA}">
      <dgm:prSet/>
      <dgm:spPr/>
      <dgm:t>
        <a:bodyPr/>
        <a:lstStyle/>
        <a:p>
          <a:endParaRPr lang="en-US" sz="1800"/>
        </a:p>
      </dgm:t>
    </dgm:pt>
    <dgm:pt modelId="{DA761F70-B11F-4EA6-915D-15ADF7DDBA23}">
      <dgm:prSet phldrT="[Text]" custT="1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205211D0-56BC-42B4-8B39-5E0986F07326}" type="parTrans" cxnId="{5EE004A5-3774-4BB1-B9EC-EDCC333FB895}">
      <dgm:prSet/>
      <dgm:spPr/>
      <dgm:t>
        <a:bodyPr/>
        <a:lstStyle/>
        <a:p>
          <a:endParaRPr lang="en-US" sz="1800"/>
        </a:p>
      </dgm:t>
    </dgm:pt>
    <dgm:pt modelId="{8B7B9245-1212-4EA2-8DBA-AB21D24D994E}" type="sibTrans" cxnId="{5EE004A5-3774-4BB1-B9EC-EDCC333FB895}">
      <dgm:prSet/>
      <dgm:spPr/>
      <dgm:t>
        <a:bodyPr/>
        <a:lstStyle/>
        <a:p>
          <a:endParaRPr lang="en-US" sz="1800"/>
        </a:p>
      </dgm:t>
    </dgm:pt>
    <dgm:pt modelId="{0C927F58-D0E1-4B01-A6B6-C603E890F398}">
      <dgm:prSet phldrT="[Text]" custT="1"/>
      <dgm:spPr>
        <a:xfrm>
          <a:off x="1809411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9673275-EAE9-4B21-BD17-BA2A2DC472F8}" type="parTrans" cxnId="{CB5E5B09-20CD-4245-A349-FF2971C82599}">
      <dgm:prSet/>
      <dgm:spPr/>
      <dgm:t>
        <a:bodyPr/>
        <a:lstStyle/>
        <a:p>
          <a:endParaRPr lang="en-US" sz="1800"/>
        </a:p>
      </dgm:t>
    </dgm:pt>
    <dgm:pt modelId="{91B44C06-EF03-4B80-B764-56D43105AB17}" type="sibTrans" cxnId="{CB5E5B09-20CD-4245-A349-FF2971C82599}">
      <dgm:prSet/>
      <dgm:spPr/>
      <dgm:t>
        <a:bodyPr/>
        <a:lstStyle/>
        <a:p>
          <a:endParaRPr lang="en-US" sz="1800"/>
        </a:p>
      </dgm:t>
    </dgm:pt>
    <dgm:pt modelId="{87EBC7B2-62CC-4F4D-B8F1-6913234E01AB}">
      <dgm:prSet phldrT="[Text]" custT="1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792074DA-5FA9-4FC5-82A0-319076547753}" type="parTrans" cxnId="{2E1A1579-A6BA-476F-822B-86009E26C1D5}">
      <dgm:prSet/>
      <dgm:spPr/>
      <dgm:t>
        <a:bodyPr/>
        <a:lstStyle/>
        <a:p>
          <a:endParaRPr lang="en-US" sz="1800"/>
        </a:p>
      </dgm:t>
    </dgm:pt>
    <dgm:pt modelId="{B3C296FB-3485-4B9E-A81F-C9229475D8E6}" type="sibTrans" cxnId="{2E1A1579-A6BA-476F-822B-86009E26C1D5}">
      <dgm:prSet/>
      <dgm:spPr/>
      <dgm:t>
        <a:bodyPr/>
        <a:lstStyle/>
        <a:p>
          <a:endParaRPr lang="en-US" sz="1800"/>
        </a:p>
      </dgm:t>
    </dgm:pt>
    <dgm:pt modelId="{EDE82B6F-CA32-4C6B-8BFB-B30D12284093}">
      <dgm:prSet phldrT="[Text]" custT="1"/>
      <dgm:spPr>
        <a:xfrm>
          <a:off x="906578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9B21EF5D-1347-4E9C-B71F-5BDA8B9DA602}" type="parTrans" cxnId="{9E31DBA0-E939-49A6-A6BC-57FBA271E74D}">
      <dgm:prSet/>
      <dgm:spPr/>
      <dgm:t>
        <a:bodyPr/>
        <a:lstStyle/>
        <a:p>
          <a:endParaRPr lang="en-US" sz="1800"/>
        </a:p>
      </dgm:t>
    </dgm:pt>
    <dgm:pt modelId="{4B7087D8-60F7-45B3-90E8-83EEE7316E5B}" type="sibTrans" cxnId="{9E31DBA0-E939-49A6-A6BC-57FBA271E74D}">
      <dgm:prSet/>
      <dgm:spPr/>
      <dgm:t>
        <a:bodyPr/>
        <a:lstStyle/>
        <a:p>
          <a:endParaRPr lang="en-US" sz="1800"/>
        </a:p>
      </dgm:t>
    </dgm:pt>
    <dgm:pt modelId="{167BF358-8434-4987-B85A-37964861114E}">
      <dgm:prSet phldrT="[Text]" custT="1"/>
      <dgm:spPr>
        <a:xfrm>
          <a:off x="2712245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CAB79F3C-EB84-4F7C-A9F7-2D2507D5DBE7}" type="parTrans" cxnId="{9697DD3F-1923-415C-B9D3-CEE56720C4CC}">
      <dgm:prSet/>
      <dgm:spPr/>
      <dgm:t>
        <a:bodyPr/>
        <a:lstStyle/>
        <a:p>
          <a:endParaRPr lang="en-US" sz="1800"/>
        </a:p>
      </dgm:t>
    </dgm:pt>
    <dgm:pt modelId="{23117442-D303-468D-9B1A-74E04914477C}" type="sibTrans" cxnId="{9697DD3F-1923-415C-B9D3-CEE56720C4CC}">
      <dgm:prSet/>
      <dgm:spPr/>
      <dgm:t>
        <a:bodyPr/>
        <a:lstStyle/>
        <a:p>
          <a:endParaRPr lang="en-US" sz="1800"/>
        </a:p>
      </dgm:t>
    </dgm:pt>
    <dgm:pt modelId="{5DE23A1F-B828-4AED-93AF-CB385BE40F90}">
      <dgm:prSet phldrT="[Text]" custT="1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gm:t>
    </dgm:pt>
    <dgm:pt modelId="{AC415565-C001-469D-988D-42CCD55DFDCC}" type="parTrans" cxnId="{57F181F1-6B71-4EAF-824A-3C3569D63AC5}">
      <dgm:prSet/>
      <dgm:spPr/>
      <dgm:t>
        <a:bodyPr/>
        <a:lstStyle/>
        <a:p>
          <a:endParaRPr lang="en-US" sz="1800"/>
        </a:p>
      </dgm:t>
    </dgm:pt>
    <dgm:pt modelId="{4F72BF1C-5C6D-4106-A1C4-ECB77BA1216C}" type="sibTrans" cxnId="{57F181F1-6B71-4EAF-824A-3C3569D63AC5}">
      <dgm:prSet/>
      <dgm:spPr/>
      <dgm:t>
        <a:bodyPr/>
        <a:lstStyle/>
        <a:p>
          <a:endParaRPr lang="en-US" sz="1800"/>
        </a:p>
      </dgm:t>
    </dgm:pt>
    <dgm:pt modelId="{15FAF609-EF06-4219-A9A5-579532B2B0F5}">
      <dgm:prSet phldrT="[Text]" custT="1"/>
      <dgm:spPr>
        <a:xfrm>
          <a:off x="7226413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D2885B8D-6C0A-4181-92C1-3B3291BDFB29}" type="parTrans" cxnId="{49844915-79B7-4760-B8A6-6358800639E0}">
      <dgm:prSet/>
      <dgm:spPr/>
      <dgm:t>
        <a:bodyPr/>
        <a:lstStyle/>
        <a:p>
          <a:endParaRPr lang="en-US" sz="1800"/>
        </a:p>
      </dgm:t>
    </dgm:pt>
    <dgm:pt modelId="{6DF72718-445E-4FDC-B1E6-DF26AB44A9AF}" type="sibTrans" cxnId="{49844915-79B7-4760-B8A6-6358800639E0}">
      <dgm:prSet/>
      <dgm:spPr/>
      <dgm:t>
        <a:bodyPr/>
        <a:lstStyle/>
        <a:p>
          <a:endParaRPr lang="en-US" sz="1800"/>
        </a:p>
      </dgm:t>
    </dgm:pt>
    <dgm:pt modelId="{312AC8EC-3989-4E6B-A34C-4A44971F8422}">
      <dgm:prSet phldrT="[Text]" custT="1"/>
      <dgm:spPr>
        <a:xfrm>
          <a:off x="8129246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 i="1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gm:t>
    </dgm:pt>
    <dgm:pt modelId="{4C6EC9C3-231F-4CE7-B7C6-B9BD23DC1532}" type="parTrans" cxnId="{4A8A7912-19DD-4170-BE92-5B4CEA10F0F4}">
      <dgm:prSet/>
      <dgm:spPr/>
      <dgm:t>
        <a:bodyPr/>
        <a:lstStyle/>
        <a:p>
          <a:endParaRPr lang="en-US" sz="1800"/>
        </a:p>
      </dgm:t>
    </dgm:pt>
    <dgm:pt modelId="{9CD2B463-8A90-4055-A6A7-74FFBC8F1CA8}" type="sibTrans" cxnId="{4A8A7912-19DD-4170-BE92-5B4CEA10F0F4}">
      <dgm:prSet/>
      <dgm:spPr/>
      <dgm:t>
        <a:bodyPr/>
        <a:lstStyle/>
        <a:p>
          <a:endParaRPr lang="en-US" sz="1800"/>
        </a:p>
      </dgm:t>
    </dgm:pt>
    <dgm:pt modelId="{700DEE2E-009E-4920-8919-3EBA1BD25605}" type="pres">
      <dgm:prSet presAssocID="{76CDA518-BC6C-454C-8425-289DBEFA6303}" presName="Name0" presStyleCnt="0">
        <dgm:presLayoutVars>
          <dgm:dir/>
          <dgm:resizeHandles val="exact"/>
        </dgm:presLayoutVars>
      </dgm:prSet>
      <dgm:spPr/>
    </dgm:pt>
    <dgm:pt modelId="{6CA53C31-027B-47B6-99A7-1B4548807CCF}" type="pres">
      <dgm:prSet presAssocID="{76CDA518-BC6C-454C-8425-289DBEFA6303}" presName="fgShape" presStyleLbl="fgShp" presStyleIdx="0" presStyleCnt="1" custScaleY="72067" custLinFactNeighborX="-58" custLinFactNeighborY="5601"/>
      <dgm:spPr>
        <a:xfrm>
          <a:off x="355573" y="2806979"/>
          <a:ext cx="8288766" cy="365871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74004DD-83D6-490F-8C13-1D7113C388B6}" type="pres">
      <dgm:prSet presAssocID="{76CDA518-BC6C-454C-8425-289DBEFA6303}" presName="linComp" presStyleCnt="0"/>
      <dgm:spPr/>
    </dgm:pt>
    <dgm:pt modelId="{1596B23E-FF3A-4F13-8B81-DB82401CB8A2}" type="pres">
      <dgm:prSet presAssocID="{82ED9815-0689-437F-AB55-8011A9589219}" presName="compNode" presStyleCnt="0"/>
      <dgm:spPr/>
    </dgm:pt>
    <dgm:pt modelId="{33027701-4552-4E82-B8B5-201818F384E1}" type="pres">
      <dgm:prSet presAssocID="{82ED9815-0689-437F-AB55-8011A9589219}" presName="bkgdShape" presStyleLbl="node1" presStyleIdx="0" presStyleCnt="10"/>
      <dgm:spPr/>
    </dgm:pt>
    <dgm:pt modelId="{80C6CD21-4D30-4F02-A5E3-108A4E386C2A}" type="pres">
      <dgm:prSet presAssocID="{82ED9815-0689-437F-AB55-8011A9589219}" presName="nodeTx" presStyleLbl="node1" presStyleIdx="0" presStyleCnt="10">
        <dgm:presLayoutVars>
          <dgm:bulletEnabled val="1"/>
        </dgm:presLayoutVars>
      </dgm:prSet>
      <dgm:spPr/>
    </dgm:pt>
    <dgm:pt modelId="{76216FFC-B42E-47B5-BEF6-E584E61758BE}" type="pres">
      <dgm:prSet presAssocID="{82ED9815-0689-437F-AB55-8011A9589219}" presName="invisiNode" presStyleLbl="node1" presStyleIdx="0" presStyleCnt="10"/>
      <dgm:spPr/>
    </dgm:pt>
    <dgm:pt modelId="{0304F202-A9F3-479D-BEB1-3ABB9CCAFAF9}" type="pres">
      <dgm:prSet presAssocID="{82ED9815-0689-437F-AB55-8011A9589219}" presName="imagNode" presStyleLbl="fgImgPlace1" presStyleIdx="0" presStyleCnt="10"/>
      <dgm:spPr>
        <a:xfrm>
          <a:off x="30040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403F713-81E6-4AE7-B3A1-1A307AF769A8}" type="pres">
      <dgm:prSet presAssocID="{095AE3E2-7CB6-43CA-A532-FBE35E2C2239}" presName="sibTrans" presStyleLbl="sibTrans2D1" presStyleIdx="0" presStyleCnt="0"/>
      <dgm:spPr/>
    </dgm:pt>
    <dgm:pt modelId="{B9908DC9-75CD-470F-86E2-F7B565FA29D9}" type="pres">
      <dgm:prSet presAssocID="{EDE82B6F-CA32-4C6B-8BFB-B30D12284093}" presName="compNode" presStyleCnt="0"/>
      <dgm:spPr/>
    </dgm:pt>
    <dgm:pt modelId="{FA06BBCE-464F-4266-B09B-D42E3ACE62C5}" type="pres">
      <dgm:prSet presAssocID="{EDE82B6F-CA32-4C6B-8BFB-B30D12284093}" presName="bkgdShape" presStyleLbl="node1" presStyleIdx="1" presStyleCnt="10"/>
      <dgm:spPr/>
    </dgm:pt>
    <dgm:pt modelId="{4010F67F-62A0-45F8-9086-6325303267DE}" type="pres">
      <dgm:prSet presAssocID="{EDE82B6F-CA32-4C6B-8BFB-B30D12284093}" presName="nodeTx" presStyleLbl="node1" presStyleIdx="1" presStyleCnt="10">
        <dgm:presLayoutVars>
          <dgm:bulletEnabled val="1"/>
        </dgm:presLayoutVars>
      </dgm:prSet>
      <dgm:spPr/>
    </dgm:pt>
    <dgm:pt modelId="{BA70FC0A-0E40-43D4-9CED-0E9CD2687E95}" type="pres">
      <dgm:prSet presAssocID="{EDE82B6F-CA32-4C6B-8BFB-B30D12284093}" presName="invisiNode" presStyleLbl="node1" presStyleIdx="1" presStyleCnt="10"/>
      <dgm:spPr/>
    </dgm:pt>
    <dgm:pt modelId="{AF799562-D0FE-4304-8CBE-F6EBFAE4013A}" type="pres">
      <dgm:prSet presAssocID="{EDE82B6F-CA32-4C6B-8BFB-B30D12284093}" presName="imagNode" presStyleLbl="fgImgPlace1" presStyleIdx="1" presStyleCnt="10"/>
      <dgm:spPr>
        <a:xfrm>
          <a:off x="932874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20E0897-60F4-4FE7-BB5B-EC1118AD18C4}" type="pres">
      <dgm:prSet presAssocID="{4B7087D8-60F7-45B3-90E8-83EEE7316E5B}" presName="sibTrans" presStyleLbl="sibTrans2D1" presStyleIdx="0" presStyleCnt="0"/>
      <dgm:spPr/>
    </dgm:pt>
    <dgm:pt modelId="{D8032356-C94D-4EB5-BD43-52AF1F0DC0DA}" type="pres">
      <dgm:prSet presAssocID="{0C927F58-D0E1-4B01-A6B6-C603E890F398}" presName="compNode" presStyleCnt="0"/>
      <dgm:spPr/>
    </dgm:pt>
    <dgm:pt modelId="{991FE780-09B4-437E-87F1-633B9F17E51A}" type="pres">
      <dgm:prSet presAssocID="{0C927F58-D0E1-4B01-A6B6-C603E890F398}" presName="bkgdShape" presStyleLbl="node1" presStyleIdx="2" presStyleCnt="10"/>
      <dgm:spPr/>
    </dgm:pt>
    <dgm:pt modelId="{9214762E-771B-4644-B4EF-48158964CAF7}" type="pres">
      <dgm:prSet presAssocID="{0C927F58-D0E1-4B01-A6B6-C603E890F398}" presName="nodeTx" presStyleLbl="node1" presStyleIdx="2" presStyleCnt="10">
        <dgm:presLayoutVars>
          <dgm:bulletEnabled val="1"/>
        </dgm:presLayoutVars>
      </dgm:prSet>
      <dgm:spPr/>
    </dgm:pt>
    <dgm:pt modelId="{FB25865C-F5C6-44CB-B4D2-3814AA594E66}" type="pres">
      <dgm:prSet presAssocID="{0C927F58-D0E1-4B01-A6B6-C603E890F398}" presName="invisiNode" presStyleLbl="node1" presStyleIdx="2" presStyleCnt="10"/>
      <dgm:spPr/>
    </dgm:pt>
    <dgm:pt modelId="{069CDC01-BE12-484D-9486-671E87A5E1A9}" type="pres">
      <dgm:prSet presAssocID="{0C927F58-D0E1-4B01-A6B6-C603E890F398}" presName="imagNode" presStyleLbl="fgImgPlace1" presStyleIdx="2" presStyleCnt="10"/>
      <dgm:spPr>
        <a:xfrm>
          <a:off x="18357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F0423FB-D68E-4585-AD64-427F976129F3}" type="pres">
      <dgm:prSet presAssocID="{91B44C06-EF03-4B80-B764-56D43105AB17}" presName="sibTrans" presStyleLbl="sibTrans2D1" presStyleIdx="0" presStyleCnt="0"/>
      <dgm:spPr/>
    </dgm:pt>
    <dgm:pt modelId="{67FA1698-9E24-4229-A2FA-F4674B67919C}" type="pres">
      <dgm:prSet presAssocID="{167BF358-8434-4987-B85A-37964861114E}" presName="compNode" presStyleCnt="0"/>
      <dgm:spPr/>
    </dgm:pt>
    <dgm:pt modelId="{2E70E187-B08A-486D-8A45-C8A232CC337A}" type="pres">
      <dgm:prSet presAssocID="{167BF358-8434-4987-B85A-37964861114E}" presName="bkgdShape" presStyleLbl="node1" presStyleIdx="3" presStyleCnt="10"/>
      <dgm:spPr/>
    </dgm:pt>
    <dgm:pt modelId="{0B0F9D5E-01B5-4D70-8912-3735DC726156}" type="pres">
      <dgm:prSet presAssocID="{167BF358-8434-4987-B85A-37964861114E}" presName="nodeTx" presStyleLbl="node1" presStyleIdx="3" presStyleCnt="10">
        <dgm:presLayoutVars>
          <dgm:bulletEnabled val="1"/>
        </dgm:presLayoutVars>
      </dgm:prSet>
      <dgm:spPr/>
    </dgm:pt>
    <dgm:pt modelId="{FC7B3C5D-EC91-4467-AF60-0E5515B36ED2}" type="pres">
      <dgm:prSet presAssocID="{167BF358-8434-4987-B85A-37964861114E}" presName="invisiNode" presStyleLbl="node1" presStyleIdx="3" presStyleCnt="10"/>
      <dgm:spPr/>
    </dgm:pt>
    <dgm:pt modelId="{640B4EA2-5D13-4CA1-86A9-3221B0994580}" type="pres">
      <dgm:prSet presAssocID="{167BF358-8434-4987-B85A-37964861114E}" presName="imagNode" presStyleLbl="fgImgPlace1" presStyleIdx="3" presStyleCnt="10"/>
      <dgm:spPr>
        <a:xfrm>
          <a:off x="2738541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2BB5058-E676-44FD-8396-B1C6E9350E2F}" type="pres">
      <dgm:prSet presAssocID="{23117442-D303-468D-9B1A-74E04914477C}" presName="sibTrans" presStyleLbl="sibTrans2D1" presStyleIdx="0" presStyleCnt="0"/>
      <dgm:spPr/>
    </dgm:pt>
    <dgm:pt modelId="{44F6A7E9-A24E-43F1-8876-7D150D31E9D4}" type="pres">
      <dgm:prSet presAssocID="{4F7AD0EE-0E26-4017-9F94-86272D93EFC3}" presName="compNode" presStyleCnt="0"/>
      <dgm:spPr/>
    </dgm:pt>
    <dgm:pt modelId="{0F17CE07-4E74-4F15-86EB-6C6567CBA919}" type="pres">
      <dgm:prSet presAssocID="{4F7AD0EE-0E26-4017-9F94-86272D93EFC3}" presName="bkgdShape" presStyleLbl="node1" presStyleIdx="4" presStyleCnt="10"/>
      <dgm:spPr/>
    </dgm:pt>
    <dgm:pt modelId="{8D07021B-273A-4B9A-9F4E-3DC526DA65BD}" type="pres">
      <dgm:prSet presAssocID="{4F7AD0EE-0E26-4017-9F94-86272D93EFC3}" presName="nodeTx" presStyleLbl="node1" presStyleIdx="4" presStyleCnt="10">
        <dgm:presLayoutVars>
          <dgm:bulletEnabled val="1"/>
        </dgm:presLayoutVars>
      </dgm:prSet>
      <dgm:spPr/>
    </dgm:pt>
    <dgm:pt modelId="{D5E502C2-DE8D-4346-877A-9C40A3864E73}" type="pres">
      <dgm:prSet presAssocID="{4F7AD0EE-0E26-4017-9F94-86272D93EFC3}" presName="invisiNode" presStyleLbl="node1" presStyleIdx="4" presStyleCnt="10"/>
      <dgm:spPr/>
    </dgm:pt>
    <dgm:pt modelId="{1722C8D5-9191-4617-9A5C-B2D813A9D915}" type="pres">
      <dgm:prSet presAssocID="{4F7AD0EE-0E26-4017-9F94-86272D93EFC3}" presName="imagNode" presStyleLbl="fgImgPlace1" presStyleIdx="4" presStyleCnt="10"/>
      <dgm:spPr>
        <a:xfrm>
          <a:off x="36413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BD88C52-2018-48D1-9314-C17CB78960E1}" type="pres">
      <dgm:prSet presAssocID="{51654D6A-95A4-4E7F-B6C4-FF063E7F512E}" presName="sibTrans" presStyleLbl="sibTrans2D1" presStyleIdx="0" presStyleCnt="0"/>
      <dgm:spPr/>
    </dgm:pt>
    <dgm:pt modelId="{0F54D2C3-2473-46B1-B62D-6D975835F768}" type="pres">
      <dgm:prSet presAssocID="{DA761F70-B11F-4EA6-915D-15ADF7DDBA23}" presName="compNode" presStyleCnt="0"/>
      <dgm:spPr/>
    </dgm:pt>
    <dgm:pt modelId="{7DF9CCCA-3B9D-4598-9B0D-5726972F0780}" type="pres">
      <dgm:prSet presAssocID="{DA761F70-B11F-4EA6-915D-15ADF7DDBA23}" presName="bkgdShape" presStyleLbl="node1" presStyleIdx="5" presStyleCnt="10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</dgm:spPr>
    </dgm:pt>
    <dgm:pt modelId="{3A3CCAAA-9391-4727-92C0-D8017A0163A3}" type="pres">
      <dgm:prSet presAssocID="{DA761F70-B11F-4EA6-915D-15ADF7DDBA23}" presName="nodeTx" presStyleLbl="node1" presStyleIdx="5" presStyleCnt="10">
        <dgm:presLayoutVars>
          <dgm:bulletEnabled val="1"/>
        </dgm:presLayoutVars>
      </dgm:prSet>
      <dgm:spPr/>
    </dgm:pt>
    <dgm:pt modelId="{57AF0E7A-6E2A-4DFD-8782-FF6ACFBFE49A}" type="pres">
      <dgm:prSet presAssocID="{DA761F70-B11F-4EA6-915D-15ADF7DDBA23}" presName="invisiNode" presStyleLbl="node1" presStyleIdx="5" presStyleCnt="10"/>
      <dgm:spPr/>
    </dgm:pt>
    <dgm:pt modelId="{0ED1F304-354B-4320-B27C-70A3951670CA}" type="pres">
      <dgm:prSet presAssocID="{DA761F70-B11F-4EA6-915D-15ADF7DDBA23}" presName="imagNode" presStyleLbl="fgImgPlace1" presStyleIdx="5" presStyleCnt="10"/>
      <dgm:spPr>
        <a:xfrm>
          <a:off x="45442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BFDB655-8D21-4995-B102-9474CBAFCA39}" type="pres">
      <dgm:prSet presAssocID="{8B7B9245-1212-4EA2-8DBA-AB21D24D994E}" presName="sibTrans" presStyleLbl="sibTrans2D1" presStyleIdx="0" presStyleCnt="0"/>
      <dgm:spPr/>
    </dgm:pt>
    <dgm:pt modelId="{E3D4926D-D56C-4D55-82B1-FA30BBB9C0E6}" type="pres">
      <dgm:prSet presAssocID="{87EBC7B2-62CC-4F4D-B8F1-6913234E01AB}" presName="compNode" presStyleCnt="0"/>
      <dgm:spPr/>
    </dgm:pt>
    <dgm:pt modelId="{1E2AF601-0E14-41E6-A130-E7A0A9003234}" type="pres">
      <dgm:prSet presAssocID="{87EBC7B2-62CC-4F4D-B8F1-6913234E01AB}" presName="bkgdShape" presStyleLbl="node1" presStyleIdx="6" presStyleCnt="10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</dgm:spPr>
    </dgm:pt>
    <dgm:pt modelId="{EFEA8269-3FA8-4E67-A41C-D7364A1F0F81}" type="pres">
      <dgm:prSet presAssocID="{87EBC7B2-62CC-4F4D-B8F1-6913234E01AB}" presName="nodeTx" presStyleLbl="node1" presStyleIdx="6" presStyleCnt="10">
        <dgm:presLayoutVars>
          <dgm:bulletEnabled val="1"/>
        </dgm:presLayoutVars>
      </dgm:prSet>
      <dgm:spPr/>
    </dgm:pt>
    <dgm:pt modelId="{0EA924EF-8D1F-47B0-BF16-25A8EDEA9546}" type="pres">
      <dgm:prSet presAssocID="{87EBC7B2-62CC-4F4D-B8F1-6913234E01AB}" presName="invisiNode" presStyleLbl="node1" presStyleIdx="6" presStyleCnt="10"/>
      <dgm:spPr/>
    </dgm:pt>
    <dgm:pt modelId="{92DE6F99-74F9-48AD-8F0A-3356A4758B7E}" type="pres">
      <dgm:prSet presAssocID="{87EBC7B2-62CC-4F4D-B8F1-6913234E01AB}" presName="imagNode" presStyleLbl="fgImgPlace1" presStyleIdx="6" presStyleCnt="10"/>
      <dgm:spPr>
        <a:xfrm>
          <a:off x="54470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A1BE973D-2666-428F-968A-6FB64469B94A}" type="pres">
      <dgm:prSet presAssocID="{B3C296FB-3485-4B9E-A81F-C9229475D8E6}" presName="sibTrans" presStyleLbl="sibTrans2D1" presStyleIdx="0" presStyleCnt="0"/>
      <dgm:spPr/>
    </dgm:pt>
    <dgm:pt modelId="{FB0C6E0C-92BE-4A54-B44D-FD3B9DEFEEF5}" type="pres">
      <dgm:prSet presAssocID="{5DE23A1F-B828-4AED-93AF-CB385BE40F90}" presName="compNode" presStyleCnt="0"/>
      <dgm:spPr/>
    </dgm:pt>
    <dgm:pt modelId="{620747C8-B56B-4616-9A1D-BDC76FE2232C}" type="pres">
      <dgm:prSet presAssocID="{5DE23A1F-B828-4AED-93AF-CB385BE40F90}" presName="bkgdShape" presStyleLbl="node1" presStyleIdx="7" presStyleCnt="10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</dgm:spPr>
    </dgm:pt>
    <dgm:pt modelId="{597A3276-0637-471F-8C39-62B3791F94E7}" type="pres">
      <dgm:prSet presAssocID="{5DE23A1F-B828-4AED-93AF-CB385BE40F90}" presName="nodeTx" presStyleLbl="node1" presStyleIdx="7" presStyleCnt="10">
        <dgm:presLayoutVars>
          <dgm:bulletEnabled val="1"/>
        </dgm:presLayoutVars>
      </dgm:prSet>
      <dgm:spPr/>
    </dgm:pt>
    <dgm:pt modelId="{0206AF53-D451-4267-AC81-68C6CC03F37B}" type="pres">
      <dgm:prSet presAssocID="{5DE23A1F-B828-4AED-93AF-CB385BE40F90}" presName="invisiNode" presStyleLbl="node1" presStyleIdx="7" presStyleCnt="10"/>
      <dgm:spPr/>
    </dgm:pt>
    <dgm:pt modelId="{55472D87-4270-4864-9513-C4EF84F48593}" type="pres">
      <dgm:prSet presAssocID="{5DE23A1F-B828-4AED-93AF-CB385BE40F90}" presName="imagNode" presStyleLbl="fgImgPlace1" presStyleIdx="7" presStyleCnt="10"/>
      <dgm:spPr>
        <a:xfrm>
          <a:off x="63498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80CC420-22A6-4967-BD0A-16B1BE5DD723}" type="pres">
      <dgm:prSet presAssocID="{4F72BF1C-5C6D-4106-A1C4-ECB77BA1216C}" presName="sibTrans" presStyleLbl="sibTrans2D1" presStyleIdx="0" presStyleCnt="0"/>
      <dgm:spPr/>
    </dgm:pt>
    <dgm:pt modelId="{3209A560-3317-4B8E-947C-607FD3DF3066}" type="pres">
      <dgm:prSet presAssocID="{15FAF609-EF06-4219-A9A5-579532B2B0F5}" presName="compNode" presStyleCnt="0"/>
      <dgm:spPr/>
    </dgm:pt>
    <dgm:pt modelId="{6C212EEF-C90E-4A39-8624-2778E48E4BE0}" type="pres">
      <dgm:prSet presAssocID="{15FAF609-EF06-4219-A9A5-579532B2B0F5}" presName="bkgdShape" presStyleLbl="node1" presStyleIdx="8" presStyleCnt="10"/>
      <dgm:spPr/>
    </dgm:pt>
    <dgm:pt modelId="{7A28B743-5308-49B7-A36D-077D307978EA}" type="pres">
      <dgm:prSet presAssocID="{15FAF609-EF06-4219-A9A5-579532B2B0F5}" presName="nodeTx" presStyleLbl="node1" presStyleIdx="8" presStyleCnt="10">
        <dgm:presLayoutVars>
          <dgm:bulletEnabled val="1"/>
        </dgm:presLayoutVars>
      </dgm:prSet>
      <dgm:spPr/>
    </dgm:pt>
    <dgm:pt modelId="{0401C330-83F7-4374-B0FE-4979745BF16D}" type="pres">
      <dgm:prSet presAssocID="{15FAF609-EF06-4219-A9A5-579532B2B0F5}" presName="invisiNode" presStyleLbl="node1" presStyleIdx="8" presStyleCnt="10"/>
      <dgm:spPr/>
    </dgm:pt>
    <dgm:pt modelId="{8B20BB08-94B1-48F9-9897-CB80CA7F6C0C}" type="pres">
      <dgm:prSet presAssocID="{15FAF609-EF06-4219-A9A5-579532B2B0F5}" presName="imagNode" presStyleLbl="fgImgPlace1" presStyleIdx="8" presStyleCnt="10"/>
      <dgm:spPr>
        <a:xfrm>
          <a:off x="7252709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F67F770D-9EE3-448C-A8A4-D441C2B590E5}" type="pres">
      <dgm:prSet presAssocID="{6DF72718-445E-4FDC-B1E6-DF26AB44A9AF}" presName="sibTrans" presStyleLbl="sibTrans2D1" presStyleIdx="0" presStyleCnt="0"/>
      <dgm:spPr/>
    </dgm:pt>
    <dgm:pt modelId="{DEE6476C-3C9B-4114-B5E6-B41D5B87BEDA}" type="pres">
      <dgm:prSet presAssocID="{312AC8EC-3989-4E6B-A34C-4A44971F8422}" presName="compNode" presStyleCnt="0"/>
      <dgm:spPr/>
    </dgm:pt>
    <dgm:pt modelId="{046C3189-9723-4D48-AB42-84F0840E98A7}" type="pres">
      <dgm:prSet presAssocID="{312AC8EC-3989-4E6B-A34C-4A44971F8422}" presName="bkgdShape" presStyleLbl="node1" presStyleIdx="9" presStyleCnt="10"/>
      <dgm:spPr/>
    </dgm:pt>
    <dgm:pt modelId="{D27D4B50-EAD1-4E28-BB95-5202D94609AD}" type="pres">
      <dgm:prSet presAssocID="{312AC8EC-3989-4E6B-A34C-4A44971F8422}" presName="nodeTx" presStyleLbl="node1" presStyleIdx="9" presStyleCnt="10">
        <dgm:presLayoutVars>
          <dgm:bulletEnabled val="1"/>
        </dgm:presLayoutVars>
      </dgm:prSet>
      <dgm:spPr/>
    </dgm:pt>
    <dgm:pt modelId="{7513BE1C-84BB-43A0-B14A-E852AFD3D884}" type="pres">
      <dgm:prSet presAssocID="{312AC8EC-3989-4E6B-A34C-4A44971F8422}" presName="invisiNode" presStyleLbl="node1" presStyleIdx="9" presStyleCnt="10"/>
      <dgm:spPr/>
    </dgm:pt>
    <dgm:pt modelId="{A5E4E931-3070-4D12-BE4A-A7CFF0542571}" type="pres">
      <dgm:prSet presAssocID="{312AC8EC-3989-4E6B-A34C-4A44971F8422}" presName="imagNode" presStyleLbl="fgImgPlace1" presStyleIdx="9" presStyleCnt="10"/>
      <dgm:spPr>
        <a:xfrm>
          <a:off x="81555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CB5E5B09-20CD-4245-A349-FF2971C82599}" srcId="{76CDA518-BC6C-454C-8425-289DBEFA6303}" destId="{0C927F58-D0E1-4B01-A6B6-C603E890F398}" srcOrd="2" destOrd="0" parTransId="{79673275-EAE9-4B21-BD17-BA2A2DC472F8}" sibTransId="{91B44C06-EF03-4B80-B764-56D43105AB17}"/>
    <dgm:cxn modelId="{4A8A7912-19DD-4170-BE92-5B4CEA10F0F4}" srcId="{76CDA518-BC6C-454C-8425-289DBEFA6303}" destId="{312AC8EC-3989-4E6B-A34C-4A44971F8422}" srcOrd="9" destOrd="0" parTransId="{4C6EC9C3-231F-4CE7-B7C6-B9BD23DC1532}" sibTransId="{9CD2B463-8A90-4055-A6A7-74FFBC8F1CA8}"/>
    <dgm:cxn modelId="{1C523813-002F-4E06-BB09-C5D00C73709B}" type="presOf" srcId="{51654D6A-95A4-4E7F-B6C4-FF063E7F512E}" destId="{EBD88C52-2018-48D1-9314-C17CB78960E1}" srcOrd="0" destOrd="0" presId="urn:microsoft.com/office/officeart/2005/8/layout/hList7"/>
    <dgm:cxn modelId="{49844915-79B7-4760-B8A6-6358800639E0}" srcId="{76CDA518-BC6C-454C-8425-289DBEFA6303}" destId="{15FAF609-EF06-4219-A9A5-579532B2B0F5}" srcOrd="8" destOrd="0" parTransId="{D2885B8D-6C0A-4181-92C1-3B3291BDFB29}" sibTransId="{6DF72718-445E-4FDC-B1E6-DF26AB44A9AF}"/>
    <dgm:cxn modelId="{EE6BF61A-B19F-4C39-8C06-B8706D9BA7BA}" srcId="{76CDA518-BC6C-454C-8425-289DBEFA6303}" destId="{4F7AD0EE-0E26-4017-9F94-86272D93EFC3}" srcOrd="4" destOrd="0" parTransId="{1B378C42-C627-4201-AE52-4BA974618512}" sibTransId="{51654D6A-95A4-4E7F-B6C4-FF063E7F512E}"/>
    <dgm:cxn modelId="{12110A1E-07E5-4867-8924-79D6630C17C6}" type="presOf" srcId="{EDE82B6F-CA32-4C6B-8BFB-B30D12284093}" destId="{FA06BBCE-464F-4266-B09B-D42E3ACE62C5}" srcOrd="0" destOrd="0" presId="urn:microsoft.com/office/officeart/2005/8/layout/hList7"/>
    <dgm:cxn modelId="{83120230-15CF-4E4A-9B10-5AB8D831D9D7}" type="presOf" srcId="{EDE82B6F-CA32-4C6B-8BFB-B30D12284093}" destId="{4010F67F-62A0-45F8-9086-6325303267DE}" srcOrd="1" destOrd="0" presId="urn:microsoft.com/office/officeart/2005/8/layout/hList7"/>
    <dgm:cxn modelId="{EE1F8730-E41D-4888-8091-8ADFA9BE2D54}" type="presOf" srcId="{4F72BF1C-5C6D-4106-A1C4-ECB77BA1216C}" destId="{180CC420-22A6-4967-BD0A-16B1BE5DD723}" srcOrd="0" destOrd="0" presId="urn:microsoft.com/office/officeart/2005/8/layout/hList7"/>
    <dgm:cxn modelId="{DA375233-0C46-4FA9-B168-858D9E87495A}" type="presOf" srcId="{167BF358-8434-4987-B85A-37964861114E}" destId="{2E70E187-B08A-486D-8A45-C8A232CC337A}" srcOrd="0" destOrd="0" presId="urn:microsoft.com/office/officeart/2005/8/layout/hList7"/>
    <dgm:cxn modelId="{0F6EB633-F2B0-43E9-9D7D-147ED0CAF52B}" type="presOf" srcId="{312AC8EC-3989-4E6B-A34C-4A44971F8422}" destId="{046C3189-9723-4D48-AB42-84F0840E98A7}" srcOrd="0" destOrd="0" presId="urn:microsoft.com/office/officeart/2005/8/layout/hList7"/>
    <dgm:cxn modelId="{662FCF39-6008-4D96-84FA-337968BE560C}" type="presOf" srcId="{4B7087D8-60F7-45B3-90E8-83EEE7316E5B}" destId="{620E0897-60F4-4FE7-BB5B-EC1118AD18C4}" srcOrd="0" destOrd="0" presId="urn:microsoft.com/office/officeart/2005/8/layout/hList7"/>
    <dgm:cxn modelId="{A2D6653A-6BB0-4F5E-B478-B413DEF1F37D}" type="presOf" srcId="{4F7AD0EE-0E26-4017-9F94-86272D93EFC3}" destId="{0F17CE07-4E74-4F15-86EB-6C6567CBA919}" srcOrd="0" destOrd="0" presId="urn:microsoft.com/office/officeart/2005/8/layout/hList7"/>
    <dgm:cxn modelId="{9697DD3F-1923-415C-B9D3-CEE56720C4CC}" srcId="{76CDA518-BC6C-454C-8425-289DBEFA6303}" destId="{167BF358-8434-4987-B85A-37964861114E}" srcOrd="3" destOrd="0" parTransId="{CAB79F3C-EB84-4F7C-A9F7-2D2507D5DBE7}" sibTransId="{23117442-D303-468D-9B1A-74E04914477C}"/>
    <dgm:cxn modelId="{9289F541-01BB-4432-B9FC-11E020530607}" type="presOf" srcId="{87EBC7B2-62CC-4F4D-B8F1-6913234E01AB}" destId="{1E2AF601-0E14-41E6-A130-E7A0A9003234}" srcOrd="0" destOrd="0" presId="urn:microsoft.com/office/officeart/2005/8/layout/hList7"/>
    <dgm:cxn modelId="{1B55AB57-8769-4433-BC6D-3F99C7B9FAB0}" type="presOf" srcId="{0C927F58-D0E1-4B01-A6B6-C603E890F398}" destId="{991FE780-09B4-437E-87F1-633B9F17E51A}" srcOrd="0" destOrd="0" presId="urn:microsoft.com/office/officeart/2005/8/layout/hList7"/>
    <dgm:cxn modelId="{3010D677-843A-41AF-B19F-380B234A9644}" type="presOf" srcId="{82ED9815-0689-437F-AB55-8011A9589219}" destId="{80C6CD21-4D30-4F02-A5E3-108A4E386C2A}" srcOrd="1" destOrd="0" presId="urn:microsoft.com/office/officeart/2005/8/layout/hList7"/>
    <dgm:cxn modelId="{6EBF0958-14B8-46D6-946A-55D79E6E528B}" type="presOf" srcId="{095AE3E2-7CB6-43CA-A532-FBE35E2C2239}" destId="{B403F713-81E6-4AE7-B3A1-1A307AF769A8}" srcOrd="0" destOrd="0" presId="urn:microsoft.com/office/officeart/2005/8/layout/hList7"/>
    <dgm:cxn modelId="{2E1A1579-A6BA-476F-822B-86009E26C1D5}" srcId="{76CDA518-BC6C-454C-8425-289DBEFA6303}" destId="{87EBC7B2-62CC-4F4D-B8F1-6913234E01AB}" srcOrd="6" destOrd="0" parTransId="{792074DA-5FA9-4FC5-82A0-319076547753}" sibTransId="{B3C296FB-3485-4B9E-A81F-C9229475D8E6}"/>
    <dgm:cxn modelId="{3A168159-F514-4D05-9D15-75431E275694}" type="presOf" srcId="{DA761F70-B11F-4EA6-915D-15ADF7DDBA23}" destId="{7DF9CCCA-3B9D-4598-9B0D-5726972F0780}" srcOrd="0" destOrd="0" presId="urn:microsoft.com/office/officeart/2005/8/layout/hList7"/>
    <dgm:cxn modelId="{7AC4B77A-DAFF-4FBE-9270-9429405FB40E}" type="presOf" srcId="{91B44C06-EF03-4B80-B764-56D43105AB17}" destId="{1F0423FB-D68E-4585-AD64-427F976129F3}" srcOrd="0" destOrd="0" presId="urn:microsoft.com/office/officeart/2005/8/layout/hList7"/>
    <dgm:cxn modelId="{9E22D085-E0E9-4B1C-8A6A-C57206DF8895}" type="presOf" srcId="{5DE23A1F-B828-4AED-93AF-CB385BE40F90}" destId="{620747C8-B56B-4616-9A1D-BDC76FE2232C}" srcOrd="0" destOrd="0" presId="urn:microsoft.com/office/officeart/2005/8/layout/hList7"/>
    <dgm:cxn modelId="{9DE9A892-2074-4CBF-98B0-745517EADAE5}" type="presOf" srcId="{5DE23A1F-B828-4AED-93AF-CB385BE40F90}" destId="{597A3276-0637-471F-8C39-62B3791F94E7}" srcOrd="1" destOrd="0" presId="urn:microsoft.com/office/officeart/2005/8/layout/hList7"/>
    <dgm:cxn modelId="{36624C9E-C7BB-44F8-92F8-AF4B1AF6A923}" type="presOf" srcId="{312AC8EC-3989-4E6B-A34C-4A44971F8422}" destId="{D27D4B50-EAD1-4E28-BB95-5202D94609AD}" srcOrd="1" destOrd="0" presId="urn:microsoft.com/office/officeart/2005/8/layout/hList7"/>
    <dgm:cxn modelId="{9E31DBA0-E939-49A6-A6BC-57FBA271E74D}" srcId="{76CDA518-BC6C-454C-8425-289DBEFA6303}" destId="{EDE82B6F-CA32-4C6B-8BFB-B30D12284093}" srcOrd="1" destOrd="0" parTransId="{9B21EF5D-1347-4E9C-B71F-5BDA8B9DA602}" sibTransId="{4B7087D8-60F7-45B3-90E8-83EEE7316E5B}"/>
    <dgm:cxn modelId="{5EE004A5-3774-4BB1-B9EC-EDCC333FB895}" srcId="{76CDA518-BC6C-454C-8425-289DBEFA6303}" destId="{DA761F70-B11F-4EA6-915D-15ADF7DDBA23}" srcOrd="5" destOrd="0" parTransId="{205211D0-56BC-42B4-8B39-5E0986F07326}" sibTransId="{8B7B9245-1212-4EA2-8DBA-AB21D24D994E}"/>
    <dgm:cxn modelId="{9A3F4BAA-79D8-469B-B567-9488E3562F84}" type="presOf" srcId="{87EBC7B2-62CC-4F4D-B8F1-6913234E01AB}" destId="{EFEA8269-3FA8-4E67-A41C-D7364A1F0F81}" srcOrd="1" destOrd="0" presId="urn:microsoft.com/office/officeart/2005/8/layout/hList7"/>
    <dgm:cxn modelId="{8DB8FAB8-F8BE-4232-8E1A-61CBAFE1B3A6}" srcId="{76CDA518-BC6C-454C-8425-289DBEFA6303}" destId="{82ED9815-0689-437F-AB55-8011A9589219}" srcOrd="0" destOrd="0" parTransId="{CA69EC14-8F26-4324-9465-B228833C3D9E}" sibTransId="{095AE3E2-7CB6-43CA-A532-FBE35E2C2239}"/>
    <dgm:cxn modelId="{248B32C3-2711-45FB-A7E4-F6788733167D}" type="presOf" srcId="{DA761F70-B11F-4EA6-915D-15ADF7DDBA23}" destId="{3A3CCAAA-9391-4727-92C0-D8017A0163A3}" srcOrd="1" destOrd="0" presId="urn:microsoft.com/office/officeart/2005/8/layout/hList7"/>
    <dgm:cxn modelId="{A189E8C8-377C-4E7D-A34C-EF786E666C7D}" type="presOf" srcId="{15FAF609-EF06-4219-A9A5-579532B2B0F5}" destId="{7A28B743-5308-49B7-A36D-077D307978EA}" srcOrd="1" destOrd="0" presId="urn:microsoft.com/office/officeart/2005/8/layout/hList7"/>
    <dgm:cxn modelId="{B23DACD6-8113-4336-8719-9839AF4B1795}" type="presOf" srcId="{76CDA518-BC6C-454C-8425-289DBEFA6303}" destId="{700DEE2E-009E-4920-8919-3EBA1BD25605}" srcOrd="0" destOrd="0" presId="urn:microsoft.com/office/officeart/2005/8/layout/hList7"/>
    <dgm:cxn modelId="{FAA028D7-1DE7-4442-9490-EEB6E1171220}" type="presOf" srcId="{23117442-D303-468D-9B1A-74E04914477C}" destId="{92BB5058-E676-44FD-8396-B1C6E9350E2F}" srcOrd="0" destOrd="0" presId="urn:microsoft.com/office/officeart/2005/8/layout/hList7"/>
    <dgm:cxn modelId="{52FD1BD9-942B-42FC-89C4-CA1C6D6A324F}" type="presOf" srcId="{82ED9815-0689-437F-AB55-8011A9589219}" destId="{33027701-4552-4E82-B8B5-201818F384E1}" srcOrd="0" destOrd="0" presId="urn:microsoft.com/office/officeart/2005/8/layout/hList7"/>
    <dgm:cxn modelId="{EF3EC2E4-CF1B-43F2-BD80-5F80F6C32568}" type="presOf" srcId="{6DF72718-445E-4FDC-B1E6-DF26AB44A9AF}" destId="{F67F770D-9EE3-448C-A8A4-D441C2B590E5}" srcOrd="0" destOrd="0" presId="urn:microsoft.com/office/officeart/2005/8/layout/hList7"/>
    <dgm:cxn modelId="{CA9346E7-D6F8-4EA2-9D92-51AAA605F8DD}" type="presOf" srcId="{0C927F58-D0E1-4B01-A6B6-C603E890F398}" destId="{9214762E-771B-4644-B4EF-48158964CAF7}" srcOrd="1" destOrd="0" presId="urn:microsoft.com/office/officeart/2005/8/layout/hList7"/>
    <dgm:cxn modelId="{815729E8-E25D-4A72-BD47-FE40CD2B80FE}" type="presOf" srcId="{167BF358-8434-4987-B85A-37964861114E}" destId="{0B0F9D5E-01B5-4D70-8912-3735DC726156}" srcOrd="1" destOrd="0" presId="urn:microsoft.com/office/officeart/2005/8/layout/hList7"/>
    <dgm:cxn modelId="{4E5399E9-945F-4B4C-8FE5-B460E55BC7AD}" type="presOf" srcId="{B3C296FB-3485-4B9E-A81F-C9229475D8E6}" destId="{A1BE973D-2666-428F-968A-6FB64469B94A}" srcOrd="0" destOrd="0" presId="urn:microsoft.com/office/officeart/2005/8/layout/hList7"/>
    <dgm:cxn modelId="{703063F1-FCA8-493B-B8AE-11DB8560AFD4}" type="presOf" srcId="{15FAF609-EF06-4219-A9A5-579532B2B0F5}" destId="{6C212EEF-C90E-4A39-8624-2778E48E4BE0}" srcOrd="0" destOrd="0" presId="urn:microsoft.com/office/officeart/2005/8/layout/hList7"/>
    <dgm:cxn modelId="{57F181F1-6B71-4EAF-824A-3C3569D63AC5}" srcId="{76CDA518-BC6C-454C-8425-289DBEFA6303}" destId="{5DE23A1F-B828-4AED-93AF-CB385BE40F90}" srcOrd="7" destOrd="0" parTransId="{AC415565-C001-469D-988D-42CCD55DFDCC}" sibTransId="{4F72BF1C-5C6D-4106-A1C4-ECB77BA1216C}"/>
    <dgm:cxn modelId="{05E35DFB-AF70-4C1D-96C7-B8BC87201543}" type="presOf" srcId="{4F7AD0EE-0E26-4017-9F94-86272D93EFC3}" destId="{8D07021B-273A-4B9A-9F4E-3DC526DA65BD}" srcOrd="1" destOrd="0" presId="urn:microsoft.com/office/officeart/2005/8/layout/hList7"/>
    <dgm:cxn modelId="{C49DCCFE-1215-498E-A1C6-A1A823895249}" type="presOf" srcId="{8B7B9245-1212-4EA2-8DBA-AB21D24D994E}" destId="{1BFDB655-8D21-4995-B102-9474CBAFCA39}" srcOrd="0" destOrd="0" presId="urn:microsoft.com/office/officeart/2005/8/layout/hList7"/>
    <dgm:cxn modelId="{66403882-303E-4DBA-9699-723003DCA811}" type="presParOf" srcId="{700DEE2E-009E-4920-8919-3EBA1BD25605}" destId="{6CA53C31-027B-47B6-99A7-1B4548807CCF}" srcOrd="0" destOrd="0" presId="urn:microsoft.com/office/officeart/2005/8/layout/hList7"/>
    <dgm:cxn modelId="{B21CE3E0-C884-4071-8CF9-BB24C702A3A3}" type="presParOf" srcId="{700DEE2E-009E-4920-8919-3EBA1BD25605}" destId="{474004DD-83D6-490F-8C13-1D7113C388B6}" srcOrd="1" destOrd="0" presId="urn:microsoft.com/office/officeart/2005/8/layout/hList7"/>
    <dgm:cxn modelId="{576714EA-F462-4ED6-A2E0-876FC6A1C845}" type="presParOf" srcId="{474004DD-83D6-490F-8C13-1D7113C388B6}" destId="{1596B23E-FF3A-4F13-8B81-DB82401CB8A2}" srcOrd="0" destOrd="0" presId="urn:microsoft.com/office/officeart/2005/8/layout/hList7"/>
    <dgm:cxn modelId="{ADB3E9FF-1F6E-4560-97E7-BA3ED5CC3BF9}" type="presParOf" srcId="{1596B23E-FF3A-4F13-8B81-DB82401CB8A2}" destId="{33027701-4552-4E82-B8B5-201818F384E1}" srcOrd="0" destOrd="0" presId="urn:microsoft.com/office/officeart/2005/8/layout/hList7"/>
    <dgm:cxn modelId="{CD3ED116-738E-4F22-8EA0-8DB8380FF554}" type="presParOf" srcId="{1596B23E-FF3A-4F13-8B81-DB82401CB8A2}" destId="{80C6CD21-4D30-4F02-A5E3-108A4E386C2A}" srcOrd="1" destOrd="0" presId="urn:microsoft.com/office/officeart/2005/8/layout/hList7"/>
    <dgm:cxn modelId="{7BAE6B39-95C9-4FC9-857C-00F0D6EFBCF7}" type="presParOf" srcId="{1596B23E-FF3A-4F13-8B81-DB82401CB8A2}" destId="{76216FFC-B42E-47B5-BEF6-E584E61758BE}" srcOrd="2" destOrd="0" presId="urn:microsoft.com/office/officeart/2005/8/layout/hList7"/>
    <dgm:cxn modelId="{58F46BE4-B062-43B3-BDE6-367C05645391}" type="presParOf" srcId="{1596B23E-FF3A-4F13-8B81-DB82401CB8A2}" destId="{0304F202-A9F3-479D-BEB1-3ABB9CCAFAF9}" srcOrd="3" destOrd="0" presId="urn:microsoft.com/office/officeart/2005/8/layout/hList7"/>
    <dgm:cxn modelId="{4A140DCC-F06D-45F8-95F1-717FE5C1855A}" type="presParOf" srcId="{474004DD-83D6-490F-8C13-1D7113C388B6}" destId="{B403F713-81E6-4AE7-B3A1-1A307AF769A8}" srcOrd="1" destOrd="0" presId="urn:microsoft.com/office/officeart/2005/8/layout/hList7"/>
    <dgm:cxn modelId="{739EE2BA-509C-41D9-86BC-778E57F80E3B}" type="presParOf" srcId="{474004DD-83D6-490F-8C13-1D7113C388B6}" destId="{B9908DC9-75CD-470F-86E2-F7B565FA29D9}" srcOrd="2" destOrd="0" presId="urn:microsoft.com/office/officeart/2005/8/layout/hList7"/>
    <dgm:cxn modelId="{77B5E5A5-E487-46A5-B2F2-FA2FD213398D}" type="presParOf" srcId="{B9908DC9-75CD-470F-86E2-F7B565FA29D9}" destId="{FA06BBCE-464F-4266-B09B-D42E3ACE62C5}" srcOrd="0" destOrd="0" presId="urn:microsoft.com/office/officeart/2005/8/layout/hList7"/>
    <dgm:cxn modelId="{3669B955-F869-4689-9990-748586B2BF9D}" type="presParOf" srcId="{B9908DC9-75CD-470F-86E2-F7B565FA29D9}" destId="{4010F67F-62A0-45F8-9086-6325303267DE}" srcOrd="1" destOrd="0" presId="urn:microsoft.com/office/officeart/2005/8/layout/hList7"/>
    <dgm:cxn modelId="{6E801378-E0C0-4ADD-9F21-8E674A2EE1DB}" type="presParOf" srcId="{B9908DC9-75CD-470F-86E2-F7B565FA29D9}" destId="{BA70FC0A-0E40-43D4-9CED-0E9CD2687E95}" srcOrd="2" destOrd="0" presId="urn:microsoft.com/office/officeart/2005/8/layout/hList7"/>
    <dgm:cxn modelId="{01ABC13A-4364-45E2-858D-86FABCB82333}" type="presParOf" srcId="{B9908DC9-75CD-470F-86E2-F7B565FA29D9}" destId="{AF799562-D0FE-4304-8CBE-F6EBFAE4013A}" srcOrd="3" destOrd="0" presId="urn:microsoft.com/office/officeart/2005/8/layout/hList7"/>
    <dgm:cxn modelId="{1398982A-7E5E-4B53-B7F6-C7AE4EC43CDA}" type="presParOf" srcId="{474004DD-83D6-490F-8C13-1D7113C388B6}" destId="{620E0897-60F4-4FE7-BB5B-EC1118AD18C4}" srcOrd="3" destOrd="0" presId="urn:microsoft.com/office/officeart/2005/8/layout/hList7"/>
    <dgm:cxn modelId="{0C2C912C-2644-4E66-84B1-678A2933A000}" type="presParOf" srcId="{474004DD-83D6-490F-8C13-1D7113C388B6}" destId="{D8032356-C94D-4EB5-BD43-52AF1F0DC0DA}" srcOrd="4" destOrd="0" presId="urn:microsoft.com/office/officeart/2005/8/layout/hList7"/>
    <dgm:cxn modelId="{ACA8A327-9C8E-48CA-A1A4-47FCEA08AED4}" type="presParOf" srcId="{D8032356-C94D-4EB5-BD43-52AF1F0DC0DA}" destId="{991FE780-09B4-437E-87F1-633B9F17E51A}" srcOrd="0" destOrd="0" presId="urn:microsoft.com/office/officeart/2005/8/layout/hList7"/>
    <dgm:cxn modelId="{3E8D3153-4902-4375-B1B4-02C8FC7C3773}" type="presParOf" srcId="{D8032356-C94D-4EB5-BD43-52AF1F0DC0DA}" destId="{9214762E-771B-4644-B4EF-48158964CAF7}" srcOrd="1" destOrd="0" presId="urn:microsoft.com/office/officeart/2005/8/layout/hList7"/>
    <dgm:cxn modelId="{7A22D462-C0CB-492D-B8E6-D6C66F58E294}" type="presParOf" srcId="{D8032356-C94D-4EB5-BD43-52AF1F0DC0DA}" destId="{FB25865C-F5C6-44CB-B4D2-3814AA594E66}" srcOrd="2" destOrd="0" presId="urn:microsoft.com/office/officeart/2005/8/layout/hList7"/>
    <dgm:cxn modelId="{3F793554-E02B-4EED-9870-85B933AC3EC9}" type="presParOf" srcId="{D8032356-C94D-4EB5-BD43-52AF1F0DC0DA}" destId="{069CDC01-BE12-484D-9486-671E87A5E1A9}" srcOrd="3" destOrd="0" presId="urn:microsoft.com/office/officeart/2005/8/layout/hList7"/>
    <dgm:cxn modelId="{159B6F88-28B4-45BC-89E8-3CCC2E681A7B}" type="presParOf" srcId="{474004DD-83D6-490F-8C13-1D7113C388B6}" destId="{1F0423FB-D68E-4585-AD64-427F976129F3}" srcOrd="5" destOrd="0" presId="urn:microsoft.com/office/officeart/2005/8/layout/hList7"/>
    <dgm:cxn modelId="{0F1ACEAF-F5E4-4E22-A734-2CAFC017B0F5}" type="presParOf" srcId="{474004DD-83D6-490F-8C13-1D7113C388B6}" destId="{67FA1698-9E24-4229-A2FA-F4674B67919C}" srcOrd="6" destOrd="0" presId="urn:microsoft.com/office/officeart/2005/8/layout/hList7"/>
    <dgm:cxn modelId="{BFF05C29-CB5D-4D76-8A86-F26D6D98F497}" type="presParOf" srcId="{67FA1698-9E24-4229-A2FA-F4674B67919C}" destId="{2E70E187-B08A-486D-8A45-C8A232CC337A}" srcOrd="0" destOrd="0" presId="urn:microsoft.com/office/officeart/2005/8/layout/hList7"/>
    <dgm:cxn modelId="{57EA0B2B-A5B4-40B9-AAFA-69AAD083ECF7}" type="presParOf" srcId="{67FA1698-9E24-4229-A2FA-F4674B67919C}" destId="{0B0F9D5E-01B5-4D70-8912-3735DC726156}" srcOrd="1" destOrd="0" presId="urn:microsoft.com/office/officeart/2005/8/layout/hList7"/>
    <dgm:cxn modelId="{B2C9B959-64C7-4AD9-8B93-9A3DAB8F01EF}" type="presParOf" srcId="{67FA1698-9E24-4229-A2FA-F4674B67919C}" destId="{FC7B3C5D-EC91-4467-AF60-0E5515B36ED2}" srcOrd="2" destOrd="0" presId="urn:microsoft.com/office/officeart/2005/8/layout/hList7"/>
    <dgm:cxn modelId="{91981C83-5779-402E-911B-650A1A3F4753}" type="presParOf" srcId="{67FA1698-9E24-4229-A2FA-F4674B67919C}" destId="{640B4EA2-5D13-4CA1-86A9-3221B0994580}" srcOrd="3" destOrd="0" presId="urn:microsoft.com/office/officeart/2005/8/layout/hList7"/>
    <dgm:cxn modelId="{ECAA67DF-CA90-43D9-9DB1-6F1A74162E92}" type="presParOf" srcId="{474004DD-83D6-490F-8C13-1D7113C388B6}" destId="{92BB5058-E676-44FD-8396-B1C6E9350E2F}" srcOrd="7" destOrd="0" presId="urn:microsoft.com/office/officeart/2005/8/layout/hList7"/>
    <dgm:cxn modelId="{3C7FFDC0-80FD-4C41-861C-CA7010089CD8}" type="presParOf" srcId="{474004DD-83D6-490F-8C13-1D7113C388B6}" destId="{44F6A7E9-A24E-43F1-8876-7D150D31E9D4}" srcOrd="8" destOrd="0" presId="urn:microsoft.com/office/officeart/2005/8/layout/hList7"/>
    <dgm:cxn modelId="{D98C04F7-3BE5-4957-A160-ECFCEBAA1206}" type="presParOf" srcId="{44F6A7E9-A24E-43F1-8876-7D150D31E9D4}" destId="{0F17CE07-4E74-4F15-86EB-6C6567CBA919}" srcOrd="0" destOrd="0" presId="urn:microsoft.com/office/officeart/2005/8/layout/hList7"/>
    <dgm:cxn modelId="{7B5F780B-4FA8-448F-BF8F-32E316FC322A}" type="presParOf" srcId="{44F6A7E9-A24E-43F1-8876-7D150D31E9D4}" destId="{8D07021B-273A-4B9A-9F4E-3DC526DA65BD}" srcOrd="1" destOrd="0" presId="urn:microsoft.com/office/officeart/2005/8/layout/hList7"/>
    <dgm:cxn modelId="{52BB9FE3-6F98-4F15-8CF5-CF6B851B8768}" type="presParOf" srcId="{44F6A7E9-A24E-43F1-8876-7D150D31E9D4}" destId="{D5E502C2-DE8D-4346-877A-9C40A3864E73}" srcOrd="2" destOrd="0" presId="urn:microsoft.com/office/officeart/2005/8/layout/hList7"/>
    <dgm:cxn modelId="{3E1C65BF-65DF-485C-9773-79176B2FEA13}" type="presParOf" srcId="{44F6A7E9-A24E-43F1-8876-7D150D31E9D4}" destId="{1722C8D5-9191-4617-9A5C-B2D813A9D915}" srcOrd="3" destOrd="0" presId="urn:microsoft.com/office/officeart/2005/8/layout/hList7"/>
    <dgm:cxn modelId="{F6D15635-6391-4AD5-A336-4B0919D2BDE9}" type="presParOf" srcId="{474004DD-83D6-490F-8C13-1D7113C388B6}" destId="{EBD88C52-2018-48D1-9314-C17CB78960E1}" srcOrd="9" destOrd="0" presId="urn:microsoft.com/office/officeart/2005/8/layout/hList7"/>
    <dgm:cxn modelId="{86F11F4F-4986-44B2-886B-ED889141033C}" type="presParOf" srcId="{474004DD-83D6-490F-8C13-1D7113C388B6}" destId="{0F54D2C3-2473-46B1-B62D-6D975835F768}" srcOrd="10" destOrd="0" presId="urn:microsoft.com/office/officeart/2005/8/layout/hList7"/>
    <dgm:cxn modelId="{1B46EDC0-1EFA-4404-867C-2DE321C3941C}" type="presParOf" srcId="{0F54D2C3-2473-46B1-B62D-6D975835F768}" destId="{7DF9CCCA-3B9D-4598-9B0D-5726972F0780}" srcOrd="0" destOrd="0" presId="urn:microsoft.com/office/officeart/2005/8/layout/hList7"/>
    <dgm:cxn modelId="{932D6225-ECA7-48A1-8AC3-E8391D5A6D67}" type="presParOf" srcId="{0F54D2C3-2473-46B1-B62D-6D975835F768}" destId="{3A3CCAAA-9391-4727-92C0-D8017A0163A3}" srcOrd="1" destOrd="0" presId="urn:microsoft.com/office/officeart/2005/8/layout/hList7"/>
    <dgm:cxn modelId="{6D5BE0D7-3A8A-4615-8013-C7014C3BB980}" type="presParOf" srcId="{0F54D2C3-2473-46B1-B62D-6D975835F768}" destId="{57AF0E7A-6E2A-4DFD-8782-FF6ACFBFE49A}" srcOrd="2" destOrd="0" presId="urn:microsoft.com/office/officeart/2005/8/layout/hList7"/>
    <dgm:cxn modelId="{6983BF68-DA04-47C2-872B-ED9741F91E89}" type="presParOf" srcId="{0F54D2C3-2473-46B1-B62D-6D975835F768}" destId="{0ED1F304-354B-4320-B27C-70A3951670CA}" srcOrd="3" destOrd="0" presId="urn:microsoft.com/office/officeart/2005/8/layout/hList7"/>
    <dgm:cxn modelId="{3DC5EE6C-13AE-448D-BC35-F9077B5F0D9F}" type="presParOf" srcId="{474004DD-83D6-490F-8C13-1D7113C388B6}" destId="{1BFDB655-8D21-4995-B102-9474CBAFCA39}" srcOrd="11" destOrd="0" presId="urn:microsoft.com/office/officeart/2005/8/layout/hList7"/>
    <dgm:cxn modelId="{8F64572C-707B-4316-8346-9E46ED72F008}" type="presParOf" srcId="{474004DD-83D6-490F-8C13-1D7113C388B6}" destId="{E3D4926D-D56C-4D55-82B1-FA30BBB9C0E6}" srcOrd="12" destOrd="0" presId="urn:microsoft.com/office/officeart/2005/8/layout/hList7"/>
    <dgm:cxn modelId="{52002706-CA26-4E3D-988D-5EF5CAD3E5A9}" type="presParOf" srcId="{E3D4926D-D56C-4D55-82B1-FA30BBB9C0E6}" destId="{1E2AF601-0E14-41E6-A130-E7A0A9003234}" srcOrd="0" destOrd="0" presId="urn:microsoft.com/office/officeart/2005/8/layout/hList7"/>
    <dgm:cxn modelId="{AB0A17C8-F40C-4C66-B3B1-FE7946E18ADF}" type="presParOf" srcId="{E3D4926D-D56C-4D55-82B1-FA30BBB9C0E6}" destId="{EFEA8269-3FA8-4E67-A41C-D7364A1F0F81}" srcOrd="1" destOrd="0" presId="urn:microsoft.com/office/officeart/2005/8/layout/hList7"/>
    <dgm:cxn modelId="{BB5D29CE-4D9B-4FE8-B68C-95EDF68E8100}" type="presParOf" srcId="{E3D4926D-D56C-4D55-82B1-FA30BBB9C0E6}" destId="{0EA924EF-8D1F-47B0-BF16-25A8EDEA9546}" srcOrd="2" destOrd="0" presId="urn:microsoft.com/office/officeart/2005/8/layout/hList7"/>
    <dgm:cxn modelId="{5301C4CD-C833-4852-85DF-E4E7F351527B}" type="presParOf" srcId="{E3D4926D-D56C-4D55-82B1-FA30BBB9C0E6}" destId="{92DE6F99-74F9-48AD-8F0A-3356A4758B7E}" srcOrd="3" destOrd="0" presId="urn:microsoft.com/office/officeart/2005/8/layout/hList7"/>
    <dgm:cxn modelId="{32C9FEE3-FF3F-42FB-94AF-6AC4184FCA5F}" type="presParOf" srcId="{474004DD-83D6-490F-8C13-1D7113C388B6}" destId="{A1BE973D-2666-428F-968A-6FB64469B94A}" srcOrd="13" destOrd="0" presId="urn:microsoft.com/office/officeart/2005/8/layout/hList7"/>
    <dgm:cxn modelId="{72F058A5-26DF-48B8-AD0E-38C631F67876}" type="presParOf" srcId="{474004DD-83D6-490F-8C13-1D7113C388B6}" destId="{FB0C6E0C-92BE-4A54-B44D-FD3B9DEFEEF5}" srcOrd="14" destOrd="0" presId="urn:microsoft.com/office/officeart/2005/8/layout/hList7"/>
    <dgm:cxn modelId="{B0AC9F55-4FF6-4068-AE6D-C934ED6BBA53}" type="presParOf" srcId="{FB0C6E0C-92BE-4A54-B44D-FD3B9DEFEEF5}" destId="{620747C8-B56B-4616-9A1D-BDC76FE2232C}" srcOrd="0" destOrd="0" presId="urn:microsoft.com/office/officeart/2005/8/layout/hList7"/>
    <dgm:cxn modelId="{3C3F168E-D671-4E08-A2ED-B89654CD24F3}" type="presParOf" srcId="{FB0C6E0C-92BE-4A54-B44D-FD3B9DEFEEF5}" destId="{597A3276-0637-471F-8C39-62B3791F94E7}" srcOrd="1" destOrd="0" presId="urn:microsoft.com/office/officeart/2005/8/layout/hList7"/>
    <dgm:cxn modelId="{27EA8704-AFA0-4ADA-92E3-E83C6782268A}" type="presParOf" srcId="{FB0C6E0C-92BE-4A54-B44D-FD3B9DEFEEF5}" destId="{0206AF53-D451-4267-AC81-68C6CC03F37B}" srcOrd="2" destOrd="0" presId="urn:microsoft.com/office/officeart/2005/8/layout/hList7"/>
    <dgm:cxn modelId="{16AD9D15-9178-457B-AEDE-DD7191634009}" type="presParOf" srcId="{FB0C6E0C-92BE-4A54-B44D-FD3B9DEFEEF5}" destId="{55472D87-4270-4864-9513-C4EF84F48593}" srcOrd="3" destOrd="0" presId="urn:microsoft.com/office/officeart/2005/8/layout/hList7"/>
    <dgm:cxn modelId="{F32EAFD5-1F1B-4AAF-8F05-5C2E795012EF}" type="presParOf" srcId="{474004DD-83D6-490F-8C13-1D7113C388B6}" destId="{180CC420-22A6-4967-BD0A-16B1BE5DD723}" srcOrd="15" destOrd="0" presId="urn:microsoft.com/office/officeart/2005/8/layout/hList7"/>
    <dgm:cxn modelId="{4505E924-BFF2-48B1-BFC8-4A12C750276B}" type="presParOf" srcId="{474004DD-83D6-490F-8C13-1D7113C388B6}" destId="{3209A560-3317-4B8E-947C-607FD3DF3066}" srcOrd="16" destOrd="0" presId="urn:microsoft.com/office/officeart/2005/8/layout/hList7"/>
    <dgm:cxn modelId="{6C64D894-0B16-414C-A0AD-3DBBA4BBB9CC}" type="presParOf" srcId="{3209A560-3317-4B8E-947C-607FD3DF3066}" destId="{6C212EEF-C90E-4A39-8624-2778E48E4BE0}" srcOrd="0" destOrd="0" presId="urn:microsoft.com/office/officeart/2005/8/layout/hList7"/>
    <dgm:cxn modelId="{D18A45E4-F0A5-4611-82BB-87D15304EEDE}" type="presParOf" srcId="{3209A560-3317-4B8E-947C-607FD3DF3066}" destId="{7A28B743-5308-49B7-A36D-077D307978EA}" srcOrd="1" destOrd="0" presId="urn:microsoft.com/office/officeart/2005/8/layout/hList7"/>
    <dgm:cxn modelId="{2D616029-4C72-4BB1-B0B9-0FF20143F3DF}" type="presParOf" srcId="{3209A560-3317-4B8E-947C-607FD3DF3066}" destId="{0401C330-83F7-4374-B0FE-4979745BF16D}" srcOrd="2" destOrd="0" presId="urn:microsoft.com/office/officeart/2005/8/layout/hList7"/>
    <dgm:cxn modelId="{98DF5B9A-D061-4470-8381-7C31CD34D816}" type="presParOf" srcId="{3209A560-3317-4B8E-947C-607FD3DF3066}" destId="{8B20BB08-94B1-48F9-9897-CB80CA7F6C0C}" srcOrd="3" destOrd="0" presId="urn:microsoft.com/office/officeart/2005/8/layout/hList7"/>
    <dgm:cxn modelId="{E8B4E76D-C3F5-4757-AC62-C9BE7DFE6675}" type="presParOf" srcId="{474004DD-83D6-490F-8C13-1D7113C388B6}" destId="{F67F770D-9EE3-448C-A8A4-D441C2B590E5}" srcOrd="17" destOrd="0" presId="urn:microsoft.com/office/officeart/2005/8/layout/hList7"/>
    <dgm:cxn modelId="{49984D9D-FCF4-423B-A68F-D56B759D228D}" type="presParOf" srcId="{474004DD-83D6-490F-8C13-1D7113C388B6}" destId="{DEE6476C-3C9B-4114-B5E6-B41D5B87BEDA}" srcOrd="18" destOrd="0" presId="urn:microsoft.com/office/officeart/2005/8/layout/hList7"/>
    <dgm:cxn modelId="{A7C0BC45-94A0-4472-BE9A-146783C8ED9D}" type="presParOf" srcId="{DEE6476C-3C9B-4114-B5E6-B41D5B87BEDA}" destId="{046C3189-9723-4D48-AB42-84F0840E98A7}" srcOrd="0" destOrd="0" presId="urn:microsoft.com/office/officeart/2005/8/layout/hList7"/>
    <dgm:cxn modelId="{F0794833-436C-4318-A147-A3D52A7C0E9C}" type="presParOf" srcId="{DEE6476C-3C9B-4114-B5E6-B41D5B87BEDA}" destId="{D27D4B50-EAD1-4E28-BB95-5202D94609AD}" srcOrd="1" destOrd="0" presId="urn:microsoft.com/office/officeart/2005/8/layout/hList7"/>
    <dgm:cxn modelId="{BDB11796-FF95-44AF-B1F0-EA6360747B0E}" type="presParOf" srcId="{DEE6476C-3C9B-4114-B5E6-B41D5B87BEDA}" destId="{7513BE1C-84BB-43A0-B14A-E852AFD3D884}" srcOrd="2" destOrd="0" presId="urn:microsoft.com/office/officeart/2005/8/layout/hList7"/>
    <dgm:cxn modelId="{D1FB12FD-85BD-4996-91D5-57AB2DAB9996}" type="presParOf" srcId="{DEE6476C-3C9B-4114-B5E6-B41D5B87BEDA}" destId="{A5E4E931-3070-4D12-BE4A-A7CFF054257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D31F10-EFBB-4C37-81A1-19883132FCC5}" type="doc">
      <dgm:prSet loTypeId="urn:microsoft.com/office/officeart/2005/8/layout/process4" loCatId="list" qsTypeId="urn:microsoft.com/office/officeart/2005/8/quickstyle/simple2" qsCatId="simple" csTypeId="urn:microsoft.com/office/officeart/2005/8/colors/accent5_4" csCatId="accent5" phldr="1"/>
      <dgm:spPr/>
      <dgm:t>
        <a:bodyPr/>
        <a:lstStyle/>
        <a:p>
          <a:endParaRPr lang="en-US"/>
        </a:p>
      </dgm:t>
    </dgm:pt>
    <dgm:pt modelId="{AAA14169-7EAA-4C1B-BC81-0AC0644B6B22}">
      <dgm:prSet phldrT="[Text]" custT="1"/>
      <dgm:spPr>
        <a:xfrm rot="10800000">
          <a:off x="0" y="0"/>
          <a:ext cx="8229600" cy="1721648"/>
        </a:xfrm>
        <a:prstGeom prst="upArrowCallout">
          <a:avLst/>
        </a:prstGeom>
        <a:solidFill>
          <a:schemeClr val="accent5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36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Social Validity</a:t>
          </a:r>
        </a:p>
      </dgm:t>
    </dgm:pt>
    <dgm:pt modelId="{F39E48C4-2151-40C6-9A17-63539B6645C8}" type="parTrans" cxnId="{493E3501-29F6-43A4-94D9-C651444002CD}">
      <dgm:prSet/>
      <dgm:spPr/>
      <dgm:t>
        <a:bodyPr/>
        <a:lstStyle/>
        <a:p>
          <a:endParaRPr lang="en-US"/>
        </a:p>
      </dgm:t>
    </dgm:pt>
    <dgm:pt modelId="{40C80F87-338D-40AA-B8B9-AED7A42B207F}" type="sibTrans" cxnId="{493E3501-29F6-43A4-94D9-C651444002CD}">
      <dgm:prSet/>
      <dgm:spPr/>
      <dgm:t>
        <a:bodyPr/>
        <a:lstStyle/>
        <a:p>
          <a:endParaRPr lang="en-US"/>
        </a:p>
      </dgm:t>
    </dgm:pt>
    <dgm:pt modelId="{F75A0922-6348-4F40-839F-3C6AB76740E4}">
      <dgm:prSet phldrT="[Text]"/>
      <dgm:spPr>
        <a:xfrm>
          <a:off x="1182" y="605099"/>
          <a:ext cx="4124489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AEAF2BFD-C853-4532-BB72-C07008563050}" type="parTrans" cxnId="{BE8B365C-B1BF-4FC4-8CEA-793F773271B0}">
      <dgm:prSet/>
      <dgm:spPr/>
      <dgm:t>
        <a:bodyPr/>
        <a:lstStyle/>
        <a:p>
          <a:endParaRPr lang="en-US"/>
        </a:p>
      </dgm:t>
    </dgm:pt>
    <dgm:pt modelId="{76B545E1-A39B-4C58-A6A9-93A9FBE5A165}" type="sibTrans" cxnId="{BE8B365C-B1BF-4FC4-8CEA-793F773271B0}">
      <dgm:prSet/>
      <dgm:spPr/>
      <dgm:t>
        <a:bodyPr/>
        <a:lstStyle/>
        <a:p>
          <a:endParaRPr lang="en-US"/>
        </a:p>
      </dgm:t>
    </dgm:pt>
    <dgm:pt modelId="{B2B012CD-BAA3-4366-A4E2-4DB490FFA9EE}">
      <dgm:prSet phldrT="[Text]"/>
      <dgm:spPr>
        <a:xfrm>
          <a:off x="4125672" y="605099"/>
          <a:ext cx="4102744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76064162-581C-4DB4-82B8-390B097AA775}" type="parTrans" cxnId="{E7A5A181-CD45-462D-9C2F-A9781C4AAB40}">
      <dgm:prSet/>
      <dgm:spPr/>
      <dgm:t>
        <a:bodyPr/>
        <a:lstStyle/>
        <a:p>
          <a:endParaRPr lang="en-US"/>
        </a:p>
      </dgm:t>
    </dgm:pt>
    <dgm:pt modelId="{33522F8C-0CB9-4D51-B91B-E48D4C640C7B}" type="sibTrans" cxnId="{E7A5A181-CD45-462D-9C2F-A9781C4AAB40}">
      <dgm:prSet/>
      <dgm:spPr/>
      <dgm:t>
        <a:bodyPr/>
        <a:lstStyle/>
        <a:p>
          <a:endParaRPr lang="en-US"/>
        </a:p>
      </dgm:t>
    </dgm:pt>
    <dgm:pt modelId="{9509D009-D455-4B96-A125-8D28310F5179}">
      <dgm:prSet phldrT="[Text]" custT="1"/>
      <dgm:spPr>
        <a:xfrm>
          <a:off x="0" y="3410516"/>
          <a:ext cx="8229600" cy="1119407"/>
        </a:xfrm>
        <a:prstGeom prst="rect">
          <a:avLst/>
        </a:prstGeom>
        <a:solidFill>
          <a:schemeClr val="accent5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36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Systematic Screening</a:t>
          </a:r>
        </a:p>
      </dgm:t>
    </dgm:pt>
    <dgm:pt modelId="{F55888F4-69FB-44E3-AF2F-6D377C4F16B3}" type="parTrans" cxnId="{C8B6340B-2A15-45CA-A120-3D475437C0C3}">
      <dgm:prSet/>
      <dgm:spPr/>
      <dgm:t>
        <a:bodyPr/>
        <a:lstStyle/>
        <a:p>
          <a:endParaRPr lang="en-US"/>
        </a:p>
      </dgm:t>
    </dgm:pt>
    <dgm:pt modelId="{A023F6FF-1E2B-44F5-9E31-278AF39CF3FA}" type="sibTrans" cxnId="{C8B6340B-2A15-45CA-A120-3D475437C0C3}">
      <dgm:prSet/>
      <dgm:spPr/>
      <dgm:t>
        <a:bodyPr/>
        <a:lstStyle/>
        <a:p>
          <a:endParaRPr lang="en-US"/>
        </a:p>
      </dgm:t>
    </dgm:pt>
    <dgm:pt modelId="{380616C1-0908-407E-9867-C2794633A264}">
      <dgm:prSet phldrT="[Text]"/>
      <dgm:spPr>
        <a:xfrm>
          <a:off x="0" y="3992608"/>
          <a:ext cx="4114799" cy="514927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Academic</a:t>
          </a:r>
        </a:p>
      </dgm:t>
    </dgm:pt>
    <dgm:pt modelId="{956F3F8C-9115-4B06-8C1D-5851B1D64045}" type="parTrans" cxnId="{A81F9FE4-A546-4656-817F-561A715DB8B7}">
      <dgm:prSet/>
      <dgm:spPr/>
      <dgm:t>
        <a:bodyPr/>
        <a:lstStyle/>
        <a:p>
          <a:endParaRPr lang="en-US"/>
        </a:p>
      </dgm:t>
    </dgm:pt>
    <dgm:pt modelId="{CFA2C853-689D-4649-9C63-EFE34D20CE86}" type="sibTrans" cxnId="{A81F9FE4-A546-4656-817F-561A715DB8B7}">
      <dgm:prSet/>
      <dgm:spPr/>
      <dgm:t>
        <a:bodyPr/>
        <a:lstStyle/>
        <a:p>
          <a:endParaRPr lang="en-US"/>
        </a:p>
      </dgm:t>
    </dgm:pt>
    <dgm:pt modelId="{BCA538D6-4E32-4184-A5A1-776963BB7365}">
      <dgm:prSet phldrT="[Text]"/>
      <dgm:spPr>
        <a:xfrm>
          <a:off x="4114800" y="3992608"/>
          <a:ext cx="4114799" cy="514927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Behavior</a:t>
          </a:r>
        </a:p>
      </dgm:t>
    </dgm:pt>
    <dgm:pt modelId="{4C13A34B-6674-4204-8FB1-BA19085DB6B4}" type="parTrans" cxnId="{3365657F-AC24-41C6-A335-D3E057EF0FCF}">
      <dgm:prSet/>
      <dgm:spPr/>
      <dgm:t>
        <a:bodyPr/>
        <a:lstStyle/>
        <a:p>
          <a:endParaRPr lang="en-US"/>
        </a:p>
      </dgm:t>
    </dgm:pt>
    <dgm:pt modelId="{E4667663-1073-4A87-BB8F-DBF14282E81B}" type="sibTrans" cxnId="{3365657F-AC24-41C6-A335-D3E057EF0FCF}">
      <dgm:prSet/>
      <dgm:spPr/>
      <dgm:t>
        <a:bodyPr/>
        <a:lstStyle/>
        <a:p>
          <a:endParaRPr lang="en-US"/>
        </a:p>
      </dgm:t>
    </dgm:pt>
    <dgm:pt modelId="{A021ED4B-6B6D-46DD-8323-A0DD78E2644A}">
      <dgm:prSet phldrT="[Text]" custT="1"/>
      <dgm:spPr>
        <a:xfrm rot="10800000">
          <a:off x="0" y="1705658"/>
          <a:ext cx="8229600" cy="1721648"/>
        </a:xfrm>
        <a:prstGeom prst="upArrowCallout">
          <a:avLst/>
        </a:prstGeom>
        <a:solidFill>
          <a:schemeClr val="accent5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36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Treatment Integrity</a:t>
          </a:r>
        </a:p>
      </dgm:t>
    </dgm:pt>
    <dgm:pt modelId="{3178EEC7-62C9-43E4-B186-64522EEA98AB}" type="sibTrans" cxnId="{AFBB0F8A-8549-42FF-8D71-8C88C88A79C3}">
      <dgm:prSet/>
      <dgm:spPr/>
      <dgm:t>
        <a:bodyPr/>
        <a:lstStyle/>
        <a:p>
          <a:endParaRPr lang="en-US"/>
        </a:p>
      </dgm:t>
    </dgm:pt>
    <dgm:pt modelId="{0B2C85FB-D659-46BA-8DAD-2D976D20AF4F}" type="parTrans" cxnId="{AFBB0F8A-8549-42FF-8D71-8C88C88A79C3}">
      <dgm:prSet/>
      <dgm:spPr/>
      <dgm:t>
        <a:bodyPr/>
        <a:lstStyle/>
        <a:p>
          <a:endParaRPr lang="en-US"/>
        </a:p>
      </dgm:t>
    </dgm:pt>
    <dgm:pt modelId="{17A4EE6A-34EC-4BC7-8661-03F7276A80D8}">
      <dgm:prSet/>
      <dgm:spPr>
        <a:xfrm>
          <a:off x="0" y="2285999"/>
          <a:ext cx="4124482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D43919A6-A940-464D-9816-D9AE217F3905}" type="parTrans" cxnId="{52D0281D-5056-4D91-A841-8A215E5814B9}">
      <dgm:prSet/>
      <dgm:spPr/>
      <dgm:t>
        <a:bodyPr/>
        <a:lstStyle/>
        <a:p>
          <a:endParaRPr lang="en-US"/>
        </a:p>
      </dgm:t>
    </dgm:pt>
    <dgm:pt modelId="{642563DE-00EE-4F68-AC07-5FC24EE81DE8}" type="sibTrans" cxnId="{52D0281D-5056-4D91-A841-8A215E5814B9}">
      <dgm:prSet/>
      <dgm:spPr/>
      <dgm:t>
        <a:bodyPr/>
        <a:lstStyle/>
        <a:p>
          <a:endParaRPr lang="en-US"/>
        </a:p>
      </dgm:t>
    </dgm:pt>
    <dgm:pt modelId="{799B20B1-639D-4E91-9501-EC7906464195}">
      <dgm:prSet/>
      <dgm:spPr>
        <a:xfrm>
          <a:off x="4124809" y="2285999"/>
          <a:ext cx="4104464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0BEA3612-3292-45BE-BB41-FFA163FB7EFE}" type="parTrans" cxnId="{D53F16A7-79B1-4913-BAB3-86BB7D27EDB3}">
      <dgm:prSet/>
      <dgm:spPr/>
      <dgm:t>
        <a:bodyPr/>
        <a:lstStyle/>
        <a:p>
          <a:endParaRPr lang="en-US"/>
        </a:p>
      </dgm:t>
    </dgm:pt>
    <dgm:pt modelId="{8F6620F3-D9A5-4E38-A853-48ACC39DF1E7}" type="sibTrans" cxnId="{D53F16A7-79B1-4913-BAB3-86BB7D27EDB3}">
      <dgm:prSet/>
      <dgm:spPr/>
      <dgm:t>
        <a:bodyPr/>
        <a:lstStyle/>
        <a:p>
          <a:endParaRPr lang="en-US"/>
        </a:p>
      </dgm:t>
    </dgm:pt>
    <dgm:pt modelId="{4F391DC1-0719-41AE-B676-A4611A391BAA}" type="pres">
      <dgm:prSet presAssocID="{01D31F10-EFBB-4C37-81A1-19883132FCC5}" presName="Name0" presStyleCnt="0">
        <dgm:presLayoutVars>
          <dgm:dir/>
          <dgm:animLvl val="lvl"/>
          <dgm:resizeHandles val="exact"/>
        </dgm:presLayoutVars>
      </dgm:prSet>
      <dgm:spPr/>
    </dgm:pt>
    <dgm:pt modelId="{D4C3231F-C41E-43C0-9740-8B74B5C58238}" type="pres">
      <dgm:prSet presAssocID="{9509D009-D455-4B96-A125-8D28310F5179}" presName="boxAndChildren" presStyleCnt="0"/>
      <dgm:spPr/>
    </dgm:pt>
    <dgm:pt modelId="{BE4611CB-CA4A-481C-AC6E-3F4AB82ACCE5}" type="pres">
      <dgm:prSet presAssocID="{9509D009-D455-4B96-A125-8D28310F5179}" presName="parentTextBox" presStyleLbl="node1" presStyleIdx="0" presStyleCnt="3"/>
      <dgm:spPr/>
    </dgm:pt>
    <dgm:pt modelId="{BBD327FD-E0BA-4777-8832-E4427CBDB707}" type="pres">
      <dgm:prSet presAssocID="{9509D009-D455-4B96-A125-8D28310F5179}" presName="entireBox" presStyleLbl="node1" presStyleIdx="0" presStyleCnt="3"/>
      <dgm:spPr/>
    </dgm:pt>
    <dgm:pt modelId="{9E7A8D2E-2D82-4663-9543-29F239BA6050}" type="pres">
      <dgm:prSet presAssocID="{9509D009-D455-4B96-A125-8D28310F5179}" presName="descendantBox" presStyleCnt="0"/>
      <dgm:spPr/>
    </dgm:pt>
    <dgm:pt modelId="{7951155A-7E89-44A9-9BF7-5C790023F098}" type="pres">
      <dgm:prSet presAssocID="{380616C1-0908-407E-9867-C2794633A264}" presName="childTextBox" presStyleLbl="fgAccFollowNode1" presStyleIdx="0" presStyleCnt="6">
        <dgm:presLayoutVars>
          <dgm:bulletEnabled val="1"/>
        </dgm:presLayoutVars>
      </dgm:prSet>
      <dgm:spPr/>
    </dgm:pt>
    <dgm:pt modelId="{CD5EA9AD-1FF3-4544-A506-1F718852DBF6}" type="pres">
      <dgm:prSet presAssocID="{BCA538D6-4E32-4184-A5A1-776963BB7365}" presName="childTextBox" presStyleLbl="fgAccFollowNode1" presStyleIdx="1" presStyleCnt="6">
        <dgm:presLayoutVars>
          <dgm:bulletEnabled val="1"/>
        </dgm:presLayoutVars>
      </dgm:prSet>
      <dgm:spPr/>
    </dgm:pt>
    <dgm:pt modelId="{65907931-0DB8-4C04-B908-D02C4050FD67}" type="pres">
      <dgm:prSet presAssocID="{3178EEC7-62C9-43E4-B186-64522EEA98AB}" presName="sp" presStyleCnt="0"/>
      <dgm:spPr/>
    </dgm:pt>
    <dgm:pt modelId="{4D6B09BE-5F40-4BEF-8F53-3AF7298788E6}" type="pres">
      <dgm:prSet presAssocID="{A021ED4B-6B6D-46DD-8323-A0DD78E2644A}" presName="arrowAndChildren" presStyleCnt="0"/>
      <dgm:spPr/>
    </dgm:pt>
    <dgm:pt modelId="{5EC9AC2B-D8D1-4BFE-B188-FF570D586A84}" type="pres">
      <dgm:prSet presAssocID="{A021ED4B-6B6D-46DD-8323-A0DD78E2644A}" presName="parentTextArrow" presStyleLbl="node1" presStyleIdx="0" presStyleCnt="3"/>
      <dgm:spPr/>
    </dgm:pt>
    <dgm:pt modelId="{8C645032-AEF5-4BBE-B17B-5357735C973E}" type="pres">
      <dgm:prSet presAssocID="{A021ED4B-6B6D-46DD-8323-A0DD78E2644A}" presName="arrow" presStyleLbl="node1" presStyleIdx="1" presStyleCnt="3"/>
      <dgm:spPr/>
    </dgm:pt>
    <dgm:pt modelId="{9BFBD914-522F-45BC-978D-2A995F294AA3}" type="pres">
      <dgm:prSet presAssocID="{A021ED4B-6B6D-46DD-8323-A0DD78E2644A}" presName="descendantArrow" presStyleCnt="0"/>
      <dgm:spPr/>
    </dgm:pt>
    <dgm:pt modelId="{EF1860AA-16E8-43FF-8CDC-B27F22404ED5}" type="pres">
      <dgm:prSet presAssocID="{17A4EE6A-34EC-4BC7-8661-03F7276A80D8}" presName="childTextArrow" presStyleLbl="fgAccFollowNode1" presStyleIdx="2" presStyleCnt="6" custScaleX="83857" custLinFactNeighborX="-35294" custLinFactNeighborY="-4654">
        <dgm:presLayoutVars>
          <dgm:bulletEnabled val="1"/>
        </dgm:presLayoutVars>
      </dgm:prSet>
      <dgm:spPr/>
    </dgm:pt>
    <dgm:pt modelId="{6734207F-FF24-4F81-ACCB-17C44A0B2C91}" type="pres">
      <dgm:prSet presAssocID="{799B20B1-639D-4E91-9501-EC7906464195}" presName="childTextArrow" presStyleLbl="fgAccFollowNode1" presStyleIdx="3" presStyleCnt="6" custScaleX="83450" custLinFactNeighborY="-4654">
        <dgm:presLayoutVars>
          <dgm:bulletEnabled val="1"/>
        </dgm:presLayoutVars>
      </dgm:prSet>
      <dgm:spPr/>
    </dgm:pt>
    <dgm:pt modelId="{82FA41B7-2C30-4CB4-806C-A0308B1D3E66}" type="pres">
      <dgm:prSet presAssocID="{40C80F87-338D-40AA-B8B9-AED7A42B207F}" presName="sp" presStyleCnt="0"/>
      <dgm:spPr/>
    </dgm:pt>
    <dgm:pt modelId="{1B7EA2E0-3DA4-477D-BC15-0B305AF2F721}" type="pres">
      <dgm:prSet presAssocID="{AAA14169-7EAA-4C1B-BC81-0AC0644B6B22}" presName="arrowAndChildren" presStyleCnt="0"/>
      <dgm:spPr/>
    </dgm:pt>
    <dgm:pt modelId="{40AEB583-4814-404E-B1E7-0A4918E9B654}" type="pres">
      <dgm:prSet presAssocID="{AAA14169-7EAA-4C1B-BC81-0AC0644B6B22}" presName="parentTextArrow" presStyleLbl="node1" presStyleIdx="1" presStyleCnt="3"/>
      <dgm:spPr/>
    </dgm:pt>
    <dgm:pt modelId="{1E4F588E-03BB-45C8-87EE-6965E618E9BF}" type="pres">
      <dgm:prSet presAssocID="{AAA14169-7EAA-4C1B-BC81-0AC0644B6B22}" presName="arrow" presStyleLbl="node1" presStyleIdx="2" presStyleCnt="3" custLinFactNeighborY="-2444"/>
      <dgm:spPr/>
    </dgm:pt>
    <dgm:pt modelId="{96CE1577-6B47-4FB8-BD3E-89F0A8753922}" type="pres">
      <dgm:prSet presAssocID="{AAA14169-7EAA-4C1B-BC81-0AC0644B6B22}" presName="descendantArrow" presStyleCnt="0"/>
      <dgm:spPr/>
    </dgm:pt>
    <dgm:pt modelId="{1089999C-8267-48BC-A665-5A0CF5DB29FD}" type="pres">
      <dgm:prSet presAssocID="{F75A0922-6348-4F40-839F-3C6AB76740E4}" presName="childTextArrow" presStyleLbl="fgAccFollowNode1" presStyleIdx="4" presStyleCnt="6" custScaleX="100530">
        <dgm:presLayoutVars>
          <dgm:bulletEnabled val="1"/>
        </dgm:presLayoutVars>
      </dgm:prSet>
      <dgm:spPr/>
    </dgm:pt>
    <dgm:pt modelId="{ECFD427D-5D07-4820-81E5-F9AAF6F7B224}" type="pres">
      <dgm:prSet presAssocID="{B2B012CD-BAA3-4366-A4E2-4DB490FFA9EE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493E3501-29F6-43A4-94D9-C651444002CD}" srcId="{01D31F10-EFBB-4C37-81A1-19883132FCC5}" destId="{AAA14169-7EAA-4C1B-BC81-0AC0644B6B22}" srcOrd="0" destOrd="0" parTransId="{F39E48C4-2151-40C6-9A17-63539B6645C8}" sibTransId="{40C80F87-338D-40AA-B8B9-AED7A42B207F}"/>
    <dgm:cxn modelId="{F4F5D209-1F04-4748-8D80-0EEA31CC1F54}" type="presOf" srcId="{380616C1-0908-407E-9867-C2794633A264}" destId="{7951155A-7E89-44A9-9BF7-5C790023F098}" srcOrd="0" destOrd="0" presId="urn:microsoft.com/office/officeart/2005/8/layout/process4"/>
    <dgm:cxn modelId="{C8B6340B-2A15-45CA-A120-3D475437C0C3}" srcId="{01D31F10-EFBB-4C37-81A1-19883132FCC5}" destId="{9509D009-D455-4B96-A125-8D28310F5179}" srcOrd="2" destOrd="0" parTransId="{F55888F4-69FB-44E3-AF2F-6D377C4F16B3}" sibTransId="{A023F6FF-1E2B-44F5-9E31-278AF39CF3FA}"/>
    <dgm:cxn modelId="{52D0281D-5056-4D91-A841-8A215E5814B9}" srcId="{A021ED4B-6B6D-46DD-8323-A0DD78E2644A}" destId="{17A4EE6A-34EC-4BC7-8661-03F7276A80D8}" srcOrd="0" destOrd="0" parTransId="{D43919A6-A940-464D-9816-D9AE217F3905}" sibTransId="{642563DE-00EE-4F68-AC07-5FC24EE81DE8}"/>
    <dgm:cxn modelId="{54C32F26-B659-4E96-B97D-370CEF868F61}" type="presOf" srcId="{AAA14169-7EAA-4C1B-BC81-0AC0644B6B22}" destId="{40AEB583-4814-404E-B1E7-0A4918E9B654}" srcOrd="0" destOrd="0" presId="urn:microsoft.com/office/officeart/2005/8/layout/process4"/>
    <dgm:cxn modelId="{573DAA29-D425-4D26-A599-8AB834C33886}" type="presOf" srcId="{799B20B1-639D-4E91-9501-EC7906464195}" destId="{6734207F-FF24-4F81-ACCB-17C44A0B2C91}" srcOrd="0" destOrd="0" presId="urn:microsoft.com/office/officeart/2005/8/layout/process4"/>
    <dgm:cxn modelId="{9D49C82E-DC89-4064-ADF6-A9179FB5AC79}" type="presOf" srcId="{BCA538D6-4E32-4184-A5A1-776963BB7365}" destId="{CD5EA9AD-1FF3-4544-A506-1F718852DBF6}" srcOrd="0" destOrd="0" presId="urn:microsoft.com/office/officeart/2005/8/layout/process4"/>
    <dgm:cxn modelId="{96C84D34-A53C-4762-A4EA-C75472F8B257}" type="presOf" srcId="{B2B012CD-BAA3-4366-A4E2-4DB490FFA9EE}" destId="{ECFD427D-5D07-4820-81E5-F9AAF6F7B224}" srcOrd="0" destOrd="0" presId="urn:microsoft.com/office/officeart/2005/8/layout/process4"/>
    <dgm:cxn modelId="{BE8B365C-B1BF-4FC4-8CEA-793F773271B0}" srcId="{AAA14169-7EAA-4C1B-BC81-0AC0644B6B22}" destId="{F75A0922-6348-4F40-839F-3C6AB76740E4}" srcOrd="0" destOrd="0" parTransId="{AEAF2BFD-C853-4532-BB72-C07008563050}" sibTransId="{76B545E1-A39B-4C58-A6A9-93A9FBE5A165}"/>
    <dgm:cxn modelId="{DA08535F-FEDA-4D7C-B924-84745EFC550C}" type="presOf" srcId="{A021ED4B-6B6D-46DD-8323-A0DD78E2644A}" destId="{8C645032-AEF5-4BBE-B17B-5357735C973E}" srcOrd="1" destOrd="0" presId="urn:microsoft.com/office/officeart/2005/8/layout/process4"/>
    <dgm:cxn modelId="{2B2F6076-AADD-433D-99C8-F7B0C83C1B17}" type="presOf" srcId="{A021ED4B-6B6D-46DD-8323-A0DD78E2644A}" destId="{5EC9AC2B-D8D1-4BFE-B188-FF570D586A84}" srcOrd="0" destOrd="0" presId="urn:microsoft.com/office/officeart/2005/8/layout/process4"/>
    <dgm:cxn modelId="{3365657F-AC24-41C6-A335-D3E057EF0FCF}" srcId="{9509D009-D455-4B96-A125-8D28310F5179}" destId="{BCA538D6-4E32-4184-A5A1-776963BB7365}" srcOrd="1" destOrd="0" parTransId="{4C13A34B-6674-4204-8FB1-BA19085DB6B4}" sibTransId="{E4667663-1073-4A87-BB8F-DBF14282E81B}"/>
    <dgm:cxn modelId="{E7A5A181-CD45-462D-9C2F-A9781C4AAB40}" srcId="{AAA14169-7EAA-4C1B-BC81-0AC0644B6B22}" destId="{B2B012CD-BAA3-4366-A4E2-4DB490FFA9EE}" srcOrd="1" destOrd="0" parTransId="{76064162-581C-4DB4-82B8-390B097AA775}" sibTransId="{33522F8C-0CB9-4D51-B91B-E48D4C640C7B}"/>
    <dgm:cxn modelId="{AFBB0F8A-8549-42FF-8D71-8C88C88A79C3}" srcId="{01D31F10-EFBB-4C37-81A1-19883132FCC5}" destId="{A021ED4B-6B6D-46DD-8323-A0DD78E2644A}" srcOrd="1" destOrd="0" parTransId="{0B2C85FB-D659-46BA-8DAD-2D976D20AF4F}" sibTransId="{3178EEC7-62C9-43E4-B186-64522EEA98AB}"/>
    <dgm:cxn modelId="{D53F16A7-79B1-4913-BAB3-86BB7D27EDB3}" srcId="{A021ED4B-6B6D-46DD-8323-A0DD78E2644A}" destId="{799B20B1-639D-4E91-9501-EC7906464195}" srcOrd="1" destOrd="0" parTransId="{0BEA3612-3292-45BE-BB41-FFA163FB7EFE}" sibTransId="{8F6620F3-D9A5-4E38-A853-48ACC39DF1E7}"/>
    <dgm:cxn modelId="{B57889A9-69A8-4CA4-9969-8C1F78AB9DAC}" type="presOf" srcId="{9509D009-D455-4B96-A125-8D28310F5179}" destId="{BE4611CB-CA4A-481C-AC6E-3F4AB82ACCE5}" srcOrd="0" destOrd="0" presId="urn:microsoft.com/office/officeart/2005/8/layout/process4"/>
    <dgm:cxn modelId="{BCFDDDB4-7D59-4120-AE3D-36B19426E433}" type="presOf" srcId="{01D31F10-EFBB-4C37-81A1-19883132FCC5}" destId="{4F391DC1-0719-41AE-B676-A4611A391BAA}" srcOrd="0" destOrd="0" presId="urn:microsoft.com/office/officeart/2005/8/layout/process4"/>
    <dgm:cxn modelId="{80EDF8B6-2BD9-4022-B15B-3476BC103040}" type="presOf" srcId="{17A4EE6A-34EC-4BC7-8661-03F7276A80D8}" destId="{EF1860AA-16E8-43FF-8CDC-B27F22404ED5}" srcOrd="0" destOrd="0" presId="urn:microsoft.com/office/officeart/2005/8/layout/process4"/>
    <dgm:cxn modelId="{A96B73CC-3BA8-4F8F-B2A2-D644E8066777}" type="presOf" srcId="{F75A0922-6348-4F40-839F-3C6AB76740E4}" destId="{1089999C-8267-48BC-A665-5A0CF5DB29FD}" srcOrd="0" destOrd="0" presId="urn:microsoft.com/office/officeart/2005/8/layout/process4"/>
    <dgm:cxn modelId="{73C44CCF-79BF-4F10-981A-E509E415DBF9}" type="presOf" srcId="{AAA14169-7EAA-4C1B-BC81-0AC0644B6B22}" destId="{1E4F588E-03BB-45C8-87EE-6965E618E9BF}" srcOrd="1" destOrd="0" presId="urn:microsoft.com/office/officeart/2005/8/layout/process4"/>
    <dgm:cxn modelId="{3BEB9CD6-F95E-421D-AAFD-8AC8C35658BB}" type="presOf" srcId="{9509D009-D455-4B96-A125-8D28310F5179}" destId="{BBD327FD-E0BA-4777-8832-E4427CBDB707}" srcOrd="1" destOrd="0" presId="urn:microsoft.com/office/officeart/2005/8/layout/process4"/>
    <dgm:cxn modelId="{A81F9FE4-A546-4656-817F-561A715DB8B7}" srcId="{9509D009-D455-4B96-A125-8D28310F5179}" destId="{380616C1-0908-407E-9867-C2794633A264}" srcOrd="0" destOrd="0" parTransId="{956F3F8C-9115-4B06-8C1D-5851B1D64045}" sibTransId="{CFA2C853-689D-4649-9C63-EFE34D20CE86}"/>
    <dgm:cxn modelId="{CD5C618D-BC61-4230-8E24-2F85C378D467}" type="presParOf" srcId="{4F391DC1-0719-41AE-B676-A4611A391BAA}" destId="{D4C3231F-C41E-43C0-9740-8B74B5C58238}" srcOrd="0" destOrd="0" presId="urn:microsoft.com/office/officeart/2005/8/layout/process4"/>
    <dgm:cxn modelId="{F169E53E-F978-4616-911B-7EE377ABE447}" type="presParOf" srcId="{D4C3231F-C41E-43C0-9740-8B74B5C58238}" destId="{BE4611CB-CA4A-481C-AC6E-3F4AB82ACCE5}" srcOrd="0" destOrd="0" presId="urn:microsoft.com/office/officeart/2005/8/layout/process4"/>
    <dgm:cxn modelId="{199A31E7-F1E5-4E33-BF8B-8B626297FD94}" type="presParOf" srcId="{D4C3231F-C41E-43C0-9740-8B74B5C58238}" destId="{BBD327FD-E0BA-4777-8832-E4427CBDB707}" srcOrd="1" destOrd="0" presId="urn:microsoft.com/office/officeart/2005/8/layout/process4"/>
    <dgm:cxn modelId="{DAA8B53C-3C8D-4639-A518-AFA7429AB624}" type="presParOf" srcId="{D4C3231F-C41E-43C0-9740-8B74B5C58238}" destId="{9E7A8D2E-2D82-4663-9543-29F239BA6050}" srcOrd="2" destOrd="0" presId="urn:microsoft.com/office/officeart/2005/8/layout/process4"/>
    <dgm:cxn modelId="{AA94273F-6731-4AF4-B130-34E1630E3D37}" type="presParOf" srcId="{9E7A8D2E-2D82-4663-9543-29F239BA6050}" destId="{7951155A-7E89-44A9-9BF7-5C790023F098}" srcOrd="0" destOrd="0" presId="urn:microsoft.com/office/officeart/2005/8/layout/process4"/>
    <dgm:cxn modelId="{2C901092-149B-4B1B-9E75-3BDA68CB74EE}" type="presParOf" srcId="{9E7A8D2E-2D82-4663-9543-29F239BA6050}" destId="{CD5EA9AD-1FF3-4544-A506-1F718852DBF6}" srcOrd="1" destOrd="0" presId="urn:microsoft.com/office/officeart/2005/8/layout/process4"/>
    <dgm:cxn modelId="{52DDFD21-E352-424D-BD41-ECB8F2449029}" type="presParOf" srcId="{4F391DC1-0719-41AE-B676-A4611A391BAA}" destId="{65907931-0DB8-4C04-B908-D02C4050FD67}" srcOrd="1" destOrd="0" presId="urn:microsoft.com/office/officeart/2005/8/layout/process4"/>
    <dgm:cxn modelId="{88A9D95D-61AD-4A56-81DF-D2D9DC6FB220}" type="presParOf" srcId="{4F391DC1-0719-41AE-B676-A4611A391BAA}" destId="{4D6B09BE-5F40-4BEF-8F53-3AF7298788E6}" srcOrd="2" destOrd="0" presId="urn:microsoft.com/office/officeart/2005/8/layout/process4"/>
    <dgm:cxn modelId="{40F841C9-C9CF-44B7-B0A3-AE3F58411EBA}" type="presParOf" srcId="{4D6B09BE-5F40-4BEF-8F53-3AF7298788E6}" destId="{5EC9AC2B-D8D1-4BFE-B188-FF570D586A84}" srcOrd="0" destOrd="0" presId="urn:microsoft.com/office/officeart/2005/8/layout/process4"/>
    <dgm:cxn modelId="{5883E69F-48E0-4D78-834F-D5FB8DBF08FF}" type="presParOf" srcId="{4D6B09BE-5F40-4BEF-8F53-3AF7298788E6}" destId="{8C645032-AEF5-4BBE-B17B-5357735C973E}" srcOrd="1" destOrd="0" presId="urn:microsoft.com/office/officeart/2005/8/layout/process4"/>
    <dgm:cxn modelId="{60367BF7-08E2-404A-B136-97F17080B353}" type="presParOf" srcId="{4D6B09BE-5F40-4BEF-8F53-3AF7298788E6}" destId="{9BFBD914-522F-45BC-978D-2A995F294AA3}" srcOrd="2" destOrd="0" presId="urn:microsoft.com/office/officeart/2005/8/layout/process4"/>
    <dgm:cxn modelId="{B142216E-DF8A-4463-A720-CFE73EC9A956}" type="presParOf" srcId="{9BFBD914-522F-45BC-978D-2A995F294AA3}" destId="{EF1860AA-16E8-43FF-8CDC-B27F22404ED5}" srcOrd="0" destOrd="0" presId="urn:microsoft.com/office/officeart/2005/8/layout/process4"/>
    <dgm:cxn modelId="{946960A1-1019-4015-B970-E827DAFB0E9C}" type="presParOf" srcId="{9BFBD914-522F-45BC-978D-2A995F294AA3}" destId="{6734207F-FF24-4F81-ACCB-17C44A0B2C91}" srcOrd="1" destOrd="0" presId="urn:microsoft.com/office/officeart/2005/8/layout/process4"/>
    <dgm:cxn modelId="{3B05AD6F-5419-4852-A12A-6117B3E0139C}" type="presParOf" srcId="{4F391DC1-0719-41AE-B676-A4611A391BAA}" destId="{82FA41B7-2C30-4CB4-806C-A0308B1D3E66}" srcOrd="3" destOrd="0" presId="urn:microsoft.com/office/officeart/2005/8/layout/process4"/>
    <dgm:cxn modelId="{B9EA4939-CBBA-4F76-BB23-169C61D436E6}" type="presParOf" srcId="{4F391DC1-0719-41AE-B676-A4611A391BAA}" destId="{1B7EA2E0-3DA4-477D-BC15-0B305AF2F721}" srcOrd="4" destOrd="0" presId="urn:microsoft.com/office/officeart/2005/8/layout/process4"/>
    <dgm:cxn modelId="{285844AE-4705-425D-AA3F-5B35B6894586}" type="presParOf" srcId="{1B7EA2E0-3DA4-477D-BC15-0B305AF2F721}" destId="{40AEB583-4814-404E-B1E7-0A4918E9B654}" srcOrd="0" destOrd="0" presId="urn:microsoft.com/office/officeart/2005/8/layout/process4"/>
    <dgm:cxn modelId="{FC59F21E-3A44-4C14-9811-DBB67E51B604}" type="presParOf" srcId="{1B7EA2E0-3DA4-477D-BC15-0B305AF2F721}" destId="{1E4F588E-03BB-45C8-87EE-6965E618E9BF}" srcOrd="1" destOrd="0" presId="urn:microsoft.com/office/officeart/2005/8/layout/process4"/>
    <dgm:cxn modelId="{43A9FDE2-12C1-494D-9CE2-6B158796F32E}" type="presParOf" srcId="{1B7EA2E0-3DA4-477D-BC15-0B305AF2F721}" destId="{96CE1577-6B47-4FB8-BD3E-89F0A8753922}" srcOrd="2" destOrd="0" presId="urn:microsoft.com/office/officeart/2005/8/layout/process4"/>
    <dgm:cxn modelId="{59078A20-A060-4CA4-B77C-5D4F4179E130}" type="presParOf" srcId="{96CE1577-6B47-4FB8-BD3E-89F0A8753922}" destId="{1089999C-8267-48BC-A665-5A0CF5DB29FD}" srcOrd="0" destOrd="0" presId="urn:microsoft.com/office/officeart/2005/8/layout/process4"/>
    <dgm:cxn modelId="{B7892A37-A040-4322-ADB3-AFAFE51EC83F}" type="presParOf" srcId="{96CE1577-6B47-4FB8-BD3E-89F0A8753922}" destId="{ECFD427D-5D07-4820-81E5-F9AAF6F7B224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7E0FB4-18BA-42BE-8FE6-F242FEBF6B6D}" type="doc">
      <dgm:prSet loTypeId="urn:microsoft.com/office/officeart/2005/8/layout/hProcess9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D292761E-AF35-4C43-A002-8473F8234448}">
      <dgm:prSet/>
      <dgm:spPr>
        <a:solidFill>
          <a:srgbClr val="5B9BD5"/>
        </a:solidFill>
      </dgm:spPr>
      <dgm:t>
        <a:bodyPr/>
        <a:lstStyle/>
        <a:p>
          <a:pPr rtl="0"/>
          <a:r>
            <a:rPr lang="en-US">
              <a:solidFill>
                <a:schemeClr val="accent2"/>
              </a:solidFill>
            </a:rPr>
            <a:t>A</a:t>
          </a:r>
        </a:p>
      </dgm:t>
    </dgm:pt>
    <dgm:pt modelId="{AC28820A-CEBE-481D-AAEA-85B9326EB73F}" type="parTrans" cxnId="{89A7D769-A2C3-4B03-A9C3-BA3DBBB0AE3A}">
      <dgm:prSet/>
      <dgm:spPr/>
      <dgm:t>
        <a:bodyPr/>
        <a:lstStyle/>
        <a:p>
          <a:endParaRPr lang="en-US"/>
        </a:p>
      </dgm:t>
    </dgm:pt>
    <dgm:pt modelId="{0742196C-2865-4B3A-8690-8C683780EBAC}" type="sibTrans" cxnId="{89A7D769-A2C3-4B03-A9C3-BA3DBBB0AE3A}">
      <dgm:prSet/>
      <dgm:spPr/>
      <dgm:t>
        <a:bodyPr/>
        <a:lstStyle/>
        <a:p>
          <a:endParaRPr lang="en-US"/>
        </a:p>
      </dgm:t>
    </dgm:pt>
    <dgm:pt modelId="{29B9CF9F-AB53-485B-ABF6-CA4D24248B5F}">
      <dgm:prSet/>
      <dgm:spPr>
        <a:solidFill>
          <a:srgbClr val="5B9BD5"/>
        </a:solidFill>
      </dgm:spPr>
      <dgm:t>
        <a:bodyPr/>
        <a:lstStyle/>
        <a:p>
          <a:pPr rtl="0"/>
          <a:r>
            <a:rPr lang="en-US"/>
            <a:t>B</a:t>
          </a:r>
        </a:p>
      </dgm:t>
    </dgm:pt>
    <dgm:pt modelId="{24EDE08D-9177-47C5-87C4-D30EB921BCD4}" type="parTrans" cxnId="{8DB0E89F-3539-45E0-A878-3EF42381439D}">
      <dgm:prSet/>
      <dgm:spPr/>
      <dgm:t>
        <a:bodyPr/>
        <a:lstStyle/>
        <a:p>
          <a:endParaRPr lang="en-US"/>
        </a:p>
      </dgm:t>
    </dgm:pt>
    <dgm:pt modelId="{CB50EDFE-CF63-46B2-A20D-E965F45AE274}" type="sibTrans" cxnId="{8DB0E89F-3539-45E0-A878-3EF42381439D}">
      <dgm:prSet/>
      <dgm:spPr/>
      <dgm:t>
        <a:bodyPr/>
        <a:lstStyle/>
        <a:p>
          <a:endParaRPr lang="en-US"/>
        </a:p>
      </dgm:t>
    </dgm:pt>
    <dgm:pt modelId="{C77B2836-53E3-48A2-8E03-E769AE41BCC1}">
      <dgm:prSet/>
      <dgm:spPr>
        <a:solidFill>
          <a:srgbClr val="5B9BD5"/>
        </a:solidFill>
      </dgm:spPr>
      <dgm:t>
        <a:bodyPr/>
        <a:lstStyle/>
        <a:p>
          <a:pPr rtl="0"/>
          <a:r>
            <a:rPr lang="en-US"/>
            <a:t>C</a:t>
          </a:r>
        </a:p>
      </dgm:t>
    </dgm:pt>
    <dgm:pt modelId="{26434683-8742-4FDB-8195-BD023CC06C50}" type="parTrans" cxnId="{769A2BB3-1F24-4B29-8C27-AF3267B6BDF3}">
      <dgm:prSet/>
      <dgm:spPr/>
      <dgm:t>
        <a:bodyPr/>
        <a:lstStyle/>
        <a:p>
          <a:endParaRPr lang="en-US"/>
        </a:p>
      </dgm:t>
    </dgm:pt>
    <dgm:pt modelId="{586CFD86-9F41-4FD0-805C-C5E4738887D9}" type="sibTrans" cxnId="{769A2BB3-1F24-4B29-8C27-AF3267B6BDF3}">
      <dgm:prSet/>
      <dgm:spPr/>
      <dgm:t>
        <a:bodyPr/>
        <a:lstStyle/>
        <a:p>
          <a:endParaRPr lang="en-US"/>
        </a:p>
      </dgm:t>
    </dgm:pt>
    <dgm:pt modelId="{45B98964-995D-4568-8F96-27456C92A668}" type="pres">
      <dgm:prSet presAssocID="{927E0FB4-18BA-42BE-8FE6-F242FEBF6B6D}" presName="CompostProcess" presStyleCnt="0">
        <dgm:presLayoutVars>
          <dgm:dir/>
          <dgm:resizeHandles val="exact"/>
        </dgm:presLayoutVars>
      </dgm:prSet>
      <dgm:spPr/>
    </dgm:pt>
    <dgm:pt modelId="{4257443A-46EF-4549-BC7D-86ABBD0784B6}" type="pres">
      <dgm:prSet presAssocID="{927E0FB4-18BA-42BE-8FE6-F242FEBF6B6D}" presName="arrow" presStyleLbl="bgShp" presStyleIdx="0" presStyleCnt="1"/>
      <dgm:spPr>
        <a:solidFill>
          <a:schemeClr val="accent5">
            <a:lumMod val="20000"/>
            <a:lumOff val="80000"/>
          </a:schemeClr>
        </a:solidFill>
      </dgm:spPr>
    </dgm:pt>
    <dgm:pt modelId="{67D68169-DB4C-4A85-801E-A8EB74455352}" type="pres">
      <dgm:prSet presAssocID="{927E0FB4-18BA-42BE-8FE6-F242FEBF6B6D}" presName="linearProcess" presStyleCnt="0"/>
      <dgm:spPr/>
    </dgm:pt>
    <dgm:pt modelId="{6B94074D-FFCE-4899-B4AF-74F0DC344816}" type="pres">
      <dgm:prSet presAssocID="{D292761E-AF35-4C43-A002-8473F8234448}" presName="textNode" presStyleLbl="node1" presStyleIdx="0" presStyleCnt="3">
        <dgm:presLayoutVars>
          <dgm:bulletEnabled val="1"/>
        </dgm:presLayoutVars>
      </dgm:prSet>
      <dgm:spPr/>
    </dgm:pt>
    <dgm:pt modelId="{6CF53277-D1C6-464F-989F-B6893A180D69}" type="pres">
      <dgm:prSet presAssocID="{0742196C-2865-4B3A-8690-8C683780EBAC}" presName="sibTrans" presStyleCnt="0"/>
      <dgm:spPr/>
    </dgm:pt>
    <dgm:pt modelId="{A97D351E-DE50-4CF6-909F-0F412218AF7E}" type="pres">
      <dgm:prSet presAssocID="{29B9CF9F-AB53-485B-ABF6-CA4D24248B5F}" presName="textNode" presStyleLbl="node1" presStyleIdx="1" presStyleCnt="3">
        <dgm:presLayoutVars>
          <dgm:bulletEnabled val="1"/>
        </dgm:presLayoutVars>
      </dgm:prSet>
      <dgm:spPr/>
    </dgm:pt>
    <dgm:pt modelId="{EACA4D32-0108-4EE7-9072-807993E30FD0}" type="pres">
      <dgm:prSet presAssocID="{CB50EDFE-CF63-46B2-A20D-E965F45AE274}" presName="sibTrans" presStyleCnt="0"/>
      <dgm:spPr/>
    </dgm:pt>
    <dgm:pt modelId="{F984329C-E97B-4E89-B5C5-4A58DA58D4FD}" type="pres">
      <dgm:prSet presAssocID="{C77B2836-53E3-48A2-8E03-E769AE41BCC1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ABF3912E-93E4-4066-8404-22C521F0A4C8}" type="presOf" srcId="{927E0FB4-18BA-42BE-8FE6-F242FEBF6B6D}" destId="{45B98964-995D-4568-8F96-27456C92A668}" srcOrd="0" destOrd="0" presId="urn:microsoft.com/office/officeart/2005/8/layout/hProcess9"/>
    <dgm:cxn modelId="{89A7D769-A2C3-4B03-A9C3-BA3DBBB0AE3A}" srcId="{927E0FB4-18BA-42BE-8FE6-F242FEBF6B6D}" destId="{D292761E-AF35-4C43-A002-8473F8234448}" srcOrd="0" destOrd="0" parTransId="{AC28820A-CEBE-481D-AAEA-85B9326EB73F}" sibTransId="{0742196C-2865-4B3A-8690-8C683780EBAC}"/>
    <dgm:cxn modelId="{A1608E6F-549E-4D4F-9075-DD64EC55E728}" type="presOf" srcId="{C77B2836-53E3-48A2-8E03-E769AE41BCC1}" destId="{F984329C-E97B-4E89-B5C5-4A58DA58D4FD}" srcOrd="0" destOrd="0" presId="urn:microsoft.com/office/officeart/2005/8/layout/hProcess9"/>
    <dgm:cxn modelId="{56B06B9C-A6E1-424C-BF63-E78CC13F542F}" type="presOf" srcId="{D292761E-AF35-4C43-A002-8473F8234448}" destId="{6B94074D-FFCE-4899-B4AF-74F0DC344816}" srcOrd="0" destOrd="0" presId="urn:microsoft.com/office/officeart/2005/8/layout/hProcess9"/>
    <dgm:cxn modelId="{8DB0E89F-3539-45E0-A878-3EF42381439D}" srcId="{927E0FB4-18BA-42BE-8FE6-F242FEBF6B6D}" destId="{29B9CF9F-AB53-485B-ABF6-CA4D24248B5F}" srcOrd="1" destOrd="0" parTransId="{24EDE08D-9177-47C5-87C4-D30EB921BCD4}" sibTransId="{CB50EDFE-CF63-46B2-A20D-E965F45AE274}"/>
    <dgm:cxn modelId="{769A2BB3-1F24-4B29-8C27-AF3267B6BDF3}" srcId="{927E0FB4-18BA-42BE-8FE6-F242FEBF6B6D}" destId="{C77B2836-53E3-48A2-8E03-E769AE41BCC1}" srcOrd="2" destOrd="0" parTransId="{26434683-8742-4FDB-8195-BD023CC06C50}" sibTransId="{586CFD86-9F41-4FD0-805C-C5E4738887D9}"/>
    <dgm:cxn modelId="{A7143DC4-18A2-48BF-A17D-488D5BD48A75}" type="presOf" srcId="{29B9CF9F-AB53-485B-ABF6-CA4D24248B5F}" destId="{A97D351E-DE50-4CF6-909F-0F412218AF7E}" srcOrd="0" destOrd="0" presId="urn:microsoft.com/office/officeart/2005/8/layout/hProcess9"/>
    <dgm:cxn modelId="{E2F49079-0059-4E78-BF19-B6927216C7F8}" type="presParOf" srcId="{45B98964-995D-4568-8F96-27456C92A668}" destId="{4257443A-46EF-4549-BC7D-86ABBD0784B6}" srcOrd="0" destOrd="0" presId="urn:microsoft.com/office/officeart/2005/8/layout/hProcess9"/>
    <dgm:cxn modelId="{685A7041-AD96-4953-AC52-12EB309B4306}" type="presParOf" srcId="{45B98964-995D-4568-8F96-27456C92A668}" destId="{67D68169-DB4C-4A85-801E-A8EB74455352}" srcOrd="1" destOrd="0" presId="urn:microsoft.com/office/officeart/2005/8/layout/hProcess9"/>
    <dgm:cxn modelId="{59CC313F-58CE-4B3A-932C-5B4C07FEA03C}" type="presParOf" srcId="{67D68169-DB4C-4A85-801E-A8EB74455352}" destId="{6B94074D-FFCE-4899-B4AF-74F0DC344816}" srcOrd="0" destOrd="0" presId="urn:microsoft.com/office/officeart/2005/8/layout/hProcess9"/>
    <dgm:cxn modelId="{B9D46B9C-61C5-46F9-9BA8-C650D7AAA4F5}" type="presParOf" srcId="{67D68169-DB4C-4A85-801E-A8EB74455352}" destId="{6CF53277-D1C6-464F-989F-B6893A180D69}" srcOrd="1" destOrd="0" presId="urn:microsoft.com/office/officeart/2005/8/layout/hProcess9"/>
    <dgm:cxn modelId="{91274876-1D44-419A-A7F4-9C7E4E000D1D}" type="presParOf" srcId="{67D68169-DB4C-4A85-801E-A8EB74455352}" destId="{A97D351E-DE50-4CF6-909F-0F412218AF7E}" srcOrd="2" destOrd="0" presId="urn:microsoft.com/office/officeart/2005/8/layout/hProcess9"/>
    <dgm:cxn modelId="{473E6098-8D24-46CE-8EA4-A8EA216B51F0}" type="presParOf" srcId="{67D68169-DB4C-4A85-801E-A8EB74455352}" destId="{EACA4D32-0108-4EE7-9072-807993E30FD0}" srcOrd="3" destOrd="0" presId="urn:microsoft.com/office/officeart/2005/8/layout/hProcess9"/>
    <dgm:cxn modelId="{6A621285-D64D-4975-BFAE-491DE5290F14}" type="presParOf" srcId="{67D68169-DB4C-4A85-801E-A8EB74455352}" destId="{F984329C-E97B-4E89-B5C5-4A58DA58D4FD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AC245F8-D051-45A9-9866-B12B1BD22194}" type="doc">
      <dgm:prSet loTypeId="urn:microsoft.com/office/officeart/2005/8/layout/target1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3520E0-1D36-4737-B371-33F8E13EF870}">
      <dgm:prSet phldrT="[Text]" custT="1"/>
      <dgm:spPr/>
      <dgm:t>
        <a:bodyPr/>
        <a:lstStyle/>
        <a:p>
          <a:r>
            <a:rPr lang="en-US" sz="2800"/>
            <a:t>ED … &lt;1%</a:t>
          </a:r>
        </a:p>
      </dgm:t>
    </dgm:pt>
    <dgm:pt modelId="{5EDEC8FE-88FF-4201-A13F-895780ABE10E}" type="parTrans" cxnId="{C739214C-072A-4BFB-836C-79EBF003958A}">
      <dgm:prSet/>
      <dgm:spPr/>
      <dgm:t>
        <a:bodyPr/>
        <a:lstStyle/>
        <a:p>
          <a:endParaRPr lang="en-US"/>
        </a:p>
      </dgm:t>
    </dgm:pt>
    <dgm:pt modelId="{C2EEA5EF-263E-478C-91AC-7494728BD4E6}" type="sibTrans" cxnId="{C739214C-072A-4BFB-836C-79EBF003958A}">
      <dgm:prSet/>
      <dgm:spPr/>
      <dgm:t>
        <a:bodyPr/>
        <a:lstStyle/>
        <a:p>
          <a:endParaRPr lang="en-US"/>
        </a:p>
      </dgm:t>
    </dgm:pt>
    <dgm:pt modelId="{EDE20376-FE05-4A1C-90FA-9C33B62012B4}">
      <dgm:prSet phldrT="[Text]" custT="1"/>
      <dgm:spPr/>
      <dgm:t>
        <a:bodyPr/>
        <a:lstStyle/>
        <a:p>
          <a:r>
            <a:rPr lang="en-US" sz="2800"/>
            <a:t>EBD … 12%</a:t>
          </a:r>
        </a:p>
      </dgm:t>
    </dgm:pt>
    <dgm:pt modelId="{AD7528A0-E56A-469B-84F7-870E41599666}" type="parTrans" cxnId="{30F91050-9333-45C1-AE50-979CFA1E0184}">
      <dgm:prSet/>
      <dgm:spPr/>
      <dgm:t>
        <a:bodyPr/>
        <a:lstStyle/>
        <a:p>
          <a:endParaRPr lang="en-US"/>
        </a:p>
      </dgm:t>
    </dgm:pt>
    <dgm:pt modelId="{0D3A6E3B-C00F-49CC-9C10-76184F774A43}" type="sibTrans" cxnId="{30F91050-9333-45C1-AE50-979CFA1E0184}">
      <dgm:prSet/>
      <dgm:spPr/>
      <dgm:t>
        <a:bodyPr/>
        <a:lstStyle/>
        <a:p>
          <a:endParaRPr lang="en-US"/>
        </a:p>
      </dgm:t>
    </dgm:pt>
    <dgm:pt modelId="{63D8F321-4D6F-4C87-BC4F-1D9AE918ED37}" type="pres">
      <dgm:prSet presAssocID="{7AC245F8-D051-45A9-9866-B12B1BD22194}" presName="composite" presStyleCnt="0">
        <dgm:presLayoutVars>
          <dgm:chMax val="5"/>
          <dgm:dir/>
          <dgm:resizeHandles val="exact"/>
        </dgm:presLayoutVars>
      </dgm:prSet>
      <dgm:spPr/>
    </dgm:pt>
    <dgm:pt modelId="{6625C065-9CCB-4478-B8B3-41238F5B4862}" type="pres">
      <dgm:prSet presAssocID="{B93520E0-1D36-4737-B371-33F8E13EF870}" presName="circle1" presStyleLbl="lnNode1" presStyleIdx="0" presStyleCnt="2" custLinFactNeighborX="7387" custLinFactNeighborY="-5060"/>
      <dgm:spPr>
        <a:solidFill>
          <a:srgbClr val="FFFF00"/>
        </a:solidFill>
      </dgm:spPr>
    </dgm:pt>
    <dgm:pt modelId="{98BEF41C-5B07-4278-A012-D820FB1EAE95}" type="pres">
      <dgm:prSet presAssocID="{B93520E0-1D36-4737-B371-33F8E13EF870}" presName="text1" presStyleLbl="revTx" presStyleIdx="0" presStyleCnt="2" custScaleX="149603" custScaleY="64934" custLinFactNeighborX="-2258" custLinFactNeighborY="-14264">
        <dgm:presLayoutVars>
          <dgm:bulletEnabled val="1"/>
        </dgm:presLayoutVars>
      </dgm:prSet>
      <dgm:spPr/>
    </dgm:pt>
    <dgm:pt modelId="{F85020AF-8515-406B-B6E1-03CC05B4F8F1}" type="pres">
      <dgm:prSet presAssocID="{B93520E0-1D36-4737-B371-33F8E13EF870}" presName="line1" presStyleLbl="callout" presStyleIdx="0" presStyleCnt="4"/>
      <dgm:spPr/>
    </dgm:pt>
    <dgm:pt modelId="{5D5127DC-F990-4D10-A3ED-83F4E4094D01}" type="pres">
      <dgm:prSet presAssocID="{B93520E0-1D36-4737-B371-33F8E13EF870}" presName="d1" presStyleLbl="callout" presStyleIdx="1" presStyleCnt="4" custLinFactNeighborX="1576"/>
      <dgm:spPr>
        <a:ln>
          <a:solidFill>
            <a:schemeClr val="accent5">
              <a:lumMod val="20000"/>
              <a:lumOff val="80000"/>
            </a:schemeClr>
          </a:solidFill>
        </a:ln>
      </dgm:spPr>
    </dgm:pt>
    <dgm:pt modelId="{E2AD58FC-D3A4-4404-B3F3-516FAB1C8940}" type="pres">
      <dgm:prSet presAssocID="{EDE20376-FE05-4A1C-90FA-9C33B62012B4}" presName="circle2" presStyleLbl="lnNode1" presStyleIdx="1" presStyleCnt="2"/>
      <dgm:spPr>
        <a:solidFill>
          <a:srgbClr val="5B9BD5"/>
        </a:solidFill>
      </dgm:spPr>
    </dgm:pt>
    <dgm:pt modelId="{9CA21573-BB90-49A1-BE64-A9D7A2BF3678}" type="pres">
      <dgm:prSet presAssocID="{EDE20376-FE05-4A1C-90FA-9C33B62012B4}" presName="text2" presStyleLbl="revTx" presStyleIdx="1" presStyleCnt="2" custScaleX="210264" custLinFactNeighborX="41748" custLinFactNeighborY="-11742">
        <dgm:presLayoutVars>
          <dgm:bulletEnabled val="1"/>
        </dgm:presLayoutVars>
      </dgm:prSet>
      <dgm:spPr/>
    </dgm:pt>
    <dgm:pt modelId="{1E4DC311-4D49-4A44-8224-A248A07C0CCA}" type="pres">
      <dgm:prSet presAssocID="{EDE20376-FE05-4A1C-90FA-9C33B62012B4}" presName="line2" presStyleLbl="callout" presStyleIdx="2" presStyleCnt="4"/>
      <dgm:spPr/>
    </dgm:pt>
    <dgm:pt modelId="{37C521DE-E66D-4861-A4AE-F1EF4BACE376}" type="pres">
      <dgm:prSet presAssocID="{EDE20376-FE05-4A1C-90FA-9C33B62012B4}" presName="d2" presStyleLbl="callout" presStyleIdx="3" presStyleCnt="4"/>
      <dgm:spPr>
        <a:ln>
          <a:solidFill>
            <a:schemeClr val="accent5">
              <a:lumMod val="20000"/>
              <a:lumOff val="80000"/>
            </a:schemeClr>
          </a:solidFill>
        </a:ln>
      </dgm:spPr>
    </dgm:pt>
  </dgm:ptLst>
  <dgm:cxnLst>
    <dgm:cxn modelId="{BBA22B21-91A5-43EE-9EBB-EFAD13FC4E47}" type="presOf" srcId="{B93520E0-1D36-4737-B371-33F8E13EF870}" destId="{98BEF41C-5B07-4278-A012-D820FB1EAE95}" srcOrd="0" destOrd="0" presId="urn:microsoft.com/office/officeart/2005/8/layout/target1"/>
    <dgm:cxn modelId="{A50F5532-7FEA-468B-90BD-FD08A0DFD006}" type="presOf" srcId="{EDE20376-FE05-4A1C-90FA-9C33B62012B4}" destId="{9CA21573-BB90-49A1-BE64-A9D7A2BF3678}" srcOrd="0" destOrd="0" presId="urn:microsoft.com/office/officeart/2005/8/layout/target1"/>
    <dgm:cxn modelId="{C739214C-072A-4BFB-836C-79EBF003958A}" srcId="{7AC245F8-D051-45A9-9866-B12B1BD22194}" destId="{B93520E0-1D36-4737-B371-33F8E13EF870}" srcOrd="0" destOrd="0" parTransId="{5EDEC8FE-88FF-4201-A13F-895780ABE10E}" sibTransId="{C2EEA5EF-263E-478C-91AC-7494728BD4E6}"/>
    <dgm:cxn modelId="{30F91050-9333-45C1-AE50-979CFA1E0184}" srcId="{7AC245F8-D051-45A9-9866-B12B1BD22194}" destId="{EDE20376-FE05-4A1C-90FA-9C33B62012B4}" srcOrd="1" destOrd="0" parTransId="{AD7528A0-E56A-469B-84F7-870E41599666}" sibTransId="{0D3A6E3B-C00F-49CC-9C10-76184F774A43}"/>
    <dgm:cxn modelId="{C5DA1A5A-CD15-4CCA-B9E1-85AC0B1E7461}" type="presOf" srcId="{7AC245F8-D051-45A9-9866-B12B1BD22194}" destId="{63D8F321-4D6F-4C87-BC4F-1D9AE918ED37}" srcOrd="0" destOrd="0" presId="urn:microsoft.com/office/officeart/2005/8/layout/target1"/>
    <dgm:cxn modelId="{1CCA59A6-2280-4DA2-A4D9-670D57C72306}" type="presParOf" srcId="{63D8F321-4D6F-4C87-BC4F-1D9AE918ED37}" destId="{6625C065-9CCB-4478-B8B3-41238F5B4862}" srcOrd="0" destOrd="0" presId="urn:microsoft.com/office/officeart/2005/8/layout/target1"/>
    <dgm:cxn modelId="{A38D2FB8-64B8-402F-9823-FAF9E84C61AD}" type="presParOf" srcId="{63D8F321-4D6F-4C87-BC4F-1D9AE918ED37}" destId="{98BEF41C-5B07-4278-A012-D820FB1EAE95}" srcOrd="1" destOrd="0" presId="urn:microsoft.com/office/officeart/2005/8/layout/target1"/>
    <dgm:cxn modelId="{6AA75E35-6F20-4D1C-92EA-F8F71C3DD342}" type="presParOf" srcId="{63D8F321-4D6F-4C87-BC4F-1D9AE918ED37}" destId="{F85020AF-8515-406B-B6E1-03CC05B4F8F1}" srcOrd="2" destOrd="0" presId="urn:microsoft.com/office/officeart/2005/8/layout/target1"/>
    <dgm:cxn modelId="{2766C665-7256-4E9D-BA55-AC7BBFF9B396}" type="presParOf" srcId="{63D8F321-4D6F-4C87-BC4F-1D9AE918ED37}" destId="{5D5127DC-F990-4D10-A3ED-83F4E4094D01}" srcOrd="3" destOrd="0" presId="urn:microsoft.com/office/officeart/2005/8/layout/target1"/>
    <dgm:cxn modelId="{B700624C-0DD6-4B8B-89E7-0DD97FB1BC53}" type="presParOf" srcId="{63D8F321-4D6F-4C87-BC4F-1D9AE918ED37}" destId="{E2AD58FC-D3A4-4404-B3F3-516FAB1C8940}" srcOrd="4" destOrd="0" presId="urn:microsoft.com/office/officeart/2005/8/layout/target1"/>
    <dgm:cxn modelId="{6CC79DCF-291B-4C36-A17F-63C3C5306FB6}" type="presParOf" srcId="{63D8F321-4D6F-4C87-BC4F-1D9AE918ED37}" destId="{9CA21573-BB90-49A1-BE64-A9D7A2BF3678}" srcOrd="5" destOrd="0" presId="urn:microsoft.com/office/officeart/2005/8/layout/target1"/>
    <dgm:cxn modelId="{FD5C9CC1-60B2-4F4C-A587-9B39D5792C85}" type="presParOf" srcId="{63D8F321-4D6F-4C87-BC4F-1D9AE918ED37}" destId="{1E4DC311-4D49-4A44-8224-A248A07C0CCA}" srcOrd="6" destOrd="0" presId="urn:microsoft.com/office/officeart/2005/8/layout/target1"/>
    <dgm:cxn modelId="{4B86DA71-AA45-434C-9CE7-3EC2E4432C0B}" type="presParOf" srcId="{63D8F321-4D6F-4C87-BC4F-1D9AE918ED37}" destId="{37C521DE-E66D-4861-A4AE-F1EF4BACE376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BCC3293-75B5-8447-8170-C4E8934FB902}" type="doc">
      <dgm:prSet loTypeId="urn:microsoft.com/office/officeart/2005/8/layout/vList5" loCatId="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5084CE-926D-AD4F-9D93-E610AB4C4D66}">
      <dgm:prSet phldrT="[Text]" custT="1"/>
      <dgm:spPr/>
      <dgm:t>
        <a:bodyPr/>
        <a:lstStyle/>
        <a:p>
          <a:r>
            <a:rPr lang="en-US" sz="2700" b="0"/>
            <a:t>Step 1</a:t>
          </a:r>
        </a:p>
      </dgm:t>
    </dgm:pt>
    <dgm:pt modelId="{9FD91256-823D-384D-873D-F963E00DF039}" type="parTrans" cxnId="{F1FB8D5B-B88D-2E4A-B805-C60D57834A22}">
      <dgm:prSet/>
      <dgm:spPr/>
      <dgm:t>
        <a:bodyPr/>
        <a:lstStyle/>
        <a:p>
          <a:endParaRPr lang="en-US"/>
        </a:p>
      </dgm:t>
    </dgm:pt>
    <dgm:pt modelId="{F38733D9-0C5D-2A47-9325-CA3DDF1F1F55}" type="sibTrans" cxnId="{F1FB8D5B-B88D-2E4A-B805-C60D57834A22}">
      <dgm:prSet/>
      <dgm:spPr/>
      <dgm:t>
        <a:bodyPr/>
        <a:lstStyle/>
        <a:p>
          <a:endParaRPr lang="en-US"/>
        </a:p>
      </dgm:t>
    </dgm:pt>
    <dgm:pt modelId="{E32198C8-2C8B-014E-87A2-DBCC91A7E5F8}">
      <dgm:prSet custT="1"/>
      <dgm:spPr/>
      <dgm:t>
        <a:bodyPr/>
        <a:lstStyle/>
        <a:p>
          <a:r>
            <a:rPr lang="en-US" sz="2700"/>
            <a:t>Step 3</a:t>
          </a:r>
        </a:p>
      </dgm:t>
    </dgm:pt>
    <dgm:pt modelId="{1697CDD7-15F2-784E-8637-9C8666E72816}" type="parTrans" cxnId="{2259A693-B0FB-204D-97FC-4F55408329F9}">
      <dgm:prSet/>
      <dgm:spPr/>
      <dgm:t>
        <a:bodyPr/>
        <a:lstStyle/>
        <a:p>
          <a:endParaRPr lang="en-US"/>
        </a:p>
      </dgm:t>
    </dgm:pt>
    <dgm:pt modelId="{7FA6C476-0D23-A94F-9A49-172A8F18695F}" type="sibTrans" cxnId="{2259A693-B0FB-204D-97FC-4F55408329F9}">
      <dgm:prSet/>
      <dgm:spPr/>
      <dgm:t>
        <a:bodyPr/>
        <a:lstStyle/>
        <a:p>
          <a:endParaRPr lang="en-US"/>
        </a:p>
      </dgm:t>
    </dgm:pt>
    <dgm:pt modelId="{B35706E1-D39C-1C40-B98A-1962A4E79EE7}">
      <dgm:prSet custT="1"/>
      <dgm:spPr/>
      <dgm:t>
        <a:bodyPr/>
        <a:lstStyle/>
        <a:p>
          <a:r>
            <a:rPr lang="en-US" sz="2700"/>
            <a:t>Step 4</a:t>
          </a:r>
        </a:p>
      </dgm:t>
    </dgm:pt>
    <dgm:pt modelId="{2D11E973-C89D-EF4B-9DB5-E88CA60FDC4B}" type="parTrans" cxnId="{BCB0F98B-4A2E-6C42-8BC4-A08B3F2C6806}">
      <dgm:prSet/>
      <dgm:spPr/>
      <dgm:t>
        <a:bodyPr/>
        <a:lstStyle/>
        <a:p>
          <a:endParaRPr lang="en-US"/>
        </a:p>
      </dgm:t>
    </dgm:pt>
    <dgm:pt modelId="{FA1BD9EB-E067-3447-A85E-1927C4D23989}" type="sibTrans" cxnId="{BCB0F98B-4A2E-6C42-8BC4-A08B3F2C6806}">
      <dgm:prSet/>
      <dgm:spPr/>
      <dgm:t>
        <a:bodyPr/>
        <a:lstStyle/>
        <a:p>
          <a:endParaRPr lang="en-US"/>
        </a:p>
      </dgm:t>
    </dgm:pt>
    <dgm:pt modelId="{1CB9B93E-9639-CA4A-9E5E-44323591FE73}">
      <dgm:prSet phldrT="[Text]"/>
      <dgm:spPr/>
      <dgm:t>
        <a:bodyPr/>
        <a:lstStyle/>
        <a:p>
          <a:pPr>
            <a:buNone/>
          </a:pPr>
          <a:r>
            <a:rPr lang="en-US" b="0"/>
            <a:t>Use the Tertiary (Tier 3) Intervention Grid to identify students who need an Individualized De-escalation Plan</a:t>
          </a:r>
        </a:p>
      </dgm:t>
    </dgm:pt>
    <dgm:pt modelId="{6E1D166F-56BC-484A-929F-80AEC99ED0F2}" type="parTrans" cxnId="{C7B527E1-2023-8346-ADB3-1FE91AF09D19}">
      <dgm:prSet/>
      <dgm:spPr/>
      <dgm:t>
        <a:bodyPr/>
        <a:lstStyle/>
        <a:p>
          <a:endParaRPr lang="en-US"/>
        </a:p>
      </dgm:t>
    </dgm:pt>
    <dgm:pt modelId="{92218C23-D1B7-4A44-90A4-D3C79EA8BA4F}" type="sibTrans" cxnId="{C7B527E1-2023-8346-ADB3-1FE91AF09D19}">
      <dgm:prSet/>
      <dgm:spPr/>
      <dgm:t>
        <a:bodyPr/>
        <a:lstStyle/>
        <a:p>
          <a:endParaRPr lang="en-US"/>
        </a:p>
      </dgm:t>
    </dgm:pt>
    <dgm:pt modelId="{5E82D5A8-2BD4-024C-B910-9779921AF0DE}">
      <dgm:prSet/>
      <dgm:spPr/>
      <dgm:t>
        <a:bodyPr/>
        <a:lstStyle/>
        <a:p>
          <a:pPr>
            <a:buNone/>
          </a:pPr>
          <a:r>
            <a:rPr lang="en-US"/>
            <a:t>Identify a team and prepare for team meeting by gathering existing data, collecting new data (if needed), and summarizing all information</a:t>
          </a:r>
        </a:p>
      </dgm:t>
    </dgm:pt>
    <dgm:pt modelId="{15FD3DFA-7751-0C43-AB29-111FB91FC2C1}" type="parTrans" cxnId="{B0AA9F79-3176-AE4D-AB25-20FE2AEC8357}">
      <dgm:prSet/>
      <dgm:spPr/>
      <dgm:t>
        <a:bodyPr/>
        <a:lstStyle/>
        <a:p>
          <a:endParaRPr lang="en-US"/>
        </a:p>
      </dgm:t>
    </dgm:pt>
    <dgm:pt modelId="{B50B8E53-5AD1-9546-8258-457987B75B80}" type="sibTrans" cxnId="{B0AA9F79-3176-AE4D-AB25-20FE2AEC8357}">
      <dgm:prSet/>
      <dgm:spPr/>
      <dgm:t>
        <a:bodyPr/>
        <a:lstStyle/>
        <a:p>
          <a:endParaRPr lang="en-US"/>
        </a:p>
      </dgm:t>
    </dgm:pt>
    <dgm:pt modelId="{35DA852C-7D41-3B46-93DB-911BD1158C63}">
      <dgm:prSet/>
      <dgm:spPr/>
      <dgm:t>
        <a:bodyPr/>
        <a:lstStyle/>
        <a:p>
          <a:pPr>
            <a:buNone/>
          </a:pPr>
          <a:r>
            <a:rPr lang="en-US"/>
            <a:t>Conduct team meeting to draft Individualized De-escalation Plan, including describing student behaviors across the acting-out cycle, identifying strategies, and creating goals</a:t>
          </a:r>
        </a:p>
      </dgm:t>
    </dgm:pt>
    <dgm:pt modelId="{5773065B-5F5C-F84A-9D8B-9330A3925593}" type="parTrans" cxnId="{0322B5B5-AA34-1744-BDF3-B2FB342A1D8B}">
      <dgm:prSet/>
      <dgm:spPr/>
      <dgm:t>
        <a:bodyPr/>
        <a:lstStyle/>
        <a:p>
          <a:endParaRPr lang="en-US"/>
        </a:p>
      </dgm:t>
    </dgm:pt>
    <dgm:pt modelId="{89F875E9-2B74-2C46-86F6-CB8DD70D10ED}" type="sibTrans" cxnId="{0322B5B5-AA34-1744-BDF3-B2FB342A1D8B}">
      <dgm:prSet/>
      <dgm:spPr/>
      <dgm:t>
        <a:bodyPr/>
        <a:lstStyle/>
        <a:p>
          <a:endParaRPr lang="en-US"/>
        </a:p>
      </dgm:t>
    </dgm:pt>
    <dgm:pt modelId="{445E1FDC-16BD-BF4E-9CB0-161055ACBE45}">
      <dgm:prSet custT="1"/>
      <dgm:spPr/>
      <dgm:t>
        <a:bodyPr/>
        <a:lstStyle/>
        <a:p>
          <a:r>
            <a:rPr lang="en-US" sz="2700"/>
            <a:t>Step 2</a:t>
          </a:r>
        </a:p>
      </dgm:t>
    </dgm:pt>
    <dgm:pt modelId="{A6A66F54-9E71-B240-BD17-C6AC2AE65DC5}" type="parTrans" cxnId="{FA99091F-1EC1-FE48-9230-1DE944B6F32A}">
      <dgm:prSet/>
      <dgm:spPr/>
      <dgm:t>
        <a:bodyPr/>
        <a:lstStyle/>
        <a:p>
          <a:endParaRPr lang="en-US"/>
        </a:p>
      </dgm:t>
    </dgm:pt>
    <dgm:pt modelId="{5614E054-39E2-3444-AE92-FDE9DAC29A49}" type="sibTrans" cxnId="{FA99091F-1EC1-FE48-9230-1DE944B6F32A}">
      <dgm:prSet/>
      <dgm:spPr/>
      <dgm:t>
        <a:bodyPr/>
        <a:lstStyle/>
        <a:p>
          <a:endParaRPr lang="en-US"/>
        </a:p>
      </dgm:t>
    </dgm:pt>
    <dgm:pt modelId="{867CA5A2-A2F6-9946-B381-861CA3D5CDF0}">
      <dgm:prSet/>
      <dgm:spPr/>
      <dgm:t>
        <a:bodyPr/>
        <a:lstStyle/>
        <a:p>
          <a:pPr>
            <a:buNone/>
          </a:pPr>
          <a:r>
            <a:rPr lang="en-US"/>
            <a:t>Contact parents, guardians, and/or family members as appropriate</a:t>
          </a:r>
        </a:p>
      </dgm:t>
    </dgm:pt>
    <dgm:pt modelId="{8E6624EC-49AA-8043-AB64-938E43F6253E}" type="parTrans" cxnId="{804A33A6-0D84-394A-9A3D-B23921F731D6}">
      <dgm:prSet/>
      <dgm:spPr/>
      <dgm:t>
        <a:bodyPr/>
        <a:lstStyle/>
        <a:p>
          <a:endParaRPr lang="en-US"/>
        </a:p>
      </dgm:t>
    </dgm:pt>
    <dgm:pt modelId="{48CE4E9E-1288-DC44-8456-C9FA0C116A5B}" type="sibTrans" cxnId="{804A33A6-0D84-394A-9A3D-B23921F731D6}">
      <dgm:prSet/>
      <dgm:spPr/>
      <dgm:t>
        <a:bodyPr/>
        <a:lstStyle/>
        <a:p>
          <a:endParaRPr lang="en-US"/>
        </a:p>
      </dgm:t>
    </dgm:pt>
    <dgm:pt modelId="{CF21C243-A4E2-2C4A-A564-D0CA0869E794}" type="pres">
      <dgm:prSet presAssocID="{7BCC3293-75B5-8447-8170-C4E8934FB902}" presName="Name0" presStyleCnt="0">
        <dgm:presLayoutVars>
          <dgm:dir/>
          <dgm:animLvl val="lvl"/>
          <dgm:resizeHandles val="exact"/>
        </dgm:presLayoutVars>
      </dgm:prSet>
      <dgm:spPr/>
    </dgm:pt>
    <dgm:pt modelId="{B730CB37-55D5-7B4F-BD8A-0756EC0F623E}" type="pres">
      <dgm:prSet presAssocID="{405084CE-926D-AD4F-9D93-E610AB4C4D66}" presName="linNode" presStyleCnt="0"/>
      <dgm:spPr/>
    </dgm:pt>
    <dgm:pt modelId="{282E72A9-0034-5D45-9F0B-C70F5D9BE19B}" type="pres">
      <dgm:prSet presAssocID="{405084CE-926D-AD4F-9D93-E610AB4C4D66}" presName="parentText" presStyleLbl="node1" presStyleIdx="0" presStyleCnt="4" custScaleX="34461" custLinFactNeighborX="-17634">
        <dgm:presLayoutVars>
          <dgm:chMax val="1"/>
          <dgm:bulletEnabled val="1"/>
        </dgm:presLayoutVars>
      </dgm:prSet>
      <dgm:spPr/>
    </dgm:pt>
    <dgm:pt modelId="{B8091374-B37C-F84E-9DBD-CE4AD180C3FD}" type="pres">
      <dgm:prSet presAssocID="{405084CE-926D-AD4F-9D93-E610AB4C4D66}" presName="descendantText" presStyleLbl="alignAccFollowNode1" presStyleIdx="0" presStyleCnt="4" custScaleX="136605" custScaleY="123415">
        <dgm:presLayoutVars>
          <dgm:bulletEnabled val="1"/>
        </dgm:presLayoutVars>
      </dgm:prSet>
      <dgm:spPr/>
    </dgm:pt>
    <dgm:pt modelId="{53CFA171-5A28-7941-B9F8-1A41EE0A06C2}" type="pres">
      <dgm:prSet presAssocID="{F38733D9-0C5D-2A47-9325-CA3DDF1F1F55}" presName="sp" presStyleCnt="0"/>
      <dgm:spPr/>
    </dgm:pt>
    <dgm:pt modelId="{F5E85FA1-B09F-E649-88C7-668B5C024068}" type="pres">
      <dgm:prSet presAssocID="{445E1FDC-16BD-BF4E-9CB0-161055ACBE45}" presName="linNode" presStyleCnt="0"/>
      <dgm:spPr/>
    </dgm:pt>
    <dgm:pt modelId="{17385E87-049B-A74C-8539-E3649C9FE29C}" type="pres">
      <dgm:prSet presAssocID="{445E1FDC-16BD-BF4E-9CB0-161055ACBE45}" presName="parentText" presStyleLbl="node1" presStyleIdx="1" presStyleCnt="4" custScaleX="34461" custLinFactNeighborX="-17634">
        <dgm:presLayoutVars>
          <dgm:chMax val="1"/>
          <dgm:bulletEnabled val="1"/>
        </dgm:presLayoutVars>
      </dgm:prSet>
      <dgm:spPr/>
    </dgm:pt>
    <dgm:pt modelId="{EBA06CAC-2E60-4340-B90F-F797AF5C5E77}" type="pres">
      <dgm:prSet presAssocID="{445E1FDC-16BD-BF4E-9CB0-161055ACBE45}" presName="descendantText" presStyleLbl="alignAccFollowNode1" presStyleIdx="1" presStyleCnt="4" custScaleX="136605" custScaleY="123415">
        <dgm:presLayoutVars>
          <dgm:bulletEnabled val="1"/>
        </dgm:presLayoutVars>
      </dgm:prSet>
      <dgm:spPr/>
    </dgm:pt>
    <dgm:pt modelId="{D1C90AB4-A318-1C48-B2BA-00A806EDA11F}" type="pres">
      <dgm:prSet presAssocID="{5614E054-39E2-3444-AE92-FDE9DAC29A49}" presName="sp" presStyleCnt="0"/>
      <dgm:spPr/>
    </dgm:pt>
    <dgm:pt modelId="{EE414D08-03E3-2E43-93DA-C1A045FA43BC}" type="pres">
      <dgm:prSet presAssocID="{E32198C8-2C8B-014E-87A2-DBCC91A7E5F8}" presName="linNode" presStyleCnt="0"/>
      <dgm:spPr/>
    </dgm:pt>
    <dgm:pt modelId="{2DC58AAF-AAF4-CB46-B390-255C03F3DA38}" type="pres">
      <dgm:prSet presAssocID="{E32198C8-2C8B-014E-87A2-DBCC91A7E5F8}" presName="parentText" presStyleLbl="node1" presStyleIdx="2" presStyleCnt="4" custScaleX="34461" custLinFactNeighborX="-17634">
        <dgm:presLayoutVars>
          <dgm:chMax val="1"/>
          <dgm:bulletEnabled val="1"/>
        </dgm:presLayoutVars>
      </dgm:prSet>
      <dgm:spPr/>
    </dgm:pt>
    <dgm:pt modelId="{57842EF9-24EE-9B41-8E07-4B0087AC2F53}" type="pres">
      <dgm:prSet presAssocID="{E32198C8-2C8B-014E-87A2-DBCC91A7E5F8}" presName="descendantText" presStyleLbl="alignAccFollowNode1" presStyleIdx="2" presStyleCnt="4" custScaleX="136605" custScaleY="123415">
        <dgm:presLayoutVars>
          <dgm:bulletEnabled val="1"/>
        </dgm:presLayoutVars>
      </dgm:prSet>
      <dgm:spPr/>
    </dgm:pt>
    <dgm:pt modelId="{8316C13F-4B87-3F40-A37E-A6247BB3B35C}" type="pres">
      <dgm:prSet presAssocID="{7FA6C476-0D23-A94F-9A49-172A8F18695F}" presName="sp" presStyleCnt="0"/>
      <dgm:spPr/>
    </dgm:pt>
    <dgm:pt modelId="{0699DB07-58DB-7547-926A-0C5C7E8DA0E9}" type="pres">
      <dgm:prSet presAssocID="{B35706E1-D39C-1C40-B98A-1962A4E79EE7}" presName="linNode" presStyleCnt="0"/>
      <dgm:spPr/>
    </dgm:pt>
    <dgm:pt modelId="{1D3F3D73-436E-0E4D-96AD-2865CC2A1FD0}" type="pres">
      <dgm:prSet presAssocID="{B35706E1-D39C-1C40-B98A-1962A4E79EE7}" presName="parentText" presStyleLbl="node1" presStyleIdx="3" presStyleCnt="4" custScaleX="34461" custLinFactNeighborX="-17634">
        <dgm:presLayoutVars>
          <dgm:chMax val="1"/>
          <dgm:bulletEnabled val="1"/>
        </dgm:presLayoutVars>
      </dgm:prSet>
      <dgm:spPr/>
    </dgm:pt>
    <dgm:pt modelId="{F361F0A4-7BA7-2144-9066-819829C3BB7E}" type="pres">
      <dgm:prSet presAssocID="{B35706E1-D39C-1C40-B98A-1962A4E79EE7}" presName="descendantText" presStyleLbl="alignAccFollowNode1" presStyleIdx="3" presStyleCnt="4" custScaleX="136605" custScaleY="123415">
        <dgm:presLayoutVars>
          <dgm:bulletEnabled val="1"/>
        </dgm:presLayoutVars>
      </dgm:prSet>
      <dgm:spPr/>
    </dgm:pt>
  </dgm:ptLst>
  <dgm:cxnLst>
    <dgm:cxn modelId="{FA99091F-1EC1-FE48-9230-1DE944B6F32A}" srcId="{7BCC3293-75B5-8447-8170-C4E8934FB902}" destId="{445E1FDC-16BD-BF4E-9CB0-161055ACBE45}" srcOrd="1" destOrd="0" parTransId="{A6A66F54-9E71-B240-BD17-C6AC2AE65DC5}" sibTransId="{5614E054-39E2-3444-AE92-FDE9DAC29A49}"/>
    <dgm:cxn modelId="{E684A72D-C77A-4E40-80FD-1DCFB24A796A}" type="presOf" srcId="{B35706E1-D39C-1C40-B98A-1962A4E79EE7}" destId="{1D3F3D73-436E-0E4D-96AD-2865CC2A1FD0}" srcOrd="0" destOrd="0" presId="urn:microsoft.com/office/officeart/2005/8/layout/vList5"/>
    <dgm:cxn modelId="{14465D3F-06AE-7D48-B9B9-35508E45AD1B}" type="presOf" srcId="{405084CE-926D-AD4F-9D93-E610AB4C4D66}" destId="{282E72A9-0034-5D45-9F0B-C70F5D9BE19B}" srcOrd="0" destOrd="0" presId="urn:microsoft.com/office/officeart/2005/8/layout/vList5"/>
    <dgm:cxn modelId="{F1FB8D5B-B88D-2E4A-B805-C60D57834A22}" srcId="{7BCC3293-75B5-8447-8170-C4E8934FB902}" destId="{405084CE-926D-AD4F-9D93-E610AB4C4D66}" srcOrd="0" destOrd="0" parTransId="{9FD91256-823D-384D-873D-F963E00DF039}" sibTransId="{F38733D9-0C5D-2A47-9325-CA3DDF1F1F55}"/>
    <dgm:cxn modelId="{16895867-16DC-7E4C-84F5-72296C05EC8B}" type="presOf" srcId="{445E1FDC-16BD-BF4E-9CB0-161055ACBE45}" destId="{17385E87-049B-A74C-8539-E3649C9FE29C}" srcOrd="0" destOrd="0" presId="urn:microsoft.com/office/officeart/2005/8/layout/vList5"/>
    <dgm:cxn modelId="{B0AA9F79-3176-AE4D-AB25-20FE2AEC8357}" srcId="{E32198C8-2C8B-014E-87A2-DBCC91A7E5F8}" destId="{5E82D5A8-2BD4-024C-B910-9779921AF0DE}" srcOrd="0" destOrd="0" parTransId="{15FD3DFA-7751-0C43-AB29-111FB91FC2C1}" sibTransId="{B50B8E53-5AD1-9546-8258-457987B75B80}"/>
    <dgm:cxn modelId="{BCB0F98B-4A2E-6C42-8BC4-A08B3F2C6806}" srcId="{7BCC3293-75B5-8447-8170-C4E8934FB902}" destId="{B35706E1-D39C-1C40-B98A-1962A4E79EE7}" srcOrd="3" destOrd="0" parTransId="{2D11E973-C89D-EF4B-9DB5-E88CA60FDC4B}" sibTransId="{FA1BD9EB-E067-3447-A85E-1927C4D23989}"/>
    <dgm:cxn modelId="{2259A693-B0FB-204D-97FC-4F55408329F9}" srcId="{7BCC3293-75B5-8447-8170-C4E8934FB902}" destId="{E32198C8-2C8B-014E-87A2-DBCC91A7E5F8}" srcOrd="2" destOrd="0" parTransId="{1697CDD7-15F2-784E-8637-9C8666E72816}" sibTransId="{7FA6C476-0D23-A94F-9A49-172A8F18695F}"/>
    <dgm:cxn modelId="{804A33A6-0D84-394A-9A3D-B23921F731D6}" srcId="{445E1FDC-16BD-BF4E-9CB0-161055ACBE45}" destId="{867CA5A2-A2F6-9946-B381-861CA3D5CDF0}" srcOrd="0" destOrd="0" parTransId="{8E6624EC-49AA-8043-AB64-938E43F6253E}" sibTransId="{48CE4E9E-1288-DC44-8456-C9FA0C116A5B}"/>
    <dgm:cxn modelId="{6A3902A7-56F4-E347-9615-839776FE49E8}" type="presOf" srcId="{867CA5A2-A2F6-9946-B381-861CA3D5CDF0}" destId="{EBA06CAC-2E60-4340-B90F-F797AF5C5E77}" srcOrd="0" destOrd="0" presId="urn:microsoft.com/office/officeart/2005/8/layout/vList5"/>
    <dgm:cxn modelId="{0322B5B5-AA34-1744-BDF3-B2FB342A1D8B}" srcId="{B35706E1-D39C-1C40-B98A-1962A4E79EE7}" destId="{35DA852C-7D41-3B46-93DB-911BD1158C63}" srcOrd="0" destOrd="0" parTransId="{5773065B-5F5C-F84A-9D8B-9330A3925593}" sibTransId="{89F875E9-2B74-2C46-86F6-CB8DD70D10ED}"/>
    <dgm:cxn modelId="{35BDB7B5-21B9-B544-9BDB-90FB012AD68B}" type="presOf" srcId="{7BCC3293-75B5-8447-8170-C4E8934FB902}" destId="{CF21C243-A4E2-2C4A-A564-D0CA0869E794}" srcOrd="0" destOrd="0" presId="urn:microsoft.com/office/officeart/2005/8/layout/vList5"/>
    <dgm:cxn modelId="{05A2AEC7-7FAA-194D-8885-13FE90EF30D4}" type="presOf" srcId="{35DA852C-7D41-3B46-93DB-911BD1158C63}" destId="{F361F0A4-7BA7-2144-9066-819829C3BB7E}" srcOrd="0" destOrd="0" presId="urn:microsoft.com/office/officeart/2005/8/layout/vList5"/>
    <dgm:cxn modelId="{AC6702CF-E729-374E-B5A1-3A3D9EFE1A04}" type="presOf" srcId="{E32198C8-2C8B-014E-87A2-DBCC91A7E5F8}" destId="{2DC58AAF-AAF4-CB46-B390-255C03F3DA38}" srcOrd="0" destOrd="0" presId="urn:microsoft.com/office/officeart/2005/8/layout/vList5"/>
    <dgm:cxn modelId="{C7B527E1-2023-8346-ADB3-1FE91AF09D19}" srcId="{405084CE-926D-AD4F-9D93-E610AB4C4D66}" destId="{1CB9B93E-9639-CA4A-9E5E-44323591FE73}" srcOrd="0" destOrd="0" parTransId="{6E1D166F-56BC-484A-929F-80AEC99ED0F2}" sibTransId="{92218C23-D1B7-4A44-90A4-D3C79EA8BA4F}"/>
    <dgm:cxn modelId="{D63F49E1-FD2F-6E4D-9E40-4EDE335B1069}" type="presOf" srcId="{1CB9B93E-9639-CA4A-9E5E-44323591FE73}" destId="{B8091374-B37C-F84E-9DBD-CE4AD180C3FD}" srcOrd="0" destOrd="0" presId="urn:microsoft.com/office/officeart/2005/8/layout/vList5"/>
    <dgm:cxn modelId="{836356F8-61F7-C344-B1B8-D1892813422A}" type="presOf" srcId="{5E82D5A8-2BD4-024C-B910-9779921AF0DE}" destId="{57842EF9-24EE-9B41-8E07-4B0087AC2F53}" srcOrd="0" destOrd="0" presId="urn:microsoft.com/office/officeart/2005/8/layout/vList5"/>
    <dgm:cxn modelId="{7B9E35A7-18AB-094F-BDEC-2B2F4F0B27FF}" type="presParOf" srcId="{CF21C243-A4E2-2C4A-A564-D0CA0869E794}" destId="{B730CB37-55D5-7B4F-BD8A-0756EC0F623E}" srcOrd="0" destOrd="0" presId="urn:microsoft.com/office/officeart/2005/8/layout/vList5"/>
    <dgm:cxn modelId="{D39A7E59-1D0F-A545-A90C-7119E635C6D6}" type="presParOf" srcId="{B730CB37-55D5-7B4F-BD8A-0756EC0F623E}" destId="{282E72A9-0034-5D45-9F0B-C70F5D9BE19B}" srcOrd="0" destOrd="0" presId="urn:microsoft.com/office/officeart/2005/8/layout/vList5"/>
    <dgm:cxn modelId="{B351D50B-EC35-3643-9421-864F1AF94110}" type="presParOf" srcId="{B730CB37-55D5-7B4F-BD8A-0756EC0F623E}" destId="{B8091374-B37C-F84E-9DBD-CE4AD180C3FD}" srcOrd="1" destOrd="0" presId="urn:microsoft.com/office/officeart/2005/8/layout/vList5"/>
    <dgm:cxn modelId="{46DDBA3F-4346-E04E-B536-42B2B39BD8DC}" type="presParOf" srcId="{CF21C243-A4E2-2C4A-A564-D0CA0869E794}" destId="{53CFA171-5A28-7941-B9F8-1A41EE0A06C2}" srcOrd="1" destOrd="0" presId="urn:microsoft.com/office/officeart/2005/8/layout/vList5"/>
    <dgm:cxn modelId="{A836FE3D-2DB8-A44A-8F73-96ECA70523B4}" type="presParOf" srcId="{CF21C243-A4E2-2C4A-A564-D0CA0869E794}" destId="{F5E85FA1-B09F-E649-88C7-668B5C024068}" srcOrd="2" destOrd="0" presId="urn:microsoft.com/office/officeart/2005/8/layout/vList5"/>
    <dgm:cxn modelId="{D15CAB4A-8CE8-2544-AA0E-C76E144C1FB2}" type="presParOf" srcId="{F5E85FA1-B09F-E649-88C7-668B5C024068}" destId="{17385E87-049B-A74C-8539-E3649C9FE29C}" srcOrd="0" destOrd="0" presId="urn:microsoft.com/office/officeart/2005/8/layout/vList5"/>
    <dgm:cxn modelId="{34BE4E55-83BC-0042-8EAA-2353EBB6B898}" type="presParOf" srcId="{F5E85FA1-B09F-E649-88C7-668B5C024068}" destId="{EBA06CAC-2E60-4340-B90F-F797AF5C5E77}" srcOrd="1" destOrd="0" presId="urn:microsoft.com/office/officeart/2005/8/layout/vList5"/>
    <dgm:cxn modelId="{0C674DB7-54D2-E44E-ADAB-EC40B56B1B36}" type="presParOf" srcId="{CF21C243-A4E2-2C4A-A564-D0CA0869E794}" destId="{D1C90AB4-A318-1C48-B2BA-00A806EDA11F}" srcOrd="3" destOrd="0" presId="urn:microsoft.com/office/officeart/2005/8/layout/vList5"/>
    <dgm:cxn modelId="{87FEFC8D-85B7-5F42-8B92-AE86F7C618B8}" type="presParOf" srcId="{CF21C243-A4E2-2C4A-A564-D0CA0869E794}" destId="{EE414D08-03E3-2E43-93DA-C1A045FA43BC}" srcOrd="4" destOrd="0" presId="urn:microsoft.com/office/officeart/2005/8/layout/vList5"/>
    <dgm:cxn modelId="{1448EFA2-6CB8-D24E-9EE0-B341731DEC82}" type="presParOf" srcId="{EE414D08-03E3-2E43-93DA-C1A045FA43BC}" destId="{2DC58AAF-AAF4-CB46-B390-255C03F3DA38}" srcOrd="0" destOrd="0" presId="urn:microsoft.com/office/officeart/2005/8/layout/vList5"/>
    <dgm:cxn modelId="{3FC02AF0-C662-4544-89F8-55D6D562F665}" type="presParOf" srcId="{EE414D08-03E3-2E43-93DA-C1A045FA43BC}" destId="{57842EF9-24EE-9B41-8E07-4B0087AC2F53}" srcOrd="1" destOrd="0" presId="urn:microsoft.com/office/officeart/2005/8/layout/vList5"/>
    <dgm:cxn modelId="{D7C7A40C-361E-6B4F-9495-F38F59C5CDFB}" type="presParOf" srcId="{CF21C243-A4E2-2C4A-A564-D0CA0869E794}" destId="{8316C13F-4B87-3F40-A37E-A6247BB3B35C}" srcOrd="5" destOrd="0" presId="urn:microsoft.com/office/officeart/2005/8/layout/vList5"/>
    <dgm:cxn modelId="{C80D65CA-5943-5549-B766-57C5034112F5}" type="presParOf" srcId="{CF21C243-A4E2-2C4A-A564-D0CA0869E794}" destId="{0699DB07-58DB-7547-926A-0C5C7E8DA0E9}" srcOrd="6" destOrd="0" presId="urn:microsoft.com/office/officeart/2005/8/layout/vList5"/>
    <dgm:cxn modelId="{3E3CE4F8-16BD-CF4C-A8BA-2D8FDC911E91}" type="presParOf" srcId="{0699DB07-58DB-7547-926A-0C5C7E8DA0E9}" destId="{1D3F3D73-436E-0E4D-96AD-2865CC2A1FD0}" srcOrd="0" destOrd="0" presId="urn:microsoft.com/office/officeart/2005/8/layout/vList5"/>
    <dgm:cxn modelId="{FF79D898-B606-A74C-89B5-E1A53C1F246C}" type="presParOf" srcId="{0699DB07-58DB-7547-926A-0C5C7E8DA0E9}" destId="{F361F0A4-7BA7-2144-9066-819829C3BB7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BCC3293-75B5-8447-8170-C4E8934FB902}" type="doc">
      <dgm:prSet loTypeId="urn:microsoft.com/office/officeart/2005/8/layout/vList5" loCatId="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94E2219F-979D-AE48-8335-D9D3C9489F22}">
      <dgm:prSet/>
      <dgm:spPr/>
      <dgm:t>
        <a:bodyPr/>
        <a:lstStyle/>
        <a:p>
          <a:r>
            <a:rPr lang="en-US"/>
            <a:t>Step 5</a:t>
          </a:r>
        </a:p>
      </dgm:t>
    </dgm:pt>
    <dgm:pt modelId="{7777C923-A327-A541-B212-BC90E42459DE}" type="parTrans" cxnId="{B27D9F0A-F90D-AB49-A634-0708B1DD54FC}">
      <dgm:prSet/>
      <dgm:spPr/>
      <dgm:t>
        <a:bodyPr/>
        <a:lstStyle/>
        <a:p>
          <a:endParaRPr lang="en-US"/>
        </a:p>
      </dgm:t>
    </dgm:pt>
    <dgm:pt modelId="{8C83CE58-1960-3542-9BCD-6E6CDD8F2AC4}" type="sibTrans" cxnId="{B27D9F0A-F90D-AB49-A634-0708B1DD54FC}">
      <dgm:prSet/>
      <dgm:spPr/>
      <dgm:t>
        <a:bodyPr/>
        <a:lstStyle/>
        <a:p>
          <a:endParaRPr lang="en-US"/>
        </a:p>
      </dgm:t>
    </dgm:pt>
    <dgm:pt modelId="{FC0DFC5E-E2A0-654D-8319-4BF823DC52B0}">
      <dgm:prSet/>
      <dgm:spPr/>
      <dgm:t>
        <a:bodyPr/>
        <a:lstStyle/>
        <a:p>
          <a:r>
            <a:rPr lang="en-US"/>
            <a:t>Step 6</a:t>
          </a:r>
        </a:p>
      </dgm:t>
    </dgm:pt>
    <dgm:pt modelId="{8B803A00-EE57-7A4A-96F1-656DE0805FDB}" type="parTrans" cxnId="{5EEE1E8E-8D5E-EF4F-A873-3266C8007E3C}">
      <dgm:prSet/>
      <dgm:spPr/>
      <dgm:t>
        <a:bodyPr/>
        <a:lstStyle/>
        <a:p>
          <a:endParaRPr lang="en-US"/>
        </a:p>
      </dgm:t>
    </dgm:pt>
    <dgm:pt modelId="{1446EDDD-FF5E-7B47-8A96-376B7C918BF5}" type="sibTrans" cxnId="{5EEE1E8E-8D5E-EF4F-A873-3266C8007E3C}">
      <dgm:prSet/>
      <dgm:spPr/>
      <dgm:t>
        <a:bodyPr/>
        <a:lstStyle/>
        <a:p>
          <a:endParaRPr lang="en-US"/>
        </a:p>
      </dgm:t>
    </dgm:pt>
    <dgm:pt modelId="{2C7B28D2-E908-D249-82AD-E43D3E1B0C73}">
      <dgm:prSet/>
      <dgm:spPr/>
      <dgm:t>
        <a:bodyPr/>
        <a:lstStyle/>
        <a:p>
          <a:r>
            <a:rPr lang="en-US"/>
            <a:t>Step 7</a:t>
          </a:r>
        </a:p>
      </dgm:t>
    </dgm:pt>
    <dgm:pt modelId="{FE395F10-EBF6-E54E-AA62-BCBE4A4B5973}" type="parTrans" cxnId="{2CEB9F5A-3F47-2948-BB73-637E3AB6C73E}">
      <dgm:prSet/>
      <dgm:spPr/>
      <dgm:t>
        <a:bodyPr/>
        <a:lstStyle/>
        <a:p>
          <a:endParaRPr lang="en-US"/>
        </a:p>
      </dgm:t>
    </dgm:pt>
    <dgm:pt modelId="{90A2F1EE-94EC-A840-8013-A4D1DFC97B52}" type="sibTrans" cxnId="{2CEB9F5A-3F47-2948-BB73-637E3AB6C73E}">
      <dgm:prSet/>
      <dgm:spPr/>
      <dgm:t>
        <a:bodyPr/>
        <a:lstStyle/>
        <a:p>
          <a:endParaRPr lang="en-US"/>
        </a:p>
      </dgm:t>
    </dgm:pt>
    <dgm:pt modelId="{E5BE19E9-07ED-344F-9125-2A4DBF126DD4}">
      <dgm:prSet/>
      <dgm:spPr/>
      <dgm:t>
        <a:bodyPr/>
        <a:lstStyle/>
        <a:p>
          <a:r>
            <a:rPr lang="en-US"/>
            <a:t>Step 8</a:t>
          </a:r>
        </a:p>
      </dgm:t>
    </dgm:pt>
    <dgm:pt modelId="{66C28907-93D2-344A-9148-21A5DDCC4F89}" type="parTrans" cxnId="{7F4DBA50-AB6E-124B-AEF8-A7FB9466876A}">
      <dgm:prSet/>
      <dgm:spPr/>
      <dgm:t>
        <a:bodyPr/>
        <a:lstStyle/>
        <a:p>
          <a:endParaRPr lang="en-US"/>
        </a:p>
      </dgm:t>
    </dgm:pt>
    <dgm:pt modelId="{560354F2-3926-9D49-B6BB-C5F94A35D711}" type="sibTrans" cxnId="{7F4DBA50-AB6E-124B-AEF8-A7FB9466876A}">
      <dgm:prSet/>
      <dgm:spPr/>
      <dgm:t>
        <a:bodyPr/>
        <a:lstStyle/>
        <a:p>
          <a:endParaRPr lang="en-US"/>
        </a:p>
      </dgm:t>
    </dgm:pt>
    <dgm:pt modelId="{B44AB0F0-1616-9E46-99CD-811DE9E30DAA}">
      <dgm:prSet/>
      <dgm:spPr/>
      <dgm:t>
        <a:bodyPr/>
        <a:lstStyle/>
        <a:p>
          <a:r>
            <a:rPr lang="en-US"/>
            <a:t>Step 9</a:t>
          </a:r>
        </a:p>
      </dgm:t>
    </dgm:pt>
    <dgm:pt modelId="{4BA3B845-CC94-2A4C-AE18-452AC6105CE4}" type="parTrans" cxnId="{FFEE1DB1-AAAB-7E41-8680-D48868DB6F32}">
      <dgm:prSet/>
      <dgm:spPr/>
      <dgm:t>
        <a:bodyPr/>
        <a:lstStyle/>
        <a:p>
          <a:endParaRPr lang="en-US"/>
        </a:p>
      </dgm:t>
    </dgm:pt>
    <dgm:pt modelId="{410FA60E-9397-DD48-8942-4E28F72B7503}" type="sibTrans" cxnId="{FFEE1DB1-AAAB-7E41-8680-D48868DB6F32}">
      <dgm:prSet/>
      <dgm:spPr/>
      <dgm:t>
        <a:bodyPr/>
        <a:lstStyle/>
        <a:p>
          <a:endParaRPr lang="en-US"/>
        </a:p>
      </dgm:t>
    </dgm:pt>
    <dgm:pt modelId="{26DA5B83-E84B-7C48-A787-7AF53DD2D572}">
      <dgm:prSet/>
      <dgm:spPr/>
      <dgm:t>
        <a:bodyPr/>
        <a:lstStyle/>
        <a:p>
          <a:pPr>
            <a:buNone/>
          </a:pPr>
          <a:r>
            <a:rPr lang="en-US"/>
            <a:t>Solicit stakeholder input (student, family, teacher) via social validity forms</a:t>
          </a:r>
        </a:p>
      </dgm:t>
    </dgm:pt>
    <dgm:pt modelId="{7DD7D09D-B3D3-E442-A9A1-3F81354AC3DA}" type="parTrans" cxnId="{7E4B0EED-05B4-3C4E-B580-C4CAD6684279}">
      <dgm:prSet/>
      <dgm:spPr/>
      <dgm:t>
        <a:bodyPr/>
        <a:lstStyle/>
        <a:p>
          <a:endParaRPr lang="en-US"/>
        </a:p>
      </dgm:t>
    </dgm:pt>
    <dgm:pt modelId="{7AFEB5E6-9742-2A4F-A301-F207007B8491}" type="sibTrans" cxnId="{7E4B0EED-05B4-3C4E-B580-C4CAD6684279}">
      <dgm:prSet/>
      <dgm:spPr/>
      <dgm:t>
        <a:bodyPr/>
        <a:lstStyle/>
        <a:p>
          <a:endParaRPr lang="en-US"/>
        </a:p>
      </dgm:t>
    </dgm:pt>
    <dgm:pt modelId="{E7CE4511-AFD6-3B47-BB0D-E8CB89399143}">
      <dgm:prSet/>
      <dgm:spPr/>
      <dgm:t>
        <a:bodyPr/>
        <a:lstStyle/>
        <a:p>
          <a:pPr>
            <a:buNone/>
          </a:pPr>
          <a:r>
            <a:rPr lang="en-US"/>
            <a:t>Create treatment integrity checklist and any necessary intervention materials</a:t>
          </a:r>
        </a:p>
      </dgm:t>
    </dgm:pt>
    <dgm:pt modelId="{E714032F-4436-FB47-A8B8-8D9CE9799232}" type="parTrans" cxnId="{4CD4F369-2BD3-AA45-9086-2C062DE1E983}">
      <dgm:prSet/>
      <dgm:spPr/>
      <dgm:t>
        <a:bodyPr/>
        <a:lstStyle/>
        <a:p>
          <a:endParaRPr lang="en-US"/>
        </a:p>
      </dgm:t>
    </dgm:pt>
    <dgm:pt modelId="{939B4307-FE79-3143-94B2-1C38DF6B0B38}" type="sibTrans" cxnId="{4CD4F369-2BD3-AA45-9086-2C062DE1E983}">
      <dgm:prSet/>
      <dgm:spPr/>
      <dgm:t>
        <a:bodyPr/>
        <a:lstStyle/>
        <a:p>
          <a:endParaRPr lang="en-US"/>
        </a:p>
      </dgm:t>
    </dgm:pt>
    <dgm:pt modelId="{9B5B66FE-16D7-3242-8E4C-24F6A5C069C5}">
      <dgm:prSet/>
      <dgm:spPr/>
      <dgm:t>
        <a:bodyPr/>
        <a:lstStyle/>
        <a:p>
          <a:pPr>
            <a:buNone/>
          </a:pPr>
          <a:r>
            <a:rPr lang="en-US"/>
            <a:t>Provide opportunities to check for understanding of procedures from adults who will use the intervention</a:t>
          </a:r>
        </a:p>
      </dgm:t>
    </dgm:pt>
    <dgm:pt modelId="{DC585C83-C90F-4C40-ACA6-9B07194226BA}" type="parTrans" cxnId="{183EA674-2E7E-2D47-A8C2-FA4CD48BBCD6}">
      <dgm:prSet/>
      <dgm:spPr/>
      <dgm:t>
        <a:bodyPr/>
        <a:lstStyle/>
        <a:p>
          <a:endParaRPr lang="en-US"/>
        </a:p>
      </dgm:t>
    </dgm:pt>
    <dgm:pt modelId="{D1549F4F-F9A4-294F-9C6A-BDFD92CA57DE}" type="sibTrans" cxnId="{183EA674-2E7E-2D47-A8C2-FA4CD48BBCD6}">
      <dgm:prSet/>
      <dgm:spPr/>
      <dgm:t>
        <a:bodyPr/>
        <a:lstStyle/>
        <a:p>
          <a:endParaRPr lang="en-US"/>
        </a:p>
      </dgm:t>
    </dgm:pt>
    <dgm:pt modelId="{9FECF89A-6F20-684E-81FB-8E712FE73B70}">
      <dgm:prSet/>
      <dgm:spPr/>
      <dgm:t>
        <a:bodyPr/>
        <a:lstStyle/>
        <a:p>
          <a:pPr>
            <a:buNone/>
          </a:pPr>
          <a:r>
            <a:rPr lang="en-US"/>
            <a:t>Teach student and provide practice for strategies across phases of acting-out cycle. Provide opportunities to check for student understanding</a:t>
          </a:r>
        </a:p>
      </dgm:t>
    </dgm:pt>
    <dgm:pt modelId="{1650A246-3700-964F-9537-404F457F9CAA}" type="parTrans" cxnId="{09B9A46E-3CE3-CD40-82FA-BC9A65D77A15}">
      <dgm:prSet/>
      <dgm:spPr/>
      <dgm:t>
        <a:bodyPr/>
        <a:lstStyle/>
        <a:p>
          <a:endParaRPr lang="en-US"/>
        </a:p>
      </dgm:t>
    </dgm:pt>
    <dgm:pt modelId="{7FD7A5B0-490D-B249-B62C-D476F57AF710}" type="sibTrans" cxnId="{09B9A46E-3CE3-CD40-82FA-BC9A65D77A15}">
      <dgm:prSet/>
      <dgm:spPr/>
      <dgm:t>
        <a:bodyPr/>
        <a:lstStyle/>
        <a:p>
          <a:endParaRPr lang="en-US"/>
        </a:p>
      </dgm:t>
    </dgm:pt>
    <dgm:pt modelId="{E6A2ECF5-4EA1-9B41-AE0A-C9ED90B17EFE}">
      <dgm:prSet/>
      <dgm:spPr/>
      <dgm:t>
        <a:bodyPr/>
        <a:lstStyle/>
        <a:p>
          <a:pPr>
            <a:buNone/>
          </a:pPr>
          <a:r>
            <a:rPr lang="en-US"/>
            <a:t>Implement and evaluate Individualized De-escalation Plan; monitor treatment integrity, social validity, and student outcome data</a:t>
          </a:r>
        </a:p>
      </dgm:t>
    </dgm:pt>
    <dgm:pt modelId="{760B6D5E-6F8F-5442-AC76-C812A79FED09}" type="parTrans" cxnId="{1B896C5D-E337-A747-ACD8-29E388559E4F}">
      <dgm:prSet/>
      <dgm:spPr/>
      <dgm:t>
        <a:bodyPr/>
        <a:lstStyle/>
        <a:p>
          <a:endParaRPr lang="en-US"/>
        </a:p>
      </dgm:t>
    </dgm:pt>
    <dgm:pt modelId="{89891246-96E2-0F44-9F7E-A3744AAEA8F0}" type="sibTrans" cxnId="{1B896C5D-E337-A747-ACD8-29E388559E4F}">
      <dgm:prSet/>
      <dgm:spPr/>
      <dgm:t>
        <a:bodyPr/>
        <a:lstStyle/>
        <a:p>
          <a:endParaRPr lang="en-US"/>
        </a:p>
      </dgm:t>
    </dgm:pt>
    <dgm:pt modelId="{CF21C243-A4E2-2C4A-A564-D0CA0869E794}" type="pres">
      <dgm:prSet presAssocID="{7BCC3293-75B5-8447-8170-C4E8934FB902}" presName="Name0" presStyleCnt="0">
        <dgm:presLayoutVars>
          <dgm:dir/>
          <dgm:animLvl val="lvl"/>
          <dgm:resizeHandles val="exact"/>
        </dgm:presLayoutVars>
      </dgm:prSet>
      <dgm:spPr/>
    </dgm:pt>
    <dgm:pt modelId="{C35D4238-D544-5D4F-9E0B-E2FBF24C145A}" type="pres">
      <dgm:prSet presAssocID="{94E2219F-979D-AE48-8335-D9D3C9489F22}" presName="linNode" presStyleCnt="0"/>
      <dgm:spPr/>
    </dgm:pt>
    <dgm:pt modelId="{6B1DAF6C-F8EC-3442-860B-4DC151F49B6D}" type="pres">
      <dgm:prSet presAssocID="{94E2219F-979D-AE48-8335-D9D3C9489F22}" presName="parentText" presStyleLbl="node1" presStyleIdx="0" presStyleCnt="5" custScaleX="34461" custLinFactNeighborX="-17634">
        <dgm:presLayoutVars>
          <dgm:chMax val="1"/>
          <dgm:bulletEnabled val="1"/>
        </dgm:presLayoutVars>
      </dgm:prSet>
      <dgm:spPr/>
    </dgm:pt>
    <dgm:pt modelId="{0321820E-F8D0-3C4C-AD4C-73FEB7935E65}" type="pres">
      <dgm:prSet presAssocID="{94E2219F-979D-AE48-8335-D9D3C9489F22}" presName="descendantText" presStyleLbl="alignAccFollowNode1" presStyleIdx="0" presStyleCnt="5" custScaleX="136605" custScaleY="123415">
        <dgm:presLayoutVars>
          <dgm:bulletEnabled val="1"/>
        </dgm:presLayoutVars>
      </dgm:prSet>
      <dgm:spPr/>
    </dgm:pt>
    <dgm:pt modelId="{B53AD2C8-1FF3-D142-A086-2AA66FC2E9CA}" type="pres">
      <dgm:prSet presAssocID="{8C83CE58-1960-3542-9BCD-6E6CDD8F2AC4}" presName="sp" presStyleCnt="0"/>
      <dgm:spPr/>
    </dgm:pt>
    <dgm:pt modelId="{1890F795-243D-8742-A2F6-E8AB39BDDD35}" type="pres">
      <dgm:prSet presAssocID="{FC0DFC5E-E2A0-654D-8319-4BF823DC52B0}" presName="linNode" presStyleCnt="0"/>
      <dgm:spPr/>
    </dgm:pt>
    <dgm:pt modelId="{052E203E-6563-204D-BEBD-771528A6C616}" type="pres">
      <dgm:prSet presAssocID="{FC0DFC5E-E2A0-654D-8319-4BF823DC52B0}" presName="parentText" presStyleLbl="node1" presStyleIdx="1" presStyleCnt="5" custScaleX="34461" custLinFactNeighborX="-17634">
        <dgm:presLayoutVars>
          <dgm:chMax val="1"/>
          <dgm:bulletEnabled val="1"/>
        </dgm:presLayoutVars>
      </dgm:prSet>
      <dgm:spPr/>
    </dgm:pt>
    <dgm:pt modelId="{B0C1FB0D-2E05-2F4B-87F3-BE44A68199E2}" type="pres">
      <dgm:prSet presAssocID="{FC0DFC5E-E2A0-654D-8319-4BF823DC52B0}" presName="descendantText" presStyleLbl="alignAccFollowNode1" presStyleIdx="1" presStyleCnt="5" custScaleX="136605" custScaleY="123415">
        <dgm:presLayoutVars>
          <dgm:bulletEnabled val="1"/>
        </dgm:presLayoutVars>
      </dgm:prSet>
      <dgm:spPr/>
    </dgm:pt>
    <dgm:pt modelId="{BCAA69E5-0818-EC48-A81E-F166EF27AC24}" type="pres">
      <dgm:prSet presAssocID="{1446EDDD-FF5E-7B47-8A96-376B7C918BF5}" presName="sp" presStyleCnt="0"/>
      <dgm:spPr/>
    </dgm:pt>
    <dgm:pt modelId="{3FA1C59D-5C76-7A42-AC94-832A3F229467}" type="pres">
      <dgm:prSet presAssocID="{2C7B28D2-E908-D249-82AD-E43D3E1B0C73}" presName="linNode" presStyleCnt="0"/>
      <dgm:spPr/>
    </dgm:pt>
    <dgm:pt modelId="{1AC62E5B-02A7-874B-82DC-C7D494E744C9}" type="pres">
      <dgm:prSet presAssocID="{2C7B28D2-E908-D249-82AD-E43D3E1B0C73}" presName="parentText" presStyleLbl="node1" presStyleIdx="2" presStyleCnt="5" custScaleX="34461" custLinFactNeighborX="-17634">
        <dgm:presLayoutVars>
          <dgm:chMax val="1"/>
          <dgm:bulletEnabled val="1"/>
        </dgm:presLayoutVars>
      </dgm:prSet>
      <dgm:spPr/>
    </dgm:pt>
    <dgm:pt modelId="{837D300C-F1AC-434F-B1DF-6E3396FC73CC}" type="pres">
      <dgm:prSet presAssocID="{2C7B28D2-E908-D249-82AD-E43D3E1B0C73}" presName="descendantText" presStyleLbl="alignAccFollowNode1" presStyleIdx="2" presStyleCnt="5" custScaleX="136605" custScaleY="123415">
        <dgm:presLayoutVars>
          <dgm:bulletEnabled val="1"/>
        </dgm:presLayoutVars>
      </dgm:prSet>
      <dgm:spPr/>
    </dgm:pt>
    <dgm:pt modelId="{5F04CEB3-4851-B04A-B378-70608F9BEA58}" type="pres">
      <dgm:prSet presAssocID="{90A2F1EE-94EC-A840-8013-A4D1DFC97B52}" presName="sp" presStyleCnt="0"/>
      <dgm:spPr/>
    </dgm:pt>
    <dgm:pt modelId="{866131F0-D13B-C047-B396-667515C610F3}" type="pres">
      <dgm:prSet presAssocID="{E5BE19E9-07ED-344F-9125-2A4DBF126DD4}" presName="linNode" presStyleCnt="0"/>
      <dgm:spPr/>
    </dgm:pt>
    <dgm:pt modelId="{D72D18D6-81A7-BF4C-B80D-7530C060F318}" type="pres">
      <dgm:prSet presAssocID="{E5BE19E9-07ED-344F-9125-2A4DBF126DD4}" presName="parentText" presStyleLbl="node1" presStyleIdx="3" presStyleCnt="5" custScaleX="34461" custLinFactNeighborX="-17634">
        <dgm:presLayoutVars>
          <dgm:chMax val="1"/>
          <dgm:bulletEnabled val="1"/>
        </dgm:presLayoutVars>
      </dgm:prSet>
      <dgm:spPr/>
    </dgm:pt>
    <dgm:pt modelId="{AA7077AF-6680-DE45-9FA3-E6FC9792EAEC}" type="pres">
      <dgm:prSet presAssocID="{E5BE19E9-07ED-344F-9125-2A4DBF126DD4}" presName="descendantText" presStyleLbl="alignAccFollowNode1" presStyleIdx="3" presStyleCnt="5" custScaleX="136605" custScaleY="123415">
        <dgm:presLayoutVars>
          <dgm:bulletEnabled val="1"/>
        </dgm:presLayoutVars>
      </dgm:prSet>
      <dgm:spPr/>
    </dgm:pt>
    <dgm:pt modelId="{E0AECFAD-9EEE-B841-9392-D4000D3BBBCF}" type="pres">
      <dgm:prSet presAssocID="{560354F2-3926-9D49-B6BB-C5F94A35D711}" presName="sp" presStyleCnt="0"/>
      <dgm:spPr/>
    </dgm:pt>
    <dgm:pt modelId="{C70D1E82-8B72-074F-BA3B-2B53A253885F}" type="pres">
      <dgm:prSet presAssocID="{B44AB0F0-1616-9E46-99CD-811DE9E30DAA}" presName="linNode" presStyleCnt="0"/>
      <dgm:spPr/>
    </dgm:pt>
    <dgm:pt modelId="{9D9D9C45-6E69-604D-B675-CAAAF30896BC}" type="pres">
      <dgm:prSet presAssocID="{B44AB0F0-1616-9E46-99CD-811DE9E30DAA}" presName="parentText" presStyleLbl="node1" presStyleIdx="4" presStyleCnt="5" custScaleX="34461" custLinFactNeighborX="-17634">
        <dgm:presLayoutVars>
          <dgm:chMax val="1"/>
          <dgm:bulletEnabled val="1"/>
        </dgm:presLayoutVars>
      </dgm:prSet>
      <dgm:spPr/>
    </dgm:pt>
    <dgm:pt modelId="{66D71880-2B6A-DF4F-8AAD-DFF703CD84BD}" type="pres">
      <dgm:prSet presAssocID="{B44AB0F0-1616-9E46-99CD-811DE9E30DAA}" presName="descendantText" presStyleLbl="alignAccFollowNode1" presStyleIdx="4" presStyleCnt="5" custScaleX="136605" custScaleY="123415">
        <dgm:presLayoutVars>
          <dgm:bulletEnabled val="1"/>
        </dgm:presLayoutVars>
      </dgm:prSet>
      <dgm:spPr/>
    </dgm:pt>
  </dgm:ptLst>
  <dgm:cxnLst>
    <dgm:cxn modelId="{B27D9F0A-F90D-AB49-A634-0708B1DD54FC}" srcId="{7BCC3293-75B5-8447-8170-C4E8934FB902}" destId="{94E2219F-979D-AE48-8335-D9D3C9489F22}" srcOrd="0" destOrd="0" parTransId="{7777C923-A327-A541-B212-BC90E42459DE}" sibTransId="{8C83CE58-1960-3542-9BCD-6E6CDD8F2AC4}"/>
    <dgm:cxn modelId="{93BB2E0C-3558-CC43-9245-983D21348AD1}" type="presOf" srcId="{E5BE19E9-07ED-344F-9125-2A4DBF126DD4}" destId="{D72D18D6-81A7-BF4C-B80D-7530C060F318}" srcOrd="0" destOrd="0" presId="urn:microsoft.com/office/officeart/2005/8/layout/vList5"/>
    <dgm:cxn modelId="{A2AE6D2E-6EBB-5649-A228-065094643281}" type="presOf" srcId="{E6A2ECF5-4EA1-9B41-AE0A-C9ED90B17EFE}" destId="{66D71880-2B6A-DF4F-8AAD-DFF703CD84BD}" srcOrd="0" destOrd="0" presId="urn:microsoft.com/office/officeart/2005/8/layout/vList5"/>
    <dgm:cxn modelId="{1B896C5D-E337-A747-ACD8-29E388559E4F}" srcId="{B44AB0F0-1616-9E46-99CD-811DE9E30DAA}" destId="{E6A2ECF5-4EA1-9B41-AE0A-C9ED90B17EFE}" srcOrd="0" destOrd="0" parTransId="{760B6D5E-6F8F-5442-AC76-C812A79FED09}" sibTransId="{89891246-96E2-0F44-9F7E-A3744AAEA8F0}"/>
    <dgm:cxn modelId="{79D53C43-F1DD-AD49-BE37-DB632D7BDA06}" type="presOf" srcId="{94E2219F-979D-AE48-8335-D9D3C9489F22}" destId="{6B1DAF6C-F8EC-3442-860B-4DC151F49B6D}" srcOrd="0" destOrd="0" presId="urn:microsoft.com/office/officeart/2005/8/layout/vList5"/>
    <dgm:cxn modelId="{CEA7BC68-DD31-704C-AEA7-9ED6A6454EE4}" type="presOf" srcId="{B44AB0F0-1616-9E46-99CD-811DE9E30DAA}" destId="{9D9D9C45-6E69-604D-B675-CAAAF30896BC}" srcOrd="0" destOrd="0" presId="urn:microsoft.com/office/officeart/2005/8/layout/vList5"/>
    <dgm:cxn modelId="{4CD4F369-2BD3-AA45-9086-2C062DE1E983}" srcId="{FC0DFC5E-E2A0-654D-8319-4BF823DC52B0}" destId="{E7CE4511-AFD6-3B47-BB0D-E8CB89399143}" srcOrd="0" destOrd="0" parTransId="{E714032F-4436-FB47-A8B8-8D9CE9799232}" sibTransId="{939B4307-FE79-3143-94B2-1C38DF6B0B38}"/>
    <dgm:cxn modelId="{09B9A46E-3CE3-CD40-82FA-BC9A65D77A15}" srcId="{E5BE19E9-07ED-344F-9125-2A4DBF126DD4}" destId="{9FECF89A-6F20-684E-81FB-8E712FE73B70}" srcOrd="0" destOrd="0" parTransId="{1650A246-3700-964F-9537-404F457F9CAA}" sibTransId="{7FD7A5B0-490D-B249-B62C-D476F57AF710}"/>
    <dgm:cxn modelId="{7F4DBA50-AB6E-124B-AEF8-A7FB9466876A}" srcId="{7BCC3293-75B5-8447-8170-C4E8934FB902}" destId="{E5BE19E9-07ED-344F-9125-2A4DBF126DD4}" srcOrd="3" destOrd="0" parTransId="{66C28907-93D2-344A-9148-21A5DDCC4F89}" sibTransId="{560354F2-3926-9D49-B6BB-C5F94A35D711}"/>
    <dgm:cxn modelId="{183EA674-2E7E-2D47-A8C2-FA4CD48BBCD6}" srcId="{2C7B28D2-E908-D249-82AD-E43D3E1B0C73}" destId="{9B5B66FE-16D7-3242-8E4C-24F6A5C069C5}" srcOrd="0" destOrd="0" parTransId="{DC585C83-C90F-4C40-ACA6-9B07194226BA}" sibTransId="{D1549F4F-F9A4-294F-9C6A-BDFD92CA57DE}"/>
    <dgm:cxn modelId="{691AF475-23C4-1048-B7DE-BE6C38791656}" type="presOf" srcId="{E7CE4511-AFD6-3B47-BB0D-E8CB89399143}" destId="{B0C1FB0D-2E05-2F4B-87F3-BE44A68199E2}" srcOrd="0" destOrd="0" presId="urn:microsoft.com/office/officeart/2005/8/layout/vList5"/>
    <dgm:cxn modelId="{2CEB9F5A-3F47-2948-BB73-637E3AB6C73E}" srcId="{7BCC3293-75B5-8447-8170-C4E8934FB902}" destId="{2C7B28D2-E908-D249-82AD-E43D3E1B0C73}" srcOrd="2" destOrd="0" parTransId="{FE395F10-EBF6-E54E-AA62-BCBE4A4B5973}" sibTransId="{90A2F1EE-94EC-A840-8013-A4D1DFC97B52}"/>
    <dgm:cxn modelId="{5EEE1E8E-8D5E-EF4F-A873-3266C8007E3C}" srcId="{7BCC3293-75B5-8447-8170-C4E8934FB902}" destId="{FC0DFC5E-E2A0-654D-8319-4BF823DC52B0}" srcOrd="1" destOrd="0" parTransId="{8B803A00-EE57-7A4A-96F1-656DE0805FDB}" sibTransId="{1446EDDD-FF5E-7B47-8A96-376B7C918BF5}"/>
    <dgm:cxn modelId="{FFEE1DB1-AAAB-7E41-8680-D48868DB6F32}" srcId="{7BCC3293-75B5-8447-8170-C4E8934FB902}" destId="{B44AB0F0-1616-9E46-99CD-811DE9E30DAA}" srcOrd="4" destOrd="0" parTransId="{4BA3B845-CC94-2A4C-AE18-452AC6105CE4}" sibTransId="{410FA60E-9397-DD48-8942-4E28F72B7503}"/>
    <dgm:cxn modelId="{35BDB7B5-21B9-B544-9BDB-90FB012AD68B}" type="presOf" srcId="{7BCC3293-75B5-8447-8170-C4E8934FB902}" destId="{CF21C243-A4E2-2C4A-A564-D0CA0869E794}" srcOrd="0" destOrd="0" presId="urn:microsoft.com/office/officeart/2005/8/layout/vList5"/>
    <dgm:cxn modelId="{849CE9D8-7ED0-B642-8771-C0E85940C0CA}" type="presOf" srcId="{9B5B66FE-16D7-3242-8E4C-24F6A5C069C5}" destId="{837D300C-F1AC-434F-B1DF-6E3396FC73CC}" srcOrd="0" destOrd="0" presId="urn:microsoft.com/office/officeart/2005/8/layout/vList5"/>
    <dgm:cxn modelId="{2BCC99E0-C93D-2A40-908B-1ADEE513CBB8}" type="presOf" srcId="{9FECF89A-6F20-684E-81FB-8E712FE73B70}" destId="{AA7077AF-6680-DE45-9FA3-E6FC9792EAEC}" srcOrd="0" destOrd="0" presId="urn:microsoft.com/office/officeart/2005/8/layout/vList5"/>
    <dgm:cxn modelId="{7E4B0EED-05B4-3C4E-B580-C4CAD6684279}" srcId="{94E2219F-979D-AE48-8335-D9D3C9489F22}" destId="{26DA5B83-E84B-7C48-A787-7AF53DD2D572}" srcOrd="0" destOrd="0" parTransId="{7DD7D09D-B3D3-E442-A9A1-3F81354AC3DA}" sibTransId="{7AFEB5E6-9742-2A4F-A301-F207007B8491}"/>
    <dgm:cxn modelId="{975C43EE-A2ED-9B4F-97C1-4C7C6C2117CE}" type="presOf" srcId="{FC0DFC5E-E2A0-654D-8319-4BF823DC52B0}" destId="{052E203E-6563-204D-BEBD-771528A6C616}" srcOrd="0" destOrd="0" presId="urn:microsoft.com/office/officeart/2005/8/layout/vList5"/>
    <dgm:cxn modelId="{D5D7E0F2-D274-3A4E-B710-C8E3F7BB804F}" type="presOf" srcId="{26DA5B83-E84B-7C48-A787-7AF53DD2D572}" destId="{0321820E-F8D0-3C4C-AD4C-73FEB7935E65}" srcOrd="0" destOrd="0" presId="urn:microsoft.com/office/officeart/2005/8/layout/vList5"/>
    <dgm:cxn modelId="{3D34D4FE-7329-944B-AC37-5DD5558F0A3C}" type="presOf" srcId="{2C7B28D2-E908-D249-82AD-E43D3E1B0C73}" destId="{1AC62E5B-02A7-874B-82DC-C7D494E744C9}" srcOrd="0" destOrd="0" presId="urn:microsoft.com/office/officeart/2005/8/layout/vList5"/>
    <dgm:cxn modelId="{CF691A47-B3D5-534A-9417-EBF9B744CFF2}" type="presParOf" srcId="{CF21C243-A4E2-2C4A-A564-D0CA0869E794}" destId="{C35D4238-D544-5D4F-9E0B-E2FBF24C145A}" srcOrd="0" destOrd="0" presId="urn:microsoft.com/office/officeart/2005/8/layout/vList5"/>
    <dgm:cxn modelId="{C90BE492-A909-F048-8870-FD8C9BB64509}" type="presParOf" srcId="{C35D4238-D544-5D4F-9E0B-E2FBF24C145A}" destId="{6B1DAF6C-F8EC-3442-860B-4DC151F49B6D}" srcOrd="0" destOrd="0" presId="urn:microsoft.com/office/officeart/2005/8/layout/vList5"/>
    <dgm:cxn modelId="{394DD9C5-4E1E-3B40-BAF8-1F66D3D5C5D9}" type="presParOf" srcId="{C35D4238-D544-5D4F-9E0B-E2FBF24C145A}" destId="{0321820E-F8D0-3C4C-AD4C-73FEB7935E65}" srcOrd="1" destOrd="0" presId="urn:microsoft.com/office/officeart/2005/8/layout/vList5"/>
    <dgm:cxn modelId="{AB0D3999-CAB6-4F44-9839-6052415115D9}" type="presParOf" srcId="{CF21C243-A4E2-2C4A-A564-D0CA0869E794}" destId="{B53AD2C8-1FF3-D142-A086-2AA66FC2E9CA}" srcOrd="1" destOrd="0" presId="urn:microsoft.com/office/officeart/2005/8/layout/vList5"/>
    <dgm:cxn modelId="{E72B1FFC-A262-F849-9BE0-BC441109D22D}" type="presParOf" srcId="{CF21C243-A4E2-2C4A-A564-D0CA0869E794}" destId="{1890F795-243D-8742-A2F6-E8AB39BDDD35}" srcOrd="2" destOrd="0" presId="urn:microsoft.com/office/officeart/2005/8/layout/vList5"/>
    <dgm:cxn modelId="{FFD9DE94-12BA-9844-AF7A-0DCF7A6B4B73}" type="presParOf" srcId="{1890F795-243D-8742-A2F6-E8AB39BDDD35}" destId="{052E203E-6563-204D-BEBD-771528A6C616}" srcOrd="0" destOrd="0" presId="urn:microsoft.com/office/officeart/2005/8/layout/vList5"/>
    <dgm:cxn modelId="{7D8007FF-A6A8-9D48-8E41-7E68842CCFC3}" type="presParOf" srcId="{1890F795-243D-8742-A2F6-E8AB39BDDD35}" destId="{B0C1FB0D-2E05-2F4B-87F3-BE44A68199E2}" srcOrd="1" destOrd="0" presId="urn:microsoft.com/office/officeart/2005/8/layout/vList5"/>
    <dgm:cxn modelId="{FE027415-CD05-8A45-A153-962461A0F50F}" type="presParOf" srcId="{CF21C243-A4E2-2C4A-A564-D0CA0869E794}" destId="{BCAA69E5-0818-EC48-A81E-F166EF27AC24}" srcOrd="3" destOrd="0" presId="urn:microsoft.com/office/officeart/2005/8/layout/vList5"/>
    <dgm:cxn modelId="{079480E3-6919-1B42-82EF-158640C1800A}" type="presParOf" srcId="{CF21C243-A4E2-2C4A-A564-D0CA0869E794}" destId="{3FA1C59D-5C76-7A42-AC94-832A3F229467}" srcOrd="4" destOrd="0" presId="urn:microsoft.com/office/officeart/2005/8/layout/vList5"/>
    <dgm:cxn modelId="{42BB67BA-DAF0-9C48-91F4-62CCF0E7AD47}" type="presParOf" srcId="{3FA1C59D-5C76-7A42-AC94-832A3F229467}" destId="{1AC62E5B-02A7-874B-82DC-C7D494E744C9}" srcOrd="0" destOrd="0" presId="urn:microsoft.com/office/officeart/2005/8/layout/vList5"/>
    <dgm:cxn modelId="{0D01C829-5F05-3249-ADAA-FE1E6A4DE255}" type="presParOf" srcId="{3FA1C59D-5C76-7A42-AC94-832A3F229467}" destId="{837D300C-F1AC-434F-B1DF-6E3396FC73CC}" srcOrd="1" destOrd="0" presId="urn:microsoft.com/office/officeart/2005/8/layout/vList5"/>
    <dgm:cxn modelId="{DD8794DF-93EE-9A47-AF6B-D063697DB98C}" type="presParOf" srcId="{CF21C243-A4E2-2C4A-A564-D0CA0869E794}" destId="{5F04CEB3-4851-B04A-B378-70608F9BEA58}" srcOrd="5" destOrd="0" presId="urn:microsoft.com/office/officeart/2005/8/layout/vList5"/>
    <dgm:cxn modelId="{5E03598A-A9F2-EF46-AA5E-AAE0808C2294}" type="presParOf" srcId="{CF21C243-A4E2-2C4A-A564-D0CA0869E794}" destId="{866131F0-D13B-C047-B396-667515C610F3}" srcOrd="6" destOrd="0" presId="urn:microsoft.com/office/officeart/2005/8/layout/vList5"/>
    <dgm:cxn modelId="{7E54BFF1-B191-3744-9E88-CEAD506AA9B7}" type="presParOf" srcId="{866131F0-D13B-C047-B396-667515C610F3}" destId="{D72D18D6-81A7-BF4C-B80D-7530C060F318}" srcOrd="0" destOrd="0" presId="urn:microsoft.com/office/officeart/2005/8/layout/vList5"/>
    <dgm:cxn modelId="{CF7336E3-23A8-9C4E-8C22-BFF3C9067041}" type="presParOf" srcId="{866131F0-D13B-C047-B396-667515C610F3}" destId="{AA7077AF-6680-DE45-9FA3-E6FC9792EAEC}" srcOrd="1" destOrd="0" presId="urn:microsoft.com/office/officeart/2005/8/layout/vList5"/>
    <dgm:cxn modelId="{28349A57-4D7C-A243-BE79-FB20415ADF41}" type="presParOf" srcId="{CF21C243-A4E2-2C4A-A564-D0CA0869E794}" destId="{E0AECFAD-9EEE-B841-9392-D4000D3BBBCF}" srcOrd="7" destOrd="0" presId="urn:microsoft.com/office/officeart/2005/8/layout/vList5"/>
    <dgm:cxn modelId="{372D22AC-ADB5-A94A-BB89-64215D8A876B}" type="presParOf" srcId="{CF21C243-A4E2-2C4A-A564-D0CA0869E794}" destId="{C70D1E82-8B72-074F-BA3B-2B53A253885F}" srcOrd="8" destOrd="0" presId="urn:microsoft.com/office/officeart/2005/8/layout/vList5"/>
    <dgm:cxn modelId="{88DEADD9-B7FB-D84F-B98D-7172F393FFC0}" type="presParOf" srcId="{C70D1E82-8B72-074F-BA3B-2B53A253885F}" destId="{9D9D9C45-6E69-604D-B675-CAAAF30896BC}" srcOrd="0" destOrd="0" presId="urn:microsoft.com/office/officeart/2005/8/layout/vList5"/>
    <dgm:cxn modelId="{311576E3-1EBC-B741-9B48-F4AAC12E804B}" type="presParOf" srcId="{C70D1E82-8B72-074F-BA3B-2B53A253885F}" destId="{66D71880-2B6A-DF4F-8AAD-DFF703CD84B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CD1929C-5BA7-4187-AC03-DC24ED9278EB}" type="doc">
      <dgm:prSet loTypeId="urn:microsoft.com/office/officeart/2009/3/layout/BlockDescending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4E86641B-3E75-414A-92C8-C6257FC059CA}">
      <dgm:prSet phldrT="[Text]" custT="1"/>
      <dgm:spPr/>
      <dgm:t>
        <a:bodyPr/>
        <a:lstStyle/>
        <a:p>
          <a:pPr algn="r">
            <a:lnSpc>
              <a:spcPct val="100000"/>
            </a:lnSpc>
            <a:spcAft>
              <a:spcPts val="300"/>
            </a:spcAft>
          </a:pPr>
          <a:r>
            <a:rPr lang="en-US" sz="1200">
              <a:latin typeface="Times New Roman" pitchFamily="18" charset="0"/>
              <a:cs typeface="Times New Roman" pitchFamily="18" charset="0"/>
            </a:rPr>
            <a:t>Ci3T: Primary Prevention</a:t>
          </a:r>
        </a:p>
      </dgm:t>
    </dgm:pt>
    <dgm:pt modelId="{C14BEA9B-8A37-4E03-8F66-B0E6840B032D}" type="parTrans" cxnId="{27EA48FA-CE99-4C20-96DE-A9D07ECF0C1A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DB29448A-9FBA-485A-9E41-A13C780DA8D7}" type="sibTrans" cxnId="{27EA48FA-CE99-4C20-96DE-A9D07ECF0C1A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8A1B6728-0BEA-46FF-91C7-9EA42BC7D602}">
      <dgm:prSet phldrT="[Text]" custT="1"/>
      <dgm:spPr/>
      <dgm:t>
        <a:bodyPr/>
        <a:lstStyle/>
        <a:p>
          <a:r>
            <a:rPr lang="en-US" sz="1200" b="1">
              <a:latin typeface="Times New Roman" pitchFamily="18" charset="0"/>
              <a:cs typeface="Times New Roman" pitchFamily="18" charset="0"/>
            </a:rPr>
            <a:t>Session 1: </a:t>
          </a:r>
        </a:p>
      </dgm:t>
    </dgm:pt>
    <dgm:pt modelId="{E0B18581-7FA8-4BD4-9852-7C849A324D9B}" type="parTrans" cxnId="{F48608D7-C85C-477C-8702-1D72640B5748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C128EFC2-F7D9-4DAB-A10E-4DE8C7726C60}" type="sibTrans" cxnId="{F48608D7-C85C-477C-8702-1D72640B5748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1F3525A5-DA50-434B-AE26-90481C0C160A}">
      <dgm:prSet phldrT="[Text]" custT="1"/>
      <dgm:spPr/>
      <dgm:t>
        <a:bodyPr/>
        <a:lstStyle/>
        <a:p>
          <a:r>
            <a:rPr lang="en-US" sz="1200">
              <a:latin typeface="Times New Roman" pitchFamily="18" charset="0"/>
              <a:cs typeface="Times New Roman" pitchFamily="18" charset="0"/>
            </a:rPr>
            <a:t>Overview of Ci3T Prevention Models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Setting a Purpose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Establish team meetings and roles</a:t>
          </a:r>
        </a:p>
        <a:p>
          <a:r>
            <a:rPr lang="en-US" sz="1200" b="1">
              <a:latin typeface="Times New Roman" pitchFamily="18" charset="0"/>
              <a:cs typeface="Times New Roman" pitchFamily="18" charset="0"/>
            </a:rPr>
            <a:t>Session 2: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Mission and Purpose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Establish Roles and Responsibilities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Procedures for Teaching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Procedures for Reinforcing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Reactive Plan</a:t>
          </a:r>
        </a:p>
        <a:p>
          <a:r>
            <a:rPr lang="en-US" sz="1200" b="1">
              <a:latin typeface="Times New Roman" pitchFamily="18" charset="0"/>
              <a:cs typeface="Times New Roman" pitchFamily="18" charset="0"/>
            </a:rPr>
            <a:t>Session 3:</a:t>
          </a:r>
        </a:p>
        <a:p>
          <a:r>
            <a:rPr lang="en-US" sz="1200" b="0">
              <a:latin typeface="Times New Roman" pitchFamily="18" charset="0"/>
              <a:cs typeface="Times New Roman" pitchFamily="18" charset="0"/>
            </a:rPr>
            <a:t>Procedures for Monitoring</a:t>
          </a:r>
        </a:p>
        <a:p>
          <a:r>
            <a:rPr lang="en-US" sz="1200" b="1">
              <a:latin typeface="Times New Roman" pitchFamily="18" charset="0"/>
              <a:cs typeface="Times New Roman" pitchFamily="18" charset="0"/>
            </a:rPr>
            <a:t>Session 4: </a:t>
          </a:r>
        </a:p>
        <a:p>
          <a:r>
            <a:rPr lang="en-US" sz="1200" b="0">
              <a:latin typeface="Times New Roman" pitchFamily="18" charset="0"/>
              <a:cs typeface="Times New Roman" pitchFamily="18" charset="0"/>
            </a:rPr>
            <a:t>Revise Primary Plan using Stakeholder feedback</a:t>
          </a:r>
        </a:p>
        <a:p>
          <a:r>
            <a:rPr lang="en-US" sz="1200" b="0">
              <a:latin typeface="Times New Roman" pitchFamily="18" charset="0"/>
              <a:cs typeface="Times New Roman" pitchFamily="18" charset="0"/>
            </a:rPr>
            <a:t>Prepare presentation</a:t>
          </a:r>
        </a:p>
        <a:p>
          <a:endParaRPr lang="en-US" sz="1200">
            <a:latin typeface="Times New Roman" pitchFamily="18" charset="0"/>
            <a:cs typeface="Times New Roman" pitchFamily="18" charset="0"/>
          </a:endParaRPr>
        </a:p>
        <a:p>
          <a:endParaRPr lang="en-US" sz="1200">
            <a:latin typeface="Times New Roman" pitchFamily="18" charset="0"/>
            <a:cs typeface="Times New Roman" pitchFamily="18" charset="0"/>
          </a:endParaRPr>
        </a:p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1734DBD4-9379-4E26-94D5-511C92813279}" type="parTrans" cxnId="{F8B21C00-BD45-4B37-8ED0-E90DFC035080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322F9EFB-D11A-4705-9E65-DCF370254C35}" type="sibTrans" cxnId="{F8B21C00-BD45-4B37-8ED0-E90DFC035080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9DC7668C-7233-4928-B301-0B8625561F43}">
      <dgm:prSet phldrT="[Text]" custT="1"/>
      <dgm:spPr/>
      <dgm:t>
        <a:bodyPr/>
        <a:lstStyle/>
        <a:p>
          <a:r>
            <a:rPr lang="en-US" sz="1200">
              <a:latin typeface="Times New Roman" pitchFamily="18" charset="0"/>
              <a:cs typeface="Times New Roman" pitchFamily="18" charset="0"/>
            </a:rPr>
            <a:t>Ci3T: Secondary Prevention</a:t>
          </a:r>
        </a:p>
      </dgm:t>
    </dgm:pt>
    <dgm:pt modelId="{3B59BFEA-50D2-4E9D-923C-B81986CD7E8D}" type="parTrans" cxnId="{8E8E128E-0EAE-4E71-9274-7B779218C38A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5019D038-AB76-4AB3-A1B3-804FE0569F82}" type="sibTrans" cxnId="{8E8E128E-0EAE-4E71-9274-7B779218C38A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ECCCE70E-49E3-41BC-BB16-1FA56B2816F7}">
      <dgm:prSet phldrT="[Text]" custT="1"/>
      <dgm:spPr/>
      <dgm:t>
        <a:bodyPr/>
        <a:lstStyle/>
        <a:p>
          <a:r>
            <a:rPr lang="en-US" sz="1200" b="1">
              <a:latin typeface="Times New Roman" pitchFamily="18" charset="0"/>
              <a:cs typeface="Times New Roman" pitchFamily="18" charset="0"/>
            </a:rPr>
            <a:t>Session 5:</a:t>
          </a:r>
        </a:p>
      </dgm:t>
    </dgm:pt>
    <dgm:pt modelId="{3E6F1F52-EBF9-4EE4-935F-D988E456E06A}" type="parTrans" cxnId="{90ED159B-3DB5-4F19-8218-3707ADE1A936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5D4BA9A8-9CB4-4875-AF15-6B7E03DDF17B}" type="sibTrans" cxnId="{90ED159B-3DB5-4F19-8218-3707ADE1A936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9E104B74-8C8C-4A37-AA38-44BFAD17368B}">
      <dgm:prSet phldrT="[Text]" custT="1"/>
      <dgm:spPr/>
      <dgm:t>
        <a:bodyPr/>
        <a:lstStyle/>
        <a:p>
          <a:r>
            <a:rPr lang="en-US" sz="1200">
              <a:latin typeface="Times New Roman" pitchFamily="18" charset="0"/>
              <a:cs typeface="Times New Roman" pitchFamily="18" charset="0"/>
            </a:rPr>
            <a:t>Overview of Teacher focused Strategies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Overview of Student Focused Strategies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Using data to determine which students may need Secondary (Tier 2) supports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Draft the Secondary Intervention Grid based on existing supports</a:t>
          </a:r>
        </a:p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F3E1163E-5A32-4565-AAE3-1544E03C57C0}" type="parTrans" cxnId="{B745CB68-E1EB-417B-A8F2-4383AB7D15DC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678BAE50-D993-41C4-A455-19212F4B227C}" type="sibTrans" cxnId="{B745CB68-E1EB-417B-A8F2-4383AB7D15DC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6EB99CF1-753E-4DAD-9945-BCB591DDA653}">
      <dgm:prSet phldrT="[Text]" custT="1"/>
      <dgm:spPr/>
      <dgm:t>
        <a:bodyPr/>
        <a:lstStyle/>
        <a:p>
          <a:r>
            <a:rPr lang="en-US" sz="1200">
              <a:latin typeface="Times New Roman" pitchFamily="18" charset="0"/>
              <a:cs typeface="Times New Roman" pitchFamily="18" charset="0"/>
            </a:rPr>
            <a:t> Ci3T: Tertiary Prevention</a:t>
          </a:r>
        </a:p>
      </dgm:t>
    </dgm:pt>
    <dgm:pt modelId="{F61BDD37-21EF-4EBA-AA56-DB2615008E5E}" type="parTrans" cxnId="{A1C16BA1-468B-46A9-AAE2-047CB0591335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0BA90FC8-E8B3-455E-BAC2-697B40BF1AA2}" type="sibTrans" cxnId="{A1C16BA1-468B-46A9-AAE2-047CB0591335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B5F79758-A5A9-42EC-A484-D17798226E2D}">
      <dgm:prSet phldrT="[Text]" custT="1"/>
      <dgm:spPr/>
      <dgm:t>
        <a:bodyPr/>
        <a:lstStyle/>
        <a:p>
          <a:r>
            <a:rPr lang="en-US" sz="1200" b="1">
              <a:latin typeface="Times New Roman" pitchFamily="18" charset="0"/>
              <a:cs typeface="Times New Roman" pitchFamily="18" charset="0"/>
            </a:rPr>
            <a:t>Session 6:</a:t>
          </a:r>
        </a:p>
      </dgm:t>
    </dgm:pt>
    <dgm:pt modelId="{A49B111F-9EF8-48F6-9DCE-B7648FF60119}" type="parTrans" cxnId="{007E9BD3-33F4-489E-9763-24B5B25AE434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7D799EC4-7BE2-4E09-BF1C-942C2F2080D7}" type="sibTrans" cxnId="{007E9BD3-33F4-489E-9763-24B5B25AE434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FFC32F24-B43C-4A9C-8CF2-41548106BC13}">
      <dgm:prSet phldrT="[Text]" custT="1"/>
      <dgm:spPr/>
      <dgm:t>
        <a:bodyPr/>
        <a:lstStyle/>
        <a:p>
          <a:r>
            <a:rPr lang="en-US" sz="1200">
              <a:latin typeface="Times New Roman" pitchFamily="18" charset="0"/>
              <a:cs typeface="Times New Roman" pitchFamily="18" charset="0"/>
            </a:rPr>
            <a:t>Final revisions of Ci3T Plan based on stakeholder feedback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Draft Tertiary (Tier 3) Prevention Intervention Grids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Design Implementation Manual and Plan for roll out to faculty, students, and parents</a:t>
          </a:r>
        </a:p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7994BEBB-E3B8-408A-A4DA-9377ACD4C1F2}" type="parTrans" cxnId="{8DDAD3D3-BA7B-4274-B33A-8B3EAA345378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12495495-3A5E-4671-B455-4F8828F17530}" type="sibTrans" cxnId="{8DDAD3D3-BA7B-4274-B33A-8B3EAA345378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BD54107B-3B8F-4038-B65A-69D3D8E139BE}" type="pres">
      <dgm:prSet presAssocID="{2CD1929C-5BA7-4187-AC03-DC24ED9278EB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630E10FB-4553-4461-A006-A299B904ABEE}" type="pres">
      <dgm:prSet presAssocID="{4E86641B-3E75-414A-92C8-C6257FC059CA}" presName="parentText_1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438BD05C-7066-4A3F-BF09-0A3D5A9E0E57}" type="pres">
      <dgm:prSet presAssocID="{4E86641B-3E75-414A-92C8-C6257FC059CA}" presName="childText_1" presStyleLbl="node1" presStyleIdx="0" presStyleCnt="3" custScaleX="167998" custLinFactNeighborX="-61144">
        <dgm:presLayoutVars>
          <dgm:chMax val="0"/>
          <dgm:chPref val="0"/>
          <dgm:bulletEnabled val="1"/>
        </dgm:presLayoutVars>
      </dgm:prSet>
      <dgm:spPr/>
    </dgm:pt>
    <dgm:pt modelId="{E4BF9C64-0696-41C1-ADDB-5D141825DC12}" type="pres">
      <dgm:prSet presAssocID="{4E86641B-3E75-414A-92C8-C6257FC059CA}" presName="accentShape_1" presStyleCnt="0"/>
      <dgm:spPr/>
    </dgm:pt>
    <dgm:pt modelId="{7D55B0F5-2046-44DB-9447-7177F48EB517}" type="pres">
      <dgm:prSet presAssocID="{4E86641B-3E75-414A-92C8-C6257FC059CA}" presName="imageRepeatNode" presStyleLbl="node1" presStyleIdx="0" presStyleCnt="3" custScaleX="147298" custLinFactNeighborX="-47358" custLinFactNeighborY="482"/>
      <dgm:spPr/>
    </dgm:pt>
    <dgm:pt modelId="{CA186FCF-FF9A-4278-B3FF-EAA6B789E606}" type="pres">
      <dgm:prSet presAssocID="{9DC7668C-7233-4928-B301-0B8625561F43}" presName="parentText_2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E06FA8CB-696A-4A94-948C-946E34183266}" type="pres">
      <dgm:prSet presAssocID="{9DC7668C-7233-4928-B301-0B8625561F43}" presName="childText_2" presStyleLbl="node2" presStyleIdx="0" presStyleCnt="0" custScaleX="154486" custScaleY="73801" custLinFactNeighborX="-13866" custLinFactNeighborY="8951">
        <dgm:presLayoutVars>
          <dgm:chMax val="0"/>
          <dgm:chPref val="0"/>
          <dgm:bulletEnabled val="1"/>
        </dgm:presLayoutVars>
      </dgm:prSet>
      <dgm:spPr/>
    </dgm:pt>
    <dgm:pt modelId="{D62F3881-8782-4479-8B64-19CA4DC4780C}" type="pres">
      <dgm:prSet presAssocID="{9DC7668C-7233-4928-B301-0B8625561F43}" presName="accentShape_2" presStyleCnt="0"/>
      <dgm:spPr/>
    </dgm:pt>
    <dgm:pt modelId="{DC30BB0B-13B9-4E17-A4CA-5BA185C94FAE}" type="pres">
      <dgm:prSet presAssocID="{9DC7668C-7233-4928-B301-0B8625561F43}" presName="imageRepeatNode" presStyleLbl="node1" presStyleIdx="1" presStyleCnt="3" custScaleX="142099" custScaleY="81516" custLinFactNeighborX="-11764" custLinFactNeighborY="9735"/>
      <dgm:spPr/>
    </dgm:pt>
    <dgm:pt modelId="{D2EB37DC-1301-4AF4-B951-7916DF097BCA}" type="pres">
      <dgm:prSet presAssocID="{6EB99CF1-753E-4DAD-9945-BCB591DDA653}" presName="parentText_3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EEF357A7-AB32-4831-A684-5154DE7AB191}" type="pres">
      <dgm:prSet presAssocID="{6EB99CF1-753E-4DAD-9945-BCB591DDA653}" presName="childText_3" presStyleLbl="node2" presStyleIdx="0" presStyleCnt="0" custScaleX="131881" custScaleY="65718" custLinFactNeighborX="21932" custLinFactNeighborY="10198">
        <dgm:presLayoutVars>
          <dgm:chMax val="0"/>
          <dgm:chPref val="0"/>
          <dgm:bulletEnabled val="1"/>
        </dgm:presLayoutVars>
      </dgm:prSet>
      <dgm:spPr/>
    </dgm:pt>
    <dgm:pt modelId="{61F254AF-04EE-4074-8DEF-1E2B443BBC4E}" type="pres">
      <dgm:prSet presAssocID="{6EB99CF1-753E-4DAD-9945-BCB591DDA653}" presName="accentShape_3" presStyleCnt="0"/>
      <dgm:spPr/>
    </dgm:pt>
    <dgm:pt modelId="{F12353C5-0B7D-429C-B02E-9CF01484525F}" type="pres">
      <dgm:prSet presAssocID="{6EB99CF1-753E-4DAD-9945-BCB591DDA653}" presName="imageRepeatNode" presStyleLbl="node1" presStyleIdx="2" presStyleCnt="3" custScaleX="136773" custScaleY="73358" custLinFactNeighborX="18345" custLinFactNeighborY="13907"/>
      <dgm:spPr/>
    </dgm:pt>
  </dgm:ptLst>
  <dgm:cxnLst>
    <dgm:cxn modelId="{F8B21C00-BD45-4B37-8ED0-E90DFC035080}" srcId="{4E86641B-3E75-414A-92C8-C6257FC059CA}" destId="{1F3525A5-DA50-434B-AE26-90481C0C160A}" srcOrd="1" destOrd="0" parTransId="{1734DBD4-9379-4E26-94D5-511C92813279}" sibTransId="{322F9EFB-D11A-4705-9E65-DCF370254C35}"/>
    <dgm:cxn modelId="{CC7AFD18-4A1A-41CA-994F-16F1A0F08EBD}" type="presOf" srcId="{8A1B6728-0BEA-46FF-91C7-9EA42BC7D602}" destId="{438BD05C-7066-4A3F-BF09-0A3D5A9E0E57}" srcOrd="0" destOrd="0" presId="urn:microsoft.com/office/officeart/2009/3/layout/BlockDescendingList"/>
    <dgm:cxn modelId="{EC84B31C-C719-4CBB-83C7-A9928BC77B3B}" type="presOf" srcId="{4E86641B-3E75-414A-92C8-C6257FC059CA}" destId="{7D55B0F5-2046-44DB-9447-7177F48EB517}" srcOrd="1" destOrd="0" presId="urn:microsoft.com/office/officeart/2009/3/layout/BlockDescendingList"/>
    <dgm:cxn modelId="{719CF01C-C102-4A3A-B76E-C0C100B51E20}" type="presOf" srcId="{9DC7668C-7233-4928-B301-0B8625561F43}" destId="{CA186FCF-FF9A-4278-B3FF-EAA6B789E606}" srcOrd="0" destOrd="0" presId="urn:microsoft.com/office/officeart/2009/3/layout/BlockDescendingList"/>
    <dgm:cxn modelId="{751E103B-C0D4-41F3-94CA-8DD95726BC2D}" type="presOf" srcId="{1F3525A5-DA50-434B-AE26-90481C0C160A}" destId="{438BD05C-7066-4A3F-BF09-0A3D5A9E0E57}" srcOrd="0" destOrd="1" presId="urn:microsoft.com/office/officeart/2009/3/layout/BlockDescendingList"/>
    <dgm:cxn modelId="{1406145E-4253-42C3-BFD7-A9ADFD0C11BC}" type="presOf" srcId="{6EB99CF1-753E-4DAD-9945-BCB591DDA653}" destId="{D2EB37DC-1301-4AF4-B951-7916DF097BCA}" srcOrd="0" destOrd="0" presId="urn:microsoft.com/office/officeart/2009/3/layout/BlockDescendingList"/>
    <dgm:cxn modelId="{B745CB68-E1EB-417B-A8F2-4383AB7D15DC}" srcId="{9DC7668C-7233-4928-B301-0B8625561F43}" destId="{9E104B74-8C8C-4A37-AA38-44BFAD17368B}" srcOrd="1" destOrd="0" parTransId="{F3E1163E-5A32-4565-AAE3-1544E03C57C0}" sibTransId="{678BAE50-D993-41C4-A455-19212F4B227C}"/>
    <dgm:cxn modelId="{C4887A50-50DF-4BDB-9AE7-6FA3202EB209}" type="presOf" srcId="{9E104B74-8C8C-4A37-AA38-44BFAD17368B}" destId="{E06FA8CB-696A-4A94-948C-946E34183266}" srcOrd="0" destOrd="1" presId="urn:microsoft.com/office/officeart/2009/3/layout/BlockDescendingList"/>
    <dgm:cxn modelId="{CE914172-119C-4CD1-97B4-C59495EC0132}" type="presOf" srcId="{4E86641B-3E75-414A-92C8-C6257FC059CA}" destId="{630E10FB-4553-4461-A006-A299B904ABEE}" srcOrd="0" destOrd="0" presId="urn:microsoft.com/office/officeart/2009/3/layout/BlockDescendingList"/>
    <dgm:cxn modelId="{7E59B158-0DF6-4988-BE53-C51DCDB4D694}" type="presOf" srcId="{ECCCE70E-49E3-41BC-BB16-1FA56B2816F7}" destId="{E06FA8CB-696A-4A94-948C-946E34183266}" srcOrd="0" destOrd="0" presId="urn:microsoft.com/office/officeart/2009/3/layout/BlockDescendingList"/>
    <dgm:cxn modelId="{8E8E128E-0EAE-4E71-9274-7B779218C38A}" srcId="{2CD1929C-5BA7-4187-AC03-DC24ED9278EB}" destId="{9DC7668C-7233-4928-B301-0B8625561F43}" srcOrd="1" destOrd="0" parTransId="{3B59BFEA-50D2-4E9D-923C-B81986CD7E8D}" sibTransId="{5019D038-AB76-4AB3-A1B3-804FE0569F82}"/>
    <dgm:cxn modelId="{A3B66D96-C1E8-4D30-8794-077656BAB70D}" type="presOf" srcId="{B5F79758-A5A9-42EC-A484-D17798226E2D}" destId="{EEF357A7-AB32-4831-A684-5154DE7AB191}" srcOrd="0" destOrd="0" presId="urn:microsoft.com/office/officeart/2009/3/layout/BlockDescendingList"/>
    <dgm:cxn modelId="{90ED159B-3DB5-4F19-8218-3707ADE1A936}" srcId="{9DC7668C-7233-4928-B301-0B8625561F43}" destId="{ECCCE70E-49E3-41BC-BB16-1FA56B2816F7}" srcOrd="0" destOrd="0" parTransId="{3E6F1F52-EBF9-4EE4-935F-D988E456E06A}" sibTransId="{5D4BA9A8-9CB4-4875-AF15-6B7E03DDF17B}"/>
    <dgm:cxn modelId="{A1C16BA1-468B-46A9-AAE2-047CB0591335}" srcId="{2CD1929C-5BA7-4187-AC03-DC24ED9278EB}" destId="{6EB99CF1-753E-4DAD-9945-BCB591DDA653}" srcOrd="2" destOrd="0" parTransId="{F61BDD37-21EF-4EBA-AA56-DB2615008E5E}" sibTransId="{0BA90FC8-E8B3-455E-BAC2-697B40BF1AA2}"/>
    <dgm:cxn modelId="{4B109CB0-0077-4F54-BF45-B8816707CE6E}" type="presOf" srcId="{9DC7668C-7233-4928-B301-0B8625561F43}" destId="{DC30BB0B-13B9-4E17-A4CA-5BA185C94FAE}" srcOrd="1" destOrd="0" presId="urn:microsoft.com/office/officeart/2009/3/layout/BlockDescendingList"/>
    <dgm:cxn modelId="{82D4DEC9-551E-428F-9F6C-F2B26462E801}" type="presOf" srcId="{2CD1929C-5BA7-4187-AC03-DC24ED9278EB}" destId="{BD54107B-3B8F-4038-B65A-69D3D8E139BE}" srcOrd="0" destOrd="0" presId="urn:microsoft.com/office/officeart/2009/3/layout/BlockDescendingList"/>
    <dgm:cxn modelId="{101B72CA-B2C1-4922-94E9-0177FA1624E9}" type="presOf" srcId="{6EB99CF1-753E-4DAD-9945-BCB591DDA653}" destId="{F12353C5-0B7D-429C-B02E-9CF01484525F}" srcOrd="1" destOrd="0" presId="urn:microsoft.com/office/officeart/2009/3/layout/BlockDescendingList"/>
    <dgm:cxn modelId="{205343D3-F949-4662-9D74-B59744784206}" type="presOf" srcId="{FFC32F24-B43C-4A9C-8CF2-41548106BC13}" destId="{EEF357A7-AB32-4831-A684-5154DE7AB191}" srcOrd="0" destOrd="1" presId="urn:microsoft.com/office/officeart/2009/3/layout/BlockDescendingList"/>
    <dgm:cxn modelId="{007E9BD3-33F4-489E-9763-24B5B25AE434}" srcId="{6EB99CF1-753E-4DAD-9945-BCB591DDA653}" destId="{B5F79758-A5A9-42EC-A484-D17798226E2D}" srcOrd="0" destOrd="0" parTransId="{A49B111F-9EF8-48F6-9DCE-B7648FF60119}" sibTransId="{7D799EC4-7BE2-4E09-BF1C-942C2F2080D7}"/>
    <dgm:cxn modelId="{8DDAD3D3-BA7B-4274-B33A-8B3EAA345378}" srcId="{6EB99CF1-753E-4DAD-9945-BCB591DDA653}" destId="{FFC32F24-B43C-4A9C-8CF2-41548106BC13}" srcOrd="1" destOrd="0" parTransId="{7994BEBB-E3B8-408A-A4DA-9377ACD4C1F2}" sibTransId="{12495495-3A5E-4671-B455-4F8828F17530}"/>
    <dgm:cxn modelId="{F48608D7-C85C-477C-8702-1D72640B5748}" srcId="{4E86641B-3E75-414A-92C8-C6257FC059CA}" destId="{8A1B6728-0BEA-46FF-91C7-9EA42BC7D602}" srcOrd="0" destOrd="0" parTransId="{E0B18581-7FA8-4BD4-9852-7C849A324D9B}" sibTransId="{C128EFC2-F7D9-4DAB-A10E-4DE8C7726C60}"/>
    <dgm:cxn modelId="{27EA48FA-CE99-4C20-96DE-A9D07ECF0C1A}" srcId="{2CD1929C-5BA7-4187-AC03-DC24ED9278EB}" destId="{4E86641B-3E75-414A-92C8-C6257FC059CA}" srcOrd="0" destOrd="0" parTransId="{C14BEA9B-8A37-4E03-8F66-B0E6840B032D}" sibTransId="{DB29448A-9FBA-485A-9E41-A13C780DA8D7}"/>
    <dgm:cxn modelId="{29171C99-7D66-464A-A67E-AD499FF1107B}" type="presParOf" srcId="{BD54107B-3B8F-4038-B65A-69D3D8E139BE}" destId="{630E10FB-4553-4461-A006-A299B904ABEE}" srcOrd="0" destOrd="0" presId="urn:microsoft.com/office/officeart/2009/3/layout/BlockDescendingList"/>
    <dgm:cxn modelId="{A205FED2-2F21-4FBC-B93A-6E7A9901A518}" type="presParOf" srcId="{BD54107B-3B8F-4038-B65A-69D3D8E139BE}" destId="{438BD05C-7066-4A3F-BF09-0A3D5A9E0E57}" srcOrd="1" destOrd="0" presId="urn:microsoft.com/office/officeart/2009/3/layout/BlockDescendingList"/>
    <dgm:cxn modelId="{950E7F7B-1FAC-48C5-BF9A-414F7823E398}" type="presParOf" srcId="{BD54107B-3B8F-4038-B65A-69D3D8E139BE}" destId="{E4BF9C64-0696-41C1-ADDB-5D141825DC12}" srcOrd="2" destOrd="0" presId="urn:microsoft.com/office/officeart/2009/3/layout/BlockDescendingList"/>
    <dgm:cxn modelId="{B8255DB4-C436-4A7A-8EC5-14C438358B31}" type="presParOf" srcId="{E4BF9C64-0696-41C1-ADDB-5D141825DC12}" destId="{7D55B0F5-2046-44DB-9447-7177F48EB517}" srcOrd="0" destOrd="0" presId="urn:microsoft.com/office/officeart/2009/3/layout/BlockDescendingList"/>
    <dgm:cxn modelId="{395D665E-A5F2-4DC2-B159-08DA6682BA98}" type="presParOf" srcId="{BD54107B-3B8F-4038-B65A-69D3D8E139BE}" destId="{CA186FCF-FF9A-4278-B3FF-EAA6B789E606}" srcOrd="3" destOrd="0" presId="urn:microsoft.com/office/officeart/2009/3/layout/BlockDescendingList"/>
    <dgm:cxn modelId="{90F17D72-FA8B-44C8-A1A6-96878648FC4B}" type="presParOf" srcId="{BD54107B-3B8F-4038-B65A-69D3D8E139BE}" destId="{E06FA8CB-696A-4A94-948C-946E34183266}" srcOrd="4" destOrd="0" presId="urn:microsoft.com/office/officeart/2009/3/layout/BlockDescendingList"/>
    <dgm:cxn modelId="{5BBEE5B4-2BD2-4490-B130-ABFEC60B214B}" type="presParOf" srcId="{BD54107B-3B8F-4038-B65A-69D3D8E139BE}" destId="{D62F3881-8782-4479-8B64-19CA4DC4780C}" srcOrd="5" destOrd="0" presId="urn:microsoft.com/office/officeart/2009/3/layout/BlockDescendingList"/>
    <dgm:cxn modelId="{9A266384-597B-462B-A495-17D3696AFF5A}" type="presParOf" srcId="{D62F3881-8782-4479-8B64-19CA4DC4780C}" destId="{DC30BB0B-13B9-4E17-A4CA-5BA185C94FAE}" srcOrd="0" destOrd="0" presId="urn:microsoft.com/office/officeart/2009/3/layout/BlockDescendingList"/>
    <dgm:cxn modelId="{047E1059-5832-44BF-B3C6-C051490A0194}" type="presParOf" srcId="{BD54107B-3B8F-4038-B65A-69D3D8E139BE}" destId="{D2EB37DC-1301-4AF4-B951-7916DF097BCA}" srcOrd="6" destOrd="0" presId="urn:microsoft.com/office/officeart/2009/3/layout/BlockDescendingList"/>
    <dgm:cxn modelId="{DDC47808-D484-4E8E-8C15-C9AA146C55D8}" type="presParOf" srcId="{BD54107B-3B8F-4038-B65A-69D3D8E139BE}" destId="{EEF357A7-AB32-4831-A684-5154DE7AB191}" srcOrd="7" destOrd="0" presId="urn:microsoft.com/office/officeart/2009/3/layout/BlockDescendingList"/>
    <dgm:cxn modelId="{A3DA121F-858C-49C5-999F-73CEFD5B96CE}" type="presParOf" srcId="{BD54107B-3B8F-4038-B65A-69D3D8E139BE}" destId="{61F254AF-04EE-4074-8DEF-1E2B443BBC4E}" srcOrd="8" destOrd="0" presId="urn:microsoft.com/office/officeart/2009/3/layout/BlockDescendingList"/>
    <dgm:cxn modelId="{924014AD-D668-49C8-B8FB-FDE07E1EBE9D}" type="presParOf" srcId="{61F254AF-04EE-4074-8DEF-1E2B443BBC4E}" destId="{F12353C5-0B7D-429C-B02E-9CF01484525F}" srcOrd="0" destOrd="0" presId="urn:microsoft.com/office/officeart/2009/3/layout/BlockDescending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BF803-45EF-AA42-BDD2-E75CD6532912}">
      <dsp:nvSpPr>
        <dsp:cNvPr id="0" name=""/>
        <dsp:cNvSpPr/>
      </dsp:nvSpPr>
      <dsp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-555467" y="1737053"/>
        <a:ext cx="1406827" cy="279227"/>
      </dsp:txXfrm>
    </dsp:sp>
    <dsp:sp modelId="{971673C2-F47C-2B46-A180-42AE3DADCE7D}">
      <dsp:nvSpPr>
        <dsp:cNvPr id="0" name=""/>
        <dsp:cNvSpPr/>
      </dsp:nvSpPr>
      <dsp:spPr>
        <a:xfrm>
          <a:off x="29177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sp:txBody>
      <dsp:txXfrm>
        <a:off x="291772" y="1169040"/>
        <a:ext cx="1071507" cy="1725918"/>
      </dsp:txXfrm>
    </dsp:sp>
    <dsp:sp modelId="{4E92D05A-7E69-B94B-938F-8CB8794072A0}">
      <dsp:nvSpPr>
        <dsp:cNvPr id="0" name=""/>
        <dsp:cNvSpPr/>
      </dsp:nvSpPr>
      <dsp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933137" y="1737053"/>
        <a:ext cx="1406827" cy="279227"/>
      </dsp:txXfrm>
    </dsp:sp>
    <dsp:sp modelId="{926E4446-4CD7-D94B-8D3A-223F9E75C6A3}">
      <dsp:nvSpPr>
        <dsp:cNvPr id="0" name=""/>
        <dsp:cNvSpPr/>
      </dsp:nvSpPr>
      <dsp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14576-F97D-7E46-B8AC-CB40BA3575E4}">
      <dsp:nvSpPr>
        <dsp:cNvPr id="0" name=""/>
        <dsp:cNvSpPr/>
      </dsp:nvSpPr>
      <dsp:spPr>
        <a:xfrm>
          <a:off x="178037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sz="1300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sp:txBody>
      <dsp:txXfrm>
        <a:off x="1780377" y="1169040"/>
        <a:ext cx="1071507" cy="1725918"/>
      </dsp:txXfrm>
    </dsp:sp>
    <dsp:sp modelId="{C6321622-D5D4-704D-9D2D-3AC563738361}">
      <dsp:nvSpPr>
        <dsp:cNvPr id="0" name=""/>
        <dsp:cNvSpPr/>
      </dsp:nvSpPr>
      <dsp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2421742" y="1737053"/>
        <a:ext cx="1406827" cy="279227"/>
      </dsp:txXfrm>
    </dsp:sp>
    <dsp:sp modelId="{F8F04E18-85D5-ED4B-85C6-2149A776013F}">
      <dsp:nvSpPr>
        <dsp:cNvPr id="0" name=""/>
        <dsp:cNvSpPr/>
      </dsp:nvSpPr>
      <dsp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469CC-CAB0-ED4F-B401-77F6D7D542D3}">
      <dsp:nvSpPr>
        <dsp:cNvPr id="0" name=""/>
        <dsp:cNvSpPr/>
      </dsp:nvSpPr>
      <dsp:spPr>
        <a:xfrm>
          <a:off x="326898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sp:txBody>
      <dsp:txXfrm>
        <a:off x="3268982" y="1169040"/>
        <a:ext cx="1071507" cy="1725918"/>
      </dsp:txXfrm>
    </dsp:sp>
    <dsp:sp modelId="{83AC6EE8-2A6A-C44F-A36F-2D642544406E}">
      <dsp:nvSpPr>
        <dsp:cNvPr id="0" name=""/>
        <dsp:cNvSpPr/>
      </dsp:nvSpPr>
      <dsp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3910347" y="1737053"/>
        <a:ext cx="1406827" cy="279227"/>
      </dsp:txXfrm>
    </dsp:sp>
    <dsp:sp modelId="{2FB0FBF8-92A5-ED4B-AE33-17FB27DF68E8}">
      <dsp:nvSpPr>
        <dsp:cNvPr id="0" name=""/>
        <dsp:cNvSpPr/>
      </dsp:nvSpPr>
      <dsp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39E11-AB5B-1549-BA3D-ED6BD5BF53EE}">
      <dsp:nvSpPr>
        <dsp:cNvPr id="0" name=""/>
        <dsp:cNvSpPr/>
      </dsp:nvSpPr>
      <dsp:spPr>
        <a:xfrm>
          <a:off x="475758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sp:txBody>
      <dsp:txXfrm>
        <a:off x="4757587" y="1169040"/>
        <a:ext cx="1071507" cy="1725918"/>
      </dsp:txXfrm>
    </dsp:sp>
    <dsp:sp modelId="{EC5ED897-6DF7-4D46-A862-C4F539649D5E}">
      <dsp:nvSpPr>
        <dsp:cNvPr id="0" name=""/>
        <dsp:cNvSpPr/>
      </dsp:nvSpPr>
      <dsp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5398952" y="1737053"/>
        <a:ext cx="1406827" cy="279227"/>
      </dsp:txXfrm>
    </dsp:sp>
    <dsp:sp modelId="{B2E45524-4475-B74F-801B-B278A247738B}">
      <dsp:nvSpPr>
        <dsp:cNvPr id="0" name=""/>
        <dsp:cNvSpPr/>
      </dsp:nvSpPr>
      <dsp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A3C866-AB9C-F64F-8587-DBAFAD305CB9}">
      <dsp:nvSpPr>
        <dsp:cNvPr id="0" name=""/>
        <dsp:cNvSpPr/>
      </dsp:nvSpPr>
      <dsp:spPr>
        <a:xfrm>
          <a:off x="624619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sp:txBody>
      <dsp:txXfrm>
        <a:off x="6246192" y="1169040"/>
        <a:ext cx="1071507" cy="17259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27701-4552-4E82-B8B5-201818F384E1}">
      <dsp:nvSpPr>
        <dsp:cNvPr id="0" name=""/>
        <dsp:cNvSpPr/>
      </dsp:nvSpPr>
      <dsp:spPr>
        <a:xfrm>
          <a:off x="4770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sp:txBody>
      <dsp:txXfrm>
        <a:off x="37476" y="1502882"/>
        <a:ext cx="1051245" cy="1404764"/>
      </dsp:txXfrm>
    </dsp:sp>
    <dsp:sp modelId="{0304F202-A9F3-479D-BEB1-3ABB9CCAFAF9}">
      <dsp:nvSpPr>
        <dsp:cNvPr id="0" name=""/>
        <dsp:cNvSpPr/>
      </dsp:nvSpPr>
      <dsp:spPr>
        <a:xfrm>
          <a:off x="3827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6BBCE-464F-4266-B09B-D42E3ACE62C5}">
      <dsp:nvSpPr>
        <dsp:cNvPr id="0" name=""/>
        <dsp:cNvSpPr/>
      </dsp:nvSpPr>
      <dsp:spPr>
        <a:xfrm>
          <a:off x="1154928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1187634" y="1502882"/>
        <a:ext cx="1051245" cy="1404764"/>
      </dsp:txXfrm>
    </dsp:sp>
    <dsp:sp modelId="{AF799562-D0FE-4304-8CBE-F6EBFAE4013A}">
      <dsp:nvSpPr>
        <dsp:cNvPr id="0" name=""/>
        <dsp:cNvSpPr/>
      </dsp:nvSpPr>
      <dsp:spPr>
        <a:xfrm>
          <a:off x="118842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FE780-09B4-437E-87F1-633B9F17E51A}">
      <dsp:nvSpPr>
        <dsp:cNvPr id="0" name=""/>
        <dsp:cNvSpPr/>
      </dsp:nvSpPr>
      <dsp:spPr>
        <a:xfrm>
          <a:off x="2305085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37791" y="1502882"/>
        <a:ext cx="1051245" cy="1404764"/>
      </dsp:txXfrm>
    </dsp:sp>
    <dsp:sp modelId="{069CDC01-BE12-484D-9486-671E87A5E1A9}">
      <dsp:nvSpPr>
        <dsp:cNvPr id="0" name=""/>
        <dsp:cNvSpPr/>
      </dsp:nvSpPr>
      <dsp:spPr>
        <a:xfrm>
          <a:off x="233858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0E187-B08A-486D-8A45-C8A232CC337A}">
      <dsp:nvSpPr>
        <dsp:cNvPr id="0" name=""/>
        <dsp:cNvSpPr/>
      </dsp:nvSpPr>
      <dsp:spPr>
        <a:xfrm>
          <a:off x="3455242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487948" y="1502882"/>
        <a:ext cx="1051245" cy="1404764"/>
      </dsp:txXfrm>
    </dsp:sp>
    <dsp:sp modelId="{640B4EA2-5D13-4CA1-86A9-3221B0994580}">
      <dsp:nvSpPr>
        <dsp:cNvPr id="0" name=""/>
        <dsp:cNvSpPr/>
      </dsp:nvSpPr>
      <dsp:spPr>
        <a:xfrm>
          <a:off x="348874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7CE07-4E74-4F15-86EB-6C6567CBA919}">
      <dsp:nvSpPr>
        <dsp:cNvPr id="0" name=""/>
        <dsp:cNvSpPr/>
      </dsp:nvSpPr>
      <dsp:spPr>
        <a:xfrm>
          <a:off x="4605400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sp:txBody>
      <dsp:txXfrm>
        <a:off x="4638106" y="1502882"/>
        <a:ext cx="1051245" cy="1404764"/>
      </dsp:txXfrm>
    </dsp:sp>
    <dsp:sp modelId="{1722C8D5-9191-4617-9A5C-B2D813A9D915}">
      <dsp:nvSpPr>
        <dsp:cNvPr id="0" name=""/>
        <dsp:cNvSpPr/>
      </dsp:nvSpPr>
      <dsp:spPr>
        <a:xfrm>
          <a:off x="463890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9CCCA-3B9D-4598-9B0D-5726972F0780}">
      <dsp:nvSpPr>
        <dsp:cNvPr id="0" name=""/>
        <dsp:cNvSpPr/>
      </dsp:nvSpPr>
      <dsp:spPr>
        <a:xfrm>
          <a:off x="5755557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5788263" y="1502882"/>
        <a:ext cx="1051245" cy="1404764"/>
      </dsp:txXfrm>
    </dsp:sp>
    <dsp:sp modelId="{0ED1F304-354B-4320-B27C-70A3951670CA}">
      <dsp:nvSpPr>
        <dsp:cNvPr id="0" name=""/>
        <dsp:cNvSpPr/>
      </dsp:nvSpPr>
      <dsp:spPr>
        <a:xfrm>
          <a:off x="578905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AF601-0E14-41E6-A130-E7A0A9003234}">
      <dsp:nvSpPr>
        <dsp:cNvPr id="0" name=""/>
        <dsp:cNvSpPr/>
      </dsp:nvSpPr>
      <dsp:spPr>
        <a:xfrm>
          <a:off x="6905715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6938421" y="1502882"/>
        <a:ext cx="1051245" cy="1404764"/>
      </dsp:txXfrm>
    </dsp:sp>
    <dsp:sp modelId="{92DE6F99-74F9-48AD-8F0A-3356A4758B7E}">
      <dsp:nvSpPr>
        <dsp:cNvPr id="0" name=""/>
        <dsp:cNvSpPr/>
      </dsp:nvSpPr>
      <dsp:spPr>
        <a:xfrm>
          <a:off x="693921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747C8-B56B-4616-9A1D-BDC76FE2232C}">
      <dsp:nvSpPr>
        <dsp:cNvPr id="0" name=""/>
        <dsp:cNvSpPr/>
      </dsp:nvSpPr>
      <dsp:spPr>
        <a:xfrm>
          <a:off x="8055872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sp:txBody>
      <dsp:txXfrm>
        <a:off x="8088578" y="1502882"/>
        <a:ext cx="1051245" cy="1404764"/>
      </dsp:txXfrm>
    </dsp:sp>
    <dsp:sp modelId="{55472D87-4270-4864-9513-C4EF84F48593}">
      <dsp:nvSpPr>
        <dsp:cNvPr id="0" name=""/>
        <dsp:cNvSpPr/>
      </dsp:nvSpPr>
      <dsp:spPr>
        <a:xfrm>
          <a:off x="808937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12EEF-C90E-4A39-8624-2778E48E4BE0}">
      <dsp:nvSpPr>
        <dsp:cNvPr id="0" name=""/>
        <dsp:cNvSpPr/>
      </dsp:nvSpPr>
      <dsp:spPr>
        <a:xfrm>
          <a:off x="9206030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9238736" y="1502882"/>
        <a:ext cx="1051245" cy="1404764"/>
      </dsp:txXfrm>
    </dsp:sp>
    <dsp:sp modelId="{8B20BB08-94B1-48F9-9897-CB80CA7F6C0C}">
      <dsp:nvSpPr>
        <dsp:cNvPr id="0" name=""/>
        <dsp:cNvSpPr/>
      </dsp:nvSpPr>
      <dsp:spPr>
        <a:xfrm>
          <a:off x="9239529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6C3189-9723-4D48-AB42-84F0840E98A7}">
      <dsp:nvSpPr>
        <dsp:cNvPr id="0" name=""/>
        <dsp:cNvSpPr/>
      </dsp:nvSpPr>
      <dsp:spPr>
        <a:xfrm>
          <a:off x="10356187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sp:txBody>
      <dsp:txXfrm>
        <a:off x="10388893" y="1502882"/>
        <a:ext cx="1051245" cy="1404764"/>
      </dsp:txXfrm>
    </dsp:sp>
    <dsp:sp modelId="{A5E4E931-3070-4D12-BE4A-A7CFF0542571}">
      <dsp:nvSpPr>
        <dsp:cNvPr id="0" name=""/>
        <dsp:cNvSpPr/>
      </dsp:nvSpPr>
      <dsp:spPr>
        <a:xfrm>
          <a:off x="1038968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53C31-027B-47B6-99A7-1B4548807CCF}">
      <dsp:nvSpPr>
        <dsp:cNvPr id="0" name=""/>
        <dsp:cNvSpPr/>
      </dsp:nvSpPr>
      <dsp:spPr>
        <a:xfrm>
          <a:off x="452980" y="3048230"/>
          <a:ext cx="10559406" cy="397316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327FD-E0BA-4777-8832-E4427CBDB707}">
      <dsp:nvSpPr>
        <dsp:cNvPr id="0" name=""/>
        <dsp:cNvSpPr/>
      </dsp:nvSpPr>
      <dsp:spPr>
        <a:xfrm>
          <a:off x="0" y="3410516"/>
          <a:ext cx="8229600" cy="1119407"/>
        </a:xfrm>
        <a:prstGeom prst="rect">
          <a:avLst/>
        </a:prstGeom>
        <a:solidFill>
          <a:schemeClr val="accent5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Systematic Screening</a:t>
          </a:r>
        </a:p>
      </dsp:txBody>
      <dsp:txXfrm>
        <a:off x="0" y="3410516"/>
        <a:ext cx="8229600" cy="604480"/>
      </dsp:txXfrm>
    </dsp:sp>
    <dsp:sp modelId="{7951155A-7E89-44A9-9BF7-5C790023F098}">
      <dsp:nvSpPr>
        <dsp:cNvPr id="0" name=""/>
        <dsp:cNvSpPr/>
      </dsp:nvSpPr>
      <dsp:spPr>
        <a:xfrm>
          <a:off x="0" y="3992608"/>
          <a:ext cx="4114799" cy="514927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Academic</a:t>
          </a:r>
        </a:p>
      </dsp:txBody>
      <dsp:txXfrm>
        <a:off x="0" y="3992608"/>
        <a:ext cx="4114799" cy="514927"/>
      </dsp:txXfrm>
    </dsp:sp>
    <dsp:sp modelId="{CD5EA9AD-1FF3-4544-A506-1F718852DBF6}">
      <dsp:nvSpPr>
        <dsp:cNvPr id="0" name=""/>
        <dsp:cNvSpPr/>
      </dsp:nvSpPr>
      <dsp:spPr>
        <a:xfrm>
          <a:off x="4114800" y="3992608"/>
          <a:ext cx="4114799" cy="514927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Behavior</a:t>
          </a:r>
        </a:p>
      </dsp:txBody>
      <dsp:txXfrm>
        <a:off x="4114800" y="3992608"/>
        <a:ext cx="4114799" cy="514927"/>
      </dsp:txXfrm>
    </dsp:sp>
    <dsp:sp modelId="{8C645032-AEF5-4BBE-B17B-5357735C973E}">
      <dsp:nvSpPr>
        <dsp:cNvPr id="0" name=""/>
        <dsp:cNvSpPr/>
      </dsp:nvSpPr>
      <dsp:spPr>
        <a:xfrm rot="10800000">
          <a:off x="0" y="1705658"/>
          <a:ext cx="8229600" cy="1721648"/>
        </a:xfrm>
        <a:prstGeom prst="upArrowCallout">
          <a:avLst/>
        </a:prstGeom>
        <a:solidFill>
          <a:schemeClr val="accent5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Treatment Integrity</a:t>
          </a:r>
        </a:p>
      </dsp:txBody>
      <dsp:txXfrm rot="-10800000">
        <a:off x="0" y="1917301"/>
        <a:ext cx="8229600" cy="392655"/>
      </dsp:txXfrm>
    </dsp:sp>
    <dsp:sp modelId="{EF1860AA-16E8-43FF-8CDC-B27F22404ED5}">
      <dsp:nvSpPr>
        <dsp:cNvPr id="0" name=""/>
        <dsp:cNvSpPr/>
      </dsp:nvSpPr>
      <dsp:spPr>
        <a:xfrm>
          <a:off x="0" y="2285999"/>
          <a:ext cx="4124482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0" y="2285999"/>
        <a:ext cx="4124482" cy="514773"/>
      </dsp:txXfrm>
    </dsp:sp>
    <dsp:sp modelId="{6734207F-FF24-4F81-ACCB-17C44A0B2C91}">
      <dsp:nvSpPr>
        <dsp:cNvPr id="0" name=""/>
        <dsp:cNvSpPr/>
      </dsp:nvSpPr>
      <dsp:spPr>
        <a:xfrm>
          <a:off x="4124809" y="2285999"/>
          <a:ext cx="4104464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4124809" y="2285999"/>
        <a:ext cx="4104464" cy="514773"/>
      </dsp:txXfrm>
    </dsp:sp>
    <dsp:sp modelId="{1E4F588E-03BB-45C8-87EE-6965E618E9BF}">
      <dsp:nvSpPr>
        <dsp:cNvPr id="0" name=""/>
        <dsp:cNvSpPr/>
      </dsp:nvSpPr>
      <dsp:spPr>
        <a:xfrm rot="10800000">
          <a:off x="0" y="0"/>
          <a:ext cx="8229600" cy="1721648"/>
        </a:xfrm>
        <a:prstGeom prst="upArrowCallout">
          <a:avLst/>
        </a:prstGeom>
        <a:solidFill>
          <a:schemeClr val="accent5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Social Validity</a:t>
          </a:r>
        </a:p>
      </dsp:txBody>
      <dsp:txXfrm rot="-10800000">
        <a:off x="0" y="211643"/>
        <a:ext cx="8229600" cy="392655"/>
      </dsp:txXfrm>
    </dsp:sp>
    <dsp:sp modelId="{1089999C-8267-48BC-A665-5A0CF5DB29FD}">
      <dsp:nvSpPr>
        <dsp:cNvPr id="0" name=""/>
        <dsp:cNvSpPr/>
      </dsp:nvSpPr>
      <dsp:spPr>
        <a:xfrm>
          <a:off x="1182" y="605099"/>
          <a:ext cx="4124489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1182" y="605099"/>
        <a:ext cx="4124489" cy="514773"/>
      </dsp:txXfrm>
    </dsp:sp>
    <dsp:sp modelId="{ECFD427D-5D07-4820-81E5-F9AAF6F7B224}">
      <dsp:nvSpPr>
        <dsp:cNvPr id="0" name=""/>
        <dsp:cNvSpPr/>
      </dsp:nvSpPr>
      <dsp:spPr>
        <a:xfrm>
          <a:off x="4125672" y="605099"/>
          <a:ext cx="4102744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4125672" y="605099"/>
        <a:ext cx="4102744" cy="5147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57443A-46EF-4549-BC7D-86ABBD0784B6}">
      <dsp:nvSpPr>
        <dsp:cNvPr id="0" name=""/>
        <dsp:cNvSpPr/>
      </dsp:nvSpPr>
      <dsp:spPr>
        <a:xfrm>
          <a:off x="628649" y="0"/>
          <a:ext cx="7124700" cy="4800600"/>
        </a:xfrm>
        <a:prstGeom prst="rightArrow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94074D-FFCE-4899-B4AF-74F0DC344816}">
      <dsp:nvSpPr>
        <dsp:cNvPr id="0" name=""/>
        <dsp:cNvSpPr/>
      </dsp:nvSpPr>
      <dsp:spPr>
        <a:xfrm>
          <a:off x="0" y="1440179"/>
          <a:ext cx="2514600" cy="1920240"/>
        </a:xfrm>
        <a:prstGeom prst="roundRect">
          <a:avLst/>
        </a:prstGeom>
        <a:solidFill>
          <a:srgbClr val="5B9BD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>
              <a:solidFill>
                <a:schemeClr val="accent2"/>
              </a:solidFill>
            </a:rPr>
            <a:t>A</a:t>
          </a:r>
        </a:p>
      </dsp:txBody>
      <dsp:txXfrm>
        <a:off x="93738" y="1533917"/>
        <a:ext cx="2327124" cy="1732764"/>
      </dsp:txXfrm>
    </dsp:sp>
    <dsp:sp modelId="{A97D351E-DE50-4CF6-909F-0F412218AF7E}">
      <dsp:nvSpPr>
        <dsp:cNvPr id="0" name=""/>
        <dsp:cNvSpPr/>
      </dsp:nvSpPr>
      <dsp:spPr>
        <a:xfrm>
          <a:off x="2933699" y="1440179"/>
          <a:ext cx="2514600" cy="1920240"/>
        </a:xfrm>
        <a:prstGeom prst="roundRect">
          <a:avLst/>
        </a:prstGeom>
        <a:solidFill>
          <a:srgbClr val="5B9BD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B</a:t>
          </a:r>
        </a:p>
      </dsp:txBody>
      <dsp:txXfrm>
        <a:off x="3027437" y="1533917"/>
        <a:ext cx="2327124" cy="1732764"/>
      </dsp:txXfrm>
    </dsp:sp>
    <dsp:sp modelId="{F984329C-E97B-4E89-B5C5-4A58DA58D4FD}">
      <dsp:nvSpPr>
        <dsp:cNvPr id="0" name=""/>
        <dsp:cNvSpPr/>
      </dsp:nvSpPr>
      <dsp:spPr>
        <a:xfrm>
          <a:off x="5867400" y="1440179"/>
          <a:ext cx="2514600" cy="1920240"/>
        </a:xfrm>
        <a:prstGeom prst="roundRect">
          <a:avLst/>
        </a:prstGeom>
        <a:solidFill>
          <a:srgbClr val="5B9BD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C</a:t>
          </a:r>
        </a:p>
      </dsp:txBody>
      <dsp:txXfrm>
        <a:off x="5961138" y="1533917"/>
        <a:ext cx="2327124" cy="17327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AD58FC-D3A4-4404-B3F3-516FAB1C8940}">
      <dsp:nvSpPr>
        <dsp:cNvPr id="0" name=""/>
        <dsp:cNvSpPr/>
      </dsp:nvSpPr>
      <dsp:spPr>
        <a:xfrm>
          <a:off x="-278561" y="1217309"/>
          <a:ext cx="2021052" cy="2021052"/>
        </a:xfrm>
        <a:prstGeom prst="ellipse">
          <a:avLst/>
        </a:prstGeom>
        <a:solidFill>
          <a:srgbClr val="5B9BD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625C065-9CCB-4478-B8B3-41238F5B4862}">
      <dsp:nvSpPr>
        <dsp:cNvPr id="0" name=""/>
        <dsp:cNvSpPr/>
      </dsp:nvSpPr>
      <dsp:spPr>
        <a:xfrm>
          <a:off x="444887" y="1856905"/>
          <a:ext cx="673684" cy="673684"/>
        </a:xfrm>
        <a:prstGeom prst="ellipse">
          <a:avLst/>
        </a:prstGeom>
        <a:solidFill>
          <a:srgbClr val="FFFF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8BEF41C-5B07-4278-A012-D820FB1EAE95}">
      <dsp:nvSpPr>
        <dsp:cNvPr id="0" name=""/>
        <dsp:cNvSpPr/>
      </dsp:nvSpPr>
      <dsp:spPr>
        <a:xfrm>
          <a:off x="1805889" y="571153"/>
          <a:ext cx="1511777" cy="546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35560" bIns="355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ED … &lt;1%</a:t>
          </a:r>
        </a:p>
      </dsp:txBody>
      <dsp:txXfrm>
        <a:off x="1805889" y="571153"/>
        <a:ext cx="1511777" cy="546812"/>
      </dsp:txXfrm>
    </dsp:sp>
    <dsp:sp modelId="{F85020AF-8515-406B-B6E1-03CC05B4F8F1}">
      <dsp:nvSpPr>
        <dsp:cNvPr id="0" name=""/>
        <dsp:cNvSpPr/>
      </dsp:nvSpPr>
      <dsp:spPr>
        <a:xfrm>
          <a:off x="1826701" y="964678"/>
          <a:ext cx="252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D5127DC-F990-4D10-A3ED-83F4E4094D01}">
      <dsp:nvSpPr>
        <dsp:cNvPr id="0" name=""/>
        <dsp:cNvSpPr/>
      </dsp:nvSpPr>
      <dsp:spPr>
        <a:xfrm rot="5400000">
          <a:off x="664235" y="1048972"/>
          <a:ext cx="1263831" cy="109389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CA21573-BB90-49A1-BE64-A9D7A2BF3678}">
      <dsp:nvSpPr>
        <dsp:cNvPr id="0" name=""/>
        <dsp:cNvSpPr/>
      </dsp:nvSpPr>
      <dsp:spPr>
        <a:xfrm>
          <a:off x="1522209" y="1286850"/>
          <a:ext cx="2124773" cy="842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35560" bIns="355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EBD … 12%</a:t>
          </a:r>
        </a:p>
      </dsp:txBody>
      <dsp:txXfrm>
        <a:off x="1522209" y="1286850"/>
        <a:ext cx="2124773" cy="842105"/>
      </dsp:txXfrm>
    </dsp:sp>
    <dsp:sp modelId="{1E4DC311-4D49-4A44-8224-A248A07C0CCA}">
      <dsp:nvSpPr>
        <dsp:cNvPr id="0" name=""/>
        <dsp:cNvSpPr/>
      </dsp:nvSpPr>
      <dsp:spPr>
        <a:xfrm>
          <a:off x="1826701" y="1806783"/>
          <a:ext cx="252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7C521DE-E66D-4861-A4AE-F1EF4BACE376}">
      <dsp:nvSpPr>
        <dsp:cNvPr id="0" name=""/>
        <dsp:cNvSpPr/>
      </dsp:nvSpPr>
      <dsp:spPr>
        <a:xfrm rot="5400000">
          <a:off x="1077834" y="1944652"/>
          <a:ext cx="884682" cy="611368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091374-B37C-F84E-9DBD-CE4AD180C3FD}">
      <dsp:nvSpPr>
        <dsp:cNvPr id="0" name=""/>
        <dsp:cNvSpPr/>
      </dsp:nvSpPr>
      <dsp:spPr>
        <a:xfrm rot="5400000">
          <a:off x="5392988" y="-4070836"/>
          <a:ext cx="1034183" cy="9193494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100" b="0" kern="1200"/>
            <a:t>Use the Tertiary (Tier 3) Intervention Grid to identify students who need an Individualized De-escalation Plan</a:t>
          </a:r>
        </a:p>
      </dsp:txBody>
      <dsp:txXfrm rot="-5400000">
        <a:off x="1313333" y="59304"/>
        <a:ext cx="9143009" cy="933213"/>
      </dsp:txXfrm>
    </dsp:sp>
    <dsp:sp modelId="{282E72A9-0034-5D45-9F0B-C70F5D9BE19B}">
      <dsp:nvSpPr>
        <dsp:cNvPr id="0" name=""/>
        <dsp:cNvSpPr/>
      </dsp:nvSpPr>
      <dsp:spPr>
        <a:xfrm>
          <a:off x="0" y="2177"/>
          <a:ext cx="1304561" cy="104746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kern="1200"/>
            <a:t>Step 1</a:t>
          </a:r>
        </a:p>
      </dsp:txBody>
      <dsp:txXfrm>
        <a:off x="51133" y="53310"/>
        <a:ext cx="1202295" cy="945199"/>
      </dsp:txXfrm>
    </dsp:sp>
    <dsp:sp modelId="{EBA06CAC-2E60-4340-B90F-F797AF5C5E77}">
      <dsp:nvSpPr>
        <dsp:cNvPr id="0" name=""/>
        <dsp:cNvSpPr/>
      </dsp:nvSpPr>
      <dsp:spPr>
        <a:xfrm rot="5400000">
          <a:off x="5392988" y="-2970997"/>
          <a:ext cx="1034183" cy="9193494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100" kern="1200"/>
            <a:t>Contact parents, guardians, and/or family members as appropriate</a:t>
          </a:r>
        </a:p>
      </dsp:txBody>
      <dsp:txXfrm rot="-5400000">
        <a:off x="1313333" y="1159143"/>
        <a:ext cx="9143009" cy="933213"/>
      </dsp:txXfrm>
    </dsp:sp>
    <dsp:sp modelId="{17385E87-049B-A74C-8539-E3649C9FE29C}">
      <dsp:nvSpPr>
        <dsp:cNvPr id="0" name=""/>
        <dsp:cNvSpPr/>
      </dsp:nvSpPr>
      <dsp:spPr>
        <a:xfrm>
          <a:off x="0" y="1102016"/>
          <a:ext cx="1304561" cy="104746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Step 2</a:t>
          </a:r>
        </a:p>
      </dsp:txBody>
      <dsp:txXfrm>
        <a:off x="51133" y="1153149"/>
        <a:ext cx="1202295" cy="945199"/>
      </dsp:txXfrm>
    </dsp:sp>
    <dsp:sp modelId="{57842EF9-24EE-9B41-8E07-4B0087AC2F53}">
      <dsp:nvSpPr>
        <dsp:cNvPr id="0" name=""/>
        <dsp:cNvSpPr/>
      </dsp:nvSpPr>
      <dsp:spPr>
        <a:xfrm rot="5400000">
          <a:off x="5392988" y="-1871158"/>
          <a:ext cx="1034183" cy="9193494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100" kern="1200"/>
            <a:t>Identify a team and prepare for team meeting by gathering existing data, collecting new data (if needed), and summarizing all information</a:t>
          </a:r>
        </a:p>
      </dsp:txBody>
      <dsp:txXfrm rot="-5400000">
        <a:off x="1313333" y="2258982"/>
        <a:ext cx="9143009" cy="933213"/>
      </dsp:txXfrm>
    </dsp:sp>
    <dsp:sp modelId="{2DC58AAF-AAF4-CB46-B390-255C03F3DA38}">
      <dsp:nvSpPr>
        <dsp:cNvPr id="0" name=""/>
        <dsp:cNvSpPr/>
      </dsp:nvSpPr>
      <dsp:spPr>
        <a:xfrm>
          <a:off x="0" y="2201855"/>
          <a:ext cx="1304561" cy="104746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Step 3</a:t>
          </a:r>
        </a:p>
      </dsp:txBody>
      <dsp:txXfrm>
        <a:off x="51133" y="2252988"/>
        <a:ext cx="1202295" cy="945199"/>
      </dsp:txXfrm>
    </dsp:sp>
    <dsp:sp modelId="{F361F0A4-7BA7-2144-9066-819829C3BB7E}">
      <dsp:nvSpPr>
        <dsp:cNvPr id="0" name=""/>
        <dsp:cNvSpPr/>
      </dsp:nvSpPr>
      <dsp:spPr>
        <a:xfrm rot="5400000">
          <a:off x="5392988" y="-771319"/>
          <a:ext cx="1034183" cy="9193494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100" kern="1200"/>
            <a:t>Conduct team meeting to draft Individualized De-escalation Plan, including describing student behaviors across the acting-out cycle, identifying strategies, and creating goals</a:t>
          </a:r>
        </a:p>
      </dsp:txBody>
      <dsp:txXfrm rot="-5400000">
        <a:off x="1313333" y="3358821"/>
        <a:ext cx="9143009" cy="933213"/>
      </dsp:txXfrm>
    </dsp:sp>
    <dsp:sp modelId="{1D3F3D73-436E-0E4D-96AD-2865CC2A1FD0}">
      <dsp:nvSpPr>
        <dsp:cNvPr id="0" name=""/>
        <dsp:cNvSpPr/>
      </dsp:nvSpPr>
      <dsp:spPr>
        <a:xfrm>
          <a:off x="0" y="3301694"/>
          <a:ext cx="1304561" cy="104746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Step 4</a:t>
          </a:r>
        </a:p>
      </dsp:txBody>
      <dsp:txXfrm>
        <a:off x="51133" y="3352827"/>
        <a:ext cx="1202295" cy="94519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21820E-F8D0-3C4C-AD4C-73FEB7935E65}">
      <dsp:nvSpPr>
        <dsp:cNvPr id="0" name=""/>
        <dsp:cNvSpPr/>
      </dsp:nvSpPr>
      <dsp:spPr>
        <a:xfrm rot="5400000">
          <a:off x="5497351" y="-4176804"/>
          <a:ext cx="825459" cy="9193494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100" kern="1200"/>
            <a:t>Solicit stakeholder input (student, family, teacher) via social validity forms</a:t>
          </a:r>
        </a:p>
      </dsp:txBody>
      <dsp:txXfrm rot="-5400000">
        <a:off x="1313334" y="47509"/>
        <a:ext cx="9153198" cy="744867"/>
      </dsp:txXfrm>
    </dsp:sp>
    <dsp:sp modelId="{6B1DAF6C-F8EC-3442-860B-4DC151F49B6D}">
      <dsp:nvSpPr>
        <dsp:cNvPr id="0" name=""/>
        <dsp:cNvSpPr/>
      </dsp:nvSpPr>
      <dsp:spPr>
        <a:xfrm>
          <a:off x="0" y="1912"/>
          <a:ext cx="1304561" cy="8360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Step 5</a:t>
          </a:r>
        </a:p>
      </dsp:txBody>
      <dsp:txXfrm>
        <a:off x="40813" y="42725"/>
        <a:ext cx="1222935" cy="754434"/>
      </dsp:txXfrm>
    </dsp:sp>
    <dsp:sp modelId="{B0C1FB0D-2E05-2F4B-87F3-BE44A68199E2}">
      <dsp:nvSpPr>
        <dsp:cNvPr id="0" name=""/>
        <dsp:cNvSpPr/>
      </dsp:nvSpPr>
      <dsp:spPr>
        <a:xfrm rot="5400000">
          <a:off x="5497351" y="-3298941"/>
          <a:ext cx="825459" cy="9193494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100" kern="1200"/>
            <a:t>Create treatment integrity checklist and any necessary intervention materials</a:t>
          </a:r>
        </a:p>
      </dsp:txBody>
      <dsp:txXfrm rot="-5400000">
        <a:off x="1313334" y="925372"/>
        <a:ext cx="9153198" cy="744867"/>
      </dsp:txXfrm>
    </dsp:sp>
    <dsp:sp modelId="{052E203E-6563-204D-BEBD-771528A6C616}">
      <dsp:nvSpPr>
        <dsp:cNvPr id="0" name=""/>
        <dsp:cNvSpPr/>
      </dsp:nvSpPr>
      <dsp:spPr>
        <a:xfrm>
          <a:off x="0" y="879775"/>
          <a:ext cx="1304561" cy="8360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Step 6</a:t>
          </a:r>
        </a:p>
      </dsp:txBody>
      <dsp:txXfrm>
        <a:off x="40813" y="920588"/>
        <a:ext cx="1222935" cy="754434"/>
      </dsp:txXfrm>
    </dsp:sp>
    <dsp:sp modelId="{837D300C-F1AC-434F-B1DF-6E3396FC73CC}">
      <dsp:nvSpPr>
        <dsp:cNvPr id="0" name=""/>
        <dsp:cNvSpPr/>
      </dsp:nvSpPr>
      <dsp:spPr>
        <a:xfrm rot="5400000">
          <a:off x="5497351" y="-2421078"/>
          <a:ext cx="825459" cy="9193494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100" kern="1200"/>
            <a:t>Provide opportunities to check for understanding of procedures from adults who will use the intervention</a:t>
          </a:r>
        </a:p>
      </dsp:txBody>
      <dsp:txXfrm rot="-5400000">
        <a:off x="1313334" y="1803235"/>
        <a:ext cx="9153198" cy="744867"/>
      </dsp:txXfrm>
    </dsp:sp>
    <dsp:sp modelId="{1AC62E5B-02A7-874B-82DC-C7D494E744C9}">
      <dsp:nvSpPr>
        <dsp:cNvPr id="0" name=""/>
        <dsp:cNvSpPr/>
      </dsp:nvSpPr>
      <dsp:spPr>
        <a:xfrm>
          <a:off x="0" y="1757638"/>
          <a:ext cx="1304561" cy="8360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Step 7</a:t>
          </a:r>
        </a:p>
      </dsp:txBody>
      <dsp:txXfrm>
        <a:off x="40813" y="1798451"/>
        <a:ext cx="1222935" cy="754434"/>
      </dsp:txXfrm>
    </dsp:sp>
    <dsp:sp modelId="{AA7077AF-6680-DE45-9FA3-E6FC9792EAEC}">
      <dsp:nvSpPr>
        <dsp:cNvPr id="0" name=""/>
        <dsp:cNvSpPr/>
      </dsp:nvSpPr>
      <dsp:spPr>
        <a:xfrm rot="5400000">
          <a:off x="5497351" y="-1543215"/>
          <a:ext cx="825459" cy="9193494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/>
            <a:t>Teach student and provide practice for strategies across phases of acting-out cycle. Provide opportunities to check for student understanding</a:t>
          </a:r>
        </a:p>
      </dsp:txBody>
      <dsp:txXfrm rot="-5400000">
        <a:off x="1313334" y="2681098"/>
        <a:ext cx="9153198" cy="744867"/>
      </dsp:txXfrm>
    </dsp:sp>
    <dsp:sp modelId="{D72D18D6-81A7-BF4C-B80D-7530C060F318}">
      <dsp:nvSpPr>
        <dsp:cNvPr id="0" name=""/>
        <dsp:cNvSpPr/>
      </dsp:nvSpPr>
      <dsp:spPr>
        <a:xfrm>
          <a:off x="0" y="2635502"/>
          <a:ext cx="1304561" cy="8360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Step 8</a:t>
          </a:r>
        </a:p>
      </dsp:txBody>
      <dsp:txXfrm>
        <a:off x="40813" y="2676315"/>
        <a:ext cx="1222935" cy="754434"/>
      </dsp:txXfrm>
    </dsp:sp>
    <dsp:sp modelId="{66D71880-2B6A-DF4F-8AAD-DFF703CD84BD}">
      <dsp:nvSpPr>
        <dsp:cNvPr id="0" name=""/>
        <dsp:cNvSpPr/>
      </dsp:nvSpPr>
      <dsp:spPr>
        <a:xfrm rot="5400000">
          <a:off x="5497351" y="-665351"/>
          <a:ext cx="825459" cy="9193494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900" kern="1200"/>
            <a:t>Implement and evaluate Individualized De-escalation Plan; monitor treatment integrity, social validity, and student outcome data</a:t>
          </a:r>
        </a:p>
      </dsp:txBody>
      <dsp:txXfrm rot="-5400000">
        <a:off x="1313334" y="3558962"/>
        <a:ext cx="9153198" cy="744867"/>
      </dsp:txXfrm>
    </dsp:sp>
    <dsp:sp modelId="{9D9D9C45-6E69-604D-B675-CAAAF30896BC}">
      <dsp:nvSpPr>
        <dsp:cNvPr id="0" name=""/>
        <dsp:cNvSpPr/>
      </dsp:nvSpPr>
      <dsp:spPr>
        <a:xfrm>
          <a:off x="0" y="3513365"/>
          <a:ext cx="1304561" cy="8360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Step 9</a:t>
          </a:r>
        </a:p>
      </dsp:txBody>
      <dsp:txXfrm>
        <a:off x="40813" y="3554178"/>
        <a:ext cx="1222935" cy="75443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353C5-0B7D-429C-B02E-9CF01484525F}">
      <dsp:nvSpPr>
        <dsp:cNvPr id="0" name=""/>
        <dsp:cNvSpPr/>
      </dsp:nvSpPr>
      <dsp:spPr>
        <a:xfrm>
          <a:off x="4952587" y="1782615"/>
          <a:ext cx="2136104" cy="21797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68580" bIns="1524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 Ci3T: Tertiary Prevention</a:t>
          </a:r>
        </a:p>
      </dsp:txBody>
      <dsp:txXfrm rot="16200000">
        <a:off x="5777360" y="2485814"/>
        <a:ext cx="1961786" cy="555387"/>
      </dsp:txXfrm>
    </dsp:sp>
    <dsp:sp modelId="{DC30BB0B-13B9-4E17-A4CA-5BA185C94FAE}">
      <dsp:nvSpPr>
        <dsp:cNvPr id="0" name=""/>
        <dsp:cNvSpPr/>
      </dsp:nvSpPr>
      <dsp:spPr>
        <a:xfrm>
          <a:off x="2739325" y="1131021"/>
          <a:ext cx="2219285" cy="28294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68580" bIns="1524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Ci3T: Secondary Prevention</a:t>
          </a:r>
        </a:p>
      </dsp:txBody>
      <dsp:txXfrm rot="16200000">
        <a:off x="3342042" y="2115776"/>
        <a:ext cx="2546524" cy="577014"/>
      </dsp:txXfrm>
    </dsp:sp>
    <dsp:sp modelId="{7D55B0F5-2046-44DB-9447-7177F48EB517}">
      <dsp:nvSpPr>
        <dsp:cNvPr id="0" name=""/>
        <dsp:cNvSpPr/>
      </dsp:nvSpPr>
      <dsp:spPr>
        <a:xfrm>
          <a:off x="436363" y="19007"/>
          <a:ext cx="2300483" cy="39433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68580" bIns="15240" numCol="1" spcCol="1270" anchor="ctr" anchorCtr="0">
          <a:noAutofit/>
        </a:bodyPr>
        <a:lstStyle/>
        <a:p>
          <a:pPr marL="0" lvl="0" indent="0" algn="r" defTabSz="533400">
            <a:lnSpc>
              <a:spcPct val="100000"/>
            </a:lnSpc>
            <a:spcBef>
              <a:spcPct val="0"/>
            </a:spcBef>
            <a:spcAft>
              <a:spcPts val="3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Ci3T: Primary Prevention</a:t>
          </a:r>
        </a:p>
      </dsp:txBody>
      <dsp:txXfrm rot="16200000">
        <a:off x="606457" y="1494465"/>
        <a:ext cx="3549042" cy="598125"/>
      </dsp:txXfrm>
    </dsp:sp>
    <dsp:sp modelId="{438BD05C-7066-4A3F-BF09-0A3D5A9E0E57}">
      <dsp:nvSpPr>
        <dsp:cNvPr id="0" name=""/>
        <dsp:cNvSpPr/>
      </dsp:nvSpPr>
      <dsp:spPr>
        <a:xfrm>
          <a:off x="490330" y="0"/>
          <a:ext cx="1862878" cy="39624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Times New Roman" pitchFamily="18" charset="0"/>
              <a:cs typeface="Times New Roman" pitchFamily="18" charset="0"/>
            </a:rPr>
            <a:t>Session 1: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Overview of Ci3T Prevention Models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Setting a Purpose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Establish team meetings and roles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Times New Roman" pitchFamily="18" charset="0"/>
              <a:cs typeface="Times New Roman" pitchFamily="18" charset="0"/>
            </a:rPr>
            <a:t>Session 2: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Mission and Purpose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Establish Roles and Responsibilities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Procedures for Teaching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Procedures for Reinforcing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Reactive Plan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Times New Roman" pitchFamily="18" charset="0"/>
              <a:cs typeface="Times New Roman" pitchFamily="18" charset="0"/>
            </a:rPr>
            <a:t>Session 3: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>
              <a:latin typeface="Times New Roman" pitchFamily="18" charset="0"/>
              <a:cs typeface="Times New Roman" pitchFamily="18" charset="0"/>
            </a:rPr>
            <a:t>Procedures for Monitoring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Times New Roman" pitchFamily="18" charset="0"/>
              <a:cs typeface="Times New Roman" pitchFamily="18" charset="0"/>
            </a:rPr>
            <a:t>Session 4: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>
              <a:latin typeface="Times New Roman" pitchFamily="18" charset="0"/>
              <a:cs typeface="Times New Roman" pitchFamily="18" charset="0"/>
            </a:rPr>
            <a:t>Revise Primary Plan using Stakeholder feedback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>
              <a:latin typeface="Times New Roman" pitchFamily="18" charset="0"/>
              <a:cs typeface="Times New Roman" pitchFamily="18" charset="0"/>
            </a:rPr>
            <a:t>Prepare presentation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latin typeface="Times New Roman" pitchFamily="18" charset="0"/>
            <a:cs typeface="Times New Roman" pitchFamily="18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latin typeface="Times New Roman" pitchFamily="18" charset="0"/>
            <a:cs typeface="Times New Roman" pitchFamily="18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latin typeface="Times New Roman" pitchFamily="18" charset="0"/>
            <a:cs typeface="Times New Roman" pitchFamily="18" charset="0"/>
          </a:endParaRPr>
        </a:p>
      </dsp:txBody>
      <dsp:txXfrm>
        <a:off x="490330" y="0"/>
        <a:ext cx="1862878" cy="3962400"/>
      </dsp:txXfrm>
    </dsp:sp>
    <dsp:sp modelId="{E06FA8CB-696A-4A94-948C-946E34183266}">
      <dsp:nvSpPr>
        <dsp:cNvPr id="0" name=""/>
        <dsp:cNvSpPr/>
      </dsp:nvSpPr>
      <dsp:spPr>
        <a:xfrm>
          <a:off x="2795957" y="1241898"/>
          <a:ext cx="1713048" cy="257571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Times New Roman" pitchFamily="18" charset="0"/>
              <a:cs typeface="Times New Roman" pitchFamily="18" charset="0"/>
            </a:rPr>
            <a:t>Session 5: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Overview of Teacher focused Strategies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Overview of Student Focused Strategies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Using data to determine which students may need Secondary (Tier 2) supports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Draft the Secondary Intervention Grid based on existing supports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latin typeface="Times New Roman" pitchFamily="18" charset="0"/>
            <a:cs typeface="Times New Roman" pitchFamily="18" charset="0"/>
          </a:endParaRPr>
        </a:p>
      </dsp:txBody>
      <dsp:txXfrm>
        <a:off x="2795957" y="1241898"/>
        <a:ext cx="1713048" cy="2575715"/>
      </dsp:txXfrm>
    </dsp:sp>
    <dsp:sp modelId="{EEF357A7-AB32-4831-A684-5154DE7AB191}">
      <dsp:nvSpPr>
        <dsp:cNvPr id="0" name=""/>
        <dsp:cNvSpPr/>
      </dsp:nvSpPr>
      <dsp:spPr>
        <a:xfrm>
          <a:off x="5019673" y="1790680"/>
          <a:ext cx="1462388" cy="196420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Times New Roman" pitchFamily="18" charset="0"/>
              <a:cs typeface="Times New Roman" pitchFamily="18" charset="0"/>
            </a:rPr>
            <a:t>Session 6: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Final revisions of Ci3T Plan based on stakeholder feedback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Draft Tertiary (Tier 3) Prevention Intervention Grids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Design Implementation Manual and Plan for roll out to faculty, students, and parents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latin typeface="Times New Roman" pitchFamily="18" charset="0"/>
            <a:cs typeface="Times New Roman" pitchFamily="18" charset="0"/>
          </a:endParaRPr>
        </a:p>
      </dsp:txBody>
      <dsp:txXfrm>
        <a:off x="5019673" y="1790680"/>
        <a:ext cx="1462388" cy="19642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BlockDescendingList">
  <dgm:title val=""/>
  <dgm:desc val=""/>
  <dgm:catLst>
    <dgm:cat type="list" pri="18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13" srcId="10" destId="11" srcOrd="0" destOrd="0"/>
        <dgm:cxn modelId="14" srcId="10" destId="12" srcOrd="0" destOrd="0"/>
        <dgm:cxn modelId="50" srcId="0" destId="20" srcOrd="1" destOrd="0"/>
        <dgm:cxn modelId="23" srcId="20" destId="21" srcOrd="0" destOrd="0"/>
        <dgm:cxn modelId="24" srcId="20" destId="22" srcOrd="0" destOrd="0"/>
        <dgm:cxn modelId="60" srcId="0" destId="30" srcOrd="2" destOrd="0"/>
        <dgm:cxn modelId="33" srcId="30" destId="31" srcOrd="0" destOrd="0"/>
        <dgm:cxn modelId="34" srcId="30" destId="3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7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80" srcId="0" destId="7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0.5516"/>
        </dgm:alg>
        <dgm:choose name="Name3">
          <dgm:if name="Name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if>
          <dgm:else name="Name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else>
        </dgm:choose>
      </dgm:if>
      <dgm:if name="Name6" axis="ch" ptType="node" func="cnt" op="equ" val="2">
        <dgm:alg type="composite">
          <dgm:param type="ar" val="0.9804"/>
        </dgm:alg>
        <dgm:choose name="Name7">
          <dgm:if name="Name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2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1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1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2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if>
          <dgm:else name="Name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1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2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2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1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2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1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else>
        </dgm:choose>
      </dgm:if>
      <dgm:if name="Name10" axis="ch" ptType="node" func="cnt" op="equ" val="3">
        <dgm:alg type="composite">
          <dgm:param type="ar" val="1.4097"/>
        </dgm:alg>
        <dgm:choose name="Name11">
          <dgm:if name="Name12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3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1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if>
          <dgm:else name="Name13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3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1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3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1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3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1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else>
        </dgm:choose>
      </dgm:if>
      <dgm:if name="Name14" axis="ch" ptType="node" func="cnt" op="equ" val="4">
        <dgm:alg type="composite">
          <dgm:param type="ar" val="1.8305"/>
        </dgm:alg>
        <dgm:choose name="Name15">
          <dgm:if name="Name16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2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3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4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1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4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if>
          <dgm:else name="Name17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4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3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2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1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4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3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2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1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4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3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2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1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else>
        </dgm:choose>
      </dgm:if>
      <dgm:if name="Name18" axis="ch" ptType="node" func="cnt" op="equ" val="5">
        <dgm:alg type="composite">
          <dgm:param type="ar" val="2.0125"/>
        </dgm:alg>
        <dgm:choose name="Name19">
          <dgm:if name="Name20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2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4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5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1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4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17"/>
              <dgm:constr type="l" for="ch" forName="childText_5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56"/>
            </dgm:constrLst>
          </dgm:if>
          <dgm:else name="Name21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5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4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2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1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5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4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2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1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5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4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2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61"/>
              <dgm:constr type="l" for="ch" forName="childText_1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99"/>
            </dgm:constrLst>
          </dgm:else>
        </dgm:choose>
      </dgm:if>
      <dgm:if name="Name22" axis="ch" ptType="node" func="cnt" op="equ" val="6">
        <dgm:alg type="composite">
          <dgm:param type="ar" val="2.4006"/>
        </dgm:alg>
        <dgm:shape xmlns:r="http://schemas.openxmlformats.org/officeDocument/2006/relationships" r:blip="">
          <dgm:adjLst/>
        </dgm:shape>
        <dgm:choose name="Name23">
          <dgm:if name="Name2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2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3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4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5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6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1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if>
          <dgm:else name="Name2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6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5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4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3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2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1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6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5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4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3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2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1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6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5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4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3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2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1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else>
        </dgm:choose>
      </dgm:if>
      <dgm:else name="Name26">
        <dgm:alg type="composite">
          <dgm:param type="ar" val="2.7874"/>
        </dgm:alg>
        <dgm:shape xmlns:r="http://schemas.openxmlformats.org/officeDocument/2006/relationships" r:blip="">
          <dgm:adjLst/>
        </dgm:shape>
        <dgm:choose name="Name27">
          <dgm:if name="Name2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2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3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5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6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7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1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7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7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if>
          <dgm:else name="Name2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7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6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5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3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2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1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7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6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5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3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2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1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7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6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5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3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2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1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else>
        </dgm:choose>
      </dgm:else>
    </dgm:choose>
    <dgm:forEach name="wrapper" axis="self" ptType="parTrans">
      <dgm:forEach name="accentRepeat" axis="self">
        <dgm:layoutNode name="imageRepeatNode" styleLbl="node1">
          <dgm:alg type="sp"/>
          <dgm:shape xmlns:r="http://schemas.openxmlformats.org/officeDocument/2006/relationships" type="rect" r:blip="" zOrderOff="-10">
            <dgm:adjLst/>
          </dgm:shape>
          <dgm:presOf axis="self"/>
        </dgm:layoutNode>
      </dgm:forEach>
    </dgm:forEach>
    <dgm:forEach name="Name30" axis="ch" ptType="node" cnt="1">
      <dgm:layoutNode name="parentText_1" styleLbl="node1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1" styleLbl="node1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1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2" cnt="1">
      <dgm:layoutNode name="parentText_2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2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2">
        <dgm:alg type="sp"/>
        <dgm:shape xmlns:r="http://schemas.openxmlformats.org/officeDocument/2006/relationships" r:blip="">
          <dgm:adjLst/>
        </dgm:shape>
        <dgm:presOf/>
        <dgm:constrLst/>
        <dgm:forEach name="Name33" ref="accentRepeat"/>
      </dgm:layoutNode>
    </dgm:forEach>
    <dgm:forEach name="Name34" axis="ch" ptType="node" st="3" cnt="1">
      <dgm:layoutNode name="parentText_3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3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3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</dgm:forEach>
    <dgm:forEach name="Name36" axis="ch" ptType="node" st="4" cnt="1">
      <dgm:layoutNode name="parentText_4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4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parentText_5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5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5">
        <dgm:alg type="sp"/>
        <dgm:shape xmlns:r="http://schemas.openxmlformats.org/officeDocument/2006/relationships" r:blip="">
          <dgm:adjLst/>
        </dgm:shape>
        <dgm:presOf/>
        <dgm:constrLst/>
        <dgm:forEach name="Name39" ref="accentRepeat"/>
      </dgm:layoutNode>
    </dgm:forEach>
    <dgm:forEach name="Name40" axis="ch" ptType="node" st="6" cnt="1">
      <dgm:layoutNode name="parentText_6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6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6">
        <dgm:alg type="sp"/>
        <dgm:shape xmlns:r="http://schemas.openxmlformats.org/officeDocument/2006/relationships" r:blip="">
          <dgm:adjLst/>
        </dgm:shape>
        <dgm:presOf/>
        <dgm:constrLst/>
        <dgm:forEach name="Name41" ref="accentRepeat"/>
      </dgm:layoutNode>
    </dgm:forEach>
    <dgm:forEach name="Name42" axis="ch" ptType="node" st="7" cnt="1">
      <dgm:layoutNode name="parentText_7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7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7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F6B44D-42BB-F849-A9E0-2553546435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C25D48-9968-694B-8B18-EF6CBB2688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87C75-5A4D-0F4C-98F9-12B3A7808E5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6B3588-481A-1946-93AC-0F7052634B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4096D-8EB7-D248-91EB-DD3604D059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30417-F1C9-8B48-B37E-051459DA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565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DBB8B-29CE-48D0-9A6A-E621DDA1FB0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11C9F-81FA-4052-9B37-1EF4A4EF7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43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69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If you would like to update this slide with data from your school or district- Fill in &lt;year&gt; based on current academic year. This is located in column A of the data sheet. Edit by right clicking and selecting “Edit data”.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2F364-F0C4-4B2D-822E-43EBCE1F570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08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7E06C-9C69-4745-8466-2A7B40454E4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550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7E06C-9C69-4745-8466-2A7B40454E4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40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7E06C-9C69-4745-8466-2A7B40454E4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2650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7E06C-9C69-4745-8466-2A7B40454E4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18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7E06C-9C69-4745-8466-2A7B40454E4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5167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>
                <a:solidFill>
                  <a:srgbClr val="4183C4"/>
                </a:solidFill>
                <a:effectLst/>
                <a:latin typeface="Helvetica Neue" panose="02000503000000020004" pitchFamily="2" charset="0"/>
              </a:rPr>
              <a:t>How to Set Limits: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>
                <a:solidFill>
                  <a:srgbClr val="4183C4"/>
                </a:solidFill>
                <a:effectLst/>
                <a:latin typeface="Helvetica Neue" panose="02000503000000020004" pitchFamily="2" charset="0"/>
              </a:rPr>
              <a:t>https://</a:t>
            </a:r>
            <a:r>
              <a:rPr lang="en-US" b="0" i="0" u="none" strike="noStrike" err="1">
                <a:solidFill>
                  <a:srgbClr val="4183C4"/>
                </a:solidFill>
                <a:effectLst/>
                <a:latin typeface="Helvetica Neue" panose="02000503000000020004" pitchFamily="2" charset="0"/>
              </a:rPr>
              <a:t>institute.crisisprevention.com</a:t>
            </a:r>
            <a:r>
              <a:rPr lang="en-US" b="0" i="0" u="none" strike="noStrike">
                <a:solidFill>
                  <a:srgbClr val="4183C4"/>
                </a:solidFill>
                <a:effectLst/>
                <a:latin typeface="Helvetica Neue" panose="02000503000000020004" pitchFamily="2" charset="0"/>
              </a:rPr>
              <a:t>/Refresh-How-to-Set-</a:t>
            </a:r>
            <a:r>
              <a:rPr lang="en-US" b="0" i="0" u="none" strike="noStrike" err="1">
                <a:solidFill>
                  <a:srgbClr val="4183C4"/>
                </a:solidFill>
                <a:effectLst/>
                <a:latin typeface="Helvetica Neue" panose="02000503000000020004" pitchFamily="2" charset="0"/>
              </a:rPr>
              <a:t>Limits.html</a:t>
            </a:r>
            <a:endParaRPr lang="en-US" b="0" i="0" u="none" strike="noStrike">
              <a:solidFill>
                <a:srgbClr val="4183C4"/>
              </a:solidFill>
              <a:effectLst/>
              <a:latin typeface="Helvetica Neue" panose="02000503000000020004" pitchFamily="2" charset="0"/>
            </a:endParaRPr>
          </a:p>
          <a:p>
            <a:pPr algn="l">
              <a:buFont typeface="Arial" panose="020B0604020202020204" pitchFamily="34" charset="0"/>
              <a:buNone/>
            </a:pPr>
            <a:endParaRPr lang="en-US" b="0" i="0" u="none" strike="noStrike">
              <a:solidFill>
                <a:srgbClr val="4183C4"/>
              </a:solidFill>
              <a:effectLst/>
              <a:latin typeface="Helvetica Neue" panose="02000503000000020004" pitchFamily="2" charset="0"/>
            </a:endParaRPr>
          </a:p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>
                <a:solidFill>
                  <a:srgbClr val="4183C4"/>
                </a:solidFill>
                <a:effectLst/>
                <a:latin typeface="Helvetica Neue" panose="02000503000000020004" pitchFamily="2" charset="0"/>
              </a:rPr>
              <a:t>5 Easy Steps for Limit Setting: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>
                <a:solidFill>
                  <a:srgbClr val="4183C4"/>
                </a:solidFill>
                <a:effectLst/>
                <a:latin typeface="Helvetica Neue" panose="02000503000000020004" pitchFamily="2" charset="0"/>
              </a:rPr>
              <a:t>https://</a:t>
            </a:r>
            <a:r>
              <a:rPr lang="en-US" b="0" i="0" u="none" strike="noStrike" err="1">
                <a:solidFill>
                  <a:srgbClr val="4183C4"/>
                </a:solidFill>
                <a:effectLst/>
                <a:latin typeface="Helvetica Neue" panose="02000503000000020004" pitchFamily="2" charset="0"/>
              </a:rPr>
              <a:t>www.crisisprevention.com</a:t>
            </a:r>
            <a:r>
              <a:rPr lang="en-US" b="0" i="0" u="none" strike="noStrike">
                <a:solidFill>
                  <a:srgbClr val="4183C4"/>
                </a:solidFill>
                <a:effectLst/>
                <a:latin typeface="Helvetica Neue" panose="02000503000000020004" pitchFamily="2" charset="0"/>
              </a:rPr>
              <a:t>/Blog/5-easy-tips-for-effective-limit-setting</a:t>
            </a:r>
          </a:p>
          <a:p>
            <a:pPr algn="l">
              <a:buFont typeface="Arial" panose="020B0604020202020204" pitchFamily="34" charset="0"/>
              <a:buNone/>
            </a:pPr>
            <a:endParaRPr lang="en-US" b="0" i="0" u="none" strike="noStrike">
              <a:solidFill>
                <a:srgbClr val="4183C4"/>
              </a:solidFill>
              <a:effectLst/>
              <a:latin typeface="Helvetica Neue" panose="02000503000000020004" pitchFamily="2" charset="0"/>
            </a:endParaRPr>
          </a:p>
          <a:p>
            <a:pPr algn="l">
              <a:buFont typeface="Arial" panose="020B0604020202020204" pitchFamily="34" charset="0"/>
              <a:buNone/>
            </a:pPr>
            <a:endParaRPr lang="en-US" b="0" i="0" u="none" strike="noStrike">
              <a:solidFill>
                <a:srgbClr val="4183C4"/>
              </a:solidFill>
              <a:effectLst/>
              <a:latin typeface="Helvetica Neue" panose="02000503000000020004" pitchFamily="2" charset="0"/>
            </a:endParaRPr>
          </a:p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>
                <a:solidFill>
                  <a:srgbClr val="4183C4"/>
                </a:solidFill>
                <a:effectLst/>
                <a:latin typeface="Helvetica Neue" panose="02000503000000020004" pitchFamily="2" charset="0"/>
              </a:rPr>
              <a:t>How to Avoid Power Struggles: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>
                <a:solidFill>
                  <a:srgbClr val="4183C4"/>
                </a:solidFill>
                <a:effectLst/>
                <a:latin typeface="Helvetica Neue" panose="02000503000000020004" pitchFamily="2" charset="0"/>
              </a:rPr>
              <a:t>https://</a:t>
            </a:r>
            <a:r>
              <a:rPr lang="en-US" b="0" i="0" u="none" strike="noStrike" err="1">
                <a:solidFill>
                  <a:srgbClr val="4183C4"/>
                </a:solidFill>
                <a:effectLst/>
                <a:latin typeface="Helvetica Neue" panose="02000503000000020004" pitchFamily="2" charset="0"/>
              </a:rPr>
              <a:t>www.crisisprevention.com</a:t>
            </a:r>
            <a:r>
              <a:rPr lang="en-US" b="0" i="0" u="none" strike="noStrike">
                <a:solidFill>
                  <a:srgbClr val="4183C4"/>
                </a:solidFill>
                <a:effectLst/>
                <a:latin typeface="Helvetica Neue" panose="02000503000000020004" pitchFamily="2" charset="0"/>
              </a:rPr>
              <a:t>/Blog/How-to-Avoid-Power-Struggles</a:t>
            </a:r>
          </a:p>
          <a:p>
            <a:pPr algn="l">
              <a:buFont typeface="Arial" panose="020B0604020202020204" pitchFamily="34" charset="0"/>
              <a:buNone/>
            </a:pPr>
            <a:endParaRPr lang="en-US" b="0" i="0" u="none" strike="noStrike">
              <a:solidFill>
                <a:srgbClr val="041A3A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633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7E06C-9C69-4745-8466-2A7B40454E4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322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7E06C-9C69-4745-8466-2A7B40454E4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365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7E06C-9C69-4745-8466-2A7B40454E4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67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latin typeface="Calibri" charset="0"/>
                <a:ea typeface="MS PGothic" charset="-128"/>
              </a:rPr>
              <a:t>CA &amp; AZ start</a:t>
            </a:r>
            <a:r>
              <a:rPr lang="en-US" altLang="en-US">
                <a:latin typeface="Calibri" charset="0"/>
                <a:ea typeface="MS PGothic" charset="-128"/>
                <a:sym typeface="Wingdings" charset="2"/>
              </a:rPr>
              <a:t> Tennessee  North Carolina Kansas </a:t>
            </a:r>
          </a:p>
          <a:p>
            <a:r>
              <a:rPr lang="en-US" altLang="en-US">
                <a:latin typeface="Calibri" charset="0"/>
                <a:ea typeface="MS PGothic" charset="-128"/>
                <a:sym typeface="Wingdings" charset="2"/>
              </a:rPr>
              <a:t>Trainings (MO, KANSAS, VERMONT, AZ)</a:t>
            </a:r>
          </a:p>
          <a:p>
            <a:r>
              <a:rPr lang="en-US" altLang="en-US">
                <a:latin typeface="Calibri" charset="0"/>
                <a:ea typeface="MS PGothic" charset="-128"/>
              </a:rPr>
              <a:t>MO, KS, UAB</a:t>
            </a:r>
          </a:p>
          <a:p>
            <a:r>
              <a:rPr lang="en-US"/>
              <a:t>HI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B5707-476E-F540-B8FF-8E5DB928D0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2767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8FC68-8F60-4644-AF2B-90723AE0F1B4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318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8FC68-8F60-4644-AF2B-90723AE0F1B4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689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72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927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708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0124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5391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191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724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988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Continued to keep implementation manuals, which are foundational to Ci3T, updated and current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288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4780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22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0703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817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CA205-88A7-43FC-A6E6-8F54A7AB39DB}" type="slidenum">
              <a:rPr lang="en-US" smtClean="0">
                <a:solidFill>
                  <a:prstClr val="black"/>
                </a:solidFill>
              </a:rPr>
              <a:pPr/>
              <a:t>106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4228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A00096-CCD9-4766-8BDB-F38ABEFF1C0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390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226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Tag us in your Ci3T highlights- we’d love to see Ci3T in action! Follow us on Twitter or Instagram for updates and links to resources! @Ci3TModel</a:t>
            </a:r>
          </a:p>
          <a:p>
            <a:endParaRPr lang="en-US"/>
          </a:p>
          <a:p>
            <a:r>
              <a:rPr lang="en-US"/>
              <a:t>You will receive a brief session evaluation – we value your feedback and would greatly appreciate you taking a few minutes to share your thoughts on what you liked about the session and how we can improve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63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Infographic - https://www.ci3t.org/measures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59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/>
              <a:t>***note to presenter*** </a:t>
            </a:r>
            <a:r>
              <a:rPr lang="en-US" dirty="0"/>
              <a:t>If you would like to feature middle or high school data – hide the elementary slides (20-21) and unhide the middle or high school slides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If you would like to update this slide with data from your school or district- Fill in &lt;year&gt; based on current academic year. This is located in column A of the data sheet. Edit by right clicking and selecting “Edit data”.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2F364-F0C4-4B2D-822E-43EBCE1F570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691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If you would like to update this slide with data from your school or district- Fill in &lt;year&gt; based on current academic year. This is located in column A of the data sheet. Edit by right clicking and selecting “Edit data”.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2F364-F0C4-4B2D-822E-43EBCE1F570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79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If you would like to update this slide with data from your school or district- Fill in &lt;year&gt; based on current academic year. This is located in column A of the data sheet. Edit by right clicking and selecting “Edit data”.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2F364-F0C4-4B2D-822E-43EBCE1F570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73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If you would like to update this slide with data from your school or district- Fill in &lt;year&gt; based on current academic year. This is located in column A of the data sheet. Edit by right clicking and selecting “Edit data”.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2F364-F0C4-4B2D-822E-43EBCE1F570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33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If you would like to update this slide with data from your school or district- Fill in &lt;year&gt; based on current academic year. This is located in column A of the data sheet. Edit by right clicking and selecting “Edit data”.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2F364-F0C4-4B2D-822E-43EBCE1F570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69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doodles.com/" TargetMode="External"/><Relationship Id="rId13" Type="http://schemas.openxmlformats.org/officeDocument/2006/relationships/hyperlink" Target="https://www.iconfinder.com/free_icons" TargetMode="External"/><Relationship Id="rId18" Type="http://schemas.openxmlformats.org/officeDocument/2006/relationships/hyperlink" Target="https://24slides.com/presentation-examples" TargetMode="External"/><Relationship Id="rId3" Type="http://schemas.openxmlformats.org/officeDocument/2006/relationships/hyperlink" Target="https://unsplash.com/" TargetMode="External"/><Relationship Id="rId7" Type="http://schemas.openxmlformats.org/officeDocument/2006/relationships/hyperlink" Target="https://www.drawkit.io/" TargetMode="External"/><Relationship Id="rId12" Type="http://schemas.openxmlformats.org/officeDocument/2006/relationships/hyperlink" Target="https://thenounproject.com/" TargetMode="External"/><Relationship Id="rId17" Type="http://schemas.openxmlformats.org/officeDocument/2006/relationships/hyperlink" Target="https://creativecommons.org/licenses/" TargetMode="External"/><Relationship Id="rId2" Type="http://schemas.openxmlformats.org/officeDocument/2006/relationships/hyperlink" Target="https://pixabay.com/" TargetMode="External"/><Relationship Id="rId16" Type="http://schemas.openxmlformats.org/officeDocument/2006/relationships/hyperlink" Target="https://www.canv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humaaans.com/" TargetMode="External"/><Relationship Id="rId11" Type="http://schemas.openxmlformats.org/officeDocument/2006/relationships/hyperlink" Target="https://www.flaticon.com/" TargetMode="External"/><Relationship Id="rId5" Type="http://schemas.openxmlformats.org/officeDocument/2006/relationships/hyperlink" Target="https://www.blackillustrations.com/" TargetMode="External"/><Relationship Id="rId15" Type="http://schemas.openxmlformats.org/officeDocument/2006/relationships/hyperlink" Target="https://blog.snappa.com/free-stock-photos/" TargetMode="External"/><Relationship Id="rId10" Type="http://schemas.openxmlformats.org/officeDocument/2006/relationships/hyperlink" Target="https://freepik.com/" TargetMode="External"/><Relationship Id="rId4" Type="http://schemas.openxmlformats.org/officeDocument/2006/relationships/hyperlink" Target="https://lukaszadam.com/illustrations" TargetMode="External"/><Relationship Id="rId9" Type="http://schemas.openxmlformats.org/officeDocument/2006/relationships/hyperlink" Target="https://absurd.design/" TargetMode="External"/><Relationship Id="rId14" Type="http://schemas.openxmlformats.org/officeDocument/2006/relationships/hyperlink" Target="https://www.pexels.com/" TargetMode="Externa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tiff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37.png"/><Relationship Id="rId2" Type="http://schemas.openxmlformats.org/officeDocument/2006/relationships/image" Target="../media/image22.png"/><Relationship Id="rId16" Type="http://schemas.openxmlformats.org/officeDocument/2006/relationships/image" Target="../media/image36.svg"/><Relationship Id="rId20" Type="http://schemas.openxmlformats.org/officeDocument/2006/relationships/image" Target="../media/image40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5" Type="http://schemas.openxmlformats.org/officeDocument/2006/relationships/image" Target="../media/image25.sv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10" Type="http://schemas.openxmlformats.org/officeDocument/2006/relationships/image" Target="../media/image30.sv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svg"/><Relationship Id="rId22" Type="http://schemas.openxmlformats.org/officeDocument/2006/relationships/image" Target="../media/image42.sv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2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image" Target="../media/image45.png"/><Relationship Id="rId16" Type="http://schemas.openxmlformats.org/officeDocument/2006/relationships/image" Target="../media/image5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8.png"/><Relationship Id="rId11" Type="http://schemas.openxmlformats.org/officeDocument/2006/relationships/image" Target="../media/image50.svg"/><Relationship Id="rId5" Type="http://schemas.openxmlformats.org/officeDocument/2006/relationships/image" Target="../media/image47.svg"/><Relationship Id="rId15" Type="http://schemas.openxmlformats.org/officeDocument/2006/relationships/image" Target="../media/image54.svg"/><Relationship Id="rId10" Type="http://schemas.openxmlformats.org/officeDocument/2006/relationships/image" Target="../media/image41.png"/><Relationship Id="rId4" Type="http://schemas.openxmlformats.org/officeDocument/2006/relationships/image" Target="../media/image24.png"/><Relationship Id="rId9" Type="http://schemas.openxmlformats.org/officeDocument/2006/relationships/image" Target="../media/image40.emf"/><Relationship Id="rId14" Type="http://schemas.openxmlformats.org/officeDocument/2006/relationships/image" Target="../media/image53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54.svg"/><Relationship Id="rId18" Type="http://schemas.openxmlformats.org/officeDocument/2006/relationships/image" Target="../media/image55.png"/><Relationship Id="rId3" Type="http://schemas.openxmlformats.org/officeDocument/2006/relationships/image" Target="../media/image39.png"/><Relationship Id="rId7" Type="http://schemas.openxmlformats.org/officeDocument/2006/relationships/image" Target="../media/image46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image" Target="../media/image45.png"/><Relationship Id="rId16" Type="http://schemas.openxmlformats.org/officeDocument/2006/relationships/image" Target="../media/image5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0.svg"/><Relationship Id="rId11" Type="http://schemas.openxmlformats.org/officeDocument/2006/relationships/image" Target="../media/image52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8.png"/><Relationship Id="rId19" Type="http://schemas.openxmlformats.org/officeDocument/2006/relationships/image" Target="../media/image56.png"/><Relationship Id="rId4" Type="http://schemas.openxmlformats.org/officeDocument/2006/relationships/image" Target="../media/image40.emf"/><Relationship Id="rId9" Type="http://schemas.openxmlformats.org/officeDocument/2006/relationships/image" Target="../media/image47.svg"/><Relationship Id="rId14" Type="http://schemas.openxmlformats.org/officeDocument/2006/relationships/image" Target="../media/image49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13" Type="http://schemas.openxmlformats.org/officeDocument/2006/relationships/image" Target="../media/image39.png"/><Relationship Id="rId18" Type="http://schemas.openxmlformats.org/officeDocument/2006/relationships/image" Target="../media/image65.png"/><Relationship Id="rId3" Type="http://schemas.openxmlformats.org/officeDocument/2006/relationships/image" Target="../media/image46.png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17" Type="http://schemas.openxmlformats.org/officeDocument/2006/relationships/image" Target="../media/image56.png"/><Relationship Id="rId2" Type="http://schemas.openxmlformats.org/officeDocument/2006/relationships/image" Target="../media/image59.png"/><Relationship Id="rId16" Type="http://schemas.openxmlformats.org/officeDocument/2006/relationships/image" Target="../media/image5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openxmlformats.org/officeDocument/2006/relationships/image" Target="../media/image25.svg"/><Relationship Id="rId15" Type="http://schemas.openxmlformats.org/officeDocument/2006/relationships/image" Target="../media/image42.svg"/><Relationship Id="rId10" Type="http://schemas.openxmlformats.org/officeDocument/2006/relationships/image" Target="../media/image52.png"/><Relationship Id="rId19" Type="http://schemas.openxmlformats.org/officeDocument/2006/relationships/image" Target="../media/image66.png"/><Relationship Id="rId4" Type="http://schemas.openxmlformats.org/officeDocument/2006/relationships/image" Target="../media/image24.png"/><Relationship Id="rId9" Type="http://schemas.openxmlformats.org/officeDocument/2006/relationships/image" Target="../media/image62.png"/><Relationship Id="rId14" Type="http://schemas.openxmlformats.org/officeDocument/2006/relationships/image" Target="../media/image4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71.png"/><Relationship Id="rId3" Type="http://schemas.openxmlformats.org/officeDocument/2006/relationships/image" Target="../media/image24.png"/><Relationship Id="rId7" Type="http://schemas.openxmlformats.org/officeDocument/2006/relationships/image" Target="../media/image40.emf"/><Relationship Id="rId12" Type="http://schemas.openxmlformats.org/officeDocument/2006/relationships/image" Target="../media/image70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8.png"/><Relationship Id="rId11" Type="http://schemas.openxmlformats.org/officeDocument/2006/relationships/image" Target="../media/image61.png"/><Relationship Id="rId5" Type="http://schemas.openxmlformats.org/officeDocument/2006/relationships/image" Target="../media/image67.png"/><Relationship Id="rId15" Type="http://schemas.openxmlformats.org/officeDocument/2006/relationships/image" Target="../media/image73.png"/><Relationship Id="rId10" Type="http://schemas.openxmlformats.org/officeDocument/2006/relationships/image" Target="../media/image69.png"/><Relationship Id="rId4" Type="http://schemas.openxmlformats.org/officeDocument/2006/relationships/image" Target="../media/image47.svg"/><Relationship Id="rId9" Type="http://schemas.openxmlformats.org/officeDocument/2006/relationships/image" Target="../media/image50.svg"/><Relationship Id="rId14" Type="http://schemas.openxmlformats.org/officeDocument/2006/relationships/image" Target="../media/image72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0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47.svg"/><Relationship Id="rId17" Type="http://schemas.openxmlformats.org/officeDocument/2006/relationships/image" Target="../media/image50.svg"/><Relationship Id="rId2" Type="http://schemas.openxmlformats.org/officeDocument/2006/relationships/image" Target="../media/image45.png"/><Relationship Id="rId16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7.png"/><Relationship Id="rId11" Type="http://schemas.openxmlformats.org/officeDocument/2006/relationships/image" Target="../media/image24.png"/><Relationship Id="rId5" Type="http://schemas.openxmlformats.org/officeDocument/2006/relationships/image" Target="../media/image76.png"/><Relationship Id="rId15" Type="http://schemas.openxmlformats.org/officeDocument/2006/relationships/image" Target="../media/image40.emf"/><Relationship Id="rId10" Type="http://schemas.openxmlformats.org/officeDocument/2006/relationships/image" Target="../media/image54.svg"/><Relationship Id="rId4" Type="http://schemas.openxmlformats.org/officeDocument/2006/relationships/image" Target="../media/image75.png"/><Relationship Id="rId9" Type="http://schemas.openxmlformats.org/officeDocument/2006/relationships/image" Target="../media/image53.png"/><Relationship Id="rId14" Type="http://schemas.openxmlformats.org/officeDocument/2006/relationships/image" Target="../media/image39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3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1.png"/><Relationship Id="rId17" Type="http://schemas.openxmlformats.org/officeDocument/2006/relationships/image" Target="../media/image83.png"/><Relationship Id="rId2" Type="http://schemas.openxmlformats.org/officeDocument/2006/relationships/image" Target="../media/image45.png"/><Relationship Id="rId16" Type="http://schemas.openxmlformats.org/officeDocument/2006/relationships/image" Target="../media/image25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7.png"/><Relationship Id="rId11" Type="http://schemas.openxmlformats.org/officeDocument/2006/relationships/image" Target="../media/image42.svg"/><Relationship Id="rId5" Type="http://schemas.openxmlformats.org/officeDocument/2006/relationships/image" Target="../media/image76.png"/><Relationship Id="rId15" Type="http://schemas.openxmlformats.org/officeDocument/2006/relationships/image" Target="../media/image24.png"/><Relationship Id="rId10" Type="http://schemas.openxmlformats.org/officeDocument/2006/relationships/image" Target="../media/image41.png"/><Relationship Id="rId4" Type="http://schemas.openxmlformats.org/officeDocument/2006/relationships/image" Target="../media/image75.png"/><Relationship Id="rId9" Type="http://schemas.openxmlformats.org/officeDocument/2006/relationships/image" Target="../media/image40.emf"/><Relationship Id="rId14" Type="http://schemas.openxmlformats.org/officeDocument/2006/relationships/image" Target="../media/image82.sv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11FBD-495F-BE41-8148-851028746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F6DA2-5E5E-8240-89B8-56DAAFED9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B45656-34BC-40D3-56B4-2EA8070D4D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4" y="6173954"/>
            <a:ext cx="3624061" cy="5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43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F600849-390B-784E-9278-0BA760801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54"/>
          <a:stretch/>
        </p:blipFill>
        <p:spPr>
          <a:xfrm>
            <a:off x="10871236" y="5609558"/>
            <a:ext cx="1134809" cy="1181939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800903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een Triangle">
            <a:extLst>
              <a:ext uri="{FF2B5EF4-FFF2-40B4-BE49-F238E27FC236}">
                <a16:creationId xmlns:a16="http://schemas.microsoft.com/office/drawing/2014/main" id="{F7568AB8-0F23-3146-9F9D-66896C0CBB0E}"/>
              </a:ext>
            </a:extLst>
          </p:cNvPr>
          <p:cNvSpPr/>
          <p:nvPr userDrawn="1"/>
        </p:nvSpPr>
        <p:spPr>
          <a:xfrm>
            <a:off x="1947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Yellow Triangle">
            <a:extLst>
              <a:ext uri="{FF2B5EF4-FFF2-40B4-BE49-F238E27FC236}">
                <a16:creationId xmlns:a16="http://schemas.microsoft.com/office/drawing/2014/main" id="{5B63712D-B1E2-5C4C-A2A9-C4A76DDA5AB6}"/>
              </a:ext>
            </a:extLst>
          </p:cNvPr>
          <p:cNvSpPr/>
          <p:nvPr userDrawn="1"/>
        </p:nvSpPr>
        <p:spPr>
          <a:xfrm>
            <a:off x="4590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d Triangle">
            <a:extLst>
              <a:ext uri="{FF2B5EF4-FFF2-40B4-BE49-F238E27FC236}">
                <a16:creationId xmlns:a16="http://schemas.microsoft.com/office/drawing/2014/main" id="{748F2DCB-B3EE-CC42-A5BB-F0E32D7A6058}"/>
              </a:ext>
            </a:extLst>
          </p:cNvPr>
          <p:cNvSpPr/>
          <p:nvPr userDrawn="1"/>
        </p:nvSpPr>
        <p:spPr>
          <a:xfrm>
            <a:off x="5519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090D35-6573-FC49-B7A6-CAEBC909BB69}"/>
              </a:ext>
            </a:extLst>
          </p:cNvPr>
          <p:cNvCxnSpPr/>
          <p:nvPr userDrawn="1"/>
        </p:nvCxnSpPr>
        <p:spPr>
          <a:xfrm>
            <a:off x="2607406" y="5947646"/>
            <a:ext cx="6995160" cy="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7C45E-D61F-C04E-8D39-6896E17FD022}"/>
              </a:ext>
            </a:extLst>
          </p:cNvPr>
          <p:cNvCxnSpPr/>
          <p:nvPr userDrawn="1"/>
        </p:nvCxnSpPr>
        <p:spPr>
          <a:xfrm flipH="1">
            <a:off x="4889942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8F9F2A-2758-A147-88D3-B61F693DAE1B}"/>
              </a:ext>
            </a:extLst>
          </p:cNvPr>
          <p:cNvCxnSpPr/>
          <p:nvPr userDrawn="1"/>
        </p:nvCxnSpPr>
        <p:spPr>
          <a:xfrm flipH="1">
            <a:off x="7286778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sp>
        <p:nvSpPr>
          <p:cNvPr id="42" name="Domains">
            <a:extLst>
              <a:ext uri="{FF2B5EF4-FFF2-40B4-BE49-F238E27FC236}">
                <a16:creationId xmlns:a16="http://schemas.microsoft.com/office/drawing/2014/main" id="{AC2C215A-B488-2F45-A740-8DDEDA9048E7}"/>
              </a:ext>
            </a:extLst>
          </p:cNvPr>
          <p:cNvSpPr txBox="1"/>
          <p:nvPr userDrawn="1"/>
        </p:nvSpPr>
        <p:spPr>
          <a:xfrm>
            <a:off x="1947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43" name="Goal 3">
            <a:extLst>
              <a:ext uri="{FF2B5EF4-FFF2-40B4-BE49-F238E27FC236}">
                <a16:creationId xmlns:a16="http://schemas.microsoft.com/office/drawing/2014/main" id="{4F0367BA-DE0F-DE46-80B6-55D46F5130F6}"/>
              </a:ext>
            </a:extLst>
          </p:cNvPr>
          <p:cNvSpPr/>
          <p:nvPr userDrawn="1"/>
        </p:nvSpPr>
        <p:spPr>
          <a:xfrm flipH="1">
            <a:off x="7164572" y="805649"/>
            <a:ext cx="3485321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22860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Reduce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Specialized individual systems</a:t>
            </a:r>
            <a:b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for students with high risk</a:t>
            </a:r>
          </a:p>
        </p:txBody>
      </p:sp>
      <p:sp>
        <p:nvSpPr>
          <p:cNvPr id="44" name="Goal 2">
            <a:extLst>
              <a:ext uri="{FF2B5EF4-FFF2-40B4-BE49-F238E27FC236}">
                <a16:creationId xmlns:a16="http://schemas.microsoft.com/office/drawing/2014/main" id="{CE3623A0-87FA-B144-8700-BFAB962D159F}"/>
              </a:ext>
            </a:extLst>
          </p:cNvPr>
          <p:cNvSpPr/>
          <p:nvPr userDrawn="1"/>
        </p:nvSpPr>
        <p:spPr>
          <a:xfrm rot="10800000" flipH="1" flipV="1">
            <a:off x="1537625" y="1858317"/>
            <a:ext cx="3072384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vert="horz" wrap="square" lIns="9144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Goal: Reverse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Specialized group systems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for students at risk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Goal 1">
            <a:extLst>
              <a:ext uri="{FF2B5EF4-FFF2-40B4-BE49-F238E27FC236}">
                <a16:creationId xmlns:a16="http://schemas.microsoft.com/office/drawing/2014/main" id="{21CDEB5D-36CB-7441-82AE-59E7BEBA4BF2}"/>
              </a:ext>
            </a:extLst>
          </p:cNvPr>
          <p:cNvSpPr/>
          <p:nvPr userDrawn="1"/>
        </p:nvSpPr>
        <p:spPr>
          <a:xfrm flipH="1">
            <a:off x="6838152" y="3740744"/>
            <a:ext cx="3813048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22860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Prevent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School/classroom-wide systems for all students, staff, &amp; settings</a:t>
            </a:r>
          </a:p>
        </p:txBody>
      </p:sp>
      <p:sp>
        <p:nvSpPr>
          <p:cNvPr id="46" name="Tier 3">
            <a:extLst>
              <a:ext uri="{FF2B5EF4-FFF2-40B4-BE49-F238E27FC236}">
                <a16:creationId xmlns:a16="http://schemas.microsoft.com/office/drawing/2014/main" id="{35E31CA1-B710-6E49-A60F-3E7FC73C9F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9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3</a:t>
            </a:r>
          </a:p>
          <a:p>
            <a:pPr marL="0" marR="0" lvl="0" indent="0" algn="ctr" defTabSz="91440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Tertiary Prevention 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</a:t>
            </a:r>
          </a:p>
        </p:txBody>
      </p:sp>
      <p:sp>
        <p:nvSpPr>
          <p:cNvPr id="47" name="Tier 2">
            <a:extLst>
              <a:ext uri="{FF2B5EF4-FFF2-40B4-BE49-F238E27FC236}">
                <a16:creationId xmlns:a16="http://schemas.microsoft.com/office/drawing/2014/main" id="{D6F2DF6B-139A-D446-9AB9-1D6EF011D1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2</a:t>
            </a: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Secondary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≈15%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8" name="Tier 1">
            <a:extLst>
              <a:ext uri="{FF2B5EF4-FFF2-40B4-BE49-F238E27FC236}">
                <a16:creationId xmlns:a16="http://schemas.microsoft.com/office/drawing/2014/main" id="{93576CA4-B1CA-2A46-A9C2-69BA5AA7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Primary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≈80%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9" name="Reference">
            <a:extLst>
              <a:ext uri="{FF2B5EF4-FFF2-40B4-BE49-F238E27FC236}">
                <a16:creationId xmlns:a16="http://schemas.microsoft.com/office/drawing/2014/main" id="{5DE09BF2-66B8-DF4E-8B80-9230EF68AE1B}"/>
              </a:ext>
            </a:extLst>
          </p:cNvPr>
          <p:cNvSpPr txBox="1"/>
          <p:nvPr userDrawn="1"/>
        </p:nvSpPr>
        <p:spPr>
          <a:xfrm>
            <a:off x="4222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/>
              </a:rPr>
              <a:t>(Lane,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Kalberg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&amp;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Menzies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2009)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0F6EC5B7-73E7-634F-9BC6-89486E7D08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343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een Triangle">
            <a:extLst>
              <a:ext uri="{FF2B5EF4-FFF2-40B4-BE49-F238E27FC236}">
                <a16:creationId xmlns:a16="http://schemas.microsoft.com/office/drawing/2014/main" id="{F7568AB8-0F23-3146-9F9D-66896C0CBB0E}"/>
              </a:ext>
            </a:extLst>
          </p:cNvPr>
          <p:cNvSpPr/>
          <p:nvPr userDrawn="1"/>
        </p:nvSpPr>
        <p:spPr>
          <a:xfrm>
            <a:off x="1947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Yellow Triangle">
            <a:extLst>
              <a:ext uri="{FF2B5EF4-FFF2-40B4-BE49-F238E27FC236}">
                <a16:creationId xmlns:a16="http://schemas.microsoft.com/office/drawing/2014/main" id="{5B63712D-B1E2-5C4C-A2A9-C4A76DDA5AB6}"/>
              </a:ext>
            </a:extLst>
          </p:cNvPr>
          <p:cNvSpPr/>
          <p:nvPr userDrawn="1"/>
        </p:nvSpPr>
        <p:spPr>
          <a:xfrm>
            <a:off x="4590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d Triangle">
            <a:extLst>
              <a:ext uri="{FF2B5EF4-FFF2-40B4-BE49-F238E27FC236}">
                <a16:creationId xmlns:a16="http://schemas.microsoft.com/office/drawing/2014/main" id="{748F2DCB-B3EE-CC42-A5BB-F0E32D7A6058}"/>
              </a:ext>
            </a:extLst>
          </p:cNvPr>
          <p:cNvSpPr/>
          <p:nvPr userDrawn="1"/>
        </p:nvSpPr>
        <p:spPr>
          <a:xfrm>
            <a:off x="5519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090D35-6573-FC49-B7A6-CAEBC909BB69}"/>
              </a:ext>
            </a:extLst>
          </p:cNvPr>
          <p:cNvCxnSpPr/>
          <p:nvPr userDrawn="1"/>
        </p:nvCxnSpPr>
        <p:spPr>
          <a:xfrm>
            <a:off x="2607406" y="5947646"/>
            <a:ext cx="6995160" cy="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7C45E-D61F-C04E-8D39-6896E17FD022}"/>
              </a:ext>
            </a:extLst>
          </p:cNvPr>
          <p:cNvCxnSpPr/>
          <p:nvPr userDrawn="1"/>
        </p:nvCxnSpPr>
        <p:spPr>
          <a:xfrm flipH="1">
            <a:off x="4889942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8F9F2A-2758-A147-88D3-B61F693DAE1B}"/>
              </a:ext>
            </a:extLst>
          </p:cNvPr>
          <p:cNvCxnSpPr/>
          <p:nvPr userDrawn="1"/>
        </p:nvCxnSpPr>
        <p:spPr>
          <a:xfrm flipH="1">
            <a:off x="7286778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sp>
        <p:nvSpPr>
          <p:cNvPr id="42" name="Domains">
            <a:extLst>
              <a:ext uri="{FF2B5EF4-FFF2-40B4-BE49-F238E27FC236}">
                <a16:creationId xmlns:a16="http://schemas.microsoft.com/office/drawing/2014/main" id="{AC2C215A-B488-2F45-A740-8DDEDA9048E7}"/>
              </a:ext>
            </a:extLst>
          </p:cNvPr>
          <p:cNvSpPr txBox="1"/>
          <p:nvPr userDrawn="1"/>
        </p:nvSpPr>
        <p:spPr>
          <a:xfrm>
            <a:off x="1947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46" name="Tier 3">
            <a:extLst>
              <a:ext uri="{FF2B5EF4-FFF2-40B4-BE49-F238E27FC236}">
                <a16:creationId xmlns:a16="http://schemas.microsoft.com/office/drawing/2014/main" id="{35E31CA1-B710-6E49-A60F-3E7FC73C9F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9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3</a:t>
            </a:r>
          </a:p>
          <a:p>
            <a:pPr marL="0" marR="0" lvl="0" indent="0" algn="ctr" defTabSz="91440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Tertiary Prevention 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</a:t>
            </a:r>
          </a:p>
        </p:txBody>
      </p:sp>
      <p:sp>
        <p:nvSpPr>
          <p:cNvPr id="47" name="Tier 2">
            <a:extLst>
              <a:ext uri="{FF2B5EF4-FFF2-40B4-BE49-F238E27FC236}">
                <a16:creationId xmlns:a16="http://schemas.microsoft.com/office/drawing/2014/main" id="{D6F2DF6B-139A-D446-9AB9-1D6EF011D1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2</a:t>
            </a: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Secondary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≈15%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8" name="Tier 1">
            <a:extLst>
              <a:ext uri="{FF2B5EF4-FFF2-40B4-BE49-F238E27FC236}">
                <a16:creationId xmlns:a16="http://schemas.microsoft.com/office/drawing/2014/main" id="{93576CA4-B1CA-2A46-A9C2-69BA5AA7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Primary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≈80%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9" name="Reference">
            <a:extLst>
              <a:ext uri="{FF2B5EF4-FFF2-40B4-BE49-F238E27FC236}">
                <a16:creationId xmlns:a16="http://schemas.microsoft.com/office/drawing/2014/main" id="{5DE09BF2-66B8-DF4E-8B80-9230EF68AE1B}"/>
              </a:ext>
            </a:extLst>
          </p:cNvPr>
          <p:cNvSpPr txBox="1"/>
          <p:nvPr userDrawn="1"/>
        </p:nvSpPr>
        <p:spPr>
          <a:xfrm>
            <a:off x="4222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/>
              </a:rPr>
              <a:t>(Lane,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Kalberg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&amp;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Menzies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2009)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0F6EC5B7-73E7-634F-9BC6-89486E7D08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cs typeface="Arial" charset="0"/>
            </a:endParaRPr>
          </a:p>
        </p:txBody>
      </p:sp>
      <p:sp>
        <p:nvSpPr>
          <p:cNvPr id="17" name="Watermark Covering">
            <a:extLst>
              <a:ext uri="{FF2B5EF4-FFF2-40B4-BE49-F238E27FC236}">
                <a16:creationId xmlns:a16="http://schemas.microsoft.com/office/drawing/2014/main" id="{67D09180-788D-E344-8F4B-7E44FC1CF388}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07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Training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B334141-A06E-1E45-AA81-D2B0530A4CD5}"/>
              </a:ext>
            </a:extLst>
          </p:cNvPr>
          <p:cNvGrpSpPr/>
          <p:nvPr userDrawn="1"/>
        </p:nvGrpSpPr>
        <p:grpSpPr>
          <a:xfrm>
            <a:off x="2175020" y="980151"/>
            <a:ext cx="8870360" cy="4064000"/>
            <a:chOff x="112165" y="751543"/>
            <a:chExt cx="8870360" cy="4064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562E0D1-9494-8C4A-8020-23CB861B02F1}"/>
                </a:ext>
              </a:extLst>
            </p:cNvPr>
            <p:cNvSpPr/>
            <p:nvPr/>
          </p:nvSpPr>
          <p:spPr>
            <a:xfrm>
              <a:off x="11216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1: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Ci3T model overview</a:t>
              </a: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853A3C8-8CC4-FB48-9CA8-11EE3F95102D}"/>
                </a:ext>
              </a:extLst>
            </p:cNvPr>
            <p:cNvSpPr/>
            <p:nvPr/>
          </p:nvSpPr>
          <p:spPr>
            <a:xfrm>
              <a:off x="159777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2: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the primary prevention plan</a:t>
              </a: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976C4A6-EF26-6F48-84FE-26DBBAE88F55}"/>
                </a:ext>
              </a:extLst>
            </p:cNvPr>
            <p:cNvSpPr/>
            <p:nvPr/>
          </p:nvSpPr>
          <p:spPr>
            <a:xfrm>
              <a:off x="308337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3: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How to monitor the plan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789F3A-520C-974B-8221-612D55FB6851}"/>
                </a:ext>
              </a:extLst>
            </p:cNvPr>
            <p:cNvSpPr/>
            <p:nvPr/>
          </p:nvSpPr>
          <p:spPr>
            <a:xfrm>
              <a:off x="456898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5778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4: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445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2 supports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2392249-C53C-C74E-99A3-9C61977E1126}"/>
                </a:ext>
              </a:extLst>
            </p:cNvPr>
            <p:cNvSpPr/>
            <p:nvPr/>
          </p:nvSpPr>
          <p:spPr>
            <a:xfrm>
              <a:off x="605458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5: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3 supports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827B41B5-A935-2D40-B796-7AA7416675B5}"/>
                </a:ext>
              </a:extLst>
            </p:cNvPr>
            <p:cNvSpPr/>
            <p:nvPr/>
          </p:nvSpPr>
          <p:spPr>
            <a:xfrm>
              <a:off x="754019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6: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Preparing to implement</a:t>
              </a:r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398F122F-8F14-D140-8BE2-313DAFDD70A9}"/>
                </a:ext>
              </a:extLst>
            </p:cNvPr>
            <p:cNvSpPr/>
            <p:nvPr/>
          </p:nvSpPr>
          <p:spPr>
            <a:xfrm>
              <a:off x="466880" y="3743324"/>
              <a:ext cx="8160930" cy="614363"/>
            </a:xfrm>
            <a:prstGeom prst="rightArrow">
              <a:avLst/>
            </a:prstGeom>
            <a:gradFill rotWithShape="1">
              <a:gsLst>
                <a:gs pos="0">
                  <a:srgbClr val="0F6FC6">
                    <a:tint val="60000"/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0F6FC6">
                    <a:tint val="60000"/>
                    <a:hueOff val="0"/>
                    <a:satOff val="0"/>
                    <a:lumOff val="0"/>
                    <a:alphaOff val="0"/>
                    <a:shade val="90000"/>
                    <a:lumMod val="84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7A516B1B-1E52-CF43-8D80-44DCFF114B25}"/>
              </a:ext>
            </a:extLst>
          </p:cNvPr>
          <p:cNvSpPr txBox="1">
            <a:spLocks/>
          </p:cNvSpPr>
          <p:nvPr userDrawn="1"/>
        </p:nvSpPr>
        <p:spPr>
          <a:xfrm>
            <a:off x="1524000" y="100013"/>
            <a:ext cx="9144000" cy="796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Ci3T Professional Learning Series</a:t>
            </a: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83BA793E-BFFA-2642-A6A3-E68E4EC23829}"/>
              </a:ext>
            </a:extLst>
          </p:cNvPr>
          <p:cNvGraphicFramePr/>
          <p:nvPr userDrawn="1"/>
        </p:nvGraphicFramePr>
        <p:xfrm>
          <a:off x="2777230" y="3597282"/>
          <a:ext cx="740092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Freeform 26">
            <a:extLst>
              <a:ext uri="{FF2B5EF4-FFF2-40B4-BE49-F238E27FC236}">
                <a16:creationId xmlns:a16="http://schemas.microsoft.com/office/drawing/2014/main" id="{0DA30D2D-A1E2-154C-BEC6-DBB838EB43D1}"/>
              </a:ext>
            </a:extLst>
          </p:cNvPr>
          <p:cNvSpPr/>
          <p:nvPr userDrawn="1"/>
        </p:nvSpPr>
        <p:spPr>
          <a:xfrm>
            <a:off x="11088650" y="980151"/>
            <a:ext cx="573602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vert270" wrap="none" lIns="91440" tIns="91440" rIns="91440" bIns="91440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Implementation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1EDBD56A-2A7B-3844-8A65-BF7393F6562D}"/>
              </a:ext>
            </a:extLst>
          </p:cNvPr>
          <p:cNvSpPr/>
          <p:nvPr userDrawn="1"/>
        </p:nvSpPr>
        <p:spPr>
          <a:xfrm>
            <a:off x="538855" y="980151"/>
            <a:ext cx="1592895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horz" wrap="square" lIns="99568" tIns="228600" rIns="0" bIns="914400" numCol="1" spcCol="1270" anchor="t" anchorCtr="0">
            <a:noAutofit/>
          </a:bodyPr>
          <a:lstStyle/>
          <a:p>
            <a:pPr marL="0" marR="0" lvl="0" indent="0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Pre-Training Activities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Team member selection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Schoolwide Expectations Survey for Specific Settings (SESSS)</a:t>
            </a:r>
          </a:p>
        </p:txBody>
      </p:sp>
    </p:spTree>
    <p:extLst>
      <p:ext uri="{BB962C8B-B14F-4D97-AF65-F5344CB8AC3E}">
        <p14:creationId xmlns:p14="http://schemas.microsoft.com/office/powerpoint/2010/main" val="1462551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Imp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1974619-D344-094C-8112-721DAE16AB40}"/>
              </a:ext>
            </a:extLst>
          </p:cNvPr>
          <p:cNvGraphicFramePr/>
          <p:nvPr userDrawn="1"/>
        </p:nvGraphicFramePr>
        <p:xfrm>
          <a:off x="351711" y="1697430"/>
          <a:ext cx="11477616" cy="3675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0A84E59-D065-8B41-ADE7-CF3647177614}"/>
              </a:ext>
            </a:extLst>
          </p:cNvPr>
          <p:cNvSpPr txBox="1"/>
          <p:nvPr userDrawn="1"/>
        </p:nvSpPr>
        <p:spPr>
          <a:xfrm>
            <a:off x="1569129" y="5305873"/>
            <a:ext cx="1700784" cy="574863"/>
          </a:xfrm>
          <a:prstGeom prst="roundRect">
            <a:avLst/>
          </a:prstGeom>
          <a:solidFill>
            <a:srgbClr val="FFC000">
              <a:lumMod val="60000"/>
              <a:lumOff val="40000"/>
            </a:srgbClr>
          </a:solidFill>
          <a:ln>
            <a:solidFill>
              <a:srgbClr val="FFC000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October	November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4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3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01B37E-28A3-5342-8C43-3FD08364B315}"/>
              </a:ext>
            </a:extLst>
          </p:cNvPr>
          <p:cNvSpPr txBox="1"/>
          <p:nvPr userDrawn="1"/>
        </p:nvSpPr>
        <p:spPr>
          <a:xfrm>
            <a:off x="6188114" y="5305873"/>
            <a:ext cx="1700784" cy="574863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  <a:ln>
            <a:solidFill>
              <a:srgbClr val="70AD47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February	March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AC8789-1BD6-8548-A0C0-DEB353F04016}"/>
              </a:ext>
            </a:extLst>
          </p:cNvPr>
          <p:cNvSpPr txBox="1"/>
          <p:nvPr userDrawn="1"/>
        </p:nvSpPr>
        <p:spPr>
          <a:xfrm>
            <a:off x="351710" y="127770"/>
            <a:ext cx="8829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Ci3T </a:t>
            </a:r>
            <a:r>
              <a:rPr lang="en-US" sz="4800" b="1" cap="small">
                <a:ln w="3175">
                  <a:solidFill>
                    <a:prstClr val="black"/>
                  </a:solidFill>
                </a:ln>
                <a:solidFill>
                  <a:srgbClr val="4472C4"/>
                </a:solidFill>
                <a:latin typeface="Calibri" panose="020F0502020204030204"/>
              </a:rPr>
              <a:t>IMPLEMENTATION</a:t>
            </a:r>
            <a:br>
              <a:rPr lang="en-US" sz="480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Professional Learning Series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51A2F2-7364-8F42-9858-DAC1CC4DFA02}"/>
              </a:ext>
            </a:extLst>
          </p:cNvPr>
          <p:cNvSpPr txBox="1"/>
          <p:nvPr userDrawn="1"/>
        </p:nvSpPr>
        <p:spPr>
          <a:xfrm>
            <a:off x="1056341" y="3914317"/>
            <a:ext cx="865238" cy="1312899"/>
          </a:xfrm>
          <a:prstGeom prst="roundRect">
            <a:avLst/>
          </a:prstGeom>
          <a:solidFill>
            <a:srgbClr val="FFC000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after school begins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14E135-197D-D04E-9226-B7344814D73F}"/>
              </a:ext>
            </a:extLst>
          </p:cNvPr>
          <p:cNvSpPr txBox="1"/>
          <p:nvPr userDrawn="1"/>
        </p:nvSpPr>
        <p:spPr>
          <a:xfrm>
            <a:off x="3932592" y="3914317"/>
            <a:ext cx="868680" cy="1312899"/>
          </a:xfrm>
          <a:prstGeom prst="roundRect">
            <a:avLst/>
          </a:prstGeom>
          <a:solidFill>
            <a:srgbClr val="5B9BD5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Winter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First 2 weeks of December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42C00F-C118-6E4A-B513-0A13238C5802}"/>
              </a:ext>
            </a:extLst>
          </p:cNvPr>
          <p:cNvSpPr txBox="1"/>
          <p:nvPr userDrawn="1"/>
        </p:nvSpPr>
        <p:spPr>
          <a:xfrm>
            <a:off x="9135144" y="3914317"/>
            <a:ext cx="868680" cy="1312899"/>
          </a:xfrm>
          <a:prstGeom prst="roundRect">
            <a:avLst/>
          </a:prstGeom>
          <a:solidFill>
            <a:srgbClr val="70AD47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before school ends</a:t>
            </a:r>
          </a:p>
        </p:txBody>
      </p:sp>
    </p:spTree>
    <p:extLst>
      <p:ext uri="{BB962C8B-B14F-4D97-AF65-F5344CB8AC3E}">
        <p14:creationId xmlns:p14="http://schemas.microsoft.com/office/powerpoint/2010/main" val="2523257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4C06DF-5FE6-5F41-9985-6F788AEFFB3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18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 Sa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49F326-64E6-7743-A147-00E6237E46D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2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Da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22BABB-0BFE-D44C-9C7C-98BB463FE03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75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E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0331FC-660F-594A-9DFB-530BE537599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8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te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5828486-9D7A-1649-BE91-4E2ACF6A61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24225" y="115263"/>
            <a:ext cx="5543551" cy="665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852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ow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213AC10-A39E-D04F-B9C8-0350CDA52B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1236" y="5609558"/>
            <a:ext cx="1134809" cy="1111917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6367211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Quotation"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38000">
              <a:schemeClr val="accent1">
                <a:lumMod val="95000"/>
                <a:lumOff val="5000"/>
              </a:schemeClr>
            </a:gs>
            <a:gs pos="88000">
              <a:srgbClr val="00594E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6FF510-08C2-2149-9896-B6FFD67CBA11}"/>
              </a:ext>
            </a:extLst>
          </p:cNvPr>
          <p:cNvSpPr/>
          <p:nvPr userDrawn="1"/>
        </p:nvSpPr>
        <p:spPr>
          <a:xfrm>
            <a:off x="6392" y="-1522471"/>
            <a:ext cx="4679486" cy="108645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0" b="1" cap="none" spc="50">
                <a:ln w="0"/>
                <a:solidFill>
                  <a:srgbClr val="00594E"/>
                </a:solidFill>
                <a:effectLst>
                  <a:glow rad="63500">
                    <a:srgbClr val="00594E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5032375"/>
          </a:xfrm>
        </p:spPr>
        <p:txBody>
          <a:bodyPr lIns="0" tIns="0" rIns="0" bIns="0">
            <a:noAutofit/>
          </a:bodyPr>
          <a:lstStyle>
            <a:lvl1pPr marL="228600" indent="-228600">
              <a:buFont typeface="System Font Regular"/>
              <a:buChar char="❝"/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9654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59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29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541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ources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95C6A-2CE7-D54B-95E3-529CC7140770}"/>
              </a:ext>
            </a:extLst>
          </p:cNvPr>
          <p:cNvSpPr txBox="1"/>
          <p:nvPr userDrawn="1"/>
        </p:nvSpPr>
        <p:spPr>
          <a:xfrm>
            <a:off x="838200" y="1902691"/>
            <a:ext cx="70226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Photos, illustrations, videos, music, and more </a:t>
            </a:r>
            <a:r>
              <a:rPr lang="en-US" sz="1600">
                <a:hlinkClick r:id="rId2"/>
              </a:rPr>
              <a:t>https://pixabay.com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 </a:t>
            </a:r>
            <a:r>
              <a:rPr lang="en-US" sz="1600">
                <a:hlinkClick r:id="rId3"/>
              </a:rPr>
              <a:t>https://unsplash.com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Illustrations </a:t>
            </a:r>
            <a:r>
              <a:rPr lang="en-US" sz="1600">
                <a:hlinkClick r:id="rId4"/>
              </a:rPr>
              <a:t>https://lukaszadam.com/illustrations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Black Illustrations </a:t>
            </a:r>
            <a:r>
              <a:rPr lang="en-US" sz="1600">
                <a:hlinkClick r:id="rId5"/>
              </a:rPr>
              <a:t>https://www.blackillustrations.com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Humaaans</a:t>
            </a:r>
            <a:r>
              <a:rPr lang="en-US" sz="1600"/>
              <a:t> </a:t>
            </a:r>
            <a:r>
              <a:rPr lang="en-US" sz="1600">
                <a:hlinkClick r:id="rId6"/>
              </a:rPr>
              <a:t>https://www.humaaans.com/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Drawkit</a:t>
            </a:r>
            <a:r>
              <a:rPr lang="en-US" sz="1600"/>
              <a:t> illustrations and icons </a:t>
            </a:r>
            <a:r>
              <a:rPr lang="en-US" sz="1600">
                <a:hlinkClick r:id="rId7"/>
              </a:rPr>
              <a:t>https://www.drawkit.io/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Open Doodles sketched illustrations </a:t>
            </a:r>
            <a:r>
              <a:rPr lang="en-US" sz="1600">
                <a:hlinkClick r:id="rId8"/>
              </a:rPr>
              <a:t>https://opendoodles.com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Absurd Design (attribution link required) </a:t>
            </a:r>
            <a:r>
              <a:rPr lang="en-US" sz="1600">
                <a:hlinkClick r:id="rId9"/>
              </a:rPr>
              <a:t>https://absurd.design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freepik</a:t>
            </a:r>
            <a:r>
              <a:rPr lang="en-US" sz="1600"/>
              <a:t> and icons (attribution link required) </a:t>
            </a:r>
            <a:r>
              <a:rPr lang="en-US" sz="1600">
                <a:hlinkClick r:id="rId10"/>
              </a:rPr>
              <a:t>https://freepik.com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1"/>
              </a:rPr>
              <a:t>https://www.flaticon.com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2"/>
              </a:rPr>
              <a:t>https://thenounproject.com</a:t>
            </a:r>
            <a:r>
              <a:rPr lang="en-US" sz="1600"/>
              <a:t>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i="1"/>
              <a:t>…or use Mark Buckman’s paid account with no attribution required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(attribution link required) </a:t>
            </a:r>
            <a:r>
              <a:rPr lang="en-US" sz="1600">
                <a:hlinkClick r:id="rId13"/>
              </a:rPr>
              <a:t>https://www.iconfinder.com/free_icons</a:t>
            </a:r>
            <a:endParaRPr lang="en-US" sz="160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/>
              <a:t>Stock photos </a:t>
            </a:r>
            <a:r>
              <a:rPr lang="en-US" sz="1600">
                <a:hlinkClick r:id="rId14"/>
              </a:rPr>
              <a:t>https://www.pexels.com/</a:t>
            </a:r>
            <a:endParaRPr lang="en-US" sz="160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21 free stock photo sites </a:t>
            </a:r>
            <a:r>
              <a:rPr lang="en-US" sz="1600">
                <a:hlinkClick r:id="rId15"/>
              </a:rPr>
              <a:t>https://blog.snappa.com/free-stock-photos/</a:t>
            </a:r>
            <a:r>
              <a:rPr lang="en-US" sz="160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D62A4A-5AA7-DF40-9D97-CA75D2131A59}"/>
              </a:ext>
            </a:extLst>
          </p:cNvPr>
          <p:cNvSpPr txBox="1"/>
          <p:nvPr userDrawn="1"/>
        </p:nvSpPr>
        <p:spPr>
          <a:xfrm>
            <a:off x="7860817" y="1902691"/>
            <a:ext cx="432195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Infographic maker: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6"/>
              </a:rPr>
              <a:t>https://www.canva.com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Creative Commons Licenses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7"/>
              </a:rPr>
              <a:t>https://creativecommons.org/licenses/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Impressive/inspirational PowerPoint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8"/>
              </a:rPr>
              <a:t>https://24slides.com/presentation-examples</a:t>
            </a:r>
            <a:r>
              <a:rPr lang="en-US" sz="160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F2D00A-44B5-CF41-8CF0-1AD5895A79E8}"/>
              </a:ext>
            </a:extLst>
          </p:cNvPr>
          <p:cNvSpPr txBox="1"/>
          <p:nvPr userDrawn="1"/>
        </p:nvSpPr>
        <p:spPr>
          <a:xfrm>
            <a:off x="838200" y="603504"/>
            <a:ext cx="10425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chemeClr val="tx2"/>
                </a:solidFill>
                <a:latin typeface="+mj-lt"/>
              </a:rPr>
              <a:t>Resources (free for commercial use)</a:t>
            </a:r>
          </a:p>
        </p:txBody>
      </p:sp>
    </p:spTree>
    <p:extLst>
      <p:ext uri="{BB962C8B-B14F-4D97-AF65-F5344CB8AC3E}">
        <p14:creationId xmlns:p14="http://schemas.microsoft.com/office/powerpoint/2010/main" val="27781391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3T_Style_Gu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7E7E9-A100-AE49-AEC9-65BE3D9E7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02" t="5361" r="4075" b="4329"/>
          <a:stretch/>
        </p:blipFill>
        <p:spPr>
          <a:xfrm>
            <a:off x="772440" y="0"/>
            <a:ext cx="10647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039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57434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8CF22-C7CA-7648-B8C8-06E425EE5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BF3293-15F8-5048-ACB2-E3E21BA3F5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C6B95-49EE-114E-8186-CBFCCD5F5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7B053-9DEE-DD4F-B411-0373697AD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62CC8-E9D2-7246-9B67-8E4E87A17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802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D5771-C343-9E4A-B890-892F7DA91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BF61B-149C-AF4C-B423-BF9862C90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AAF17-225E-554F-80F3-FE7EDC536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02D62-49F0-CC4D-B93F-9C650D74D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7884B-F7E6-1647-B3D4-329910DC8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573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D8B96B-20AF-EBAB-CEAB-FC0067C404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9576" y="136525"/>
            <a:ext cx="1632848" cy="95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59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46C1E-3750-A74D-B309-4E48E4A4A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4C4D8-F241-C446-9CB1-DACCAF32F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DF547-81E7-B740-98C2-C98DAE784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8AD26-69FB-9343-B619-F9725966A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FC51B-0128-9C41-8EBF-49D6C9F64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419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920-1138-3A4E-917F-ED3ADE382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F57C0-22E1-D946-813C-7379B72484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2BC58C-D22D-3144-83DD-978A77F0B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1BC8F-8666-4E41-B708-A0BD628D2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C63B16-6BFC-344F-9CAE-4C2B4875F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145916-3AE2-264C-824F-BBEAFA7F0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945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204FE-BC39-2845-A221-51D78D35B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ECB7B-220D-9F44-8F74-57C6F4BDA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49B8DA-FF78-FB4A-B9F8-E5E6E04FE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83DF94-D658-C847-9497-09337AE73E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8DC7C9-2BD0-C843-8947-7D63B17EF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9EE8C5-81C1-6C49-8291-96CBAB093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61A0F3-B933-CA44-8DD3-5E8425A9E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5936A7-BFC4-C448-B141-CEAF33CA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858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C4E82-E196-FE4D-8DA0-644C9F7FD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1B922C-9F14-8A4A-9AE1-AD23EB9EB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3B4D9E-47AF-E24F-B367-CE89009B4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4305F3-B087-3A40-BD4E-E86C5CCB4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552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47E45B-EB97-1244-84A7-812AC3E81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994E7B-34AA-4841-AE7C-FA7053620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06378-808E-E04E-87AB-21E954C8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98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2852477"/>
              </p:ext>
            </p:extLst>
          </p:nvPr>
        </p:nvGraphicFramePr>
        <p:xfrm>
          <a:off x="0" y="0"/>
          <a:ext cx="12181116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771426">
                  <a:extLst>
                    <a:ext uri="{9D8B030D-6E8A-4147-A177-3AD203B41FA5}">
                      <a16:colId xmlns:a16="http://schemas.microsoft.com/office/drawing/2014/main" val="1363387475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1222386896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r>
                        <a:rPr lang="en-US"/>
                        <a:t>Component 1 </a:t>
                      </a:r>
                      <a:r>
                        <a:rPr lang="en-US" sz="1400" spc="-100" baseline="0">
                          <a:solidFill>
                            <a:schemeClr val="tx2"/>
                          </a:solidFill>
                        </a:rPr>
                        <a:t>Randomized Control Trial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Sustainability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Sustainability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Component 2</a:t>
                      </a:r>
                    </a:p>
                    <a:p>
                      <a:pPr algn="ctr"/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Design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Leadership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/>
                        <a:t>Building Capacity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Screening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208582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E83E41FC-5194-5E47-9ABA-3C46439F1798}"/>
              </a:ext>
            </a:extLst>
          </p:cNvPr>
          <p:cNvSpPr/>
          <p:nvPr userDrawn="1"/>
        </p:nvSpPr>
        <p:spPr>
          <a:xfrm>
            <a:off x="8410352" y="1679945"/>
            <a:ext cx="265814" cy="4549903"/>
          </a:xfrm>
          <a:prstGeom prst="rightBrace">
            <a:avLst>
              <a:gd name="adj1" fmla="val 159477"/>
              <a:gd name="adj2" fmla="val 59815"/>
            </a:avLst>
          </a:prstGeom>
          <a:ln w="57150">
            <a:solidFill>
              <a:schemeClr val="accent6">
                <a:lumMod val="50000"/>
              </a:schemeClr>
            </a:solidFill>
          </a:ln>
          <a:effectLst>
            <a:glow rad="25400">
              <a:srgbClr val="00B05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894AD9-D5F2-C355-F7C0-2BEC0B8705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0076" y="5097331"/>
            <a:ext cx="756654" cy="6212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C4C58E-6F8F-4183-152B-2DF64C5781ED}"/>
              </a:ext>
            </a:extLst>
          </p:cNvPr>
          <p:cNvSpPr txBox="1"/>
          <p:nvPr userDrawn="1"/>
        </p:nvSpPr>
        <p:spPr>
          <a:xfrm>
            <a:off x="2349795" y="212650"/>
            <a:ext cx="680484" cy="3693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/>
              <a:t>T-Ci3T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E87645-7167-8126-2017-C133D3C4B432}"/>
              </a:ext>
            </a:extLst>
          </p:cNvPr>
          <p:cNvSpPr txBox="1"/>
          <p:nvPr userDrawn="1"/>
        </p:nvSpPr>
        <p:spPr>
          <a:xfrm>
            <a:off x="2200940" y="946227"/>
            <a:ext cx="829339" cy="541046"/>
          </a:xfrm>
          <a:prstGeom prst="rect">
            <a:avLst/>
          </a:prstGeom>
          <a:noFill/>
        </p:spPr>
        <p:txBody>
          <a:bodyPr wrap="square" rIns="0" rtlCol="0" anchor="ctr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/>
              <a:t>Waitlist Control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D1466E-770D-1C45-2ADD-14862811294C}"/>
              </a:ext>
            </a:extLst>
          </p:cNvPr>
          <p:cNvSpPr txBox="1"/>
          <p:nvPr userDrawn="1"/>
        </p:nvSpPr>
        <p:spPr>
          <a:xfrm>
            <a:off x="606055" y="1085319"/>
            <a:ext cx="1573620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/>
              <a:t>21 Elementary Schools</a:t>
            </a:r>
          </a:p>
        </p:txBody>
      </p:sp>
      <p:sp>
        <p:nvSpPr>
          <p:cNvPr id="11" name="Left-Up Arrow 10">
            <a:extLst>
              <a:ext uri="{FF2B5EF4-FFF2-40B4-BE49-F238E27FC236}">
                <a16:creationId xmlns:a16="http://schemas.microsoft.com/office/drawing/2014/main" id="{4FD160E0-D1DC-DE2F-51E6-3EA68C0D811F}"/>
              </a:ext>
            </a:extLst>
          </p:cNvPr>
          <p:cNvSpPr/>
          <p:nvPr userDrawn="1"/>
        </p:nvSpPr>
        <p:spPr>
          <a:xfrm rot="8100000">
            <a:off x="1868807" y="443673"/>
            <a:ext cx="640080" cy="635683"/>
          </a:xfrm>
          <a:prstGeom prst="leftUpArrow">
            <a:avLst>
              <a:gd name="adj1" fmla="val 9090"/>
              <a:gd name="adj2" fmla="val 13068"/>
              <a:gd name="adj3" fmla="val 32071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A24A976-074B-170D-DD73-2C5EC45F8BDB}"/>
              </a:ext>
            </a:extLst>
          </p:cNvPr>
          <p:cNvGrpSpPr/>
          <p:nvPr userDrawn="1"/>
        </p:nvGrpSpPr>
        <p:grpSpPr>
          <a:xfrm>
            <a:off x="673882" y="35126"/>
            <a:ext cx="1127878" cy="1119952"/>
            <a:chOff x="399144" y="-7136"/>
            <a:chExt cx="1127878" cy="111995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0D576D-52BE-81F7-952A-3AF6DB8B6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9144" y="-7136"/>
              <a:ext cx="225992" cy="22599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ED19CD4-B754-642B-CFE8-390B9F9E6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105" y="209648"/>
              <a:ext cx="225992" cy="22599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D803439-26B1-A545-6EC7-B801B6F33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1691" y="238230"/>
              <a:ext cx="225992" cy="22599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22C7D87-B6A9-9BF5-B984-83E1EC644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3873" y="517466"/>
              <a:ext cx="225992" cy="22599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3F56411-1BBD-2A48-C77D-3CF1F34B9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6671" y="697618"/>
              <a:ext cx="225992" cy="22599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1B65154-E463-A643-EF76-C4B34B867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707" y="200732"/>
              <a:ext cx="225992" cy="22599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A405B5F-19D9-5AD0-BF7E-28798663D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03" y="364444"/>
              <a:ext cx="225992" cy="22599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2BE094C-9F1B-DD51-FECA-66B97C197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1943" y="411823"/>
              <a:ext cx="225992" cy="22599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30BE2AA-F519-F1BB-BFB4-D2898998B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4468" y="489468"/>
              <a:ext cx="225992" cy="22599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9801FC-2560-32DA-02E1-157186732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3246" y="855634"/>
              <a:ext cx="225992" cy="22599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3253B4B-1F96-92C5-3710-512339ADC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280" y="10433"/>
              <a:ext cx="225992" cy="22599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AA7243D-49C7-CE52-A968-B56C50B30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9144" y="840109"/>
              <a:ext cx="225992" cy="22599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AD00CC2-8CA9-2D05-B785-315E2D20D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1030" y="253738"/>
              <a:ext cx="225992" cy="22599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B067F2D-E17E-59CD-0FF9-90124D198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3995" y="-2955"/>
              <a:ext cx="225992" cy="22599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CCAF6DE-5B0F-3157-772A-6F73750C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3287" y="34112"/>
              <a:ext cx="225992" cy="22599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5D7F9BF-E733-5B80-007D-A5064579E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9144" y="426724"/>
              <a:ext cx="225992" cy="22599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DC8807D-F0BA-1C39-F2BE-464D53E9A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513" y="574713"/>
              <a:ext cx="225992" cy="225992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36C1CB8-8A09-3AE9-8AE4-918FC95FD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5913" y="727113"/>
              <a:ext cx="225992" cy="225992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7871BA3-21FC-4254-B6C0-1716192DE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6622" y="886824"/>
              <a:ext cx="225992" cy="22599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93244E2-BBF5-117A-7827-E03452212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176" y="610565"/>
              <a:ext cx="225992" cy="225992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CB0F9AE-41C2-45CC-CFC0-FEC6F245F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759" y="799752"/>
              <a:ext cx="225992" cy="225992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F9C4C0B-7247-2A2A-5FC8-A0D2F63F716A}"/>
              </a:ext>
            </a:extLst>
          </p:cNvPr>
          <p:cNvGrpSpPr/>
          <p:nvPr userDrawn="1"/>
        </p:nvGrpSpPr>
        <p:grpSpPr>
          <a:xfrm>
            <a:off x="3048825" y="3897"/>
            <a:ext cx="764132" cy="796100"/>
            <a:chOff x="653646" y="-171674"/>
            <a:chExt cx="764132" cy="7961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5BD328F-146C-BA79-E047-DB9A0A9E8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705" y="57248"/>
              <a:ext cx="225992" cy="225992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CFA3356-FFE0-0B15-BF9B-EDC545D71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105" y="209648"/>
              <a:ext cx="225992" cy="225992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5E5921D-E220-6D9E-E891-6986D50E5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505" y="362048"/>
              <a:ext cx="225992" cy="225992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1679532-FCDA-2383-AF90-8EFD62863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6644" y="-171674"/>
              <a:ext cx="225992" cy="22599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2722522-40C7-C20F-1EEA-77601D862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3277" y="398434"/>
              <a:ext cx="225992" cy="22599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5E44431-FD85-B18E-2576-551D77F82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3646" y="246034"/>
              <a:ext cx="225992" cy="225992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0E0989C-460D-D6F7-2397-9F45DA84C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6986" y="18606"/>
              <a:ext cx="225992" cy="22599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898866D-8A3D-1477-3C27-BAD381600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9386" y="171006"/>
              <a:ext cx="225992" cy="225992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C5028E7-62FC-6EA1-2AD7-3B1E0FC7A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1786" y="323406"/>
              <a:ext cx="225992" cy="225992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0F74BA7-CF37-B25C-6E50-B6D8512CA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884" y="-143067"/>
              <a:ext cx="225992" cy="225992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5E6C2EB-D5EF-2FCC-C84C-244BA3069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9267" y="-20036"/>
              <a:ext cx="225992" cy="225992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0ABD407-91D7-5018-210B-0E7C1B635C89}"/>
              </a:ext>
            </a:extLst>
          </p:cNvPr>
          <p:cNvGrpSpPr/>
          <p:nvPr userDrawn="1"/>
        </p:nvGrpSpPr>
        <p:grpSpPr>
          <a:xfrm>
            <a:off x="6718797" y="814165"/>
            <a:ext cx="642518" cy="785717"/>
            <a:chOff x="628381" y="-159315"/>
            <a:chExt cx="642518" cy="785717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63BBF66-C022-3CE1-01E9-E2C853A67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705" y="57248"/>
              <a:ext cx="225992" cy="225992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EE40A331-156C-CD3B-80FF-A5F795D01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105" y="209648"/>
              <a:ext cx="225992" cy="225992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68815A5-99D2-7E10-C520-027ED9F93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505" y="362048"/>
              <a:ext cx="225992" cy="225992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4170270-BB85-E291-5FE8-D786EE76F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105" y="-159315"/>
              <a:ext cx="225992" cy="225992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5B18EC2E-667D-339C-4F5C-CD847B2E1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278" y="400410"/>
              <a:ext cx="225992" cy="225992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B4C1FE8-1D62-2FF0-0636-9C1ECBEB9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558" y="249052"/>
              <a:ext cx="225992" cy="225992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616873E-290C-A021-1E09-A4EDD59FC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6986" y="18606"/>
              <a:ext cx="225992" cy="225992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8B8C584-0B0B-6E85-BF2B-F7916386D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9386" y="171006"/>
              <a:ext cx="225992" cy="225992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6258208-584A-D7F9-B8D5-CDD416B0E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381" y="-134204"/>
              <a:ext cx="225992" cy="225992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E8C5994-2501-588F-C4B3-46C6886EF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4907" y="-154490"/>
              <a:ext cx="225992" cy="225992"/>
            </a:xfrm>
            <a:prstGeom prst="rect">
              <a:avLst/>
            </a:prstGeom>
          </p:spPr>
        </p:pic>
      </p:grpSp>
      <p:pic>
        <p:nvPicPr>
          <p:cNvPr id="57" name="Graphic 56">
            <a:extLst>
              <a:ext uri="{FF2B5EF4-FFF2-40B4-BE49-F238E27FC236}">
                <a16:creationId xmlns:a16="http://schemas.microsoft.com/office/drawing/2014/main" id="{AAB3FFD4-5036-36AC-1933-4667E8A8C8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20218" y="5202308"/>
            <a:ext cx="914400" cy="91440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696C9FE7-65C7-92CF-1B22-5E88B9863A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15945" y="3596797"/>
            <a:ext cx="914400" cy="9144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0FCA5C1-3999-9ACA-D92B-722BC866617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8819" y="2085546"/>
            <a:ext cx="1097280" cy="90092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F90992F-434F-BA80-228F-FAEB1D0F5C9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2085" y="5283727"/>
            <a:ext cx="1100985" cy="903967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B4295A1E-619B-C95D-9D51-F78D9B61F144}"/>
              </a:ext>
            </a:extLst>
          </p:cNvPr>
          <p:cNvGrpSpPr/>
          <p:nvPr userDrawn="1"/>
        </p:nvGrpSpPr>
        <p:grpSpPr>
          <a:xfrm>
            <a:off x="6754864" y="5207582"/>
            <a:ext cx="1716072" cy="1051605"/>
            <a:chOff x="4964479" y="2043403"/>
            <a:chExt cx="1716072" cy="1051605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1268562F-A42A-F30A-0D3F-57660F833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59358" y="2043403"/>
              <a:ext cx="685800" cy="685800"/>
            </a:xfrm>
            <a:prstGeom prst="ellipse">
              <a:avLst/>
            </a:prstGeom>
          </p:spPr>
        </p:pic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2B1F0CAC-0822-AE1E-1628-B1CEEA344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219663" y="2268233"/>
              <a:ext cx="460888" cy="268851"/>
            </a:xfrm>
            <a:prstGeom prst="rect">
              <a:avLst/>
            </a:prstGeom>
          </p:spPr>
        </p:pic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A620A31A-4A3E-90BD-FDF0-C62615849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964479" y="2260737"/>
              <a:ext cx="428534" cy="292182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12875234-0132-6017-25FC-BDC27026D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600255" y="2806432"/>
              <a:ext cx="404007" cy="288576"/>
            </a:xfrm>
            <a:prstGeom prst="rect">
              <a:avLst/>
            </a:prstGeom>
          </p:spPr>
        </p:pic>
        <p:cxnSp>
          <p:nvCxnSpPr>
            <p:cNvPr id="66" name="Curved Connector 65">
              <a:extLst>
                <a:ext uri="{FF2B5EF4-FFF2-40B4-BE49-F238E27FC236}">
                  <a16:creationId xmlns:a16="http://schemas.microsoft.com/office/drawing/2014/main" id="{6DCBEA05-9593-7131-6369-585544D68926}"/>
                </a:ext>
              </a:extLst>
            </p:cNvPr>
            <p:cNvCxnSpPr>
              <a:stCxn id="63" idx="2"/>
              <a:endCxn id="65" idx="3"/>
            </p:cNvCxnSpPr>
            <p:nvPr/>
          </p:nvCxnSpPr>
          <p:spPr>
            <a:xfrm rot="5400000">
              <a:off x="6020367" y="2520980"/>
              <a:ext cx="413636" cy="445845"/>
            </a:xfrm>
            <a:prstGeom prst="curvedConnector2">
              <a:avLst/>
            </a:prstGeom>
            <a:ln w="38100">
              <a:solidFill>
                <a:srgbClr val="275E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urved Connector 66">
              <a:extLst>
                <a:ext uri="{FF2B5EF4-FFF2-40B4-BE49-F238E27FC236}">
                  <a16:creationId xmlns:a16="http://schemas.microsoft.com/office/drawing/2014/main" id="{FDA7D04C-55CB-37B4-0B87-3960F28D461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162994" y="2506280"/>
              <a:ext cx="413636" cy="445845"/>
            </a:xfrm>
            <a:prstGeom prst="curvedConnector2">
              <a:avLst/>
            </a:prstGeom>
            <a:ln w="38100">
              <a:solidFill>
                <a:srgbClr val="275E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9CFEC76-8397-00ED-5BEC-9908FE87E36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221" y="5313575"/>
            <a:ext cx="685800" cy="685800"/>
          </a:xfrm>
          <a:prstGeom prst="ellipse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46BE7B90-DA74-09B4-6995-7B3881BB52F7}"/>
              </a:ext>
            </a:extLst>
          </p:cNvPr>
          <p:cNvSpPr txBox="1"/>
          <p:nvPr userDrawn="1"/>
        </p:nvSpPr>
        <p:spPr>
          <a:xfrm>
            <a:off x="4900519" y="4782629"/>
            <a:ext cx="1787205" cy="350865"/>
          </a:xfrm>
          <a:prstGeom prst="rect">
            <a:avLst/>
          </a:prstGeom>
          <a:noFill/>
        </p:spPr>
        <p:txBody>
          <a:bodyPr wrap="square" tIns="27432" rtlCol="0">
            <a:spAutoFit/>
          </a:bodyPr>
          <a:lstStyle/>
          <a:p>
            <a:pPr algn="ctr"/>
            <a:r>
              <a:rPr lang="en-US"/>
              <a:t>Build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D3131C1-876D-5393-E390-67F0D4FBD7E5}"/>
              </a:ext>
            </a:extLst>
          </p:cNvPr>
          <p:cNvSpPr txBox="1"/>
          <p:nvPr userDrawn="1"/>
        </p:nvSpPr>
        <p:spPr>
          <a:xfrm>
            <a:off x="7297801" y="4762803"/>
            <a:ext cx="555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Test</a:t>
            </a:r>
          </a:p>
        </p:txBody>
      </p:sp>
      <p:pic>
        <p:nvPicPr>
          <p:cNvPr id="71" name="Graphic 70">
            <a:extLst>
              <a:ext uri="{FF2B5EF4-FFF2-40B4-BE49-F238E27FC236}">
                <a16:creationId xmlns:a16="http://schemas.microsoft.com/office/drawing/2014/main" id="{144DD725-CD0F-70B1-CA96-EF2DFE6CBA4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2676484" y="2309718"/>
            <a:ext cx="228600" cy="266924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28BEE12B-9D0D-1D66-4BF4-75F79383395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3886100" y="3920535"/>
            <a:ext cx="228600" cy="266924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F243C84-D191-998D-5804-E1AB3E49FBB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5031" y="4067718"/>
            <a:ext cx="954617" cy="914400"/>
          </a:xfrm>
          <a:prstGeom prst="rect">
            <a:avLst/>
          </a:prstGeom>
          <a:effectLst>
            <a:glow rad="139700">
              <a:schemeClr val="tx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55D3484-0259-AD7E-D94E-B876C0D07D4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5248" y="2268567"/>
            <a:ext cx="914400" cy="914400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240CF693-4ECD-0D7D-88B1-FC10A40D4DA6}"/>
              </a:ext>
            </a:extLst>
          </p:cNvPr>
          <p:cNvSpPr txBox="1"/>
          <p:nvPr userDrawn="1"/>
        </p:nvSpPr>
        <p:spPr>
          <a:xfrm>
            <a:off x="8548934" y="2233403"/>
            <a:ext cx="178702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ln w="3175">
                  <a:solidFill>
                    <a:schemeClr val="bg1"/>
                  </a:solidFill>
                </a:ln>
              </a:rPr>
              <a:t>Traditional</a:t>
            </a:r>
          </a:p>
          <a:p>
            <a:pPr algn="ctr"/>
            <a:endParaRPr lang="en-US" sz="280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b="1">
              <a:ln w="3175">
                <a:solidFill>
                  <a:schemeClr val="bg1"/>
                </a:solidFill>
              </a:ln>
            </a:endParaRPr>
          </a:p>
          <a:p>
            <a:pPr algn="ctr"/>
            <a:r>
              <a:rPr lang="en-US" b="1">
                <a:ln w="3175">
                  <a:solidFill>
                    <a:schemeClr val="bg1"/>
                  </a:solidFill>
                </a:ln>
              </a:rPr>
              <a:t>vs.</a:t>
            </a:r>
          </a:p>
          <a:p>
            <a:pPr algn="ctr"/>
            <a:endParaRPr lang="en-US" b="1">
              <a:ln w="3175">
                <a:solidFill>
                  <a:schemeClr val="bg1"/>
                </a:solidFill>
              </a:ln>
            </a:endParaRPr>
          </a:p>
          <a:p>
            <a:pPr algn="ctr"/>
            <a:r>
              <a:rPr lang="en-US" sz="2800" b="1">
                <a:ln w="3175">
                  <a:solidFill>
                    <a:schemeClr val="bg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Enhanced</a:t>
            </a:r>
          </a:p>
        </p:txBody>
      </p:sp>
      <p:pic>
        <p:nvPicPr>
          <p:cNvPr id="76" name="Graphic 75">
            <a:extLst>
              <a:ext uri="{FF2B5EF4-FFF2-40B4-BE49-F238E27FC236}">
                <a16:creationId xmlns:a16="http://schemas.microsoft.com/office/drawing/2014/main" id="{0E36FD8E-5625-2EFA-335D-381E532083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0596" y="5068827"/>
            <a:ext cx="569401" cy="56940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1915786-9B2D-5998-66B0-5757DF61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1928" y="5126767"/>
            <a:ext cx="1876684" cy="115922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4AAC0AB-FB12-43FF-FAA2-57E5A9160BE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9788" y="1783488"/>
            <a:ext cx="884341" cy="1144598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54334243-85F5-6F4F-A46A-B6B40905654F}"/>
              </a:ext>
            </a:extLst>
          </p:cNvPr>
          <p:cNvSpPr txBox="1"/>
          <p:nvPr userDrawn="1"/>
        </p:nvSpPr>
        <p:spPr>
          <a:xfrm>
            <a:off x="10452711" y="2209842"/>
            <a:ext cx="1179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Analyze</a:t>
            </a: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5FEF7A1E-0568-D5D8-A095-6ABC624ACB0C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736443" y="3600348"/>
            <a:ext cx="1287353" cy="846622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6338F3CB-FF47-4957-9AE4-6A1B13629B85}"/>
              </a:ext>
            </a:extLst>
          </p:cNvPr>
          <p:cNvSpPr txBox="1"/>
          <p:nvPr userDrawn="1"/>
        </p:nvSpPr>
        <p:spPr>
          <a:xfrm>
            <a:off x="10452711" y="3695419"/>
            <a:ext cx="1140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Finalize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282D0D5-BA49-C700-84F7-67BDB400A879}"/>
              </a:ext>
            </a:extLst>
          </p:cNvPr>
          <p:cNvSpPr txBox="1"/>
          <p:nvPr userDrawn="1"/>
        </p:nvSpPr>
        <p:spPr>
          <a:xfrm rot="20361813">
            <a:off x="10373250" y="5377092"/>
            <a:ext cx="1755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Disseminate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3FE56274-371A-2802-C2B1-71129CFE2E91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5510" y="1894540"/>
            <a:ext cx="754379" cy="109728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F883AA32-1FF6-8439-868F-0BEB76881E98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768" y="5080753"/>
            <a:ext cx="754379" cy="1097280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AA9A35B0-09CD-072E-CB5D-EE3EB65FAA4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2259648" y="5526046"/>
            <a:ext cx="228600" cy="266924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F945A53F-045C-FAED-3C6C-5F41E024EA2E}"/>
              </a:ext>
            </a:extLst>
          </p:cNvPr>
          <p:cNvSpPr txBox="1"/>
          <p:nvPr userDrawn="1"/>
        </p:nvSpPr>
        <p:spPr>
          <a:xfrm rot="16200000">
            <a:off x="3962916" y="3794901"/>
            <a:ext cx="158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Top 3 Priorities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67DCE1F-B4CA-4684-16FC-9C9C53E70D24}"/>
              </a:ext>
            </a:extLst>
          </p:cNvPr>
          <p:cNvSpPr txBox="1"/>
          <p:nvPr userDrawn="1"/>
        </p:nvSpPr>
        <p:spPr>
          <a:xfrm rot="16200000">
            <a:off x="3962296" y="2198942"/>
            <a:ext cx="158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Top 3 Priorities</a:t>
            </a:r>
          </a:p>
        </p:txBody>
      </p:sp>
      <p:pic>
        <p:nvPicPr>
          <p:cNvPr id="88" name="Graphic 87">
            <a:extLst>
              <a:ext uri="{FF2B5EF4-FFF2-40B4-BE49-F238E27FC236}">
                <a16:creationId xmlns:a16="http://schemas.microsoft.com/office/drawing/2014/main" id="{D735FE87-D857-2405-E1D9-C815F9C60BE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3095350" y="5526046"/>
            <a:ext cx="228600" cy="266924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32BA2833-E386-9746-C17D-5D38D1B6A93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4385345" y="5526046"/>
            <a:ext cx="228600" cy="266924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937C4920-214E-8748-A140-69FA5065F040}"/>
              </a:ext>
            </a:extLst>
          </p:cNvPr>
          <p:cNvSpPr txBox="1"/>
          <p:nvPr userDrawn="1"/>
        </p:nvSpPr>
        <p:spPr>
          <a:xfrm>
            <a:off x="1264243" y="4789713"/>
            <a:ext cx="3595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90525" algn="ctr"/>
                <a:tab pos="1420813" algn="ctr"/>
                <a:tab pos="2560638" algn="ctr"/>
              </a:tabLst>
            </a:pPr>
            <a:r>
              <a:rPr lang="en-US" sz="1600"/>
              <a:t>	Survey	Interviews	Focus Groups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E2C150C-6543-DCBE-7118-E25BB476655D}"/>
              </a:ext>
            </a:extLst>
          </p:cNvPr>
          <p:cNvSpPr txBox="1"/>
          <p:nvPr userDrawn="1"/>
        </p:nvSpPr>
        <p:spPr>
          <a:xfrm>
            <a:off x="1297356" y="3198880"/>
            <a:ext cx="3316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90525" algn="ctr"/>
                <a:tab pos="1420813" algn="ctr"/>
                <a:tab pos="2560638" algn="ctr"/>
              </a:tabLst>
            </a:pPr>
            <a:r>
              <a:rPr lang="en-US" sz="1600"/>
              <a:t>Professional Development Survey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E83FE18-95F1-B6DE-3A09-6BABF827967F}"/>
              </a:ext>
            </a:extLst>
          </p:cNvPr>
          <p:cNvSpPr txBox="1"/>
          <p:nvPr userDrawn="1"/>
        </p:nvSpPr>
        <p:spPr>
          <a:xfrm>
            <a:off x="1264243" y="1599695"/>
            <a:ext cx="3595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17538" algn="ctr"/>
                <a:tab pos="2398713" algn="ctr"/>
              </a:tabLst>
            </a:pPr>
            <a:r>
              <a:rPr lang="en-US" sz="1600"/>
              <a:t>	Interviews	Focus Groups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E6F88AF-369E-541C-2A30-15E3F54190F1}"/>
              </a:ext>
            </a:extLst>
          </p:cNvPr>
          <p:cNvSpPr txBox="1"/>
          <p:nvPr userDrawn="1"/>
        </p:nvSpPr>
        <p:spPr>
          <a:xfrm rot="16200000">
            <a:off x="3953460" y="5341380"/>
            <a:ext cx="158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Top 3 Priorities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A54F1D2-8EA4-6082-48E5-CC5123C2EDAB}"/>
              </a:ext>
            </a:extLst>
          </p:cNvPr>
          <p:cNvSpPr txBox="1"/>
          <p:nvPr userDrawn="1"/>
        </p:nvSpPr>
        <p:spPr>
          <a:xfrm>
            <a:off x="4884582" y="5018272"/>
            <a:ext cx="181907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000">
                <a:solidFill>
                  <a:schemeClr val="tx2"/>
                </a:solidFill>
              </a:rPr>
              <a:t>technical assistance guide and associated modules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1DF3DF08-D9F7-EC9D-2E09-492C644B1854}"/>
              </a:ext>
            </a:extLst>
          </p:cNvPr>
          <p:cNvGrpSpPr/>
          <p:nvPr userDrawn="1"/>
        </p:nvGrpSpPr>
        <p:grpSpPr>
          <a:xfrm>
            <a:off x="4884857" y="1598822"/>
            <a:ext cx="1810315" cy="1549351"/>
            <a:chOff x="4893345" y="1598822"/>
            <a:chExt cx="1810315" cy="1549351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0D3B5C7F-3DF5-1C06-3EAB-0B124592B10C}"/>
                </a:ext>
              </a:extLst>
            </p:cNvPr>
            <p:cNvGrpSpPr/>
            <p:nvPr/>
          </p:nvGrpSpPr>
          <p:grpSpPr>
            <a:xfrm>
              <a:off x="4964479" y="2111267"/>
              <a:ext cx="1716072" cy="1036906"/>
              <a:chOff x="4964479" y="2058102"/>
              <a:chExt cx="1716072" cy="1036906"/>
            </a:xfrm>
          </p:grpSpPr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60B23108-43E0-DA27-6406-0B97EEAF8D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54099" y="2058102"/>
                <a:ext cx="685800" cy="685800"/>
              </a:xfrm>
              <a:prstGeom prst="ellipse">
                <a:avLst/>
              </a:prstGeom>
            </p:spPr>
          </p:pic>
          <p:pic>
            <p:nvPicPr>
              <p:cNvPr id="100" name="Graphic 99">
                <a:extLst>
                  <a:ext uri="{FF2B5EF4-FFF2-40B4-BE49-F238E27FC236}">
                    <a16:creationId xmlns:a16="http://schemas.microsoft.com/office/drawing/2014/main" id="{A23194BE-FE36-317F-57CD-00A129D7DB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219663" y="2268233"/>
                <a:ext cx="460888" cy="268851"/>
              </a:xfrm>
              <a:prstGeom prst="rect">
                <a:avLst/>
              </a:prstGeom>
            </p:spPr>
          </p:pic>
          <p:pic>
            <p:nvPicPr>
              <p:cNvPr id="101" name="Graphic 100">
                <a:extLst>
                  <a:ext uri="{FF2B5EF4-FFF2-40B4-BE49-F238E27FC236}">
                    <a16:creationId xmlns:a16="http://schemas.microsoft.com/office/drawing/2014/main" id="{4316A814-56EA-5A48-33BF-FE655B281A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964479" y="2260737"/>
                <a:ext cx="428534" cy="292182"/>
              </a:xfrm>
              <a:prstGeom prst="rect">
                <a:avLst/>
              </a:prstGeom>
            </p:spPr>
          </p:pic>
          <p:pic>
            <p:nvPicPr>
              <p:cNvPr id="102" name="Graphic 101">
                <a:extLst>
                  <a:ext uri="{FF2B5EF4-FFF2-40B4-BE49-F238E27FC236}">
                    <a16:creationId xmlns:a16="http://schemas.microsoft.com/office/drawing/2014/main" id="{91773B1E-335A-1C83-C626-819E3B38A0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5600255" y="2806432"/>
                <a:ext cx="404007" cy="288576"/>
              </a:xfrm>
              <a:prstGeom prst="rect">
                <a:avLst/>
              </a:prstGeom>
            </p:spPr>
          </p:pic>
          <p:cxnSp>
            <p:nvCxnSpPr>
              <p:cNvPr id="103" name="Curved Connector 102">
                <a:extLst>
                  <a:ext uri="{FF2B5EF4-FFF2-40B4-BE49-F238E27FC236}">
                    <a16:creationId xmlns:a16="http://schemas.microsoft.com/office/drawing/2014/main" id="{03C8FF45-F0C5-9E6F-8916-D1316D19BDCB}"/>
                  </a:ext>
                </a:extLst>
              </p:cNvPr>
              <p:cNvCxnSpPr>
                <a:stCxn id="100" idx="2"/>
                <a:endCxn id="102" idx="3"/>
              </p:cNvCxnSpPr>
              <p:nvPr/>
            </p:nvCxnSpPr>
            <p:spPr>
              <a:xfrm rot="5400000">
                <a:off x="6020367" y="25209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urved Connector 103">
                <a:extLst>
                  <a:ext uri="{FF2B5EF4-FFF2-40B4-BE49-F238E27FC236}">
                    <a16:creationId xmlns:a16="http://schemas.microsoft.com/office/drawing/2014/main" id="{39DC1DF1-CA92-7889-1E12-A04F3725767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162994" y="25062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927AACA-A59E-DDBF-0AF9-0809A65E9142}"/>
                </a:ext>
              </a:extLst>
            </p:cNvPr>
            <p:cNvSpPr txBox="1"/>
            <p:nvPr/>
          </p:nvSpPr>
          <p:spPr>
            <a:xfrm>
              <a:off x="4893345" y="1598822"/>
              <a:ext cx="1787206" cy="350865"/>
            </a:xfrm>
            <a:prstGeom prst="rect">
              <a:avLst/>
            </a:prstGeom>
            <a:noFill/>
          </p:spPr>
          <p:txBody>
            <a:bodyPr wrap="square" tIns="27432" rtlCol="0">
              <a:spAutoFit/>
            </a:bodyPr>
            <a:lstStyle/>
            <a:p>
              <a:pPr algn="ctr"/>
              <a:r>
                <a:rPr lang="en-US"/>
                <a:t>Build and Test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28F35472-3840-6213-C598-4D0E42B32CC2}"/>
                </a:ext>
              </a:extLst>
            </p:cNvPr>
            <p:cNvSpPr txBox="1"/>
            <p:nvPr/>
          </p:nvSpPr>
          <p:spPr>
            <a:xfrm>
              <a:off x="4894759" y="1829154"/>
              <a:ext cx="1808901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000">
                  <a:solidFill>
                    <a:schemeClr val="tx2"/>
                  </a:solidFill>
                </a:rPr>
                <a:t>professional learning module: priority 1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8874185-036A-AA48-ACEA-B5A3FD0A1C38}"/>
              </a:ext>
            </a:extLst>
          </p:cNvPr>
          <p:cNvGrpSpPr/>
          <p:nvPr userDrawn="1"/>
        </p:nvGrpSpPr>
        <p:grpSpPr>
          <a:xfrm>
            <a:off x="4884857" y="3175720"/>
            <a:ext cx="1810315" cy="1549351"/>
            <a:chOff x="4884857" y="3175720"/>
            <a:chExt cx="1810315" cy="1549351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0E4FF507-6BA5-252B-D674-E54DABB2311B}"/>
                </a:ext>
              </a:extLst>
            </p:cNvPr>
            <p:cNvGrpSpPr/>
            <p:nvPr/>
          </p:nvGrpSpPr>
          <p:grpSpPr>
            <a:xfrm>
              <a:off x="4955991" y="3688165"/>
              <a:ext cx="1716072" cy="1036906"/>
              <a:chOff x="4964479" y="2058102"/>
              <a:chExt cx="1716072" cy="1036906"/>
            </a:xfrm>
          </p:grpSpPr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C8E47598-0560-1155-9640-873F4906AB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54099" y="2058102"/>
                <a:ext cx="685800" cy="685800"/>
              </a:xfrm>
              <a:prstGeom prst="ellipse">
                <a:avLst/>
              </a:prstGeom>
            </p:spPr>
          </p:pic>
          <p:pic>
            <p:nvPicPr>
              <p:cNvPr id="110" name="Graphic 109">
                <a:extLst>
                  <a:ext uri="{FF2B5EF4-FFF2-40B4-BE49-F238E27FC236}">
                    <a16:creationId xmlns:a16="http://schemas.microsoft.com/office/drawing/2014/main" id="{970E4583-EEE8-4F74-20E5-AD3E6AD8D0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219663" y="2268233"/>
                <a:ext cx="460888" cy="268851"/>
              </a:xfrm>
              <a:prstGeom prst="rect">
                <a:avLst/>
              </a:prstGeom>
            </p:spPr>
          </p:pic>
          <p:pic>
            <p:nvPicPr>
              <p:cNvPr id="111" name="Graphic 110">
                <a:extLst>
                  <a:ext uri="{FF2B5EF4-FFF2-40B4-BE49-F238E27FC236}">
                    <a16:creationId xmlns:a16="http://schemas.microsoft.com/office/drawing/2014/main" id="{6BB6561F-B708-3499-2AEB-C6667CB086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964479" y="2260737"/>
                <a:ext cx="428534" cy="292182"/>
              </a:xfrm>
              <a:prstGeom prst="rect">
                <a:avLst/>
              </a:prstGeom>
            </p:spPr>
          </p:pic>
          <p:pic>
            <p:nvPicPr>
              <p:cNvPr id="112" name="Graphic 111">
                <a:extLst>
                  <a:ext uri="{FF2B5EF4-FFF2-40B4-BE49-F238E27FC236}">
                    <a16:creationId xmlns:a16="http://schemas.microsoft.com/office/drawing/2014/main" id="{E26BB2FE-450D-1890-F910-F86461AAAF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5600255" y="2806432"/>
                <a:ext cx="404007" cy="288576"/>
              </a:xfrm>
              <a:prstGeom prst="rect">
                <a:avLst/>
              </a:prstGeom>
            </p:spPr>
          </p:pic>
          <p:cxnSp>
            <p:nvCxnSpPr>
              <p:cNvPr id="113" name="Curved Connector 112">
                <a:extLst>
                  <a:ext uri="{FF2B5EF4-FFF2-40B4-BE49-F238E27FC236}">
                    <a16:creationId xmlns:a16="http://schemas.microsoft.com/office/drawing/2014/main" id="{7505A5E5-01EA-3BD4-7070-BD5C9BC033C1}"/>
                  </a:ext>
                </a:extLst>
              </p:cNvPr>
              <p:cNvCxnSpPr>
                <a:stCxn id="110" idx="2"/>
                <a:endCxn id="112" idx="3"/>
              </p:cNvCxnSpPr>
              <p:nvPr/>
            </p:nvCxnSpPr>
            <p:spPr>
              <a:xfrm rot="5400000">
                <a:off x="6020367" y="25209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urved Connector 113">
                <a:extLst>
                  <a:ext uri="{FF2B5EF4-FFF2-40B4-BE49-F238E27FC236}">
                    <a16:creationId xmlns:a16="http://schemas.microsoft.com/office/drawing/2014/main" id="{35F47D93-7498-67B0-D781-7D435758324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162994" y="25062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EB5F979-43D4-063D-81C5-04C67C9A8812}"/>
                </a:ext>
              </a:extLst>
            </p:cNvPr>
            <p:cNvSpPr txBox="1"/>
            <p:nvPr/>
          </p:nvSpPr>
          <p:spPr>
            <a:xfrm>
              <a:off x="4884857" y="3175720"/>
              <a:ext cx="1787206" cy="350865"/>
            </a:xfrm>
            <a:prstGeom prst="rect">
              <a:avLst/>
            </a:prstGeom>
            <a:noFill/>
          </p:spPr>
          <p:txBody>
            <a:bodyPr wrap="square" tIns="27432" rtlCol="0">
              <a:spAutoFit/>
            </a:bodyPr>
            <a:lstStyle/>
            <a:p>
              <a:pPr algn="ctr"/>
              <a:r>
                <a:rPr lang="en-US"/>
                <a:t>Build and Test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7A6872D1-5131-E61D-D49C-20538AFC4CC0}"/>
                </a:ext>
              </a:extLst>
            </p:cNvPr>
            <p:cNvSpPr txBox="1"/>
            <p:nvPr/>
          </p:nvSpPr>
          <p:spPr>
            <a:xfrm>
              <a:off x="4886271" y="3406052"/>
              <a:ext cx="1808901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000">
                  <a:solidFill>
                    <a:schemeClr val="tx2"/>
                  </a:solidFill>
                </a:rPr>
                <a:t>professional learning module: priority 1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8E4A5723-DBDA-11D8-A348-54692AD63A7D}"/>
              </a:ext>
            </a:extLst>
          </p:cNvPr>
          <p:cNvGrpSpPr/>
          <p:nvPr userDrawn="1"/>
        </p:nvGrpSpPr>
        <p:grpSpPr>
          <a:xfrm>
            <a:off x="6704308" y="1613675"/>
            <a:ext cx="1810315" cy="1534498"/>
            <a:chOff x="6704308" y="1598527"/>
            <a:chExt cx="1810315" cy="1534498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6E5F6B7B-15BD-1880-1B8A-1E7B3A4A6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8422" y="2109813"/>
              <a:ext cx="548640" cy="548640"/>
            </a:xfrm>
            <a:prstGeom prst="ellipse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89416261-DF76-90EB-1CC7-7A6E24061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43318" y="2316846"/>
              <a:ext cx="548640" cy="548640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</p:pic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EB10A5DE-8FBF-8C08-560E-84B52F7657F0}"/>
                </a:ext>
              </a:extLst>
            </p:cNvPr>
            <p:cNvGrpSpPr/>
            <p:nvPr/>
          </p:nvGrpSpPr>
          <p:grpSpPr>
            <a:xfrm>
              <a:off x="6745653" y="2298754"/>
              <a:ext cx="1716072" cy="834271"/>
              <a:chOff x="4964479" y="2260737"/>
              <a:chExt cx="1716072" cy="834271"/>
            </a:xfrm>
          </p:grpSpPr>
          <p:pic>
            <p:nvPicPr>
              <p:cNvPr id="121" name="Graphic 120">
                <a:extLst>
                  <a:ext uri="{FF2B5EF4-FFF2-40B4-BE49-F238E27FC236}">
                    <a16:creationId xmlns:a16="http://schemas.microsoft.com/office/drawing/2014/main" id="{3CCC4D17-640C-C913-07FF-21B9951BDF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219663" y="2268233"/>
                <a:ext cx="460888" cy="268851"/>
              </a:xfrm>
              <a:prstGeom prst="rect">
                <a:avLst/>
              </a:prstGeom>
            </p:spPr>
          </p:pic>
          <p:pic>
            <p:nvPicPr>
              <p:cNvPr id="122" name="Graphic 121">
                <a:extLst>
                  <a:ext uri="{FF2B5EF4-FFF2-40B4-BE49-F238E27FC236}">
                    <a16:creationId xmlns:a16="http://schemas.microsoft.com/office/drawing/2014/main" id="{1C62F7C2-7F5D-51AA-69FF-BAA1FA1345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964479" y="2260737"/>
                <a:ext cx="428534" cy="292182"/>
              </a:xfrm>
              <a:prstGeom prst="rect">
                <a:avLst/>
              </a:prstGeom>
            </p:spPr>
          </p:pic>
          <p:pic>
            <p:nvPicPr>
              <p:cNvPr id="123" name="Graphic 122">
                <a:extLst>
                  <a:ext uri="{FF2B5EF4-FFF2-40B4-BE49-F238E27FC236}">
                    <a16:creationId xmlns:a16="http://schemas.microsoft.com/office/drawing/2014/main" id="{C263E15D-92DD-F19B-0CD8-A54500DFD2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5600255" y="2806432"/>
                <a:ext cx="404007" cy="288576"/>
              </a:xfrm>
              <a:prstGeom prst="rect">
                <a:avLst/>
              </a:prstGeom>
            </p:spPr>
          </p:pic>
          <p:cxnSp>
            <p:nvCxnSpPr>
              <p:cNvPr id="124" name="Curved Connector 123">
                <a:extLst>
                  <a:ext uri="{FF2B5EF4-FFF2-40B4-BE49-F238E27FC236}">
                    <a16:creationId xmlns:a16="http://schemas.microsoft.com/office/drawing/2014/main" id="{B8719216-A994-9193-D654-811BF2D10416}"/>
                  </a:ext>
                </a:extLst>
              </p:cNvPr>
              <p:cNvCxnSpPr>
                <a:stCxn id="121" idx="2"/>
                <a:endCxn id="123" idx="3"/>
              </p:cNvCxnSpPr>
              <p:nvPr/>
            </p:nvCxnSpPr>
            <p:spPr>
              <a:xfrm rot="5400000">
                <a:off x="6020367" y="25209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urved Connector 124">
                <a:extLst>
                  <a:ext uri="{FF2B5EF4-FFF2-40B4-BE49-F238E27FC236}">
                    <a16:creationId xmlns:a16="http://schemas.microsoft.com/office/drawing/2014/main" id="{97FC8585-AA1E-D198-6FDC-C9DA3CECE12C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162994" y="25062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8A6F27F6-B938-90E0-5128-EF7109C602E5}"/>
                </a:ext>
              </a:extLst>
            </p:cNvPr>
            <p:cNvSpPr txBox="1"/>
            <p:nvPr/>
          </p:nvSpPr>
          <p:spPr>
            <a:xfrm>
              <a:off x="6704308" y="1598527"/>
              <a:ext cx="1787206" cy="350865"/>
            </a:xfrm>
            <a:prstGeom prst="rect">
              <a:avLst/>
            </a:prstGeom>
            <a:noFill/>
          </p:spPr>
          <p:txBody>
            <a:bodyPr wrap="square" tIns="27432" rtlCol="0">
              <a:spAutoFit/>
            </a:bodyPr>
            <a:lstStyle/>
            <a:p>
              <a:pPr algn="ctr"/>
              <a:r>
                <a:rPr lang="en-US"/>
                <a:t>Build and Test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C6A02769-C499-AE1C-A934-0C08C833F4E1}"/>
                </a:ext>
              </a:extLst>
            </p:cNvPr>
            <p:cNvSpPr txBox="1"/>
            <p:nvPr/>
          </p:nvSpPr>
          <p:spPr>
            <a:xfrm>
              <a:off x="6705722" y="1828859"/>
              <a:ext cx="1808901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000">
                  <a:solidFill>
                    <a:schemeClr val="tx2"/>
                  </a:solidFill>
                </a:rPr>
                <a:t>professional learning modules: priorities 2 &amp; 3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78561066-408D-B6EE-FE76-08B4E3DE591A}"/>
              </a:ext>
            </a:extLst>
          </p:cNvPr>
          <p:cNvGrpSpPr/>
          <p:nvPr userDrawn="1"/>
        </p:nvGrpSpPr>
        <p:grpSpPr>
          <a:xfrm>
            <a:off x="6704308" y="3190573"/>
            <a:ext cx="1810315" cy="1534498"/>
            <a:chOff x="6704308" y="1598527"/>
            <a:chExt cx="1810315" cy="1534498"/>
          </a:xfrm>
        </p:grpSpPr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AF6EF7F-EF89-0FD4-98A6-529CC5ABB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8422" y="2109813"/>
              <a:ext cx="548640" cy="548640"/>
            </a:xfrm>
            <a:prstGeom prst="ellipse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550B7BDA-30CA-C13F-7ABA-87D9A01C0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43318" y="2316846"/>
              <a:ext cx="548640" cy="548640"/>
            </a:xfrm>
            <a:prstGeom prst="ellipse">
              <a:avLst/>
            </a:prstGeom>
            <a:ln w="28575">
              <a:solidFill>
                <a:schemeClr val="tx2">
                  <a:lumMod val="20000"/>
                  <a:lumOff val="80000"/>
                </a:schemeClr>
              </a:solidFill>
            </a:ln>
          </p:spPr>
        </p:pic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185B8824-53DA-B564-AB18-A4ADECD3946F}"/>
                </a:ext>
              </a:extLst>
            </p:cNvPr>
            <p:cNvGrpSpPr/>
            <p:nvPr/>
          </p:nvGrpSpPr>
          <p:grpSpPr>
            <a:xfrm>
              <a:off x="6745653" y="2298754"/>
              <a:ext cx="1716072" cy="834271"/>
              <a:chOff x="4964479" y="2260737"/>
              <a:chExt cx="1716072" cy="834271"/>
            </a:xfrm>
          </p:grpSpPr>
          <p:pic>
            <p:nvPicPr>
              <p:cNvPr id="132" name="Graphic 131">
                <a:extLst>
                  <a:ext uri="{FF2B5EF4-FFF2-40B4-BE49-F238E27FC236}">
                    <a16:creationId xmlns:a16="http://schemas.microsoft.com/office/drawing/2014/main" id="{E147FAE5-2C17-40ED-D209-2A9DCAAF98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219663" y="2268233"/>
                <a:ext cx="460888" cy="268851"/>
              </a:xfrm>
              <a:prstGeom prst="rect">
                <a:avLst/>
              </a:prstGeom>
            </p:spPr>
          </p:pic>
          <p:pic>
            <p:nvPicPr>
              <p:cNvPr id="133" name="Graphic 132">
                <a:extLst>
                  <a:ext uri="{FF2B5EF4-FFF2-40B4-BE49-F238E27FC236}">
                    <a16:creationId xmlns:a16="http://schemas.microsoft.com/office/drawing/2014/main" id="{06BDA21C-5FFE-FB30-70DA-29F7D63517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964479" y="2260737"/>
                <a:ext cx="428534" cy="292182"/>
              </a:xfrm>
              <a:prstGeom prst="rect">
                <a:avLst/>
              </a:prstGeom>
            </p:spPr>
          </p:pic>
          <p:pic>
            <p:nvPicPr>
              <p:cNvPr id="134" name="Graphic 133">
                <a:extLst>
                  <a:ext uri="{FF2B5EF4-FFF2-40B4-BE49-F238E27FC236}">
                    <a16:creationId xmlns:a16="http://schemas.microsoft.com/office/drawing/2014/main" id="{CABCDC34-AABB-8B1A-E072-CDC8FA5151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5600255" y="2806432"/>
                <a:ext cx="404007" cy="288576"/>
              </a:xfrm>
              <a:prstGeom prst="rect">
                <a:avLst/>
              </a:prstGeom>
            </p:spPr>
          </p:pic>
          <p:cxnSp>
            <p:nvCxnSpPr>
              <p:cNvPr id="135" name="Curved Connector 134">
                <a:extLst>
                  <a:ext uri="{FF2B5EF4-FFF2-40B4-BE49-F238E27FC236}">
                    <a16:creationId xmlns:a16="http://schemas.microsoft.com/office/drawing/2014/main" id="{1E4E1BBD-A774-E00D-BB03-B7223F646122}"/>
                  </a:ext>
                </a:extLst>
              </p:cNvPr>
              <p:cNvCxnSpPr>
                <a:stCxn id="132" idx="2"/>
                <a:endCxn id="134" idx="3"/>
              </p:cNvCxnSpPr>
              <p:nvPr/>
            </p:nvCxnSpPr>
            <p:spPr>
              <a:xfrm rot="5400000">
                <a:off x="6020367" y="25209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urved Connector 135">
                <a:extLst>
                  <a:ext uri="{FF2B5EF4-FFF2-40B4-BE49-F238E27FC236}">
                    <a16:creationId xmlns:a16="http://schemas.microsoft.com/office/drawing/2014/main" id="{20AAAFCD-A4F0-A6DA-A54A-9E4025E7A022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162994" y="25062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EFDDDCBD-9F95-68EE-5DAA-D4A55EA9B8F7}"/>
                </a:ext>
              </a:extLst>
            </p:cNvPr>
            <p:cNvSpPr txBox="1"/>
            <p:nvPr/>
          </p:nvSpPr>
          <p:spPr>
            <a:xfrm>
              <a:off x="6704308" y="1598527"/>
              <a:ext cx="1787206" cy="350865"/>
            </a:xfrm>
            <a:prstGeom prst="rect">
              <a:avLst/>
            </a:prstGeom>
            <a:noFill/>
          </p:spPr>
          <p:txBody>
            <a:bodyPr wrap="square" tIns="27432" rtlCol="0">
              <a:spAutoFit/>
            </a:bodyPr>
            <a:lstStyle/>
            <a:p>
              <a:pPr algn="ctr"/>
              <a:r>
                <a:rPr lang="en-US"/>
                <a:t>Build and Test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35DAABBD-A84E-2E0F-1819-FB8BDDF8D8AC}"/>
                </a:ext>
              </a:extLst>
            </p:cNvPr>
            <p:cNvSpPr txBox="1"/>
            <p:nvPr/>
          </p:nvSpPr>
          <p:spPr>
            <a:xfrm>
              <a:off x="6705722" y="1828859"/>
              <a:ext cx="1808901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000">
                  <a:solidFill>
                    <a:schemeClr val="tx2"/>
                  </a:solidFill>
                </a:rPr>
                <a:t>professional learning modules: priorities 2 &amp; 3</a:t>
              </a:r>
            </a:p>
          </p:txBody>
        </p:sp>
      </p:grpSp>
      <p:pic>
        <p:nvPicPr>
          <p:cNvPr id="137" name="Graphic 136">
            <a:extLst>
              <a:ext uri="{FF2B5EF4-FFF2-40B4-BE49-F238E27FC236}">
                <a16:creationId xmlns:a16="http://schemas.microsoft.com/office/drawing/2014/main" id="{55F9E081-51DC-DB03-C4A5-E254FD8E249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4349236" y="2309718"/>
            <a:ext cx="228600" cy="266924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A4C5D868-05D0-508F-6E70-F0AB3030344C}"/>
              </a:ext>
            </a:extLst>
          </p:cNvPr>
          <p:cNvSpPr txBox="1"/>
          <p:nvPr userDrawn="1"/>
        </p:nvSpPr>
        <p:spPr>
          <a:xfrm>
            <a:off x="8551235" y="1623957"/>
            <a:ext cx="1808901" cy="21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000">
                <a:solidFill>
                  <a:schemeClr val="tx2"/>
                </a:solidFill>
              </a:rPr>
              <a:t>quasi-experimental study</a:t>
            </a:r>
          </a:p>
        </p:txBody>
      </p:sp>
    </p:spTree>
    <p:extLst>
      <p:ext uri="{BB962C8B-B14F-4D97-AF65-F5344CB8AC3E}">
        <p14:creationId xmlns:p14="http://schemas.microsoft.com/office/powerpoint/2010/main" val="30461396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45807610"/>
              </p:ext>
            </p:extLst>
          </p:nvPr>
        </p:nvGraphicFramePr>
        <p:xfrm>
          <a:off x="0" y="1554480"/>
          <a:ext cx="12189242" cy="53035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2082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2148840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916850402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31382176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</a:tblGrid>
              <a:tr h="1097280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Randomized Control Trial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4"/>
                          </a:solidFill>
                        </a:rPr>
                        <a:t>Sustainability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15938" indent="0" algn="l">
                        <a:tabLst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379319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4"/>
                          </a:solidFill>
                        </a:rPr>
                        <a:t>Sustainability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Design</a:t>
                      </a:r>
                      <a:endParaRPr lang="en-US" sz="1400">
                        <a:solidFill>
                          <a:schemeClr val="tx2"/>
                        </a:solidFill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Leadership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/>
                        <a:t>Building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/>
                        <a:t>Capacity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Screening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1524" y="6293926"/>
            <a:ext cx="12188952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99957-E379-8DAA-862F-FE0C5366B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90" y="142592"/>
            <a:ext cx="7768296" cy="1271439"/>
          </a:xfrm>
          <a:prstGeom prst="rect">
            <a:avLst/>
          </a:prstGeom>
        </p:spPr>
      </p:pic>
      <p:sp>
        <p:nvSpPr>
          <p:cNvPr id="12" name="Freeform: Shape 132">
            <a:extLst>
              <a:ext uri="{FF2B5EF4-FFF2-40B4-BE49-F238E27FC236}">
                <a16:creationId xmlns:a16="http://schemas.microsoft.com/office/drawing/2014/main" id="{06C66427-65BB-552D-E0DC-A0FC2C014C99}"/>
              </a:ext>
            </a:extLst>
          </p:cNvPr>
          <p:cNvSpPr/>
          <p:nvPr userDrawn="1"/>
        </p:nvSpPr>
        <p:spPr>
          <a:xfrm>
            <a:off x="9713318" y="492833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3" name="Freeform: Shape 21">
            <a:extLst>
              <a:ext uri="{FF2B5EF4-FFF2-40B4-BE49-F238E27FC236}">
                <a16:creationId xmlns:a16="http://schemas.microsoft.com/office/drawing/2014/main" id="{60D2F786-B27C-9365-66F0-487E5B2133E5}"/>
              </a:ext>
            </a:extLst>
          </p:cNvPr>
          <p:cNvSpPr/>
          <p:nvPr userDrawn="1"/>
        </p:nvSpPr>
        <p:spPr>
          <a:xfrm>
            <a:off x="8708600" y="492833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4" name="Freeform: Shape 22">
            <a:extLst>
              <a:ext uri="{FF2B5EF4-FFF2-40B4-BE49-F238E27FC236}">
                <a16:creationId xmlns:a16="http://schemas.microsoft.com/office/drawing/2014/main" id="{F20E0BBC-07B6-B03B-EE95-5EE4FAF849BC}"/>
              </a:ext>
            </a:extLst>
          </p:cNvPr>
          <p:cNvSpPr/>
          <p:nvPr userDrawn="1"/>
        </p:nvSpPr>
        <p:spPr>
          <a:xfrm>
            <a:off x="8959779" y="492833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5" name="Freeform: Shape 23">
            <a:extLst>
              <a:ext uri="{FF2B5EF4-FFF2-40B4-BE49-F238E27FC236}">
                <a16:creationId xmlns:a16="http://schemas.microsoft.com/office/drawing/2014/main" id="{414F22CF-AECB-7069-A66A-5D028F898FD1}"/>
              </a:ext>
            </a:extLst>
          </p:cNvPr>
          <p:cNvSpPr/>
          <p:nvPr userDrawn="1"/>
        </p:nvSpPr>
        <p:spPr>
          <a:xfrm>
            <a:off x="9210958" y="492833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6" name="Freeform: Shape 24">
            <a:extLst>
              <a:ext uri="{FF2B5EF4-FFF2-40B4-BE49-F238E27FC236}">
                <a16:creationId xmlns:a16="http://schemas.microsoft.com/office/drawing/2014/main" id="{AB1CE968-6930-D0A4-6CFF-01F9A0F61DE2}"/>
              </a:ext>
            </a:extLst>
          </p:cNvPr>
          <p:cNvSpPr/>
          <p:nvPr userDrawn="1"/>
        </p:nvSpPr>
        <p:spPr>
          <a:xfrm>
            <a:off x="9462137" y="492833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7" name="Freeform: Shape 21">
            <a:extLst>
              <a:ext uri="{FF2B5EF4-FFF2-40B4-BE49-F238E27FC236}">
                <a16:creationId xmlns:a16="http://schemas.microsoft.com/office/drawing/2014/main" id="{9D5288C4-C3D5-2E95-B7A9-B156DBFFEB52}"/>
              </a:ext>
            </a:extLst>
          </p:cNvPr>
          <p:cNvSpPr/>
          <p:nvPr userDrawn="1"/>
        </p:nvSpPr>
        <p:spPr>
          <a:xfrm>
            <a:off x="8457421" y="492833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0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A31052D-D2A9-4337-CC14-A3E6082241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218" y="5977474"/>
            <a:ext cx="273725" cy="3981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40F285E-D6A4-0746-04B3-20A340ED59B8}"/>
              </a:ext>
            </a:extLst>
          </p:cNvPr>
          <p:cNvSpPr txBox="1"/>
          <p:nvPr userDrawn="1"/>
        </p:nvSpPr>
        <p:spPr>
          <a:xfrm>
            <a:off x="4153254" y="4337581"/>
            <a:ext cx="1573620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/>
              <a:t>16 Elementary Schools</a:t>
            </a:r>
          </a:p>
        </p:txBody>
      </p:sp>
      <p:sp>
        <p:nvSpPr>
          <p:cNvPr id="20" name="Left-Up Arrow 19">
            <a:extLst>
              <a:ext uri="{FF2B5EF4-FFF2-40B4-BE49-F238E27FC236}">
                <a16:creationId xmlns:a16="http://schemas.microsoft.com/office/drawing/2014/main" id="{E7C77557-BAAD-AC45-126B-28BFE8F4F789}"/>
              </a:ext>
            </a:extLst>
          </p:cNvPr>
          <p:cNvSpPr/>
          <p:nvPr userDrawn="1"/>
        </p:nvSpPr>
        <p:spPr>
          <a:xfrm rot="8100000">
            <a:off x="5890919" y="2718549"/>
            <a:ext cx="999217" cy="956824"/>
          </a:xfrm>
          <a:prstGeom prst="leftUpArrow">
            <a:avLst>
              <a:gd name="adj1" fmla="val 3324"/>
              <a:gd name="adj2" fmla="val 5861"/>
              <a:gd name="adj3" fmla="val 16503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EADF544-4F9E-BE7E-5BFA-F3A1F279B7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9049" y="6005937"/>
            <a:ext cx="331788" cy="33178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3854D8AA-C1A2-2875-9B82-EC299A39F0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42186" y="5494047"/>
            <a:ext cx="331788" cy="3317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D237C0A-98D5-BB8A-3ED7-C7C1ECFCE8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260" y="4942788"/>
            <a:ext cx="513458" cy="4215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3BE01E-CC46-6264-4724-51EA3A856E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937" y="5957563"/>
            <a:ext cx="515192" cy="423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215438D-9901-79EA-8CEF-6CAE1EBA915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6882" y="4099458"/>
            <a:ext cx="790637" cy="685800"/>
          </a:xfrm>
          <a:prstGeom prst="rect">
            <a:avLst/>
          </a:prstGeom>
          <a:effectLst>
            <a:glow rad="139700">
              <a:schemeClr val="accent6">
                <a:lumMod val="50000"/>
                <a:alpha val="30000"/>
              </a:schemeClr>
            </a:glo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40829D8-0346-5CDA-D1B3-6963494CB666}"/>
              </a:ext>
            </a:extLst>
          </p:cNvPr>
          <p:cNvSpPr txBox="1"/>
          <p:nvPr userDrawn="1"/>
        </p:nvSpPr>
        <p:spPr>
          <a:xfrm>
            <a:off x="7522258" y="1465532"/>
            <a:ext cx="1787028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ln w="3175">
                  <a:solidFill>
                    <a:schemeClr val="bg1"/>
                  </a:solidFill>
                </a:ln>
              </a:rPr>
              <a:t>Traditional</a:t>
            </a:r>
          </a:p>
          <a:p>
            <a:pPr algn="ctr"/>
            <a:endParaRPr lang="en-US" sz="280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70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70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70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700" b="1">
              <a:ln w="3175">
                <a:solidFill>
                  <a:schemeClr val="bg1"/>
                </a:solidFill>
              </a:ln>
            </a:endParaRPr>
          </a:p>
          <a:p>
            <a:pPr algn="ctr"/>
            <a:r>
              <a:rPr lang="en-US" sz="2800" b="1">
                <a:ln w="6350">
                  <a:solidFill>
                    <a:schemeClr val="bg1"/>
                  </a:solidFill>
                </a:ln>
                <a:effectLst>
                  <a:outerShdw blurRad="50800" dist="38100" dir="9600000" sx="104000" sy="104000" algn="tl" rotWithShape="0">
                    <a:schemeClr val="accent6">
                      <a:lumMod val="50000"/>
                      <a:alpha val="50000"/>
                    </a:schemeClr>
                  </a:outerShdw>
                </a:effectLst>
              </a:rPr>
              <a:t>Enhanced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DADDF0F-FED4-F890-EF5D-A08C1A999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13160" y="5031767"/>
            <a:ext cx="1876684" cy="11592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3F2A0AE-A422-8CE0-91DD-FCC93CF3984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5011" y="2238325"/>
            <a:ext cx="884341" cy="114459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013921B-5D08-9800-26C5-B7E2E902BE2A}"/>
              </a:ext>
            </a:extLst>
          </p:cNvPr>
          <p:cNvSpPr txBox="1"/>
          <p:nvPr userDrawn="1"/>
        </p:nvSpPr>
        <p:spPr>
          <a:xfrm>
            <a:off x="10978770" y="2377587"/>
            <a:ext cx="1179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635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Analyze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739738C8-D6D7-3BA0-7E04-7C00F42A7D7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847659" y="3106594"/>
            <a:ext cx="1287353" cy="84662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868878D-0282-1AC7-DCE7-48AEEF0DF3A4}"/>
              </a:ext>
            </a:extLst>
          </p:cNvPr>
          <p:cNvSpPr txBox="1"/>
          <p:nvPr userDrawn="1"/>
        </p:nvSpPr>
        <p:spPr>
          <a:xfrm>
            <a:off x="10296903" y="3506507"/>
            <a:ext cx="1140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635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Finalize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2EFC02-9E09-F164-C850-F8AA3A2714D8}"/>
              </a:ext>
            </a:extLst>
          </p:cNvPr>
          <p:cNvSpPr txBox="1"/>
          <p:nvPr userDrawn="1"/>
        </p:nvSpPr>
        <p:spPr>
          <a:xfrm rot="20361813">
            <a:off x="10336674" y="5317717"/>
            <a:ext cx="1755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Disseminate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21561D6-4DA4-3A6E-9BAB-CE0937AFB8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754" y="4922607"/>
            <a:ext cx="273725" cy="398146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AA2172B8-2495-1610-E173-726291B4F87A}"/>
              </a:ext>
            </a:extLst>
          </p:cNvPr>
          <p:cNvGrpSpPr/>
          <p:nvPr userDrawn="1"/>
        </p:nvGrpSpPr>
        <p:grpSpPr>
          <a:xfrm>
            <a:off x="8083725" y="1952968"/>
            <a:ext cx="682296" cy="682296"/>
            <a:chOff x="7369455" y="2721180"/>
            <a:chExt cx="682296" cy="682296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99715EA-178C-220E-13B9-9575BB5B88FF}"/>
                </a:ext>
              </a:extLst>
            </p:cNvPr>
            <p:cNvCxnSpPr/>
            <p:nvPr/>
          </p:nvCxnSpPr>
          <p:spPr>
            <a:xfrm flipV="1">
              <a:off x="7710603" y="2757550"/>
              <a:ext cx="0" cy="547573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66A424DA-7A22-A8A6-12B9-7DC0B3C1B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55" y="2721180"/>
              <a:ext cx="682296" cy="682296"/>
            </a:xfrm>
            <a:prstGeom prst="rect">
              <a:avLst/>
            </a:prstGeom>
          </p:spPr>
        </p:pic>
      </p:grpSp>
      <p:sp>
        <p:nvSpPr>
          <p:cNvPr id="53" name="Freeform: Shape 132">
            <a:extLst>
              <a:ext uri="{FF2B5EF4-FFF2-40B4-BE49-F238E27FC236}">
                <a16:creationId xmlns:a16="http://schemas.microsoft.com/office/drawing/2014/main" id="{B8E6DA3E-6F32-F571-12B5-3016AFDC89F3}"/>
              </a:ext>
            </a:extLst>
          </p:cNvPr>
          <p:cNvSpPr/>
          <p:nvPr userDrawn="1"/>
        </p:nvSpPr>
        <p:spPr>
          <a:xfrm>
            <a:off x="5935388" y="4922580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4" name="Freeform: Shape 21">
            <a:extLst>
              <a:ext uri="{FF2B5EF4-FFF2-40B4-BE49-F238E27FC236}">
                <a16:creationId xmlns:a16="http://schemas.microsoft.com/office/drawing/2014/main" id="{4463A9DA-A3FB-5329-6F3B-6785C7D7F01F}"/>
              </a:ext>
            </a:extLst>
          </p:cNvPr>
          <p:cNvSpPr/>
          <p:nvPr userDrawn="1"/>
        </p:nvSpPr>
        <p:spPr>
          <a:xfrm>
            <a:off x="4952631" y="4922580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5" name="Freeform: Shape 22">
            <a:extLst>
              <a:ext uri="{FF2B5EF4-FFF2-40B4-BE49-F238E27FC236}">
                <a16:creationId xmlns:a16="http://schemas.microsoft.com/office/drawing/2014/main" id="{674D4CCA-1927-CBE8-CD8D-E62F2383890A}"/>
              </a:ext>
            </a:extLst>
          </p:cNvPr>
          <p:cNvSpPr/>
          <p:nvPr userDrawn="1"/>
        </p:nvSpPr>
        <p:spPr>
          <a:xfrm>
            <a:off x="5198320" y="4922580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6" name="Freeform: Shape 23">
            <a:extLst>
              <a:ext uri="{FF2B5EF4-FFF2-40B4-BE49-F238E27FC236}">
                <a16:creationId xmlns:a16="http://schemas.microsoft.com/office/drawing/2014/main" id="{26677F47-B5D2-0C54-F997-5130BC58555F}"/>
              </a:ext>
            </a:extLst>
          </p:cNvPr>
          <p:cNvSpPr/>
          <p:nvPr userDrawn="1"/>
        </p:nvSpPr>
        <p:spPr>
          <a:xfrm>
            <a:off x="5444009" y="4922580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7" name="Freeform: Shape 24">
            <a:extLst>
              <a:ext uri="{FF2B5EF4-FFF2-40B4-BE49-F238E27FC236}">
                <a16:creationId xmlns:a16="http://schemas.microsoft.com/office/drawing/2014/main" id="{2542EEF8-A1A6-958C-CC1B-1EE10658EA1A}"/>
              </a:ext>
            </a:extLst>
          </p:cNvPr>
          <p:cNvSpPr/>
          <p:nvPr userDrawn="1"/>
        </p:nvSpPr>
        <p:spPr>
          <a:xfrm>
            <a:off x="5689698" y="4922580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F921096-0A81-90A3-5FEE-4031019C4FC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5564" y="6005206"/>
            <a:ext cx="522938" cy="370414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B257A531-45BB-E035-DE31-AA9D0B3578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37160" y="5537653"/>
            <a:ext cx="341342" cy="34134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8C6D781-41F9-6994-FBD9-5F2E80F77A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0544" y="2987946"/>
            <a:ext cx="273725" cy="39814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C4CEC12-E9F1-9733-9AF3-095ADF9209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3500" y="5019378"/>
            <a:ext cx="273725" cy="398146"/>
          </a:xfrm>
          <a:prstGeom prst="rect">
            <a:avLst/>
          </a:prstGeom>
        </p:spPr>
      </p:pic>
      <p:sp>
        <p:nvSpPr>
          <p:cNvPr id="62" name="Freeform: Shape 132">
            <a:extLst>
              <a:ext uri="{FF2B5EF4-FFF2-40B4-BE49-F238E27FC236}">
                <a16:creationId xmlns:a16="http://schemas.microsoft.com/office/drawing/2014/main" id="{3FC5B239-8798-4094-6E9A-9609F05522AD}"/>
              </a:ext>
            </a:extLst>
          </p:cNvPr>
          <p:cNvSpPr/>
          <p:nvPr userDrawn="1"/>
        </p:nvSpPr>
        <p:spPr>
          <a:xfrm>
            <a:off x="7824830" y="493745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3" name="Freeform: Shape 21">
            <a:extLst>
              <a:ext uri="{FF2B5EF4-FFF2-40B4-BE49-F238E27FC236}">
                <a16:creationId xmlns:a16="http://schemas.microsoft.com/office/drawing/2014/main" id="{25C300A8-9F27-D97E-3009-CE66103D6289}"/>
              </a:ext>
            </a:extLst>
          </p:cNvPr>
          <p:cNvSpPr/>
          <p:nvPr userDrawn="1"/>
        </p:nvSpPr>
        <p:spPr>
          <a:xfrm>
            <a:off x="6820112" y="493745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4" name="Freeform: Shape 22">
            <a:extLst>
              <a:ext uri="{FF2B5EF4-FFF2-40B4-BE49-F238E27FC236}">
                <a16:creationId xmlns:a16="http://schemas.microsoft.com/office/drawing/2014/main" id="{BEA5A3BC-22FE-505D-9008-CFF55AA3286C}"/>
              </a:ext>
            </a:extLst>
          </p:cNvPr>
          <p:cNvSpPr/>
          <p:nvPr userDrawn="1"/>
        </p:nvSpPr>
        <p:spPr>
          <a:xfrm>
            <a:off x="7071291" y="493745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5" name="Freeform: Shape 23">
            <a:extLst>
              <a:ext uri="{FF2B5EF4-FFF2-40B4-BE49-F238E27FC236}">
                <a16:creationId xmlns:a16="http://schemas.microsoft.com/office/drawing/2014/main" id="{004EA300-50D2-0A52-460C-C7048094C5CB}"/>
              </a:ext>
            </a:extLst>
          </p:cNvPr>
          <p:cNvSpPr/>
          <p:nvPr userDrawn="1"/>
        </p:nvSpPr>
        <p:spPr>
          <a:xfrm>
            <a:off x="7322470" y="493745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6" name="Freeform: Shape 24">
            <a:extLst>
              <a:ext uri="{FF2B5EF4-FFF2-40B4-BE49-F238E27FC236}">
                <a16:creationId xmlns:a16="http://schemas.microsoft.com/office/drawing/2014/main" id="{747678E5-2AE5-C462-C8D7-8C7941F837E2}"/>
              </a:ext>
            </a:extLst>
          </p:cNvPr>
          <p:cNvSpPr/>
          <p:nvPr userDrawn="1"/>
        </p:nvSpPr>
        <p:spPr>
          <a:xfrm>
            <a:off x="7573649" y="493745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7" name="Freeform: Shape 21">
            <a:extLst>
              <a:ext uri="{FF2B5EF4-FFF2-40B4-BE49-F238E27FC236}">
                <a16:creationId xmlns:a16="http://schemas.microsoft.com/office/drawing/2014/main" id="{97FF543A-8CB7-5AD1-4190-60393339E225}"/>
              </a:ext>
            </a:extLst>
          </p:cNvPr>
          <p:cNvSpPr/>
          <p:nvPr userDrawn="1"/>
        </p:nvSpPr>
        <p:spPr>
          <a:xfrm>
            <a:off x="6568933" y="493745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0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457D5B24-EAAD-E857-33E8-9D60BF5FCED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7076" y="6014326"/>
            <a:ext cx="522938" cy="37041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9B9EFE21-6C15-1D7D-A5E8-4FD81B8974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48672" y="5546773"/>
            <a:ext cx="341342" cy="34134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8CB043F-211B-E7DE-D876-0049B8FF7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5012" y="5028498"/>
            <a:ext cx="273725" cy="398146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D587FDF4-49EC-44A8-1962-8FD6A17E25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65395" y="5537653"/>
            <a:ext cx="341342" cy="341342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15303B1-D031-0C68-1960-67095D4FE3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1735" y="5019378"/>
            <a:ext cx="273725" cy="398146"/>
          </a:xfrm>
          <a:prstGeom prst="rect">
            <a:avLst/>
          </a:prstGeom>
        </p:spPr>
      </p:pic>
      <p:sp>
        <p:nvSpPr>
          <p:cNvPr id="73" name="Freeform: Shape 132">
            <a:extLst>
              <a:ext uri="{FF2B5EF4-FFF2-40B4-BE49-F238E27FC236}">
                <a16:creationId xmlns:a16="http://schemas.microsoft.com/office/drawing/2014/main" id="{4BF811B5-494D-C109-5EC7-248F5845BE5F}"/>
              </a:ext>
            </a:extLst>
          </p:cNvPr>
          <p:cNvSpPr/>
          <p:nvPr userDrawn="1"/>
        </p:nvSpPr>
        <p:spPr>
          <a:xfrm>
            <a:off x="4057748" y="4928089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4" name="Freeform: Shape 21">
            <a:extLst>
              <a:ext uri="{FF2B5EF4-FFF2-40B4-BE49-F238E27FC236}">
                <a16:creationId xmlns:a16="http://schemas.microsoft.com/office/drawing/2014/main" id="{12736CFD-881A-E34A-D2D2-A2083825BEFD}"/>
              </a:ext>
            </a:extLst>
          </p:cNvPr>
          <p:cNvSpPr/>
          <p:nvPr userDrawn="1"/>
        </p:nvSpPr>
        <p:spPr>
          <a:xfrm>
            <a:off x="3074991" y="4928089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5" name="Freeform: Shape 22">
            <a:extLst>
              <a:ext uri="{FF2B5EF4-FFF2-40B4-BE49-F238E27FC236}">
                <a16:creationId xmlns:a16="http://schemas.microsoft.com/office/drawing/2014/main" id="{AA253F9A-DF5C-0DDF-8469-877A252F40C2}"/>
              </a:ext>
            </a:extLst>
          </p:cNvPr>
          <p:cNvSpPr/>
          <p:nvPr userDrawn="1"/>
        </p:nvSpPr>
        <p:spPr>
          <a:xfrm>
            <a:off x="3320680" y="4928089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6" name="Freeform: Shape 23">
            <a:extLst>
              <a:ext uri="{FF2B5EF4-FFF2-40B4-BE49-F238E27FC236}">
                <a16:creationId xmlns:a16="http://schemas.microsoft.com/office/drawing/2014/main" id="{4AF3AEC9-B069-4024-C701-1619E344787D}"/>
              </a:ext>
            </a:extLst>
          </p:cNvPr>
          <p:cNvSpPr/>
          <p:nvPr userDrawn="1"/>
        </p:nvSpPr>
        <p:spPr>
          <a:xfrm>
            <a:off x="3566369" y="4928089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7" name="Freeform: Shape 24">
            <a:extLst>
              <a:ext uri="{FF2B5EF4-FFF2-40B4-BE49-F238E27FC236}">
                <a16:creationId xmlns:a16="http://schemas.microsoft.com/office/drawing/2014/main" id="{C23FBA91-5D9C-D635-30BA-4C8C9A4DA364}"/>
              </a:ext>
            </a:extLst>
          </p:cNvPr>
          <p:cNvSpPr/>
          <p:nvPr userDrawn="1"/>
        </p:nvSpPr>
        <p:spPr>
          <a:xfrm>
            <a:off x="3812058" y="4928089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676934FD-9CD8-2FDC-1EF9-807724D571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96648" y="5531494"/>
            <a:ext cx="341342" cy="34134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25D435E6-B498-5BC2-CF76-7A46DF74C4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2988" y="5013219"/>
            <a:ext cx="273725" cy="398146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3A2B7F33-2BEE-71F9-3C9D-D92E304B60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210764" y="2927671"/>
            <a:ext cx="393524" cy="393524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82A99D64-DE81-A93D-0FB0-84ACF3C5AE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6752" y="3063092"/>
            <a:ext cx="393524" cy="393524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D6D88BF7-8464-A833-BB75-FE88853B785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6771" y="3001812"/>
            <a:ext cx="522938" cy="370414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982AD22D-75FE-1836-4F3C-A017A29FEEC1}"/>
              </a:ext>
            </a:extLst>
          </p:cNvPr>
          <p:cNvSpPr txBox="1"/>
          <p:nvPr userDrawn="1"/>
        </p:nvSpPr>
        <p:spPr>
          <a:xfrm rot="18900000">
            <a:off x="5724469" y="2730630"/>
            <a:ext cx="595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random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46A8752-F3E6-5F48-0512-4A890AA09DA6}"/>
              </a:ext>
            </a:extLst>
          </p:cNvPr>
          <p:cNvSpPr txBox="1"/>
          <p:nvPr userDrawn="1"/>
        </p:nvSpPr>
        <p:spPr>
          <a:xfrm rot="2700000">
            <a:off x="5733762" y="3287704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assignment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8B3E486-8A44-3D56-2176-D9FFA67C4889}"/>
              </a:ext>
            </a:extLst>
          </p:cNvPr>
          <p:cNvGrpSpPr/>
          <p:nvPr userDrawn="1"/>
        </p:nvGrpSpPr>
        <p:grpSpPr>
          <a:xfrm>
            <a:off x="6124473" y="1702020"/>
            <a:ext cx="646208" cy="821495"/>
            <a:chOff x="5248279" y="1710684"/>
            <a:chExt cx="646208" cy="82149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41A3D90-78FA-0C24-13C3-8BCE50C33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63485" y="1720003"/>
              <a:ext cx="223925" cy="22599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8AF784B-9993-9538-13EE-863CBD8AF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0319" y="1710684"/>
              <a:ext cx="223925" cy="225992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E06BA4A2-3342-015C-CE2C-2DAD96635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48279" y="1918757"/>
              <a:ext cx="223925" cy="22599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AC7970A2-8AFA-3FE9-3944-20B63D364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6446" y="1939088"/>
              <a:ext cx="223925" cy="225992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1A135C14-E5BE-223B-AAFE-108E56258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45723" y="2121684"/>
              <a:ext cx="223925" cy="225992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57B9E097-0319-D591-2116-78CA513C6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63504" y="2106340"/>
              <a:ext cx="223925" cy="225992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50FB8954-FA71-D558-2402-3D90CF64E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26811" y="2306187"/>
              <a:ext cx="223925" cy="225992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075D051D-E138-BA23-3E49-46ACA21F1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0562" y="2269321"/>
              <a:ext cx="223925" cy="225992"/>
            </a:xfrm>
            <a:prstGeom prst="rect">
              <a:avLst/>
            </a:prstGeom>
          </p:spPr>
        </p:pic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A5889A64-28AE-3F21-E592-118FEF8A5F83}"/>
              </a:ext>
            </a:extLst>
          </p:cNvPr>
          <p:cNvGrpSpPr/>
          <p:nvPr userDrawn="1"/>
        </p:nvGrpSpPr>
        <p:grpSpPr>
          <a:xfrm>
            <a:off x="6148743" y="3954853"/>
            <a:ext cx="592975" cy="770645"/>
            <a:chOff x="6206589" y="4993261"/>
            <a:chExt cx="592975" cy="770645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FFE2960A-440A-D18E-6DEC-B05AE6142C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6589" y="5008074"/>
              <a:ext cx="223925" cy="225992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1814F138-3E4A-942D-E1F3-3DC63F534F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33293" y="4993261"/>
              <a:ext cx="223925" cy="225992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7B830A06-CDAB-FB32-0457-E99DD5A537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55922" y="5162008"/>
              <a:ext cx="223925" cy="225992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09FEF9C2-05B1-182E-39AF-4C22AA0590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48006" y="5188216"/>
              <a:ext cx="223925" cy="225992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7A3CB86B-E0E8-C7D1-B780-7164B1DE32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69131" y="5533773"/>
              <a:ext cx="223925" cy="225992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1545DECF-C09B-76C9-022D-2006F6F208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71539" y="5357021"/>
              <a:ext cx="223925" cy="225992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ECF53415-B096-4CA9-9ECD-FC119CDBB4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57005" y="5537914"/>
              <a:ext cx="223925" cy="225992"/>
            </a:xfrm>
            <a:prstGeom prst="rect">
              <a:avLst/>
            </a:prstGeom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8D8DA50A-D64D-762B-2C36-6B4ECF32C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5639" y="5337761"/>
              <a:ext cx="223925" cy="225992"/>
            </a:xfrm>
            <a:prstGeom prst="rect">
              <a:avLst/>
            </a:prstGeom>
          </p:spPr>
        </p:pic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D35F762D-4431-D5F4-F0C3-51AB8A1ABF83}"/>
              </a:ext>
            </a:extLst>
          </p:cNvPr>
          <p:cNvGrpSpPr/>
          <p:nvPr userDrawn="1"/>
        </p:nvGrpSpPr>
        <p:grpSpPr>
          <a:xfrm>
            <a:off x="4527593" y="2482804"/>
            <a:ext cx="605771" cy="811562"/>
            <a:chOff x="4630479" y="3861130"/>
            <a:chExt cx="605771" cy="811562"/>
          </a:xfrm>
        </p:grpSpPr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C1F47E0F-AF7E-94BA-CF62-49BBF7FFB3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30479" y="4050223"/>
              <a:ext cx="223925" cy="225992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44D9485-23FA-21B8-DC6B-1B0F2A0F8F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39006" y="4084593"/>
              <a:ext cx="223925" cy="225992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C301BF6D-1D3F-03E1-183D-64E8EDFCA0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4924" y="3894280"/>
              <a:ext cx="223925" cy="225992"/>
            </a:xfrm>
            <a:prstGeom prst="rect">
              <a:avLst/>
            </a:prstGeom>
          </p:spPr>
        </p:pic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4863182A-2352-E6B7-EC1A-8D33B45C8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44726" y="4257607"/>
              <a:ext cx="223925" cy="225992"/>
            </a:xfrm>
            <a:prstGeom prst="rect">
              <a:avLst/>
            </a:prstGeom>
          </p:spPr>
        </p:pic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3F005E6A-E60E-B937-09DA-8DFA9040B2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9577" y="4282736"/>
              <a:ext cx="223925" cy="225992"/>
            </a:xfrm>
            <a:prstGeom prst="rect">
              <a:avLst/>
            </a:prstGeom>
          </p:spPr>
        </p:pic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291E6D00-F3DF-C45C-81C0-30F5B0741E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846" y="4422651"/>
              <a:ext cx="223925" cy="225992"/>
            </a:xfrm>
            <a:prstGeom prst="rect">
              <a:avLst/>
            </a:prstGeom>
          </p:spPr>
        </p:pic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2E89FC05-2F70-4312-7A12-C876030DE2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79086" y="3861130"/>
              <a:ext cx="223925" cy="225992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6DE33B0D-DCC0-E50E-FCA7-F86A864478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15851" y="4446700"/>
              <a:ext cx="223925" cy="225992"/>
            </a:xfrm>
            <a:prstGeom prst="rect">
              <a:avLst/>
            </a:prstGeom>
          </p:spPr>
        </p:pic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3F8CEF3A-A4DE-08E1-889E-73C4A762F7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12325" y="4050223"/>
              <a:ext cx="223925" cy="225992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E8FEBF17-CC49-DC6D-E4B0-548458EBA5BB}"/>
              </a:ext>
            </a:extLst>
          </p:cNvPr>
          <p:cNvGrpSpPr/>
          <p:nvPr userDrawn="1"/>
        </p:nvGrpSpPr>
        <p:grpSpPr>
          <a:xfrm>
            <a:off x="4501003" y="3385274"/>
            <a:ext cx="647556" cy="562096"/>
            <a:chOff x="4603889" y="4763600"/>
            <a:chExt cx="647556" cy="562096"/>
          </a:xfrm>
        </p:grpSpPr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23F534CC-F707-56D5-9313-7A14BACAAB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8650" y="4763600"/>
              <a:ext cx="223925" cy="225992"/>
            </a:xfrm>
            <a:prstGeom prst="rect">
              <a:avLst/>
            </a:prstGeom>
          </p:spPr>
        </p:pic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62F6D111-2744-E6AD-1A93-2CBFF9A7E7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04775" y="4869018"/>
              <a:ext cx="223925" cy="225992"/>
            </a:xfrm>
            <a:prstGeom prst="rect">
              <a:avLst/>
            </a:prstGeom>
          </p:spPr>
        </p:pic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D2514BE7-2EB0-8789-34F0-C6B6D2A8F4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27520" y="5022760"/>
              <a:ext cx="223925" cy="225992"/>
            </a:xfrm>
            <a:prstGeom prst="rect">
              <a:avLst/>
            </a:prstGeom>
          </p:spPr>
        </p:pic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C4D449BF-B70D-2C45-0A0F-92A5936B94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23862" y="4811478"/>
              <a:ext cx="223925" cy="225992"/>
            </a:xfrm>
            <a:prstGeom prst="rect">
              <a:avLst/>
            </a:prstGeom>
          </p:spPr>
        </p:pic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5E699AFA-3537-DB51-1797-0361FFFA23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2957" y="4937489"/>
              <a:ext cx="223925" cy="225992"/>
            </a:xfrm>
            <a:prstGeom prst="rect">
              <a:avLst/>
            </a:prstGeom>
          </p:spPr>
        </p:pic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4903BEB1-6F2D-70C2-2E49-133478A54D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03889" y="5061244"/>
              <a:ext cx="223925" cy="225992"/>
            </a:xfrm>
            <a:prstGeom prst="rect">
              <a:avLst/>
            </a:prstGeom>
          </p:spPr>
        </p:pic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4AAA6D75-F007-85BD-55F4-C663E15442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50559" y="5099704"/>
              <a:ext cx="223925" cy="225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30752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-4 flipped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82866360"/>
              </p:ext>
            </p:extLst>
          </p:nvPr>
        </p:nvGraphicFramePr>
        <p:xfrm>
          <a:off x="0" y="1554480"/>
          <a:ext cx="12189242" cy="53035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2082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2148840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916850402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31382176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</a:tblGrid>
              <a:tr h="548640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Design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Leadership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8427393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/>
                        <a:t>Building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/>
                        <a:t>Capacity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63578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Screening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407594"/>
                  </a:ext>
                </a:extLst>
              </a:tr>
              <a:tr h="1097280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Randomized Control Trial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15938" indent="0" algn="l">
                        <a:tabLst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379319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1524" y="6293926"/>
            <a:ext cx="12188952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99957-E379-8DAA-862F-FE0C5366B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90" y="142592"/>
            <a:ext cx="7768296" cy="1271439"/>
          </a:xfrm>
          <a:prstGeom prst="rect">
            <a:avLst/>
          </a:prstGeom>
        </p:spPr>
      </p:pic>
      <p:sp>
        <p:nvSpPr>
          <p:cNvPr id="8" name="Freeform: Shape 132">
            <a:extLst>
              <a:ext uri="{FF2B5EF4-FFF2-40B4-BE49-F238E27FC236}">
                <a16:creationId xmlns:a16="http://schemas.microsoft.com/office/drawing/2014/main" id="{8EF4817D-2430-1A00-02DF-B126DC61CDBC}"/>
              </a:ext>
            </a:extLst>
          </p:cNvPr>
          <p:cNvSpPr/>
          <p:nvPr userDrawn="1"/>
        </p:nvSpPr>
        <p:spPr>
          <a:xfrm>
            <a:off x="9713318" y="432274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9" name="Freeform: Shape 21">
            <a:extLst>
              <a:ext uri="{FF2B5EF4-FFF2-40B4-BE49-F238E27FC236}">
                <a16:creationId xmlns:a16="http://schemas.microsoft.com/office/drawing/2014/main" id="{47E48FC8-182B-5C86-5F8B-35B24FF4217F}"/>
              </a:ext>
            </a:extLst>
          </p:cNvPr>
          <p:cNvSpPr/>
          <p:nvPr userDrawn="1"/>
        </p:nvSpPr>
        <p:spPr>
          <a:xfrm>
            <a:off x="8708600" y="432274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0" name="Freeform: Shape 22">
            <a:extLst>
              <a:ext uri="{FF2B5EF4-FFF2-40B4-BE49-F238E27FC236}">
                <a16:creationId xmlns:a16="http://schemas.microsoft.com/office/drawing/2014/main" id="{92E3EFBF-F27C-D508-0FE4-C07B3AF724A2}"/>
              </a:ext>
            </a:extLst>
          </p:cNvPr>
          <p:cNvSpPr/>
          <p:nvPr userDrawn="1"/>
        </p:nvSpPr>
        <p:spPr>
          <a:xfrm>
            <a:off x="8959779" y="432274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1" name="Freeform: Shape 23">
            <a:extLst>
              <a:ext uri="{FF2B5EF4-FFF2-40B4-BE49-F238E27FC236}">
                <a16:creationId xmlns:a16="http://schemas.microsoft.com/office/drawing/2014/main" id="{9BDC31FB-5412-371A-871B-C08EE0550204}"/>
              </a:ext>
            </a:extLst>
          </p:cNvPr>
          <p:cNvSpPr/>
          <p:nvPr userDrawn="1"/>
        </p:nvSpPr>
        <p:spPr>
          <a:xfrm>
            <a:off x="9210958" y="432274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2" name="Freeform: Shape 24">
            <a:extLst>
              <a:ext uri="{FF2B5EF4-FFF2-40B4-BE49-F238E27FC236}">
                <a16:creationId xmlns:a16="http://schemas.microsoft.com/office/drawing/2014/main" id="{881A2F13-9C65-F0E5-2744-1096CB022F55}"/>
              </a:ext>
            </a:extLst>
          </p:cNvPr>
          <p:cNvSpPr/>
          <p:nvPr userDrawn="1"/>
        </p:nvSpPr>
        <p:spPr>
          <a:xfrm>
            <a:off x="9462137" y="432274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3" name="Freeform: Shape 21">
            <a:extLst>
              <a:ext uri="{FF2B5EF4-FFF2-40B4-BE49-F238E27FC236}">
                <a16:creationId xmlns:a16="http://schemas.microsoft.com/office/drawing/2014/main" id="{EA1EB609-51B0-8A15-884E-9E3CB14AC2CB}"/>
              </a:ext>
            </a:extLst>
          </p:cNvPr>
          <p:cNvSpPr/>
          <p:nvPr userDrawn="1"/>
        </p:nvSpPr>
        <p:spPr>
          <a:xfrm>
            <a:off x="8457421" y="432274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 up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4" name="Freeform: Shape 132">
            <a:extLst>
              <a:ext uri="{FF2B5EF4-FFF2-40B4-BE49-F238E27FC236}">
                <a16:creationId xmlns:a16="http://schemas.microsoft.com/office/drawing/2014/main" id="{48D5A575-638B-8795-7A84-5A3BB40F1906}"/>
              </a:ext>
            </a:extLst>
          </p:cNvPr>
          <p:cNvSpPr/>
          <p:nvPr userDrawn="1"/>
        </p:nvSpPr>
        <p:spPr>
          <a:xfrm>
            <a:off x="7824830" y="433186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5" name="Freeform: Shape 21">
            <a:extLst>
              <a:ext uri="{FF2B5EF4-FFF2-40B4-BE49-F238E27FC236}">
                <a16:creationId xmlns:a16="http://schemas.microsoft.com/office/drawing/2014/main" id="{A910A9AF-B820-F5CD-4658-0013F705F85F}"/>
              </a:ext>
            </a:extLst>
          </p:cNvPr>
          <p:cNvSpPr/>
          <p:nvPr userDrawn="1"/>
        </p:nvSpPr>
        <p:spPr>
          <a:xfrm>
            <a:off x="6820112" y="433186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6" name="Freeform: Shape 22">
            <a:extLst>
              <a:ext uri="{FF2B5EF4-FFF2-40B4-BE49-F238E27FC236}">
                <a16:creationId xmlns:a16="http://schemas.microsoft.com/office/drawing/2014/main" id="{33C9062B-23B5-CF86-60D6-52AB0188A9ED}"/>
              </a:ext>
            </a:extLst>
          </p:cNvPr>
          <p:cNvSpPr/>
          <p:nvPr userDrawn="1"/>
        </p:nvSpPr>
        <p:spPr>
          <a:xfrm>
            <a:off x="7071291" y="433186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7" name="Freeform: Shape 23">
            <a:extLst>
              <a:ext uri="{FF2B5EF4-FFF2-40B4-BE49-F238E27FC236}">
                <a16:creationId xmlns:a16="http://schemas.microsoft.com/office/drawing/2014/main" id="{13E1C5D5-6868-CC47-E12F-DC99D6FC5B3A}"/>
              </a:ext>
            </a:extLst>
          </p:cNvPr>
          <p:cNvSpPr/>
          <p:nvPr userDrawn="1"/>
        </p:nvSpPr>
        <p:spPr>
          <a:xfrm>
            <a:off x="7322470" y="433186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8" name="Freeform: Shape 24">
            <a:extLst>
              <a:ext uri="{FF2B5EF4-FFF2-40B4-BE49-F238E27FC236}">
                <a16:creationId xmlns:a16="http://schemas.microsoft.com/office/drawing/2014/main" id="{C34406C7-BF19-4E9A-8BAE-5B9957132C0C}"/>
              </a:ext>
            </a:extLst>
          </p:cNvPr>
          <p:cNvSpPr/>
          <p:nvPr userDrawn="1"/>
        </p:nvSpPr>
        <p:spPr>
          <a:xfrm>
            <a:off x="7573649" y="433186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9" name="Freeform: Shape 21">
            <a:extLst>
              <a:ext uri="{FF2B5EF4-FFF2-40B4-BE49-F238E27FC236}">
                <a16:creationId xmlns:a16="http://schemas.microsoft.com/office/drawing/2014/main" id="{4A3DBCCE-31E1-7D43-E90F-3A86D70CE354}"/>
              </a:ext>
            </a:extLst>
          </p:cNvPr>
          <p:cNvSpPr/>
          <p:nvPr userDrawn="1"/>
        </p:nvSpPr>
        <p:spPr>
          <a:xfrm>
            <a:off x="6568933" y="433186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 up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B907BB-0D9A-720E-344D-F1A3DC2C7A11}"/>
              </a:ext>
            </a:extLst>
          </p:cNvPr>
          <p:cNvSpPr txBox="1"/>
          <p:nvPr userDrawn="1"/>
        </p:nvSpPr>
        <p:spPr>
          <a:xfrm>
            <a:off x="4153254" y="5894306"/>
            <a:ext cx="1573620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/>
              <a:t>16 Elementary Schools</a:t>
            </a:r>
          </a:p>
        </p:txBody>
      </p:sp>
      <p:sp>
        <p:nvSpPr>
          <p:cNvPr id="25" name="Left-Up Arrow 24">
            <a:extLst>
              <a:ext uri="{FF2B5EF4-FFF2-40B4-BE49-F238E27FC236}">
                <a16:creationId xmlns:a16="http://schemas.microsoft.com/office/drawing/2014/main" id="{01F16BD3-E3D6-4EAC-C600-98A2E2EB49E0}"/>
              </a:ext>
            </a:extLst>
          </p:cNvPr>
          <p:cNvSpPr/>
          <p:nvPr userDrawn="1"/>
        </p:nvSpPr>
        <p:spPr>
          <a:xfrm rot="8100000">
            <a:off x="5890919" y="4372974"/>
            <a:ext cx="999217" cy="956824"/>
          </a:xfrm>
          <a:prstGeom prst="leftUpArrow">
            <a:avLst>
              <a:gd name="adj1" fmla="val 3324"/>
              <a:gd name="adj2" fmla="val 5861"/>
              <a:gd name="adj3" fmla="val 16503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1E9116-AD3E-01BA-DCF2-8B49EF3E9EBE}"/>
              </a:ext>
            </a:extLst>
          </p:cNvPr>
          <p:cNvSpPr txBox="1"/>
          <p:nvPr userDrawn="1"/>
        </p:nvSpPr>
        <p:spPr>
          <a:xfrm>
            <a:off x="7596477" y="3119957"/>
            <a:ext cx="1638590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ln w="3175">
                  <a:solidFill>
                    <a:schemeClr val="bg1"/>
                  </a:solidFill>
                </a:ln>
              </a:rPr>
              <a:t>Enhanced</a:t>
            </a:r>
          </a:p>
          <a:p>
            <a:pPr algn="ctr"/>
            <a:endParaRPr lang="en-US" sz="195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95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95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95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95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950" b="1">
              <a:ln w="3175">
                <a:solidFill>
                  <a:schemeClr val="bg1"/>
                </a:solidFill>
              </a:ln>
            </a:endParaRPr>
          </a:p>
          <a:p>
            <a:pPr algn="ctr"/>
            <a:r>
              <a:rPr lang="en-US" sz="2400">
                <a:ln w="6350">
                  <a:noFill/>
                </a:ln>
              </a:rPr>
              <a:t>Traditional</a:t>
            </a:r>
            <a:endParaRPr lang="en-US" sz="2800">
              <a:ln w="6350">
                <a:noFill/>
              </a:ln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6E1201B-E182-188C-7A10-AFF4915C3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13160" y="4725152"/>
            <a:ext cx="1876684" cy="11592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4CB0DD5-6360-AE33-9171-8B1AEDB123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5011" y="2129949"/>
            <a:ext cx="884341" cy="1144598"/>
          </a:xfrm>
          <a:prstGeom prst="roundRect">
            <a:avLst>
              <a:gd name="adj" fmla="val 12358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5917765-7C93-42C1-48F3-1ACDCBD1B5A8}"/>
              </a:ext>
            </a:extLst>
          </p:cNvPr>
          <p:cNvSpPr txBox="1"/>
          <p:nvPr userDrawn="1"/>
        </p:nvSpPr>
        <p:spPr>
          <a:xfrm>
            <a:off x="10818129" y="2293925"/>
            <a:ext cx="1346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n w="635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Analyze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FA78017C-6924-EAE3-83FA-58FB0831E4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75011" y="3784167"/>
            <a:ext cx="917680" cy="60350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1619E41-865C-865C-0EAF-DC9E49FAB2D8}"/>
              </a:ext>
            </a:extLst>
          </p:cNvPr>
          <p:cNvSpPr txBox="1"/>
          <p:nvPr userDrawn="1"/>
        </p:nvSpPr>
        <p:spPr>
          <a:xfrm>
            <a:off x="10859119" y="4052750"/>
            <a:ext cx="1301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n w="635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Finalize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85978C5-977F-72B5-9DF2-E5A5909CC22E}"/>
              </a:ext>
            </a:extLst>
          </p:cNvPr>
          <p:cNvSpPr txBox="1"/>
          <p:nvPr userDrawn="1"/>
        </p:nvSpPr>
        <p:spPr>
          <a:xfrm rot="20361813">
            <a:off x="10232058" y="5005039"/>
            <a:ext cx="2014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Disseminate</a:t>
            </a:r>
          </a:p>
        </p:txBody>
      </p:sp>
      <p:sp>
        <p:nvSpPr>
          <p:cNvPr id="49" name="Freeform: Shape 132">
            <a:extLst>
              <a:ext uri="{FF2B5EF4-FFF2-40B4-BE49-F238E27FC236}">
                <a16:creationId xmlns:a16="http://schemas.microsoft.com/office/drawing/2014/main" id="{DCB90095-BEAB-FD35-3DF5-CFCF31AE3873}"/>
              </a:ext>
            </a:extLst>
          </p:cNvPr>
          <p:cNvSpPr/>
          <p:nvPr userDrawn="1"/>
        </p:nvSpPr>
        <p:spPr>
          <a:xfrm>
            <a:off x="9713318" y="168548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0" name="Freeform: Shape 21">
            <a:extLst>
              <a:ext uri="{FF2B5EF4-FFF2-40B4-BE49-F238E27FC236}">
                <a16:creationId xmlns:a16="http://schemas.microsoft.com/office/drawing/2014/main" id="{ACA0C232-98A6-39AC-66C8-0AB5C28CB253}"/>
              </a:ext>
            </a:extLst>
          </p:cNvPr>
          <p:cNvSpPr/>
          <p:nvPr userDrawn="1"/>
        </p:nvSpPr>
        <p:spPr>
          <a:xfrm>
            <a:off x="8708600" y="168548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1" name="Freeform: Shape 22">
            <a:extLst>
              <a:ext uri="{FF2B5EF4-FFF2-40B4-BE49-F238E27FC236}">
                <a16:creationId xmlns:a16="http://schemas.microsoft.com/office/drawing/2014/main" id="{1129DB3D-A1A4-2F85-0A4D-484FAD8B4C0E}"/>
              </a:ext>
            </a:extLst>
          </p:cNvPr>
          <p:cNvSpPr/>
          <p:nvPr userDrawn="1"/>
        </p:nvSpPr>
        <p:spPr>
          <a:xfrm>
            <a:off x="8959779" y="168548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2" name="Freeform: Shape 23">
            <a:extLst>
              <a:ext uri="{FF2B5EF4-FFF2-40B4-BE49-F238E27FC236}">
                <a16:creationId xmlns:a16="http://schemas.microsoft.com/office/drawing/2014/main" id="{D6ECB9CE-78E4-270B-1881-AF9C68044FD4}"/>
              </a:ext>
            </a:extLst>
          </p:cNvPr>
          <p:cNvSpPr/>
          <p:nvPr userDrawn="1"/>
        </p:nvSpPr>
        <p:spPr>
          <a:xfrm>
            <a:off x="9210958" y="168548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3" name="Freeform: Shape 24">
            <a:extLst>
              <a:ext uri="{FF2B5EF4-FFF2-40B4-BE49-F238E27FC236}">
                <a16:creationId xmlns:a16="http://schemas.microsoft.com/office/drawing/2014/main" id="{D7332C08-2904-A46B-96C4-5DBC1C69CADB}"/>
              </a:ext>
            </a:extLst>
          </p:cNvPr>
          <p:cNvSpPr/>
          <p:nvPr userDrawn="1"/>
        </p:nvSpPr>
        <p:spPr>
          <a:xfrm>
            <a:off x="9462137" y="168548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4" name="Freeform: Shape 21">
            <a:extLst>
              <a:ext uri="{FF2B5EF4-FFF2-40B4-BE49-F238E27FC236}">
                <a16:creationId xmlns:a16="http://schemas.microsoft.com/office/drawing/2014/main" id="{8A684885-908C-9BB8-5718-E6F70A6BB8AC}"/>
              </a:ext>
            </a:extLst>
          </p:cNvPr>
          <p:cNvSpPr/>
          <p:nvPr userDrawn="1"/>
        </p:nvSpPr>
        <p:spPr>
          <a:xfrm>
            <a:off x="8457421" y="168548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 up Success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AFD1EA41-453C-051C-113D-B669B2786A0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218" y="2725302"/>
            <a:ext cx="273725" cy="398146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FFDC4E7D-189F-EC3B-7F6D-476B56C595E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39049" y="2753765"/>
            <a:ext cx="331788" cy="331788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7FD881CF-93A7-AEEA-18F4-3812D1190CB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42186" y="2207645"/>
            <a:ext cx="331788" cy="33178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F7A366F-DB2D-FE6C-94CE-6D3EF780CD7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260" y="1656386"/>
            <a:ext cx="513458" cy="42157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A6B9D1A-08F1-890F-1173-3C5729F77F3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937" y="2705391"/>
            <a:ext cx="515192" cy="423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3F87F1C-6E5E-9BBB-2A01-97D9DB6D8BE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754" y="1636205"/>
            <a:ext cx="273725" cy="398146"/>
          </a:xfrm>
          <a:prstGeom prst="rect">
            <a:avLst/>
          </a:prstGeom>
        </p:spPr>
      </p:pic>
      <p:sp>
        <p:nvSpPr>
          <p:cNvPr id="61" name="Freeform: Shape 132">
            <a:extLst>
              <a:ext uri="{FF2B5EF4-FFF2-40B4-BE49-F238E27FC236}">
                <a16:creationId xmlns:a16="http://schemas.microsoft.com/office/drawing/2014/main" id="{1EC19981-4BB6-E000-BD86-B4C76CCD9957}"/>
              </a:ext>
            </a:extLst>
          </p:cNvPr>
          <p:cNvSpPr/>
          <p:nvPr userDrawn="1"/>
        </p:nvSpPr>
        <p:spPr>
          <a:xfrm>
            <a:off x="5935388" y="1679722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2" name="Freeform: Shape 21">
            <a:extLst>
              <a:ext uri="{FF2B5EF4-FFF2-40B4-BE49-F238E27FC236}">
                <a16:creationId xmlns:a16="http://schemas.microsoft.com/office/drawing/2014/main" id="{1D3DF298-5751-E7A4-BA79-9EF836E93982}"/>
              </a:ext>
            </a:extLst>
          </p:cNvPr>
          <p:cNvSpPr/>
          <p:nvPr userDrawn="1"/>
        </p:nvSpPr>
        <p:spPr>
          <a:xfrm>
            <a:off x="4952631" y="1679722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3" name="Freeform: Shape 22">
            <a:extLst>
              <a:ext uri="{FF2B5EF4-FFF2-40B4-BE49-F238E27FC236}">
                <a16:creationId xmlns:a16="http://schemas.microsoft.com/office/drawing/2014/main" id="{DD11C264-BB2A-B8F3-8F96-8683C33B18BF}"/>
              </a:ext>
            </a:extLst>
          </p:cNvPr>
          <p:cNvSpPr/>
          <p:nvPr userDrawn="1"/>
        </p:nvSpPr>
        <p:spPr>
          <a:xfrm>
            <a:off x="5198320" y="1679722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4" name="Freeform: Shape 23">
            <a:extLst>
              <a:ext uri="{FF2B5EF4-FFF2-40B4-BE49-F238E27FC236}">
                <a16:creationId xmlns:a16="http://schemas.microsoft.com/office/drawing/2014/main" id="{B142B6EF-2720-A256-674E-5EBD1F6D3FEC}"/>
              </a:ext>
            </a:extLst>
          </p:cNvPr>
          <p:cNvSpPr/>
          <p:nvPr userDrawn="1"/>
        </p:nvSpPr>
        <p:spPr>
          <a:xfrm>
            <a:off x="5444009" y="1679722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5" name="Freeform: Shape 24">
            <a:extLst>
              <a:ext uri="{FF2B5EF4-FFF2-40B4-BE49-F238E27FC236}">
                <a16:creationId xmlns:a16="http://schemas.microsoft.com/office/drawing/2014/main" id="{0F5FE56E-274F-6191-FA98-6C5738C23A84}"/>
              </a:ext>
            </a:extLst>
          </p:cNvPr>
          <p:cNvSpPr/>
          <p:nvPr userDrawn="1"/>
        </p:nvSpPr>
        <p:spPr>
          <a:xfrm>
            <a:off x="5689698" y="1679722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76B9182B-8EBB-305B-FDFB-BABECAEA581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5564" y="2771468"/>
            <a:ext cx="522938" cy="370414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0C232DBF-C47F-3132-1914-92E671CFE5D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37160" y="2294795"/>
            <a:ext cx="341342" cy="34134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6161CD6-AFCC-D6C3-9F2E-9C6BCB7810E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3500" y="1776520"/>
            <a:ext cx="273725" cy="398146"/>
          </a:xfrm>
          <a:prstGeom prst="rect">
            <a:avLst/>
          </a:prstGeom>
        </p:spPr>
      </p:pic>
      <p:sp>
        <p:nvSpPr>
          <p:cNvPr id="69" name="Freeform: Shape 132">
            <a:extLst>
              <a:ext uri="{FF2B5EF4-FFF2-40B4-BE49-F238E27FC236}">
                <a16:creationId xmlns:a16="http://schemas.microsoft.com/office/drawing/2014/main" id="{165A1F06-AA65-2928-C646-8425C222FDB9}"/>
              </a:ext>
            </a:extLst>
          </p:cNvPr>
          <p:cNvSpPr/>
          <p:nvPr userDrawn="1"/>
        </p:nvSpPr>
        <p:spPr>
          <a:xfrm>
            <a:off x="7824830" y="169460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0" name="Freeform: Shape 21">
            <a:extLst>
              <a:ext uri="{FF2B5EF4-FFF2-40B4-BE49-F238E27FC236}">
                <a16:creationId xmlns:a16="http://schemas.microsoft.com/office/drawing/2014/main" id="{55097667-C381-8857-C18C-1C0C3A2521C1}"/>
              </a:ext>
            </a:extLst>
          </p:cNvPr>
          <p:cNvSpPr/>
          <p:nvPr userDrawn="1"/>
        </p:nvSpPr>
        <p:spPr>
          <a:xfrm>
            <a:off x="6820112" y="169460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1" name="Freeform: Shape 22">
            <a:extLst>
              <a:ext uri="{FF2B5EF4-FFF2-40B4-BE49-F238E27FC236}">
                <a16:creationId xmlns:a16="http://schemas.microsoft.com/office/drawing/2014/main" id="{51C1135A-0BA4-6037-C0C3-C0A04E626D92}"/>
              </a:ext>
            </a:extLst>
          </p:cNvPr>
          <p:cNvSpPr/>
          <p:nvPr userDrawn="1"/>
        </p:nvSpPr>
        <p:spPr>
          <a:xfrm>
            <a:off x="7071291" y="169460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2" name="Freeform: Shape 23">
            <a:extLst>
              <a:ext uri="{FF2B5EF4-FFF2-40B4-BE49-F238E27FC236}">
                <a16:creationId xmlns:a16="http://schemas.microsoft.com/office/drawing/2014/main" id="{617F2D33-E592-7536-D6C4-EEA38BC20BF8}"/>
              </a:ext>
            </a:extLst>
          </p:cNvPr>
          <p:cNvSpPr/>
          <p:nvPr userDrawn="1"/>
        </p:nvSpPr>
        <p:spPr>
          <a:xfrm>
            <a:off x="7322470" y="169460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3" name="Freeform: Shape 24">
            <a:extLst>
              <a:ext uri="{FF2B5EF4-FFF2-40B4-BE49-F238E27FC236}">
                <a16:creationId xmlns:a16="http://schemas.microsoft.com/office/drawing/2014/main" id="{A76CA668-1BEB-369C-08C2-5315AC7B399D}"/>
              </a:ext>
            </a:extLst>
          </p:cNvPr>
          <p:cNvSpPr/>
          <p:nvPr userDrawn="1"/>
        </p:nvSpPr>
        <p:spPr>
          <a:xfrm>
            <a:off x="7573649" y="169460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4" name="Freeform: Shape 21">
            <a:extLst>
              <a:ext uri="{FF2B5EF4-FFF2-40B4-BE49-F238E27FC236}">
                <a16:creationId xmlns:a16="http://schemas.microsoft.com/office/drawing/2014/main" id="{0CD61D6B-1538-34B5-F3B3-9F5886891CB5}"/>
              </a:ext>
            </a:extLst>
          </p:cNvPr>
          <p:cNvSpPr/>
          <p:nvPr userDrawn="1"/>
        </p:nvSpPr>
        <p:spPr>
          <a:xfrm>
            <a:off x="6568933" y="169460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 up Success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4911A446-90FD-AF2A-36D6-D38875F88EF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7076" y="2771468"/>
            <a:ext cx="522938" cy="370414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EB8A1BBD-C4B7-379E-D044-7528B5D4FCD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48672" y="2303915"/>
            <a:ext cx="341342" cy="34134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05A23C6A-97F0-A01F-8870-8B4CCE0F163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5012" y="1785640"/>
            <a:ext cx="273725" cy="398146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DE0C6D39-A49B-E488-3937-CF30743805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65395" y="2294795"/>
            <a:ext cx="341342" cy="34134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40C8A07-27AB-C089-4C00-08AB0B77639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1735" y="1776520"/>
            <a:ext cx="273725" cy="398146"/>
          </a:xfrm>
          <a:prstGeom prst="rect">
            <a:avLst/>
          </a:prstGeom>
        </p:spPr>
      </p:pic>
      <p:sp>
        <p:nvSpPr>
          <p:cNvPr id="80" name="Freeform: Shape 132">
            <a:extLst>
              <a:ext uri="{FF2B5EF4-FFF2-40B4-BE49-F238E27FC236}">
                <a16:creationId xmlns:a16="http://schemas.microsoft.com/office/drawing/2014/main" id="{A7BD4DB2-B946-CEE1-9467-FBB7261DECFB}"/>
              </a:ext>
            </a:extLst>
          </p:cNvPr>
          <p:cNvSpPr/>
          <p:nvPr userDrawn="1"/>
        </p:nvSpPr>
        <p:spPr>
          <a:xfrm>
            <a:off x="4057748" y="1685231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81" name="Freeform: Shape 21">
            <a:extLst>
              <a:ext uri="{FF2B5EF4-FFF2-40B4-BE49-F238E27FC236}">
                <a16:creationId xmlns:a16="http://schemas.microsoft.com/office/drawing/2014/main" id="{72491F41-C20F-E52A-91A0-A69DCC9D1013}"/>
              </a:ext>
            </a:extLst>
          </p:cNvPr>
          <p:cNvSpPr/>
          <p:nvPr userDrawn="1"/>
        </p:nvSpPr>
        <p:spPr>
          <a:xfrm>
            <a:off x="3074991" y="1685231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82" name="Freeform: Shape 22">
            <a:extLst>
              <a:ext uri="{FF2B5EF4-FFF2-40B4-BE49-F238E27FC236}">
                <a16:creationId xmlns:a16="http://schemas.microsoft.com/office/drawing/2014/main" id="{448BEC6F-23EE-566C-E632-26224A7009CE}"/>
              </a:ext>
            </a:extLst>
          </p:cNvPr>
          <p:cNvSpPr/>
          <p:nvPr userDrawn="1"/>
        </p:nvSpPr>
        <p:spPr>
          <a:xfrm>
            <a:off x="3320680" y="1685231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83" name="Freeform: Shape 23">
            <a:extLst>
              <a:ext uri="{FF2B5EF4-FFF2-40B4-BE49-F238E27FC236}">
                <a16:creationId xmlns:a16="http://schemas.microsoft.com/office/drawing/2014/main" id="{3B2FC2BA-3BAA-F5DF-C1BE-39FE282FE60E}"/>
              </a:ext>
            </a:extLst>
          </p:cNvPr>
          <p:cNvSpPr/>
          <p:nvPr userDrawn="1"/>
        </p:nvSpPr>
        <p:spPr>
          <a:xfrm>
            <a:off x="3566369" y="1685231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84" name="Freeform: Shape 24">
            <a:extLst>
              <a:ext uri="{FF2B5EF4-FFF2-40B4-BE49-F238E27FC236}">
                <a16:creationId xmlns:a16="http://schemas.microsoft.com/office/drawing/2014/main" id="{C9249AA0-34BB-34D7-B07B-5F0A29A6AF1B}"/>
              </a:ext>
            </a:extLst>
          </p:cNvPr>
          <p:cNvSpPr/>
          <p:nvPr userDrawn="1"/>
        </p:nvSpPr>
        <p:spPr>
          <a:xfrm>
            <a:off x="3812058" y="1685231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85" name="Graphic 84">
            <a:extLst>
              <a:ext uri="{FF2B5EF4-FFF2-40B4-BE49-F238E27FC236}">
                <a16:creationId xmlns:a16="http://schemas.microsoft.com/office/drawing/2014/main" id="{2170AAFF-0879-872A-BC99-7F8083B408E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96648" y="2288636"/>
            <a:ext cx="341342" cy="34134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BBE1BBD2-BA17-9BF0-6ED8-EA5E748839A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2988" y="1770361"/>
            <a:ext cx="273725" cy="398146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DE1725F7-EC3F-7684-6D2E-37F4930AC34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17555" y="4721145"/>
            <a:ext cx="274320" cy="274320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DB7F0211-7B02-9E9C-9669-27946D1658BF}"/>
              </a:ext>
            </a:extLst>
          </p:cNvPr>
          <p:cNvSpPr txBox="1"/>
          <p:nvPr userDrawn="1"/>
        </p:nvSpPr>
        <p:spPr>
          <a:xfrm rot="18900000">
            <a:off x="5724469" y="4385055"/>
            <a:ext cx="595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random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7FA1598-7FAC-9C31-B392-69F9CEE6E617}"/>
              </a:ext>
            </a:extLst>
          </p:cNvPr>
          <p:cNvSpPr txBox="1"/>
          <p:nvPr userDrawn="1"/>
        </p:nvSpPr>
        <p:spPr>
          <a:xfrm rot="2700000">
            <a:off x="5733762" y="4942129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assignment</a:t>
            </a: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7D919A16-B382-BC47-4E1D-3A4DD485662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6990" y="2771468"/>
            <a:ext cx="522938" cy="370414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A53450BF-03FB-C615-56EB-D5F86D278E0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2810" y="3558367"/>
            <a:ext cx="790637" cy="685800"/>
          </a:xfrm>
          <a:prstGeom prst="rect">
            <a:avLst/>
          </a:prstGeom>
          <a:effectLst>
            <a:glow rad="139700">
              <a:schemeClr val="accent6">
                <a:lumMod val="50000"/>
                <a:alpha val="30000"/>
              </a:schemeClr>
            </a:glow>
          </a:effectLst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35A73EE3-40C5-A7C1-5DA6-C5192D99C08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4624" y="5746764"/>
            <a:ext cx="682296" cy="682296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6AE8C4B5-F02A-A721-804C-9CB592DC695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5161" y="5121690"/>
            <a:ext cx="365760" cy="259080"/>
          </a:xfrm>
          <a:prstGeom prst="rect">
            <a:avLst/>
          </a:prstGeom>
        </p:spPr>
      </p:pic>
      <p:pic>
        <p:nvPicPr>
          <p:cNvPr id="119" name="Graphic 118">
            <a:extLst>
              <a:ext uri="{FF2B5EF4-FFF2-40B4-BE49-F238E27FC236}">
                <a16:creationId xmlns:a16="http://schemas.microsoft.com/office/drawing/2014/main" id="{073DAF72-2A7B-9091-6852-7552BB72487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94393" y="4832768"/>
            <a:ext cx="274320" cy="274320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3F7EFA3D-7AB8-DF6E-99A6-FFE2EB6B09A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741" y="4345245"/>
            <a:ext cx="228600" cy="332510"/>
          </a:xfrm>
          <a:prstGeom prst="rect">
            <a:avLst/>
          </a:prstGeom>
        </p:spPr>
      </p:pic>
      <p:pic>
        <p:nvPicPr>
          <p:cNvPr id="121" name="Graphic 120">
            <a:extLst>
              <a:ext uri="{FF2B5EF4-FFF2-40B4-BE49-F238E27FC236}">
                <a16:creationId xmlns:a16="http://schemas.microsoft.com/office/drawing/2014/main" id="{968E7FE9-6E1A-9E3E-77F9-79AEF715E9F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19227" y="4724060"/>
            <a:ext cx="274320" cy="274320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EBAC59F3-66D3-D2B8-5A35-AE2E9CD513B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833" y="5124605"/>
            <a:ext cx="365760" cy="259080"/>
          </a:xfrm>
          <a:prstGeom prst="rect">
            <a:avLst/>
          </a:prstGeom>
        </p:spPr>
      </p:pic>
      <p:pic>
        <p:nvPicPr>
          <p:cNvPr id="123" name="Graphic 122">
            <a:extLst>
              <a:ext uri="{FF2B5EF4-FFF2-40B4-BE49-F238E27FC236}">
                <a16:creationId xmlns:a16="http://schemas.microsoft.com/office/drawing/2014/main" id="{22BB34B8-DD84-AC86-DF38-A93604081E2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96065" y="4835683"/>
            <a:ext cx="274320" cy="274320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D885FA41-ED28-BADB-E621-494853095D1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5413" y="4348160"/>
            <a:ext cx="228600" cy="33251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FE9E429-DDD5-3B92-8770-D3A1EFDCB493}"/>
              </a:ext>
            </a:extLst>
          </p:cNvPr>
          <p:cNvGrpSpPr/>
          <p:nvPr userDrawn="1"/>
        </p:nvGrpSpPr>
        <p:grpSpPr>
          <a:xfrm>
            <a:off x="6116916" y="3308032"/>
            <a:ext cx="646208" cy="821495"/>
            <a:chOff x="5248279" y="1710684"/>
            <a:chExt cx="646208" cy="82149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9DE5387-A148-95CC-9C8A-F718E63BD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63485" y="1720003"/>
              <a:ext cx="223925" cy="22599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65BA2BD-BFC3-56AB-412A-C2DDA9FB4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0319" y="1710684"/>
              <a:ext cx="223925" cy="225992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E33DBEC6-5029-EA3F-7416-5382098ED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48279" y="1918757"/>
              <a:ext cx="223925" cy="225992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4DE7B319-444D-F155-C136-B43ED8CA8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6446" y="1939088"/>
              <a:ext cx="223925" cy="225992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2B748F97-6752-5B68-1240-4FEB17671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45723" y="2121684"/>
              <a:ext cx="223925" cy="225992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E8DE5DA8-2B35-97AE-17A8-5FD969754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63504" y="2106340"/>
              <a:ext cx="223925" cy="225992"/>
            </a:xfrm>
            <a:prstGeom prst="rect">
              <a:avLst/>
            </a:prstGeom>
          </p:spPr>
        </p:pic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46AC1DEC-80DD-DAEC-D6CF-93BAB87A6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26811" y="2306187"/>
              <a:ext cx="223925" cy="225992"/>
            </a:xfrm>
            <a:prstGeom prst="rect">
              <a:avLst/>
            </a:prstGeom>
          </p:spPr>
        </p:pic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6C6777E0-7960-3210-B73C-01DA469B9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0562" y="2269321"/>
              <a:ext cx="223925" cy="225992"/>
            </a:xfrm>
            <a:prstGeom prst="rect">
              <a:avLst/>
            </a:prstGeom>
          </p:spPr>
        </p:pic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28A4E943-D58C-E8B7-A669-6DC3480D58BF}"/>
              </a:ext>
            </a:extLst>
          </p:cNvPr>
          <p:cNvGrpSpPr/>
          <p:nvPr userDrawn="1"/>
        </p:nvGrpSpPr>
        <p:grpSpPr>
          <a:xfrm>
            <a:off x="6158278" y="5560865"/>
            <a:ext cx="592975" cy="770645"/>
            <a:chOff x="6206589" y="4993261"/>
            <a:chExt cx="592975" cy="770645"/>
          </a:xfrm>
        </p:grpSpPr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D36E3924-70E6-346A-ED97-092CD16220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6589" y="5008074"/>
              <a:ext cx="223925" cy="225992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4AEBB9D6-5D65-EB56-AC33-02E867E877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33293" y="4993261"/>
              <a:ext cx="223925" cy="225992"/>
            </a:xfrm>
            <a:prstGeom prst="rect">
              <a:avLst/>
            </a:prstGeom>
          </p:spPr>
        </p:pic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3198163B-B4E7-9F27-9A7B-0FCE2FBDA8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55922" y="5162008"/>
              <a:ext cx="223925" cy="225992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78471E8E-3B91-69D1-7F45-51DA52DF52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48006" y="5188216"/>
              <a:ext cx="223925" cy="225992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146552CF-D579-E564-A7E2-F926999153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69131" y="5533773"/>
              <a:ext cx="223925" cy="225992"/>
            </a:xfrm>
            <a:prstGeom prst="rect">
              <a:avLst/>
            </a:prstGeom>
          </p:spPr>
        </p:pic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5090671A-427F-6357-373C-9407EFC2D6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71539" y="5357021"/>
              <a:ext cx="223925" cy="225992"/>
            </a:xfrm>
            <a:prstGeom prst="rect">
              <a:avLst/>
            </a:prstGeom>
          </p:spPr>
        </p:pic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36DD0286-6652-CAC5-009E-FECDA53E0B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57005" y="5537914"/>
              <a:ext cx="223925" cy="225992"/>
            </a:xfrm>
            <a:prstGeom prst="rect">
              <a:avLst/>
            </a:prstGeom>
          </p:spPr>
        </p:pic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8C2BC3DA-6D99-CAFA-2F7E-0121E38C18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5639" y="5337761"/>
              <a:ext cx="223925" cy="225992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8CC37350-8A92-15CA-A894-39DB9510393D}"/>
              </a:ext>
            </a:extLst>
          </p:cNvPr>
          <p:cNvGrpSpPr/>
          <p:nvPr userDrawn="1"/>
        </p:nvGrpSpPr>
        <p:grpSpPr>
          <a:xfrm>
            <a:off x="4520036" y="4088816"/>
            <a:ext cx="605771" cy="811562"/>
            <a:chOff x="4630479" y="3861130"/>
            <a:chExt cx="605771" cy="811562"/>
          </a:xfrm>
        </p:grpSpPr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7DFB3B7B-295D-C0CA-8206-B05C083B7A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30479" y="4050223"/>
              <a:ext cx="223925" cy="225992"/>
            </a:xfrm>
            <a:prstGeom prst="rect">
              <a:avLst/>
            </a:prstGeom>
          </p:spPr>
        </p:pic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88C61932-8F21-89C1-DC3B-1B9C3ADABC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39006" y="4084593"/>
              <a:ext cx="223925" cy="225992"/>
            </a:xfrm>
            <a:prstGeom prst="rect">
              <a:avLst/>
            </a:prstGeom>
          </p:spPr>
        </p:pic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1A525D0C-5400-2C1A-91AC-47CF701A7C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4924" y="3894280"/>
              <a:ext cx="223925" cy="225992"/>
            </a:xfrm>
            <a:prstGeom prst="rect">
              <a:avLst/>
            </a:prstGeom>
          </p:spPr>
        </p:pic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4D08C143-66E7-B9A3-FCE7-C1CF16A4C8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44726" y="4257607"/>
              <a:ext cx="223925" cy="225992"/>
            </a:xfrm>
            <a:prstGeom prst="rect">
              <a:avLst/>
            </a:prstGeom>
          </p:spPr>
        </p:pic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8F13A7F1-B402-5F2E-613E-0112F18CEC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9577" y="4282736"/>
              <a:ext cx="223925" cy="225992"/>
            </a:xfrm>
            <a:prstGeom prst="rect">
              <a:avLst/>
            </a:prstGeom>
          </p:spPr>
        </p:pic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0AB40FFA-8ACE-07AC-9CC4-EB95AA5560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846" y="4422651"/>
              <a:ext cx="223925" cy="225992"/>
            </a:xfrm>
            <a:prstGeom prst="rect">
              <a:avLst/>
            </a:prstGeom>
          </p:spPr>
        </p:pic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22F5A2F1-8E3E-DDDB-11D5-6259BFB593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79086" y="3861130"/>
              <a:ext cx="223925" cy="225992"/>
            </a:xfrm>
            <a:prstGeom prst="rect">
              <a:avLst/>
            </a:prstGeom>
          </p:spPr>
        </p:pic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7A1959C1-CA84-4C4C-1704-07BF1BECC9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15851" y="4446700"/>
              <a:ext cx="223925" cy="225992"/>
            </a:xfrm>
            <a:prstGeom prst="rect">
              <a:avLst/>
            </a:prstGeom>
          </p:spPr>
        </p:pic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5CFB8F26-DBEF-ABCB-A806-BA07CCBEC4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12325" y="4050223"/>
              <a:ext cx="223925" cy="225992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9CA9D3E0-F54F-6E71-28D4-2FD457CF87AE}"/>
              </a:ext>
            </a:extLst>
          </p:cNvPr>
          <p:cNvGrpSpPr/>
          <p:nvPr userDrawn="1"/>
        </p:nvGrpSpPr>
        <p:grpSpPr>
          <a:xfrm>
            <a:off x="4493446" y="4991286"/>
            <a:ext cx="647556" cy="562096"/>
            <a:chOff x="4603889" y="4763600"/>
            <a:chExt cx="647556" cy="562096"/>
          </a:xfrm>
        </p:grpSpPr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EEA00465-711D-0B30-8055-B930828C0D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8650" y="4763600"/>
              <a:ext cx="223925" cy="225992"/>
            </a:xfrm>
            <a:prstGeom prst="rect">
              <a:avLst/>
            </a:prstGeom>
          </p:spPr>
        </p:pic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4758BDDB-6E6B-624B-5028-EF302ADCAB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04775" y="4869018"/>
              <a:ext cx="223925" cy="225992"/>
            </a:xfrm>
            <a:prstGeom prst="rect">
              <a:avLst/>
            </a:prstGeom>
          </p:spPr>
        </p:pic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A3DFE512-A965-8950-EA21-DCB1597B98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27520" y="5022760"/>
              <a:ext cx="223925" cy="225992"/>
            </a:xfrm>
            <a:prstGeom prst="rect">
              <a:avLst/>
            </a:prstGeom>
          </p:spPr>
        </p:pic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D1FBFE2A-6788-EFF0-4087-6B84E0F71A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23862" y="4811478"/>
              <a:ext cx="223925" cy="225992"/>
            </a:xfrm>
            <a:prstGeom prst="rect">
              <a:avLst/>
            </a:prstGeom>
          </p:spPr>
        </p:pic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58530081-405E-1EA7-35DF-ECA608EA0C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2957" y="4937489"/>
              <a:ext cx="223925" cy="225992"/>
            </a:xfrm>
            <a:prstGeom prst="rect">
              <a:avLst/>
            </a:prstGeom>
          </p:spPr>
        </p:pic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48D9ABA0-39AC-38A6-CB62-AF0F3D6F1D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03889" y="5061244"/>
              <a:ext cx="223925" cy="225992"/>
            </a:xfrm>
            <a:prstGeom prst="rect">
              <a:avLst/>
            </a:prstGeom>
          </p:spPr>
        </p:pic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6EFE7B76-7FE2-EC4D-652D-8E482B643B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50559" y="5099704"/>
              <a:ext cx="223925" cy="225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82862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-4 flipped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E840146-AC87-04EF-1D79-EBCEA3FD8B9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887428250"/>
              </p:ext>
            </p:extLst>
          </p:nvPr>
        </p:nvGraphicFramePr>
        <p:xfrm>
          <a:off x="-9663" y="315627"/>
          <a:ext cx="12189242" cy="654247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54908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2116014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916850402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31382176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</a:tblGrid>
              <a:tr h="1157362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Implementation</a:t>
                      </a: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Support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C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C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8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746704"/>
                  </a:ext>
                </a:extLst>
              </a:tr>
              <a:tr h="557081">
                <a:tc row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Design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Leadership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8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427393"/>
                  </a:ext>
                </a:extLst>
              </a:tr>
              <a:tr h="55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Building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Capacity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635781"/>
                  </a:ext>
                </a:extLst>
              </a:tr>
              <a:tr h="55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Screening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407594"/>
                  </a:ext>
                </a:extLst>
              </a:tr>
              <a:tr h="1114161">
                <a:tc row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Randomized Control Trial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1114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15938" indent="0" algn="l">
                        <a:tabLst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379319"/>
                  </a:ext>
                </a:extLst>
              </a:tr>
              <a:tr h="1114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371387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1524" y="6293926"/>
            <a:ext cx="12188952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ECF0A6-50B3-ECC3-3310-831BDAF15A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90" y="142592"/>
            <a:ext cx="4425699" cy="72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730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-4 flipped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D027D2-8F09-06EB-5D32-543D369CED3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57393556"/>
              </p:ext>
            </p:extLst>
          </p:nvPr>
        </p:nvGraphicFramePr>
        <p:xfrm>
          <a:off x="-9663" y="315627"/>
          <a:ext cx="12189242" cy="654247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54908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2116014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916850402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31382176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</a:tblGrid>
              <a:tr h="1157362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Implementation</a:t>
                      </a: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Support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C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C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8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746704"/>
                  </a:ext>
                </a:extLst>
              </a:tr>
              <a:tr h="557081">
                <a:tc row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Design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Leadership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8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427393"/>
                  </a:ext>
                </a:extLst>
              </a:tr>
              <a:tr h="55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Building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Capacity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635781"/>
                  </a:ext>
                </a:extLst>
              </a:tr>
              <a:tr h="55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Screening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407594"/>
                  </a:ext>
                </a:extLst>
              </a:tr>
              <a:tr h="1114161">
                <a:tc row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Randomized Control Trial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1114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15938" indent="0" algn="l">
                        <a:tabLst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379319"/>
                  </a:ext>
                </a:extLst>
              </a:tr>
              <a:tr h="1114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371387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1524" y="6263446"/>
            <a:ext cx="12188952" cy="358588"/>
          </a:xfrm>
          <a:prstGeom prst="rightArrow">
            <a:avLst>
              <a:gd name="adj1" fmla="val 40000"/>
              <a:gd name="adj2" fmla="val 755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ECF0A6-50B3-ECC3-3310-831BDAF15A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10" y="489966"/>
            <a:ext cx="4425699" cy="724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B2118-BC25-04AB-433A-6B935DD869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218" y="2114877"/>
            <a:ext cx="273725" cy="39814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6EFF82D-A1B9-ED1C-BF27-03EE7DB3D3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9049" y="2143340"/>
            <a:ext cx="331788" cy="33178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0D9BA69-3E44-DF46-34D5-53104BDA07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29487" y="2701316"/>
            <a:ext cx="331788" cy="3317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932EA6-A316-B846-3FA4-0102DB5F4B7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177" y="1581557"/>
            <a:ext cx="474714" cy="3897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A2B23D-95D4-BF60-8E40-C41BF49DC00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6983" y="2151852"/>
            <a:ext cx="445908" cy="3661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F60943-D183-6A55-0FA3-A6C209E8EF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908" y="1553374"/>
            <a:ext cx="273725" cy="3981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7AB53B-E02C-88CA-FE80-B8A4030F418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6676" y="809799"/>
            <a:ext cx="914400" cy="1183503"/>
          </a:xfrm>
          <a:prstGeom prst="roundRect">
            <a:avLst>
              <a:gd name="adj" fmla="val 12358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6978445-F4FC-2DDF-1A95-FEF71EABEAC4}"/>
              </a:ext>
            </a:extLst>
          </p:cNvPr>
          <p:cNvSpPr txBox="1"/>
          <p:nvPr userDrawn="1"/>
        </p:nvSpPr>
        <p:spPr>
          <a:xfrm>
            <a:off x="10446398" y="1825406"/>
            <a:ext cx="1594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n w="635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Analyze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F4D5DC6-2577-3C15-2F8E-BAD451BC8A5E}"/>
              </a:ext>
            </a:extLst>
          </p:cNvPr>
          <p:cNvGrpSpPr/>
          <p:nvPr userDrawn="1"/>
        </p:nvGrpSpPr>
        <p:grpSpPr>
          <a:xfrm>
            <a:off x="4898048" y="1537141"/>
            <a:ext cx="1197952" cy="1486817"/>
            <a:chOff x="4898048" y="1553374"/>
            <a:chExt cx="1197952" cy="1486817"/>
          </a:xfrm>
        </p:grpSpPr>
        <p:sp>
          <p:nvSpPr>
            <p:cNvPr id="17" name="Freeform: Shape 132">
              <a:extLst>
                <a:ext uri="{FF2B5EF4-FFF2-40B4-BE49-F238E27FC236}">
                  <a16:creationId xmlns:a16="http://schemas.microsoft.com/office/drawing/2014/main" id="{65F6367F-1BDA-C2F6-9053-29F100DE1FD6}"/>
                </a:ext>
              </a:extLst>
            </p:cNvPr>
            <p:cNvSpPr/>
            <p:nvPr userDrawn="1"/>
          </p:nvSpPr>
          <p:spPr>
            <a:xfrm>
              <a:off x="5880805" y="1553374"/>
              <a:ext cx="215195" cy="1486817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6308" rIns="0" bIns="66308" numCol="1" spcCol="1270" anchor="ctr" anchorCtr="0">
              <a:noAutofit/>
            </a:bodyPr>
            <a:lstStyle/>
            <a:p>
              <a:pPr marL="0" marR="0" lvl="0" indent="0" algn="ctr" defTabSz="45339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5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18" name="Freeform: Shape 21">
              <a:extLst>
                <a:ext uri="{FF2B5EF4-FFF2-40B4-BE49-F238E27FC236}">
                  <a16:creationId xmlns:a16="http://schemas.microsoft.com/office/drawing/2014/main" id="{B790988B-A094-9FCD-C7FD-74A1D5C68588}"/>
                </a:ext>
              </a:extLst>
            </p:cNvPr>
            <p:cNvSpPr/>
            <p:nvPr userDrawn="1"/>
          </p:nvSpPr>
          <p:spPr>
            <a:xfrm>
              <a:off x="4898048" y="1553374"/>
              <a:ext cx="215195" cy="1486817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1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19" name="Freeform: Shape 22">
              <a:extLst>
                <a:ext uri="{FF2B5EF4-FFF2-40B4-BE49-F238E27FC236}">
                  <a16:creationId xmlns:a16="http://schemas.microsoft.com/office/drawing/2014/main" id="{6913F0F3-372C-2AF5-B023-270805100516}"/>
                </a:ext>
              </a:extLst>
            </p:cNvPr>
            <p:cNvSpPr/>
            <p:nvPr userDrawn="1"/>
          </p:nvSpPr>
          <p:spPr>
            <a:xfrm>
              <a:off x="5143737" y="1553374"/>
              <a:ext cx="215195" cy="1486817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2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20" name="Freeform: Shape 23">
              <a:extLst>
                <a:ext uri="{FF2B5EF4-FFF2-40B4-BE49-F238E27FC236}">
                  <a16:creationId xmlns:a16="http://schemas.microsoft.com/office/drawing/2014/main" id="{3AC37AFC-C5F0-5F87-1517-4D97899A9A95}"/>
                </a:ext>
              </a:extLst>
            </p:cNvPr>
            <p:cNvSpPr/>
            <p:nvPr userDrawn="1"/>
          </p:nvSpPr>
          <p:spPr>
            <a:xfrm>
              <a:off x="5389426" y="1553374"/>
              <a:ext cx="215195" cy="1486817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3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21" name="Freeform: Shape 24">
              <a:extLst>
                <a:ext uri="{FF2B5EF4-FFF2-40B4-BE49-F238E27FC236}">
                  <a16:creationId xmlns:a16="http://schemas.microsoft.com/office/drawing/2014/main" id="{FE5CA783-A2EA-4815-0C98-6A2DEB11AA63}"/>
                </a:ext>
              </a:extLst>
            </p:cNvPr>
            <p:cNvSpPr/>
            <p:nvPr userDrawn="1"/>
          </p:nvSpPr>
          <p:spPr>
            <a:xfrm>
              <a:off x="5635115" y="1553374"/>
              <a:ext cx="215195" cy="1486817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4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8455453-B83D-3CC3-A848-9867983D2E68}"/>
              </a:ext>
            </a:extLst>
          </p:cNvPr>
          <p:cNvGrpSpPr/>
          <p:nvPr userDrawn="1"/>
        </p:nvGrpSpPr>
        <p:grpSpPr>
          <a:xfrm>
            <a:off x="8772684" y="1541232"/>
            <a:ext cx="1475353" cy="1490472"/>
            <a:chOff x="8772684" y="1541232"/>
            <a:chExt cx="1475353" cy="1490472"/>
          </a:xfrm>
        </p:grpSpPr>
        <p:sp>
          <p:nvSpPr>
            <p:cNvPr id="23" name="Freeform: Shape 132">
              <a:extLst>
                <a:ext uri="{FF2B5EF4-FFF2-40B4-BE49-F238E27FC236}">
                  <a16:creationId xmlns:a16="http://schemas.microsoft.com/office/drawing/2014/main" id="{F51C203A-10C6-F909-794B-EA6D7274F30E}"/>
                </a:ext>
              </a:extLst>
            </p:cNvPr>
            <p:cNvSpPr/>
            <p:nvPr userDrawn="1"/>
          </p:nvSpPr>
          <p:spPr>
            <a:xfrm>
              <a:off x="10028581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6308" rIns="0" bIns="66308" numCol="1" spcCol="1270" anchor="ctr" anchorCtr="0">
              <a:noAutofit/>
            </a:bodyPr>
            <a:lstStyle/>
            <a:p>
              <a:pPr marL="0" marR="0" lvl="0" indent="0" algn="ctr" defTabSz="45339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5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24" name="Freeform: Shape 21">
              <a:extLst>
                <a:ext uri="{FF2B5EF4-FFF2-40B4-BE49-F238E27FC236}">
                  <a16:creationId xmlns:a16="http://schemas.microsoft.com/office/drawing/2014/main" id="{D02D2BA6-28C2-A470-DE98-34E9D6B0DCE4}"/>
                </a:ext>
              </a:extLst>
            </p:cNvPr>
            <p:cNvSpPr/>
            <p:nvPr userDrawn="1"/>
          </p:nvSpPr>
          <p:spPr>
            <a:xfrm>
              <a:off x="9023863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1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25" name="Freeform: Shape 22">
              <a:extLst>
                <a:ext uri="{FF2B5EF4-FFF2-40B4-BE49-F238E27FC236}">
                  <a16:creationId xmlns:a16="http://schemas.microsoft.com/office/drawing/2014/main" id="{01A6E106-09D1-5A76-DD57-6980927F166E}"/>
                </a:ext>
              </a:extLst>
            </p:cNvPr>
            <p:cNvSpPr/>
            <p:nvPr userDrawn="1"/>
          </p:nvSpPr>
          <p:spPr>
            <a:xfrm>
              <a:off x="9275042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2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26" name="Freeform: Shape 23">
              <a:extLst>
                <a:ext uri="{FF2B5EF4-FFF2-40B4-BE49-F238E27FC236}">
                  <a16:creationId xmlns:a16="http://schemas.microsoft.com/office/drawing/2014/main" id="{8D8D47B3-225A-EE97-B863-2CAE4FA961D5}"/>
                </a:ext>
              </a:extLst>
            </p:cNvPr>
            <p:cNvSpPr/>
            <p:nvPr userDrawn="1"/>
          </p:nvSpPr>
          <p:spPr>
            <a:xfrm>
              <a:off x="9526221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3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27" name="Freeform: Shape 24">
              <a:extLst>
                <a:ext uri="{FF2B5EF4-FFF2-40B4-BE49-F238E27FC236}">
                  <a16:creationId xmlns:a16="http://schemas.microsoft.com/office/drawing/2014/main" id="{D0CB13BF-F2FD-C1B6-ACBE-9114494B7629}"/>
                </a:ext>
              </a:extLst>
            </p:cNvPr>
            <p:cNvSpPr/>
            <p:nvPr userDrawn="1"/>
          </p:nvSpPr>
          <p:spPr>
            <a:xfrm>
              <a:off x="9777400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4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28" name="Freeform: Shape 21">
              <a:extLst>
                <a:ext uri="{FF2B5EF4-FFF2-40B4-BE49-F238E27FC236}">
                  <a16:creationId xmlns:a16="http://schemas.microsoft.com/office/drawing/2014/main" id="{598625D6-97D2-01AE-A372-495C1207B9B4}"/>
                </a:ext>
              </a:extLst>
            </p:cNvPr>
            <p:cNvSpPr/>
            <p:nvPr userDrawn="1"/>
          </p:nvSpPr>
          <p:spPr>
            <a:xfrm>
              <a:off x="8772684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Set up Success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D39C66F-90BF-A660-EAC3-7F7725099120}"/>
              </a:ext>
            </a:extLst>
          </p:cNvPr>
          <p:cNvGrpSpPr/>
          <p:nvPr userDrawn="1"/>
        </p:nvGrpSpPr>
        <p:grpSpPr>
          <a:xfrm>
            <a:off x="6615930" y="1541232"/>
            <a:ext cx="1475353" cy="1490472"/>
            <a:chOff x="6615930" y="1541232"/>
            <a:chExt cx="1475353" cy="1490472"/>
          </a:xfrm>
        </p:grpSpPr>
        <p:sp>
          <p:nvSpPr>
            <p:cNvPr id="30" name="Freeform: Shape 132">
              <a:extLst>
                <a:ext uri="{FF2B5EF4-FFF2-40B4-BE49-F238E27FC236}">
                  <a16:creationId xmlns:a16="http://schemas.microsoft.com/office/drawing/2014/main" id="{C3229EA3-43E6-0CA0-8BE7-953765C5DC13}"/>
                </a:ext>
              </a:extLst>
            </p:cNvPr>
            <p:cNvSpPr/>
            <p:nvPr userDrawn="1"/>
          </p:nvSpPr>
          <p:spPr>
            <a:xfrm>
              <a:off x="7871827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6308" rIns="0" bIns="66308" numCol="1" spcCol="1270" anchor="ctr" anchorCtr="0">
              <a:noAutofit/>
            </a:bodyPr>
            <a:lstStyle/>
            <a:p>
              <a:pPr marL="0" marR="0" lvl="0" indent="0" algn="ctr" defTabSz="45339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5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31" name="Freeform: Shape 21">
              <a:extLst>
                <a:ext uri="{FF2B5EF4-FFF2-40B4-BE49-F238E27FC236}">
                  <a16:creationId xmlns:a16="http://schemas.microsoft.com/office/drawing/2014/main" id="{8FB85D25-1F0A-204D-BB6B-A2CB43A55045}"/>
                </a:ext>
              </a:extLst>
            </p:cNvPr>
            <p:cNvSpPr/>
            <p:nvPr userDrawn="1"/>
          </p:nvSpPr>
          <p:spPr>
            <a:xfrm>
              <a:off x="6867109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1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32" name="Freeform: Shape 22">
              <a:extLst>
                <a:ext uri="{FF2B5EF4-FFF2-40B4-BE49-F238E27FC236}">
                  <a16:creationId xmlns:a16="http://schemas.microsoft.com/office/drawing/2014/main" id="{E880FB59-0685-A9D6-D782-4BA982CC3096}"/>
                </a:ext>
              </a:extLst>
            </p:cNvPr>
            <p:cNvSpPr/>
            <p:nvPr userDrawn="1"/>
          </p:nvSpPr>
          <p:spPr>
            <a:xfrm>
              <a:off x="7118288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2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33" name="Freeform: Shape 23">
              <a:extLst>
                <a:ext uri="{FF2B5EF4-FFF2-40B4-BE49-F238E27FC236}">
                  <a16:creationId xmlns:a16="http://schemas.microsoft.com/office/drawing/2014/main" id="{5F23DD3F-ACDA-4526-042F-1830DE26B99D}"/>
                </a:ext>
              </a:extLst>
            </p:cNvPr>
            <p:cNvSpPr/>
            <p:nvPr userDrawn="1"/>
          </p:nvSpPr>
          <p:spPr>
            <a:xfrm>
              <a:off x="7369467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3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34" name="Freeform: Shape 24">
              <a:extLst>
                <a:ext uri="{FF2B5EF4-FFF2-40B4-BE49-F238E27FC236}">
                  <a16:creationId xmlns:a16="http://schemas.microsoft.com/office/drawing/2014/main" id="{3842CD0F-CA22-2628-7698-AB0953972E48}"/>
                </a:ext>
              </a:extLst>
            </p:cNvPr>
            <p:cNvSpPr/>
            <p:nvPr userDrawn="1"/>
          </p:nvSpPr>
          <p:spPr>
            <a:xfrm>
              <a:off x="7620646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4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35" name="Freeform: Shape 21">
              <a:extLst>
                <a:ext uri="{FF2B5EF4-FFF2-40B4-BE49-F238E27FC236}">
                  <a16:creationId xmlns:a16="http://schemas.microsoft.com/office/drawing/2014/main" id="{DDC93581-F5E2-34C3-5C83-33C23B1E99C6}"/>
                </a:ext>
              </a:extLst>
            </p:cNvPr>
            <p:cNvSpPr/>
            <p:nvPr userDrawn="1"/>
          </p:nvSpPr>
          <p:spPr>
            <a:xfrm>
              <a:off x="6615930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Set up Success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B0409AE-F17B-2330-BC2F-090DC1CB29BB}"/>
              </a:ext>
            </a:extLst>
          </p:cNvPr>
          <p:cNvGrpSpPr/>
          <p:nvPr userDrawn="1"/>
        </p:nvGrpSpPr>
        <p:grpSpPr>
          <a:xfrm>
            <a:off x="3020408" y="1535313"/>
            <a:ext cx="1205029" cy="1490472"/>
            <a:chOff x="3020408" y="1520907"/>
            <a:chExt cx="1205029" cy="1490472"/>
          </a:xfrm>
        </p:grpSpPr>
        <p:sp>
          <p:nvSpPr>
            <p:cNvPr id="37" name="Freeform: Shape 132">
              <a:extLst>
                <a:ext uri="{FF2B5EF4-FFF2-40B4-BE49-F238E27FC236}">
                  <a16:creationId xmlns:a16="http://schemas.microsoft.com/office/drawing/2014/main" id="{F9E4CAB7-3AED-460B-7722-09EBA1E457C3}"/>
                </a:ext>
              </a:extLst>
            </p:cNvPr>
            <p:cNvSpPr/>
            <p:nvPr userDrawn="1"/>
          </p:nvSpPr>
          <p:spPr>
            <a:xfrm>
              <a:off x="4003165" y="1520907"/>
              <a:ext cx="222272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6308" rIns="0" bIns="66308" numCol="1" spcCol="1270" anchor="ctr" anchorCtr="0">
              <a:noAutofit/>
            </a:bodyPr>
            <a:lstStyle/>
            <a:p>
              <a:pPr marL="0" marR="0" lvl="0" indent="0" algn="ctr" defTabSz="45339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5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38" name="Freeform: Shape 21">
              <a:extLst>
                <a:ext uri="{FF2B5EF4-FFF2-40B4-BE49-F238E27FC236}">
                  <a16:creationId xmlns:a16="http://schemas.microsoft.com/office/drawing/2014/main" id="{1F1A999F-1F30-3395-F899-750D7F9201E4}"/>
                </a:ext>
              </a:extLst>
            </p:cNvPr>
            <p:cNvSpPr/>
            <p:nvPr userDrawn="1"/>
          </p:nvSpPr>
          <p:spPr>
            <a:xfrm>
              <a:off x="3020408" y="1520907"/>
              <a:ext cx="222272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1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39" name="Freeform: Shape 22">
              <a:extLst>
                <a:ext uri="{FF2B5EF4-FFF2-40B4-BE49-F238E27FC236}">
                  <a16:creationId xmlns:a16="http://schemas.microsoft.com/office/drawing/2014/main" id="{3F90E40C-1297-51F1-BE4F-5AD9AD72C316}"/>
                </a:ext>
              </a:extLst>
            </p:cNvPr>
            <p:cNvSpPr/>
            <p:nvPr userDrawn="1"/>
          </p:nvSpPr>
          <p:spPr>
            <a:xfrm>
              <a:off x="3266097" y="1520907"/>
              <a:ext cx="222272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2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40" name="Freeform: Shape 23">
              <a:extLst>
                <a:ext uri="{FF2B5EF4-FFF2-40B4-BE49-F238E27FC236}">
                  <a16:creationId xmlns:a16="http://schemas.microsoft.com/office/drawing/2014/main" id="{2C984FA4-5C8B-70B2-3A65-F78E98F179CB}"/>
                </a:ext>
              </a:extLst>
            </p:cNvPr>
            <p:cNvSpPr/>
            <p:nvPr userDrawn="1"/>
          </p:nvSpPr>
          <p:spPr>
            <a:xfrm>
              <a:off x="3511786" y="1520907"/>
              <a:ext cx="222272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3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41" name="Freeform: Shape 24">
              <a:extLst>
                <a:ext uri="{FF2B5EF4-FFF2-40B4-BE49-F238E27FC236}">
                  <a16:creationId xmlns:a16="http://schemas.microsoft.com/office/drawing/2014/main" id="{E8879292-B8F0-8B1B-DBB9-815FBEBA6585}"/>
                </a:ext>
              </a:extLst>
            </p:cNvPr>
            <p:cNvSpPr/>
            <p:nvPr userDrawn="1"/>
          </p:nvSpPr>
          <p:spPr>
            <a:xfrm>
              <a:off x="3757475" y="1520907"/>
              <a:ext cx="222272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4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</p:grpSp>
      <p:sp>
        <p:nvSpPr>
          <p:cNvPr id="42" name="enhance/trad ci3t text box">
            <a:extLst>
              <a:ext uri="{FF2B5EF4-FFF2-40B4-BE49-F238E27FC236}">
                <a16:creationId xmlns:a16="http://schemas.microsoft.com/office/drawing/2014/main" id="{67145CFE-7B0A-B2BB-4415-7E4DDC2DF75D}"/>
              </a:ext>
            </a:extLst>
          </p:cNvPr>
          <p:cNvSpPr txBox="1"/>
          <p:nvPr userDrawn="1"/>
        </p:nvSpPr>
        <p:spPr>
          <a:xfrm>
            <a:off x="7713157" y="252019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ln w="3175"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Enhanced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DE24510-4E4B-9601-8CE3-0700902B7E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6766" y="816157"/>
            <a:ext cx="619980" cy="537772"/>
          </a:xfrm>
          <a:prstGeom prst="rect">
            <a:avLst/>
          </a:prstGeom>
          <a:effectLst>
            <a:glow rad="139700">
              <a:schemeClr val="accent6">
                <a:lumMod val="50000"/>
                <a:alpha val="30000"/>
              </a:schemeClr>
            </a:glow>
          </a:effectLst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FC7A516F-8B68-4D9F-109F-9B6D230B58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0270" y="2150424"/>
            <a:ext cx="341342" cy="34134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F50E38B-7D27-10B0-F5E9-6D3E839D37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8166" y="1634074"/>
            <a:ext cx="273725" cy="39814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CF6167C-942B-837F-4681-283087DCF3A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0677" y="2551100"/>
            <a:ext cx="522938" cy="370414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5CB5CF0B-9671-8FEE-ED0C-532398D1C6EA}"/>
              </a:ext>
            </a:extLst>
          </p:cNvPr>
          <p:cNvGrpSpPr/>
          <p:nvPr userDrawn="1"/>
        </p:nvGrpSpPr>
        <p:grpSpPr>
          <a:xfrm>
            <a:off x="6138581" y="1824734"/>
            <a:ext cx="421775" cy="971946"/>
            <a:chOff x="8177157" y="4342077"/>
            <a:chExt cx="421775" cy="971946"/>
          </a:xfrm>
        </p:grpSpPr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7EB210D5-5AFE-A2FC-D438-C1DC0BCB6D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250390" y="4701579"/>
              <a:ext cx="275309" cy="275309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6E79C39-69D8-8C5C-37CC-7BF311B0AC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7658" y="4342077"/>
              <a:ext cx="220773" cy="321125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0EB8B47-B287-91F6-185F-79938CCD5A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77157" y="5015266"/>
              <a:ext cx="421775" cy="298757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B97301A-6FB5-A15C-FBFC-232F935CA7E7}"/>
              </a:ext>
            </a:extLst>
          </p:cNvPr>
          <p:cNvGrpSpPr/>
          <p:nvPr userDrawn="1"/>
        </p:nvGrpSpPr>
        <p:grpSpPr>
          <a:xfrm>
            <a:off x="4342960" y="1993302"/>
            <a:ext cx="275309" cy="634811"/>
            <a:chOff x="8250390" y="4342077"/>
            <a:chExt cx="275309" cy="634811"/>
          </a:xfrm>
        </p:grpSpPr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BC6C600E-CDAA-A685-FDFA-4C07D0043E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250390" y="4701579"/>
              <a:ext cx="275309" cy="275309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C0052F5-8C4B-7A6A-25FE-8CD3880884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7658" y="4342077"/>
              <a:ext cx="220773" cy="321125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08CA99D-9D05-A411-3396-E465585AAB3F}"/>
              </a:ext>
            </a:extLst>
          </p:cNvPr>
          <p:cNvGrpSpPr/>
          <p:nvPr userDrawn="1"/>
        </p:nvGrpSpPr>
        <p:grpSpPr>
          <a:xfrm>
            <a:off x="6612399" y="4319201"/>
            <a:ext cx="3634688" cy="1011656"/>
            <a:chOff x="6612399" y="4319201"/>
            <a:chExt cx="3634688" cy="1011656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A904C07-AFFC-3032-051A-E29AB6C9873F}"/>
                </a:ext>
              </a:extLst>
            </p:cNvPr>
            <p:cNvGrpSpPr/>
            <p:nvPr userDrawn="1"/>
          </p:nvGrpSpPr>
          <p:grpSpPr>
            <a:xfrm>
              <a:off x="8771734" y="4319201"/>
              <a:ext cx="1475353" cy="1005840"/>
              <a:chOff x="8727558" y="4341547"/>
              <a:chExt cx="1475353" cy="1005840"/>
            </a:xfrm>
          </p:grpSpPr>
          <p:sp>
            <p:nvSpPr>
              <p:cNvPr id="63" name="Freeform: Shape 132">
                <a:extLst>
                  <a:ext uri="{FF2B5EF4-FFF2-40B4-BE49-F238E27FC236}">
                    <a16:creationId xmlns:a16="http://schemas.microsoft.com/office/drawing/2014/main" id="{29C20D2A-E0F4-6B2A-5B12-FC733A53A847}"/>
                  </a:ext>
                </a:extLst>
              </p:cNvPr>
              <p:cNvSpPr/>
              <p:nvPr userDrawn="1"/>
            </p:nvSpPr>
            <p:spPr>
              <a:xfrm>
                <a:off x="9983455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6308" rIns="0" bIns="66308" numCol="1" spcCol="1270" anchor="ctr" anchorCtr="0">
                <a:noAutofit/>
              </a:bodyPr>
              <a:lstStyle/>
              <a:p>
                <a:pPr marL="0" marR="0" lvl="0" indent="0" algn="ctr" defTabSz="45339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5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4" name="Freeform: Shape 21">
                <a:extLst>
                  <a:ext uri="{FF2B5EF4-FFF2-40B4-BE49-F238E27FC236}">
                    <a16:creationId xmlns:a16="http://schemas.microsoft.com/office/drawing/2014/main" id="{54D83F78-2B9C-B590-58B7-AC39B3152B62}"/>
                  </a:ext>
                </a:extLst>
              </p:cNvPr>
              <p:cNvSpPr/>
              <p:nvPr userDrawn="1"/>
            </p:nvSpPr>
            <p:spPr>
              <a:xfrm>
                <a:off x="8978737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72785" rIns="0" bIns="72785" numCol="1" spcCol="1270" anchor="ctr" anchorCtr="0">
                <a:noAutofit/>
              </a:bodyPr>
              <a:lstStyle/>
              <a:p>
                <a:pPr marL="0" marR="0" lvl="0" indent="0" algn="ctr" defTabSz="528955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1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5" name="Freeform: Shape 22">
                <a:extLst>
                  <a:ext uri="{FF2B5EF4-FFF2-40B4-BE49-F238E27FC236}">
                    <a16:creationId xmlns:a16="http://schemas.microsoft.com/office/drawing/2014/main" id="{60216132-E6DF-3BA4-F0B2-F81F26F6092E}"/>
                  </a:ext>
                </a:extLst>
              </p:cNvPr>
              <p:cNvSpPr/>
              <p:nvPr userDrawn="1"/>
            </p:nvSpPr>
            <p:spPr>
              <a:xfrm>
                <a:off x="9229916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2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6" name="Freeform: Shape 23">
                <a:extLst>
                  <a:ext uri="{FF2B5EF4-FFF2-40B4-BE49-F238E27FC236}">
                    <a16:creationId xmlns:a16="http://schemas.microsoft.com/office/drawing/2014/main" id="{5DA858EB-1A51-F2C5-0362-BB5DA8AC98B5}"/>
                  </a:ext>
                </a:extLst>
              </p:cNvPr>
              <p:cNvSpPr/>
              <p:nvPr userDrawn="1"/>
            </p:nvSpPr>
            <p:spPr>
              <a:xfrm>
                <a:off x="9481095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3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7" name="Freeform: Shape 24">
                <a:extLst>
                  <a:ext uri="{FF2B5EF4-FFF2-40B4-BE49-F238E27FC236}">
                    <a16:creationId xmlns:a16="http://schemas.microsoft.com/office/drawing/2014/main" id="{AC8A1634-5CEB-39B7-3CF1-083EEBE49E90}"/>
                  </a:ext>
                </a:extLst>
              </p:cNvPr>
              <p:cNvSpPr/>
              <p:nvPr userDrawn="1"/>
            </p:nvSpPr>
            <p:spPr>
              <a:xfrm>
                <a:off x="9732274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4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8" name="Freeform: Shape 21">
                <a:extLst>
                  <a:ext uri="{FF2B5EF4-FFF2-40B4-BE49-F238E27FC236}">
                    <a16:creationId xmlns:a16="http://schemas.microsoft.com/office/drawing/2014/main" id="{5CB69A56-398C-62A7-67A0-254AEBE89346}"/>
                  </a:ext>
                </a:extLst>
              </p:cNvPr>
              <p:cNvSpPr/>
              <p:nvPr userDrawn="1"/>
            </p:nvSpPr>
            <p:spPr>
              <a:xfrm>
                <a:off x="8727558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72785" rIns="0" bIns="72785" numCol="1" spcCol="1270" anchor="ctr" anchorCtr="0">
                <a:noAutofit/>
              </a:bodyPr>
              <a:lstStyle/>
              <a:p>
                <a:pPr marL="0" marR="0" lvl="0" indent="0" algn="ctr" defTabSz="528955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Set up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A904C03-1ABB-5767-F9EA-96EE94950A98}"/>
                </a:ext>
              </a:extLst>
            </p:cNvPr>
            <p:cNvGrpSpPr/>
            <p:nvPr userDrawn="1"/>
          </p:nvGrpSpPr>
          <p:grpSpPr>
            <a:xfrm>
              <a:off x="6612399" y="4325017"/>
              <a:ext cx="1475353" cy="1005840"/>
              <a:chOff x="6558850" y="4338330"/>
              <a:chExt cx="1475353" cy="1005840"/>
            </a:xfrm>
          </p:grpSpPr>
          <p:sp>
            <p:nvSpPr>
              <p:cNvPr id="57" name="Freeform: Shape 132">
                <a:extLst>
                  <a:ext uri="{FF2B5EF4-FFF2-40B4-BE49-F238E27FC236}">
                    <a16:creationId xmlns:a16="http://schemas.microsoft.com/office/drawing/2014/main" id="{BB734C28-6668-2D68-03BB-2AEDB7C260B8}"/>
                  </a:ext>
                </a:extLst>
              </p:cNvPr>
              <p:cNvSpPr/>
              <p:nvPr userDrawn="1"/>
            </p:nvSpPr>
            <p:spPr>
              <a:xfrm>
                <a:off x="7814747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6308" rIns="0" bIns="66308" numCol="1" spcCol="1270" anchor="ctr" anchorCtr="0">
                <a:noAutofit/>
              </a:bodyPr>
              <a:lstStyle/>
              <a:p>
                <a:pPr marL="0" marR="0" lvl="0" indent="0" algn="ctr" defTabSz="45339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5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58" name="Freeform: Shape 21">
                <a:extLst>
                  <a:ext uri="{FF2B5EF4-FFF2-40B4-BE49-F238E27FC236}">
                    <a16:creationId xmlns:a16="http://schemas.microsoft.com/office/drawing/2014/main" id="{824B7AB7-CF2E-9691-C253-30AD2885AD28}"/>
                  </a:ext>
                </a:extLst>
              </p:cNvPr>
              <p:cNvSpPr/>
              <p:nvPr userDrawn="1"/>
            </p:nvSpPr>
            <p:spPr>
              <a:xfrm>
                <a:off x="6810029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72785" rIns="0" bIns="72785" numCol="1" spcCol="1270" anchor="ctr" anchorCtr="0">
                <a:noAutofit/>
              </a:bodyPr>
              <a:lstStyle/>
              <a:p>
                <a:pPr marL="0" marR="0" lvl="0" indent="0" algn="ctr" defTabSz="528955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1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59" name="Freeform: Shape 22">
                <a:extLst>
                  <a:ext uri="{FF2B5EF4-FFF2-40B4-BE49-F238E27FC236}">
                    <a16:creationId xmlns:a16="http://schemas.microsoft.com/office/drawing/2014/main" id="{3062E801-B9CC-6AB8-5D7D-DCF988F4C250}"/>
                  </a:ext>
                </a:extLst>
              </p:cNvPr>
              <p:cNvSpPr/>
              <p:nvPr userDrawn="1"/>
            </p:nvSpPr>
            <p:spPr>
              <a:xfrm>
                <a:off x="7061208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2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0" name="Freeform: Shape 23">
                <a:extLst>
                  <a:ext uri="{FF2B5EF4-FFF2-40B4-BE49-F238E27FC236}">
                    <a16:creationId xmlns:a16="http://schemas.microsoft.com/office/drawing/2014/main" id="{D4844060-A43E-6ABF-6B41-772B666A6949}"/>
                  </a:ext>
                </a:extLst>
              </p:cNvPr>
              <p:cNvSpPr/>
              <p:nvPr userDrawn="1"/>
            </p:nvSpPr>
            <p:spPr>
              <a:xfrm>
                <a:off x="7312387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3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1" name="Freeform: Shape 24">
                <a:extLst>
                  <a:ext uri="{FF2B5EF4-FFF2-40B4-BE49-F238E27FC236}">
                    <a16:creationId xmlns:a16="http://schemas.microsoft.com/office/drawing/2014/main" id="{91CA769C-76D1-6A56-D495-E8F50D02CC4D}"/>
                  </a:ext>
                </a:extLst>
              </p:cNvPr>
              <p:cNvSpPr/>
              <p:nvPr userDrawn="1"/>
            </p:nvSpPr>
            <p:spPr>
              <a:xfrm>
                <a:off x="7563566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4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2" name="Freeform: Shape 21">
                <a:extLst>
                  <a:ext uri="{FF2B5EF4-FFF2-40B4-BE49-F238E27FC236}">
                    <a16:creationId xmlns:a16="http://schemas.microsoft.com/office/drawing/2014/main" id="{D77BEC9F-FAF3-CBB5-7026-F006372480C5}"/>
                  </a:ext>
                </a:extLst>
              </p:cNvPr>
              <p:cNvSpPr/>
              <p:nvPr userDrawn="1"/>
            </p:nvSpPr>
            <p:spPr>
              <a:xfrm>
                <a:off x="6558850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72785" rIns="0" bIns="72785" numCol="1" spcCol="1270" anchor="ctr" anchorCtr="0">
                <a:noAutofit/>
              </a:bodyPr>
              <a:lstStyle/>
              <a:p>
                <a:pPr marL="0" marR="0" lvl="0" indent="0" algn="ctr" defTabSz="528955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Set up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</p:grp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C1AEE740-9EBF-4F76-095C-DEFFA263F3A4}"/>
              </a:ext>
            </a:extLst>
          </p:cNvPr>
          <p:cNvSpPr txBox="1"/>
          <p:nvPr userDrawn="1"/>
        </p:nvSpPr>
        <p:spPr>
          <a:xfrm>
            <a:off x="3994810" y="5843127"/>
            <a:ext cx="1669126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16 Elementary Schools</a:t>
            </a:r>
          </a:p>
        </p:txBody>
      </p:sp>
      <p:sp>
        <p:nvSpPr>
          <p:cNvPr id="70" name="Left-Up Arrow 69">
            <a:extLst>
              <a:ext uri="{FF2B5EF4-FFF2-40B4-BE49-F238E27FC236}">
                <a16:creationId xmlns:a16="http://schemas.microsoft.com/office/drawing/2014/main" id="{4BF720F2-C0E9-72F3-DBD3-D708F66A8F93}"/>
              </a:ext>
            </a:extLst>
          </p:cNvPr>
          <p:cNvSpPr/>
          <p:nvPr userDrawn="1"/>
        </p:nvSpPr>
        <p:spPr>
          <a:xfrm rot="8100000">
            <a:off x="5881456" y="4361109"/>
            <a:ext cx="999217" cy="956824"/>
          </a:xfrm>
          <a:prstGeom prst="leftUpArrow">
            <a:avLst>
              <a:gd name="adj1" fmla="val 3324"/>
              <a:gd name="adj2" fmla="val 5861"/>
              <a:gd name="adj3" fmla="val 16503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12CF203D-EDA0-8EFC-AF86-C06766EA59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6459" y="4711164"/>
            <a:ext cx="1876684" cy="1159222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032C9DBF-C68E-8B1B-6F88-119ED131018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603796" y="3090036"/>
            <a:ext cx="1280160" cy="841891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A98F8575-2A08-1BB5-20E5-805C09E0AB8F}"/>
              </a:ext>
            </a:extLst>
          </p:cNvPr>
          <p:cNvSpPr txBox="1"/>
          <p:nvPr userDrawn="1"/>
        </p:nvSpPr>
        <p:spPr>
          <a:xfrm>
            <a:off x="10487949" y="3646517"/>
            <a:ext cx="1511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n w="635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Finalize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A9FB453-7E07-16BD-301E-6FAAE3F30398}"/>
              </a:ext>
            </a:extLst>
          </p:cNvPr>
          <p:cNvSpPr txBox="1"/>
          <p:nvPr userDrawn="1"/>
        </p:nvSpPr>
        <p:spPr>
          <a:xfrm rot="19463535">
            <a:off x="10077290" y="5030697"/>
            <a:ext cx="2360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Disseminate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B4BCAE3-9017-F1AD-9E6B-A8800359A89C}"/>
              </a:ext>
            </a:extLst>
          </p:cNvPr>
          <p:cNvGrpSpPr/>
          <p:nvPr userDrawn="1"/>
        </p:nvGrpSpPr>
        <p:grpSpPr>
          <a:xfrm>
            <a:off x="6116916" y="3308032"/>
            <a:ext cx="646208" cy="821495"/>
            <a:chOff x="5248279" y="1710684"/>
            <a:chExt cx="646208" cy="821495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374E8B7F-376A-4958-C6E4-169528195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63485" y="1720003"/>
              <a:ext cx="223925" cy="225992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E4E39A1A-DC10-1F41-C0AA-11B2E78B6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0319" y="1710684"/>
              <a:ext cx="223925" cy="225992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A668C94A-2FCA-E324-E67F-DA04647EB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48279" y="1918757"/>
              <a:ext cx="223925" cy="225992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2C87AD70-FA24-264A-EF54-51D158450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6446" y="1939088"/>
              <a:ext cx="223925" cy="225992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95C9E1C1-2015-DEA8-C62E-E8DBB190D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45723" y="2121684"/>
              <a:ext cx="223925" cy="225992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01CE3734-5FF7-A5CF-59DC-A6618E21A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63504" y="2106340"/>
              <a:ext cx="223925" cy="225992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07B550C1-1BDD-633A-4DAB-D7DCD8252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26811" y="2306187"/>
              <a:ext cx="223925" cy="225992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D5187474-0494-79E3-33A0-F2961303E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0562" y="2269321"/>
              <a:ext cx="223925" cy="225992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09F2650-FF46-CC5C-8404-6D1951ED6094}"/>
              </a:ext>
            </a:extLst>
          </p:cNvPr>
          <p:cNvGrpSpPr/>
          <p:nvPr userDrawn="1"/>
        </p:nvGrpSpPr>
        <p:grpSpPr>
          <a:xfrm>
            <a:off x="6158278" y="5560865"/>
            <a:ext cx="592975" cy="770645"/>
            <a:chOff x="6206589" y="4993261"/>
            <a:chExt cx="592975" cy="770645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44DD4DF5-9395-6A9B-D419-D8372DDE4A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6589" y="5008074"/>
              <a:ext cx="223925" cy="225992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4ECD9826-AEF3-11FA-F391-1B630ABB7A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33293" y="4993261"/>
              <a:ext cx="223925" cy="225992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20902ADE-332B-A82A-7BE4-440DAD73D0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55922" y="5162008"/>
              <a:ext cx="223925" cy="225992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A5F04A11-7738-49FF-00E6-C92462B590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48006" y="5188216"/>
              <a:ext cx="223925" cy="225992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CA210FFB-CD39-BCB1-74A8-3B9BA6FDA7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69131" y="5533773"/>
              <a:ext cx="223925" cy="225992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1B8B0FDF-5122-E6A9-DD24-B140B62622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71539" y="5357021"/>
              <a:ext cx="223925" cy="225992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7200C1D2-9F71-C99F-BED4-8433CF9B5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57005" y="5537914"/>
              <a:ext cx="223925" cy="225992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514572E9-074F-BB70-08B8-8580DAEAEF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5639" y="5337761"/>
              <a:ext cx="223925" cy="225992"/>
            </a:xfrm>
            <a:prstGeom prst="rect">
              <a:avLst/>
            </a:prstGeom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BFDA4994-1EDD-30C0-7B46-7C8870108CCF}"/>
              </a:ext>
            </a:extLst>
          </p:cNvPr>
          <p:cNvGrpSpPr/>
          <p:nvPr userDrawn="1"/>
        </p:nvGrpSpPr>
        <p:grpSpPr>
          <a:xfrm>
            <a:off x="4520036" y="4088816"/>
            <a:ext cx="605771" cy="811562"/>
            <a:chOff x="4630479" y="3861130"/>
            <a:chExt cx="605771" cy="811562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E3233BF4-EC0E-B708-D8C3-BD1BEEE7C7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30479" y="4050223"/>
              <a:ext cx="223925" cy="225992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066393CD-5750-FD1C-9920-554320D67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39006" y="4084593"/>
              <a:ext cx="223925" cy="225992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F8718654-70BE-2BCD-23FA-CB1104FBB2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4924" y="3894280"/>
              <a:ext cx="223925" cy="225992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0F001D2F-541A-B387-5E24-DD648ACA06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44726" y="4257607"/>
              <a:ext cx="223925" cy="225992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89E55213-247D-3B83-5A1F-87FE7009AC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9577" y="4282736"/>
              <a:ext cx="223925" cy="22599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9057A8BE-763B-599E-CC26-A709C4AA1C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846" y="4422651"/>
              <a:ext cx="223925" cy="225992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FAA85C4C-6914-82B0-201B-B0291AEA05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79086" y="3861130"/>
              <a:ext cx="223925" cy="225992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15D385B-61FB-F96B-7E55-676658E2EF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15851" y="4446700"/>
              <a:ext cx="223925" cy="225992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2C981B25-D95B-2DAE-8BF3-629041BBF1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12325" y="4050223"/>
              <a:ext cx="223925" cy="225992"/>
            </a:xfrm>
            <a:prstGeom prst="rect">
              <a:avLst/>
            </a:prstGeom>
          </p:spPr>
        </p:pic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AFD5E3F-B227-603D-6E77-09C870FD02DA}"/>
              </a:ext>
            </a:extLst>
          </p:cNvPr>
          <p:cNvGrpSpPr/>
          <p:nvPr userDrawn="1"/>
        </p:nvGrpSpPr>
        <p:grpSpPr>
          <a:xfrm>
            <a:off x="4493446" y="4991286"/>
            <a:ext cx="647556" cy="562096"/>
            <a:chOff x="4603889" y="4763600"/>
            <a:chExt cx="647556" cy="562096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F226C00B-C2CA-984D-E0F0-DDB5F31966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8650" y="4763600"/>
              <a:ext cx="223925" cy="225992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DDD6B943-3AB7-7824-28D4-244D7DE146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04775" y="4869018"/>
              <a:ext cx="223925" cy="225992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A965E724-9E04-DF70-41EB-F25DACD2E0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27520" y="5022760"/>
              <a:ext cx="223925" cy="225992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709279A3-C100-68D1-FFB8-7F42FD13AF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23862" y="4811478"/>
              <a:ext cx="223925" cy="225992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1D9D3270-5E15-53B9-AB55-159DC441D6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2957" y="4937489"/>
              <a:ext cx="223925" cy="225992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F16176DB-80C5-77CD-AECF-AC3B044695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03889" y="5061244"/>
              <a:ext cx="223925" cy="225992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22863758-EA5C-913B-7474-E870594131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50559" y="5099704"/>
              <a:ext cx="223925" cy="225992"/>
            </a:xfrm>
            <a:prstGeom prst="rect">
              <a:avLst/>
            </a:prstGeom>
          </p:spPr>
        </p:pic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37974CBE-2706-3893-AE52-6D98A0E7609B}"/>
              </a:ext>
            </a:extLst>
          </p:cNvPr>
          <p:cNvSpPr txBox="1"/>
          <p:nvPr userDrawn="1"/>
        </p:nvSpPr>
        <p:spPr>
          <a:xfrm rot="18900000">
            <a:off x="5715006" y="4373190"/>
            <a:ext cx="595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random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93E19559-8E7A-2313-DB79-4378087F288D}"/>
              </a:ext>
            </a:extLst>
          </p:cNvPr>
          <p:cNvSpPr txBox="1"/>
          <p:nvPr userDrawn="1"/>
        </p:nvSpPr>
        <p:spPr>
          <a:xfrm rot="2700000">
            <a:off x="5724299" y="4930264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assignment</a:t>
            </a: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674C2CDE-4A11-B6B9-5C2A-C5FDF263D4D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7752" y="3584876"/>
            <a:ext cx="652196" cy="565716"/>
          </a:xfrm>
          <a:prstGeom prst="rect">
            <a:avLst/>
          </a:prstGeom>
          <a:effectLst>
            <a:glow rad="139700">
              <a:schemeClr val="accent6">
                <a:lumMod val="50000"/>
                <a:alpha val="30000"/>
              </a:schemeClr>
            </a:glow>
          </a:effectLst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D16459DD-5F4F-D379-33CA-1C92F17BB95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7645" y="5761452"/>
            <a:ext cx="562826" cy="562826"/>
          </a:xfrm>
          <a:prstGeom prst="rect">
            <a:avLst/>
          </a:prstGeom>
        </p:spPr>
      </p:pic>
      <p:sp>
        <p:nvSpPr>
          <p:cNvPr id="128" name="enhance/trad ci3t text box">
            <a:extLst>
              <a:ext uri="{FF2B5EF4-FFF2-40B4-BE49-F238E27FC236}">
                <a16:creationId xmlns:a16="http://schemas.microsoft.com/office/drawing/2014/main" id="{6E5767FC-4458-1085-8A5D-6CAE1FF8376F}"/>
              </a:ext>
            </a:extLst>
          </p:cNvPr>
          <p:cNvSpPr txBox="1"/>
          <p:nvPr userDrawn="1"/>
        </p:nvSpPr>
        <p:spPr>
          <a:xfrm>
            <a:off x="7616908" y="5304702"/>
            <a:ext cx="1512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n w="6350">
                  <a:noFill/>
                </a:ln>
                <a:latin typeface="Calibri" panose="020F0502020204030204" pitchFamily="34" charset="0"/>
                <a:cs typeface="Calibri" panose="020F0502020204030204" pitchFamily="34" charset="0"/>
              </a:rPr>
              <a:t>Traditional</a:t>
            </a:r>
          </a:p>
        </p:txBody>
      </p:sp>
      <p:sp>
        <p:nvSpPr>
          <p:cNvPr id="129" name="enhance/trad ci3t text box">
            <a:extLst>
              <a:ext uri="{FF2B5EF4-FFF2-40B4-BE49-F238E27FC236}">
                <a16:creationId xmlns:a16="http://schemas.microsoft.com/office/drawing/2014/main" id="{3BF87D4D-434E-227F-C975-5519EC007863}"/>
              </a:ext>
            </a:extLst>
          </p:cNvPr>
          <p:cNvSpPr txBox="1"/>
          <p:nvPr userDrawn="1"/>
        </p:nvSpPr>
        <p:spPr>
          <a:xfrm>
            <a:off x="7657111" y="3098514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ln w="3175"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Enhanced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51628A85-C8CE-71E5-FE98-A6C1787AA979}"/>
              </a:ext>
            </a:extLst>
          </p:cNvPr>
          <p:cNvGrpSpPr/>
          <p:nvPr userDrawn="1"/>
        </p:nvGrpSpPr>
        <p:grpSpPr>
          <a:xfrm>
            <a:off x="8199851" y="4340684"/>
            <a:ext cx="421775" cy="971946"/>
            <a:chOff x="8177157" y="4342077"/>
            <a:chExt cx="421775" cy="971946"/>
          </a:xfrm>
        </p:grpSpPr>
        <p:pic>
          <p:nvPicPr>
            <p:cNvPr id="131" name="Graphic 130">
              <a:extLst>
                <a:ext uri="{FF2B5EF4-FFF2-40B4-BE49-F238E27FC236}">
                  <a16:creationId xmlns:a16="http://schemas.microsoft.com/office/drawing/2014/main" id="{8093C2F9-35EF-7D0D-049D-930BB5F10D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250390" y="4701579"/>
              <a:ext cx="275309" cy="275309"/>
            </a:xfrm>
            <a:prstGeom prst="rect">
              <a:avLst/>
            </a:prstGeom>
          </p:spPr>
        </p:pic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A55CE25B-2CB3-C998-7AA0-4CCDF1AC5C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7658" y="4342077"/>
              <a:ext cx="220773" cy="321125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449E26D5-8EF7-7F16-F4D0-2E19B2EE35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77157" y="5015266"/>
              <a:ext cx="421775" cy="2987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8538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Gian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544" y="-21772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139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-4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55415354"/>
              </p:ext>
            </p:extLst>
          </p:nvPr>
        </p:nvGraphicFramePr>
        <p:xfrm>
          <a:off x="0" y="1554480"/>
          <a:ext cx="12189242" cy="53035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2082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2148840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916850402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31382176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</a:tblGrid>
              <a:tr h="1097280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Component 1</a:t>
                      </a:r>
                    </a:p>
                    <a:p>
                      <a:pPr algn="ctr"/>
                      <a:r>
                        <a:rPr lang="en-US" sz="1400" spc="-100" baseline="0">
                          <a:solidFill>
                            <a:schemeClr val="tx2"/>
                          </a:solidFill>
                        </a:rPr>
                        <a:t>Randomized Control Trial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Sustainability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379319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Sustainability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Component 2</a:t>
                      </a:r>
                    </a:p>
                    <a:p>
                      <a:pPr algn="ctr"/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Design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Leadership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/>
                        <a:t>Building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/>
                        <a:t>Capacity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Screening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1524" y="6293926"/>
            <a:ext cx="12188952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99957-E379-8DAA-862F-FE0C5366B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90" y="142592"/>
            <a:ext cx="7768296" cy="12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43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794510621"/>
              </p:ext>
            </p:extLst>
          </p:nvPr>
        </p:nvGraphicFramePr>
        <p:xfrm>
          <a:off x="0" y="0"/>
          <a:ext cx="12181116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771426">
                  <a:extLst>
                    <a:ext uri="{9D8B030D-6E8A-4147-A177-3AD203B41FA5}">
                      <a16:colId xmlns:a16="http://schemas.microsoft.com/office/drawing/2014/main" val="1363387475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1222386896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Design Component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Leadership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/>
                        <a:t>Building Capacity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Screening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208582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E83E41FC-5194-5E47-9ABA-3C46439F1798}"/>
              </a:ext>
            </a:extLst>
          </p:cNvPr>
          <p:cNvSpPr/>
          <p:nvPr userDrawn="1"/>
        </p:nvSpPr>
        <p:spPr>
          <a:xfrm>
            <a:off x="8410352" y="1679945"/>
            <a:ext cx="265814" cy="4549903"/>
          </a:xfrm>
          <a:prstGeom prst="rightBrace">
            <a:avLst>
              <a:gd name="adj1" fmla="val 159477"/>
              <a:gd name="adj2" fmla="val 59815"/>
            </a:avLst>
          </a:prstGeom>
          <a:ln w="57150">
            <a:solidFill>
              <a:schemeClr val="accent6">
                <a:lumMod val="50000"/>
              </a:schemeClr>
            </a:solidFill>
          </a:ln>
          <a:effectLst>
            <a:glow rad="25400">
              <a:srgbClr val="00B05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182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995994809"/>
              </p:ext>
            </p:extLst>
          </p:nvPr>
        </p:nvGraphicFramePr>
        <p:xfrm>
          <a:off x="0" y="0"/>
          <a:ext cx="12192000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42049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642049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17199">
                  <a:extLst>
                    <a:ext uri="{9D8B030D-6E8A-4147-A177-3AD203B41FA5}">
                      <a16:colId xmlns:a16="http://schemas.microsoft.com/office/drawing/2014/main" val="1363387475"/>
                    </a:ext>
                  </a:extLst>
                </a:gridCol>
                <a:gridCol w="848469">
                  <a:extLst>
                    <a:ext uri="{9D8B030D-6E8A-4147-A177-3AD203B41FA5}">
                      <a16:colId xmlns:a16="http://schemas.microsoft.com/office/drawing/2014/main" val="1222386896"/>
                    </a:ext>
                  </a:extLst>
                </a:gridCol>
                <a:gridCol w="2814574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4088286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354348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685026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Design Component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Leadership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Building Capacity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Screening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and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181948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1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4199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89102947"/>
              </p:ext>
            </p:extLst>
          </p:nvPr>
        </p:nvGraphicFramePr>
        <p:xfrm>
          <a:off x="0" y="0"/>
          <a:ext cx="12192000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44062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531464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230164">
                  <a:extLst>
                    <a:ext uri="{9D8B030D-6E8A-4147-A177-3AD203B41FA5}">
                      <a16:colId xmlns:a16="http://schemas.microsoft.com/office/drawing/2014/main" val="1363387475"/>
                    </a:ext>
                  </a:extLst>
                </a:gridCol>
                <a:gridCol w="598048">
                  <a:extLst>
                    <a:ext uri="{9D8B030D-6E8A-4147-A177-3AD203B41FA5}">
                      <a16:colId xmlns:a16="http://schemas.microsoft.com/office/drawing/2014/main" val="1222386896"/>
                    </a:ext>
                  </a:extLst>
                </a:gridCol>
                <a:gridCol w="3076478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4377424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375900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358460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Design Component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Leadership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A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/>
                        <a:t>Building Capacity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Screening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2 and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181948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rgbClr val="356D3C"/>
          </a:solidFill>
          <a:ln w="28575">
            <a:solidFill>
              <a:srgbClr val="80B2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359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96072352"/>
              </p:ext>
            </p:extLst>
          </p:nvPr>
        </p:nvGraphicFramePr>
        <p:xfrm>
          <a:off x="0" y="0"/>
          <a:ext cx="12192000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44062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531464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230164">
                  <a:extLst>
                    <a:ext uri="{9D8B030D-6E8A-4147-A177-3AD203B41FA5}">
                      <a16:colId xmlns:a16="http://schemas.microsoft.com/office/drawing/2014/main" val="1363387475"/>
                    </a:ext>
                  </a:extLst>
                </a:gridCol>
                <a:gridCol w="598048">
                  <a:extLst>
                    <a:ext uri="{9D8B030D-6E8A-4147-A177-3AD203B41FA5}">
                      <a16:colId xmlns:a16="http://schemas.microsoft.com/office/drawing/2014/main" val="1222386896"/>
                    </a:ext>
                  </a:extLst>
                </a:gridCol>
                <a:gridCol w="3076478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341366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4411958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358460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Design Component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Leadership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A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/>
                        <a:t>Building Capacity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Screening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2 and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 and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181948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49493C-D252-A808-4519-E47A8863B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90" y="142592"/>
            <a:ext cx="7768296" cy="12714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A9448E8-6934-DA67-3844-5DADF83DB0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97881" y="3668242"/>
            <a:ext cx="562478" cy="5624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CC1403-C578-2FBA-3EDE-B6AE0C6AC46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393" y="2545372"/>
            <a:ext cx="593454" cy="487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C89C2A-6926-D71A-5B64-892585F0F8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33753" y="5197604"/>
            <a:ext cx="1374607" cy="8490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899E13-0BCE-D7BD-D9E3-23DA842EC22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2526" y="1805769"/>
            <a:ext cx="884341" cy="11445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FEE054-2185-60DF-DEE1-8F1AA1FFD0FC}"/>
              </a:ext>
            </a:extLst>
          </p:cNvPr>
          <p:cNvSpPr txBox="1"/>
          <p:nvPr userDrawn="1"/>
        </p:nvSpPr>
        <p:spPr>
          <a:xfrm>
            <a:off x="10927455" y="2793974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Analyze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1AD6D31-E3C2-C283-681B-D10DB1C71AC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61020" y="3500236"/>
            <a:ext cx="1287353" cy="8466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213E03-2AA9-AB2C-40CF-0E710EEA903E}"/>
              </a:ext>
            </a:extLst>
          </p:cNvPr>
          <p:cNvSpPr txBox="1"/>
          <p:nvPr userDrawn="1"/>
        </p:nvSpPr>
        <p:spPr>
          <a:xfrm>
            <a:off x="10942683" y="4230720"/>
            <a:ext cx="1124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Finalize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63D213-61B6-2D02-2B17-BE2FB361E4A0}"/>
              </a:ext>
            </a:extLst>
          </p:cNvPr>
          <p:cNvSpPr txBox="1"/>
          <p:nvPr userDrawn="1"/>
        </p:nvSpPr>
        <p:spPr>
          <a:xfrm rot="18953579">
            <a:off x="10593092" y="5407869"/>
            <a:ext cx="1694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Disseminate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96383A-7215-48DF-D6DE-283907D5779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149" y="1823944"/>
            <a:ext cx="355942" cy="51773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2EA9C564-525E-E0BF-07D9-AAAB0D4845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6892" y="4937827"/>
            <a:ext cx="364457" cy="3644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58826B-1BA0-19D0-A34D-A6C4A3FD99C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382" y="5848197"/>
            <a:ext cx="445477" cy="3657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239194-9C58-E2E1-026C-2EDFEC11FA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390" y="5392360"/>
            <a:ext cx="251460" cy="365760"/>
          </a:xfrm>
          <a:prstGeom prst="rect">
            <a:avLst/>
          </a:prstGeom>
        </p:spPr>
      </p:pic>
      <p:sp>
        <p:nvSpPr>
          <p:cNvPr id="19" name="Sun half left">
            <a:extLst>
              <a:ext uri="{FF2B5EF4-FFF2-40B4-BE49-F238E27FC236}">
                <a16:creationId xmlns:a16="http://schemas.microsoft.com/office/drawing/2014/main" id="{358526A3-6D18-CD83-B308-721112A41F07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5936091" y="1984056"/>
            <a:ext cx="346045" cy="684280"/>
          </a:xfrm>
          <a:custGeom>
            <a:avLst/>
            <a:gdLst>
              <a:gd name="connsiteX0" fmla="*/ 560483 w 661864"/>
              <a:gd name="connsiteY0" fmla="*/ 1044714 h 1308789"/>
              <a:gd name="connsiteX1" fmla="*/ 661864 w 661864"/>
              <a:gd name="connsiteY1" fmla="*/ 1044714 h 1308789"/>
              <a:gd name="connsiteX2" fmla="*/ 661864 w 661864"/>
              <a:gd name="connsiteY2" fmla="*/ 1287787 h 1308789"/>
              <a:gd name="connsiteX3" fmla="*/ 654395 w 661864"/>
              <a:gd name="connsiteY3" fmla="*/ 1308789 h 1308789"/>
              <a:gd name="connsiteX4" fmla="*/ 312003 w 661864"/>
              <a:gd name="connsiteY4" fmla="*/ 863977 h 1308789"/>
              <a:gd name="connsiteX5" fmla="*/ 444812 w 661864"/>
              <a:gd name="connsiteY5" fmla="*/ 996786 h 1308789"/>
              <a:gd name="connsiteX6" fmla="*/ 191653 w 661864"/>
              <a:gd name="connsiteY6" fmla="*/ 1117076 h 1308789"/>
              <a:gd name="connsiteX7" fmla="*/ 264075 w 661864"/>
              <a:gd name="connsiteY7" fmla="*/ 560483 h 1308789"/>
              <a:gd name="connsiteX8" fmla="*/ 264075 w 661864"/>
              <a:gd name="connsiteY8" fmla="*/ 748306 h 1308789"/>
              <a:gd name="connsiteX9" fmla="*/ 0 w 661864"/>
              <a:gd name="connsiteY9" fmla="*/ 654395 h 1308789"/>
              <a:gd name="connsiteX10" fmla="*/ 654394 w 661864"/>
              <a:gd name="connsiteY10" fmla="*/ 327198 h 1308789"/>
              <a:gd name="connsiteX11" fmla="*/ 661864 w 661864"/>
              <a:gd name="connsiteY11" fmla="*/ 327951 h 1308789"/>
              <a:gd name="connsiteX12" fmla="*/ 661864 w 661864"/>
              <a:gd name="connsiteY12" fmla="*/ 980839 h 1308789"/>
              <a:gd name="connsiteX13" fmla="*/ 654394 w 661864"/>
              <a:gd name="connsiteY13" fmla="*/ 981592 h 1308789"/>
              <a:gd name="connsiteX14" fmla="*/ 327197 w 661864"/>
              <a:gd name="connsiteY14" fmla="*/ 654395 h 1308789"/>
              <a:gd name="connsiteX15" fmla="*/ 654394 w 661864"/>
              <a:gd name="connsiteY15" fmla="*/ 327198 h 1308789"/>
              <a:gd name="connsiteX16" fmla="*/ 191653 w 661864"/>
              <a:gd name="connsiteY16" fmla="*/ 191653 h 1308789"/>
              <a:gd name="connsiteX17" fmla="*/ 444812 w 661864"/>
              <a:gd name="connsiteY17" fmla="*/ 312003 h 1308789"/>
              <a:gd name="connsiteX18" fmla="*/ 312003 w 661864"/>
              <a:gd name="connsiteY18" fmla="*/ 444812 h 1308789"/>
              <a:gd name="connsiteX19" fmla="*/ 654395 w 661864"/>
              <a:gd name="connsiteY19" fmla="*/ 0 h 1308789"/>
              <a:gd name="connsiteX20" fmla="*/ 661864 w 661864"/>
              <a:gd name="connsiteY20" fmla="*/ 21003 h 1308789"/>
              <a:gd name="connsiteX21" fmla="*/ 661864 w 661864"/>
              <a:gd name="connsiteY21" fmla="*/ 264075 h 1308789"/>
              <a:gd name="connsiteX22" fmla="*/ 560483 w 661864"/>
              <a:gd name="connsiteY22" fmla="*/ 264075 h 130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61864" h="1308789">
                <a:moveTo>
                  <a:pt x="560483" y="1044714"/>
                </a:moveTo>
                <a:lnTo>
                  <a:pt x="661864" y="1044714"/>
                </a:lnTo>
                <a:lnTo>
                  <a:pt x="661864" y="1287787"/>
                </a:lnTo>
                <a:lnTo>
                  <a:pt x="654395" y="1308789"/>
                </a:lnTo>
                <a:close/>
                <a:moveTo>
                  <a:pt x="312003" y="863977"/>
                </a:moveTo>
                <a:lnTo>
                  <a:pt x="444812" y="996786"/>
                </a:lnTo>
                <a:lnTo>
                  <a:pt x="191653" y="1117076"/>
                </a:lnTo>
                <a:close/>
                <a:moveTo>
                  <a:pt x="264075" y="560483"/>
                </a:moveTo>
                <a:lnTo>
                  <a:pt x="264075" y="748306"/>
                </a:lnTo>
                <a:lnTo>
                  <a:pt x="0" y="654395"/>
                </a:lnTo>
                <a:close/>
                <a:moveTo>
                  <a:pt x="654394" y="327198"/>
                </a:moveTo>
                <a:lnTo>
                  <a:pt x="661864" y="327951"/>
                </a:lnTo>
                <a:lnTo>
                  <a:pt x="661864" y="980839"/>
                </a:lnTo>
                <a:lnTo>
                  <a:pt x="654394" y="981592"/>
                </a:lnTo>
                <a:cubicBezTo>
                  <a:pt x="473688" y="981592"/>
                  <a:pt x="327197" y="835101"/>
                  <a:pt x="327197" y="654395"/>
                </a:cubicBezTo>
                <a:cubicBezTo>
                  <a:pt x="327197" y="473689"/>
                  <a:pt x="473688" y="327198"/>
                  <a:pt x="654394" y="327198"/>
                </a:cubicBezTo>
                <a:close/>
                <a:moveTo>
                  <a:pt x="191653" y="191653"/>
                </a:moveTo>
                <a:lnTo>
                  <a:pt x="444812" y="312003"/>
                </a:lnTo>
                <a:lnTo>
                  <a:pt x="312003" y="444812"/>
                </a:lnTo>
                <a:close/>
                <a:moveTo>
                  <a:pt x="654395" y="0"/>
                </a:moveTo>
                <a:lnTo>
                  <a:pt x="661864" y="21003"/>
                </a:lnTo>
                <a:lnTo>
                  <a:pt x="661864" y="264075"/>
                </a:lnTo>
                <a:lnTo>
                  <a:pt x="560483" y="264075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 w="3175"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tangle: Rounded Corners 109">
            <a:extLst>
              <a:ext uri="{FF2B5EF4-FFF2-40B4-BE49-F238E27FC236}">
                <a16:creationId xmlns:a16="http://schemas.microsoft.com/office/drawing/2014/main" id="{CAB2ACE1-4D75-F0B0-A3B7-2BF51B8C8F08}"/>
              </a:ext>
            </a:extLst>
          </p:cNvPr>
          <p:cNvSpPr/>
          <p:nvPr userDrawn="1"/>
        </p:nvSpPr>
        <p:spPr>
          <a:xfrm>
            <a:off x="2081352" y="2138133"/>
            <a:ext cx="2688075" cy="301752"/>
          </a:xfrm>
          <a:prstGeom prst="roundRect">
            <a:avLst/>
          </a:prstGeom>
          <a:solidFill>
            <a:srgbClr val="D3E2D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785" tIns="72785" rIns="72785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Expert panel </a:t>
            </a:r>
            <a:r>
              <a:rPr lang="en-US" sz="1400">
                <a:solidFill>
                  <a:prstClr val="black"/>
                </a:solidFill>
                <a:latin typeface="Arial" panose="020B0604020202020204"/>
                <a:cs typeface="Calibri"/>
              </a:rPr>
              <a:t>f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eedback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21" name="Freeform: Shape 132">
            <a:extLst>
              <a:ext uri="{FF2B5EF4-FFF2-40B4-BE49-F238E27FC236}">
                <a16:creationId xmlns:a16="http://schemas.microsoft.com/office/drawing/2014/main" id="{593055DC-121B-D16C-5EDD-6DCA007606AF}"/>
              </a:ext>
            </a:extLst>
          </p:cNvPr>
          <p:cNvSpPr/>
          <p:nvPr userDrawn="1"/>
        </p:nvSpPr>
        <p:spPr>
          <a:xfrm>
            <a:off x="5058904" y="2853434"/>
            <a:ext cx="73152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6308" rIns="0" bIns="66308" numCol="1" spcCol="1270" anchor="t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0EB927F-9F95-BBEC-9053-F38984DFD3C2}"/>
              </a:ext>
            </a:extLst>
          </p:cNvPr>
          <p:cNvSpPr/>
          <p:nvPr userDrawn="1"/>
        </p:nvSpPr>
        <p:spPr>
          <a:xfrm>
            <a:off x="2081352" y="2853434"/>
            <a:ext cx="73152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2785" rIns="0" bIns="72785" numCol="1" spcCol="1270" anchor="t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  <a:p>
            <a:pPr marL="48578" marR="0" lvl="1" indent="-48578" algn="ctr" defTabSz="41560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CC2DC9F-75C1-7261-FAE4-3CA21AA003B6}"/>
              </a:ext>
            </a:extLst>
          </p:cNvPr>
          <p:cNvSpPr/>
          <p:nvPr userDrawn="1"/>
        </p:nvSpPr>
        <p:spPr>
          <a:xfrm>
            <a:off x="2825740" y="2853434"/>
            <a:ext cx="73152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F71ECD5-4A97-2036-1997-B9BC648C2FF1}"/>
              </a:ext>
            </a:extLst>
          </p:cNvPr>
          <p:cNvSpPr/>
          <p:nvPr userDrawn="1"/>
        </p:nvSpPr>
        <p:spPr>
          <a:xfrm>
            <a:off x="3570128" y="2853434"/>
            <a:ext cx="73152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120EB3A-23E9-B1E2-E817-E0A8F4525D8A}"/>
              </a:ext>
            </a:extLst>
          </p:cNvPr>
          <p:cNvSpPr/>
          <p:nvPr userDrawn="1"/>
        </p:nvSpPr>
        <p:spPr>
          <a:xfrm>
            <a:off x="4314516" y="2853434"/>
            <a:ext cx="73152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26" name="Rectangle: Rounded Corners 121">
            <a:extLst>
              <a:ext uri="{FF2B5EF4-FFF2-40B4-BE49-F238E27FC236}">
                <a16:creationId xmlns:a16="http://schemas.microsoft.com/office/drawing/2014/main" id="{65E9E2A4-F783-67E0-F44D-E12EB990BE24}"/>
              </a:ext>
            </a:extLst>
          </p:cNvPr>
          <p:cNvSpPr/>
          <p:nvPr userDrawn="1"/>
        </p:nvSpPr>
        <p:spPr>
          <a:xfrm>
            <a:off x="2081352" y="2499218"/>
            <a:ext cx="3709072" cy="301751"/>
          </a:xfrm>
          <a:prstGeom prst="roundRect">
            <a:avLst/>
          </a:pr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Phase 1: Ci3T Leadership Teams</a:t>
            </a:r>
          </a:p>
        </p:txBody>
      </p:sp>
      <p:sp>
        <p:nvSpPr>
          <p:cNvPr id="27" name="Freeform: Shape 134">
            <a:extLst>
              <a:ext uri="{FF2B5EF4-FFF2-40B4-BE49-F238E27FC236}">
                <a16:creationId xmlns:a16="http://schemas.microsoft.com/office/drawing/2014/main" id="{83A22D4A-44E7-83E0-4022-3FB38DEB8460}"/>
              </a:ext>
            </a:extLst>
          </p:cNvPr>
          <p:cNvSpPr/>
          <p:nvPr userDrawn="1"/>
        </p:nvSpPr>
        <p:spPr>
          <a:xfrm>
            <a:off x="5834793" y="2853433"/>
            <a:ext cx="54864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 w="19050">
            <a:solidFill>
              <a:srgbClr val="FFC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0" rIns="0" bIns="0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Module v2 Review</a:t>
            </a:r>
          </a:p>
        </p:txBody>
      </p:sp>
      <p:pic>
        <p:nvPicPr>
          <p:cNvPr id="28" name="Focus Group">
            <a:extLst>
              <a:ext uri="{FF2B5EF4-FFF2-40B4-BE49-F238E27FC236}">
                <a16:creationId xmlns:a16="http://schemas.microsoft.com/office/drawing/2014/main" id="{4A59FB45-D656-CDC9-1975-3276F3AA62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85070" y="4757828"/>
            <a:ext cx="468752" cy="33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Rectangle: Rounded Corners 122">
            <a:extLst>
              <a:ext uri="{FF2B5EF4-FFF2-40B4-BE49-F238E27FC236}">
                <a16:creationId xmlns:a16="http://schemas.microsoft.com/office/drawing/2014/main" id="{402E8882-56F3-C77E-7F18-E19E7DC3F291}"/>
              </a:ext>
            </a:extLst>
          </p:cNvPr>
          <p:cNvSpPr/>
          <p:nvPr userDrawn="1"/>
        </p:nvSpPr>
        <p:spPr>
          <a:xfrm>
            <a:off x="5834793" y="2499218"/>
            <a:ext cx="548640" cy="301751"/>
          </a:xfrm>
          <a:prstGeom prst="roundRect">
            <a:avLst/>
          </a:prstGeom>
          <a:solidFill>
            <a:srgbClr val="80B284"/>
          </a:solidFill>
          <a:ln w="19050">
            <a:solidFill>
              <a:srgbClr val="FFC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Phase 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8566EC-7675-86F6-D421-DD1B2B523AC5}"/>
              </a:ext>
            </a:extLst>
          </p:cNvPr>
          <p:cNvSpPr txBox="1"/>
          <p:nvPr userDrawn="1"/>
        </p:nvSpPr>
        <p:spPr>
          <a:xfrm>
            <a:off x="2296075" y="5276380"/>
            <a:ext cx="4034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Stakeholder field testing</a:t>
            </a:r>
          </a:p>
          <a:p>
            <a:pPr marL="173038" marR="0" lvl="0" indent="-112713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597025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Students	• Ci3T Leadership Teams</a:t>
            </a:r>
          </a:p>
          <a:p>
            <a:pPr marL="173038" marR="0" lvl="0" indent="-112713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597025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Families	• Principal leaders</a:t>
            </a:r>
          </a:p>
          <a:p>
            <a:pPr marL="173038" marR="0" lvl="0" indent="-112713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597025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Faculty &amp; staff	• District administrators</a:t>
            </a:r>
          </a:p>
        </p:txBody>
      </p:sp>
      <p:sp>
        <p:nvSpPr>
          <p:cNvPr id="31" name="Freeform: Shape 126">
            <a:extLst>
              <a:ext uri="{FF2B5EF4-FFF2-40B4-BE49-F238E27FC236}">
                <a16:creationId xmlns:a16="http://schemas.microsoft.com/office/drawing/2014/main" id="{45F60F25-9F77-79A0-06F6-D794E75C4A88}"/>
              </a:ext>
            </a:extLst>
          </p:cNvPr>
          <p:cNvSpPr/>
          <p:nvPr userDrawn="1"/>
        </p:nvSpPr>
        <p:spPr>
          <a:xfrm>
            <a:off x="2160993" y="4970507"/>
            <a:ext cx="3556694" cy="29923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785" tIns="73152" rIns="72785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Phase 2: Module testing with stakeholders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0797EE6C-2621-85EC-6FE0-8CA603DC7B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0108" y="2526005"/>
            <a:ext cx="251460" cy="2514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BA51088-843D-1084-5A49-B3A58C837D3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3636" y="2438989"/>
            <a:ext cx="251460" cy="365760"/>
          </a:xfrm>
          <a:prstGeom prst="rect">
            <a:avLst/>
          </a:prstGeom>
        </p:spPr>
      </p:pic>
      <p:sp>
        <p:nvSpPr>
          <p:cNvPr id="34" name="Freeform: Shape 132">
            <a:extLst>
              <a:ext uri="{FF2B5EF4-FFF2-40B4-BE49-F238E27FC236}">
                <a16:creationId xmlns:a16="http://schemas.microsoft.com/office/drawing/2014/main" id="{5DA570D2-1572-6C7C-030E-B61B0FD9AA79}"/>
              </a:ext>
            </a:extLst>
          </p:cNvPr>
          <p:cNvSpPr/>
          <p:nvPr userDrawn="1"/>
        </p:nvSpPr>
        <p:spPr>
          <a:xfrm>
            <a:off x="10095158" y="2834251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6308" rIns="0" bIns="66308" numCol="1" spcCol="1270" anchor="t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35" name="Freeform: Shape 21">
            <a:extLst>
              <a:ext uri="{FF2B5EF4-FFF2-40B4-BE49-F238E27FC236}">
                <a16:creationId xmlns:a16="http://schemas.microsoft.com/office/drawing/2014/main" id="{D9B40609-AE41-D612-6AE7-5A2B7A8135E0}"/>
              </a:ext>
            </a:extLst>
          </p:cNvPr>
          <p:cNvSpPr/>
          <p:nvPr userDrawn="1"/>
        </p:nvSpPr>
        <p:spPr>
          <a:xfrm>
            <a:off x="7203990" y="2834251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2785" rIns="0" bIns="72785" numCol="1" spcCol="1270" anchor="t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  <a:p>
            <a:pPr marL="48578" marR="0" lvl="1" indent="-48578" algn="ctr" defTabSz="41560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Freeform: Shape 22">
            <a:extLst>
              <a:ext uri="{FF2B5EF4-FFF2-40B4-BE49-F238E27FC236}">
                <a16:creationId xmlns:a16="http://schemas.microsoft.com/office/drawing/2014/main" id="{BA6CB636-BF1A-3560-BAB7-D049429C56B4}"/>
              </a:ext>
            </a:extLst>
          </p:cNvPr>
          <p:cNvSpPr/>
          <p:nvPr userDrawn="1"/>
        </p:nvSpPr>
        <p:spPr>
          <a:xfrm>
            <a:off x="7926782" y="2834251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37" name="Freeform: Shape 23">
            <a:extLst>
              <a:ext uri="{FF2B5EF4-FFF2-40B4-BE49-F238E27FC236}">
                <a16:creationId xmlns:a16="http://schemas.microsoft.com/office/drawing/2014/main" id="{53B631D2-898E-8357-99B3-E247772800EF}"/>
              </a:ext>
            </a:extLst>
          </p:cNvPr>
          <p:cNvSpPr/>
          <p:nvPr userDrawn="1"/>
        </p:nvSpPr>
        <p:spPr>
          <a:xfrm>
            <a:off x="8649574" y="2834251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38" name="Freeform: Shape 24">
            <a:extLst>
              <a:ext uri="{FF2B5EF4-FFF2-40B4-BE49-F238E27FC236}">
                <a16:creationId xmlns:a16="http://schemas.microsoft.com/office/drawing/2014/main" id="{A614F817-1024-B22A-6899-6929DE45F63C}"/>
              </a:ext>
            </a:extLst>
          </p:cNvPr>
          <p:cNvSpPr/>
          <p:nvPr userDrawn="1"/>
        </p:nvSpPr>
        <p:spPr>
          <a:xfrm>
            <a:off x="9372366" y="2834251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39" name="Freeform: Shape 132">
            <a:extLst>
              <a:ext uri="{FF2B5EF4-FFF2-40B4-BE49-F238E27FC236}">
                <a16:creationId xmlns:a16="http://schemas.microsoft.com/office/drawing/2014/main" id="{AFAF8E96-01D0-C87E-17AD-939C46A83E82}"/>
              </a:ext>
            </a:extLst>
          </p:cNvPr>
          <p:cNvSpPr/>
          <p:nvPr userDrawn="1"/>
        </p:nvSpPr>
        <p:spPr>
          <a:xfrm>
            <a:off x="6481198" y="2840894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6308" rIns="0" bIns="66308" numCol="1" spcCol="1270" anchor="t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Setting up for Success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654E6933-FF71-64EC-FFD3-94811A594E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93651" y="5373636"/>
            <a:ext cx="685800" cy="6858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8E6F364-ECFA-C737-F57B-A6FD917178E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7507" y="5276380"/>
            <a:ext cx="628650" cy="914400"/>
          </a:xfrm>
          <a:prstGeom prst="rect">
            <a:avLst/>
          </a:prstGeom>
        </p:spPr>
      </p:pic>
      <p:pic>
        <p:nvPicPr>
          <p:cNvPr id="42" name="Focus Group">
            <a:extLst>
              <a:ext uri="{FF2B5EF4-FFF2-40B4-BE49-F238E27FC236}">
                <a16:creationId xmlns:a16="http://schemas.microsoft.com/office/drawing/2014/main" id="{38B53C2D-E565-09D0-F249-53F02FBE92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/>
          <a:srcRect/>
          <a:stretch/>
        </p:blipFill>
        <p:spPr bwMode="auto">
          <a:xfrm>
            <a:off x="8968719" y="5269737"/>
            <a:ext cx="129092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932202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 R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8880381"/>
              </p:ext>
            </p:extLst>
          </p:nvPr>
        </p:nvGraphicFramePr>
        <p:xfrm>
          <a:off x="0" y="0"/>
          <a:ext cx="12161521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23093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3453982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594631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829852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Randomized Control Trial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Train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A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507947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122279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 and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181948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49493C-D252-A808-4519-E47A8863B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90" y="142592"/>
            <a:ext cx="7768296" cy="12714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D9C2ED-94F4-1BB6-65DD-B067937E1D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7070" y="4318778"/>
            <a:ext cx="457200" cy="4614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D7779D-E7F3-CFA8-5FD7-B81B3E55D7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5970" y="1786315"/>
            <a:ext cx="457200" cy="4614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F2B276-A3D6-8F94-476F-B6BB90078A03}"/>
              </a:ext>
            </a:extLst>
          </p:cNvPr>
          <p:cNvSpPr txBox="1"/>
          <p:nvPr userDrawn="1"/>
        </p:nvSpPr>
        <p:spPr>
          <a:xfrm>
            <a:off x="1099726" y="5719487"/>
            <a:ext cx="1573620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/>
              <a:t>16 Elementary Schools</a:t>
            </a:r>
          </a:p>
        </p:txBody>
      </p:sp>
      <p:sp>
        <p:nvSpPr>
          <p:cNvPr id="10" name="Left-Up Arrow 9">
            <a:extLst>
              <a:ext uri="{FF2B5EF4-FFF2-40B4-BE49-F238E27FC236}">
                <a16:creationId xmlns:a16="http://schemas.microsoft.com/office/drawing/2014/main" id="{362AD7AA-F3D8-AC3D-D0A2-DF27930067C5}"/>
              </a:ext>
            </a:extLst>
          </p:cNvPr>
          <p:cNvSpPr/>
          <p:nvPr userDrawn="1"/>
        </p:nvSpPr>
        <p:spPr>
          <a:xfrm rot="8100000">
            <a:off x="3170057" y="3062053"/>
            <a:ext cx="1880839" cy="1801043"/>
          </a:xfrm>
          <a:prstGeom prst="leftUpArrow">
            <a:avLst>
              <a:gd name="adj1" fmla="val 3324"/>
              <a:gd name="adj2" fmla="val 5861"/>
              <a:gd name="adj3" fmla="val 16503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85524A-63BA-C650-E9BA-478FB665CE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8035" y="1942203"/>
            <a:ext cx="1044536" cy="906032"/>
          </a:xfrm>
          <a:prstGeom prst="rect">
            <a:avLst/>
          </a:prstGeom>
          <a:effectLst>
            <a:glow rad="139700">
              <a:schemeClr val="accent6">
                <a:lumMod val="50000"/>
                <a:alpha val="30000"/>
              </a:schemeClr>
            </a:glo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AE5231-6E9B-8E81-754A-0C38143A3DAB}"/>
              </a:ext>
            </a:extLst>
          </p:cNvPr>
          <p:cNvSpPr txBox="1"/>
          <p:nvPr userDrawn="1"/>
        </p:nvSpPr>
        <p:spPr>
          <a:xfrm>
            <a:off x="6438417" y="1496074"/>
            <a:ext cx="1843773" cy="375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ln w="6350">
                  <a:solidFill>
                    <a:schemeClr val="bg1"/>
                  </a:solidFill>
                </a:ln>
                <a:effectLst>
                  <a:outerShdw blurRad="50800" dist="38100" dir="9600000" sx="104000" sy="104000" algn="tl" rotWithShape="0">
                    <a:schemeClr val="accent6">
                      <a:lumMod val="50000"/>
                      <a:alpha val="50000"/>
                    </a:schemeClr>
                  </a:outerShdw>
                </a:effectLst>
              </a:rPr>
              <a:t>Enhanced</a:t>
            </a: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r>
              <a:rPr lang="en-US" sz="2800">
                <a:ln w="6350">
                  <a:noFill/>
                </a:ln>
              </a:rPr>
              <a:t>Traditional</a:t>
            </a:r>
            <a:endParaRPr lang="en-US" sz="2400">
              <a:ln w="6350">
                <a:noFill/>
              </a:ln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045823-D468-4E85-E5E5-EEF2FA39CF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039" y="4844058"/>
            <a:ext cx="457200" cy="4614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A7B6DE-CB27-BD91-14F9-A9046CB83A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5440" y="4699350"/>
            <a:ext cx="457200" cy="4614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B77E3E-E146-EADC-F117-026B302E730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4097" y="1957761"/>
            <a:ext cx="457200" cy="4614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FA6E37-D09C-75E2-CF01-2A3498B649C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937" y="5154394"/>
            <a:ext cx="457200" cy="4614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6EF67B-8EC4-F535-3CF5-D75EB0C590F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6998" y="4997917"/>
            <a:ext cx="457200" cy="4614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3A281A-2C1D-7B92-ADBC-7441FFB277F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4363" y="4617994"/>
            <a:ext cx="457200" cy="4614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484ED2-77FE-1467-A829-9EACB3DE3F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9010" y="2369891"/>
            <a:ext cx="457200" cy="4614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CA9B9C6-E2D4-48F6-2689-9EA3ADB9FF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393" y="2045171"/>
            <a:ext cx="457200" cy="4614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3003DF7-F037-2DF8-5F04-F13BA98568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5768" y="2133062"/>
            <a:ext cx="457200" cy="4614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E3D8DA-CA4F-188B-B963-057C4065C95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141" y="4392951"/>
            <a:ext cx="457200" cy="46142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8C5072C7-627D-F750-3DEA-41A9DDE47BA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857383" y="5083452"/>
            <a:ext cx="1005840" cy="1005840"/>
            <a:chOff x="7369455" y="2721180"/>
            <a:chExt cx="682296" cy="682296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CA4C08C-25FF-4B56-B5E4-C3AAC7E5C699}"/>
                </a:ext>
              </a:extLst>
            </p:cNvPr>
            <p:cNvCxnSpPr/>
            <p:nvPr/>
          </p:nvCxnSpPr>
          <p:spPr>
            <a:xfrm flipV="1">
              <a:off x="7710603" y="2757550"/>
              <a:ext cx="0" cy="547573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D8D5D2E-8348-5614-2082-3D774B40F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55" y="2721180"/>
              <a:ext cx="682296" cy="682296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FFED08C7-C45C-0E9A-CF4C-2E5FC0DE4B9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3539" y="1670062"/>
            <a:ext cx="457200" cy="46016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F08E749-0199-DA9C-EC5A-DD4408A6F61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9981" y="1639947"/>
            <a:ext cx="457200" cy="4601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41D9F62-BB9B-EBAA-28CF-DA184232513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2630" y="1812799"/>
            <a:ext cx="457200" cy="46016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951037C-74D5-E648-9CF6-C527F5978C2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4052" y="2065801"/>
            <a:ext cx="457200" cy="46016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AB67627-7D62-E66E-EAA9-1BD82AD27A9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6852" y="2246672"/>
            <a:ext cx="457200" cy="46016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612B441-FC27-1B7A-2715-4067FCBAA17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1111" y="2642088"/>
            <a:ext cx="457200" cy="46016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1EB71D3-3448-E1BF-A6A5-4461D0EF996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4940" y="2600779"/>
            <a:ext cx="457200" cy="46016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6CD7E08-EC19-A184-5F22-6E3C2EC2513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9201" y="2180648"/>
            <a:ext cx="457200" cy="46016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2FBD082-2D96-4B38-06B1-5F8D244335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8214" y="4953807"/>
            <a:ext cx="457200" cy="46142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1CB0A7F-B963-C1F8-388A-087F24365D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7329" y="4855347"/>
            <a:ext cx="457200" cy="46142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7650348-30B3-86FB-36DB-3736496B18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414" y="4831456"/>
            <a:ext cx="457200" cy="46142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C91AD91-5232-495E-8251-F6491058D0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7241" y="5726509"/>
            <a:ext cx="457200" cy="4614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47BD2C9-AB5D-8DD5-0FDB-402A282356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1052" y="5409364"/>
            <a:ext cx="457200" cy="46142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ADEF4AD-BB60-03A4-85C9-5F16A9C153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126" y="5248545"/>
            <a:ext cx="457200" cy="46142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3C667B8-04C1-B681-0A26-6AF7C5B35D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4441" y="5849764"/>
            <a:ext cx="457200" cy="46142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6FDC92A-32D0-4701-2D90-D5D557AE65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0376" y="5283061"/>
            <a:ext cx="457200" cy="46142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320DB05-920E-52E3-5C93-5D61372820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6536" y="5189558"/>
            <a:ext cx="457200" cy="46142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6BD3BB9-2F98-5BE5-9E0D-45E9D407F6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1172" y="4744290"/>
            <a:ext cx="457200" cy="46142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C77A7C3-682B-63DE-4C8C-F9EEAA0347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803" y="2475317"/>
            <a:ext cx="457200" cy="46142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53BC63-7071-4B47-54EA-2FD38E11BC5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2477" y="2502312"/>
            <a:ext cx="457200" cy="46142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B544D50-5319-0EF0-D16D-E979BA9C74D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727" y="3360571"/>
            <a:ext cx="863591" cy="1256134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0940DB72-3C3A-96B9-AE78-5D0CB60CE5A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82843" y="3365559"/>
            <a:ext cx="794936" cy="794936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47012396-4A60-7544-1DBD-5D98EE3C0DF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88709" y="3764653"/>
            <a:ext cx="794936" cy="794936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DD5B5BBC-7D64-2690-1639-55D58344AE2E}"/>
              </a:ext>
            </a:extLst>
          </p:cNvPr>
          <p:cNvSpPr txBox="1"/>
          <p:nvPr userDrawn="1"/>
        </p:nvSpPr>
        <p:spPr>
          <a:xfrm rot="18900000">
            <a:off x="3129371" y="3247796"/>
            <a:ext cx="595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random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595A10C-DE13-309A-C058-84F5689572FE}"/>
              </a:ext>
            </a:extLst>
          </p:cNvPr>
          <p:cNvSpPr txBox="1"/>
          <p:nvPr userDrawn="1"/>
        </p:nvSpPr>
        <p:spPr>
          <a:xfrm rot="2700000">
            <a:off x="3168810" y="4285269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assignment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83799998-A468-5D64-5A14-2F3FB4F5BAE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4996" y="3341019"/>
            <a:ext cx="1675562" cy="1375725"/>
          </a:xfrm>
          <a:prstGeom prst="rect">
            <a:avLst/>
          </a:prstGeom>
        </p:spPr>
      </p:pic>
      <p:sp>
        <p:nvSpPr>
          <p:cNvPr id="64" name="Freeform: Shape 132">
            <a:extLst>
              <a:ext uri="{FF2B5EF4-FFF2-40B4-BE49-F238E27FC236}">
                <a16:creationId xmlns:a16="http://schemas.microsoft.com/office/drawing/2014/main" id="{40150D6E-4036-0C17-B5ED-3AB76426F8D0}"/>
              </a:ext>
            </a:extLst>
          </p:cNvPr>
          <p:cNvSpPr/>
          <p:nvPr userDrawn="1"/>
        </p:nvSpPr>
        <p:spPr>
          <a:xfrm>
            <a:off x="10029836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5" name="Freeform: Shape 21">
            <a:extLst>
              <a:ext uri="{FF2B5EF4-FFF2-40B4-BE49-F238E27FC236}">
                <a16:creationId xmlns:a16="http://schemas.microsoft.com/office/drawing/2014/main" id="{9633B522-0837-71CF-B004-7CC245E4E4F5}"/>
              </a:ext>
            </a:extLst>
          </p:cNvPr>
          <p:cNvSpPr/>
          <p:nvPr userDrawn="1"/>
        </p:nvSpPr>
        <p:spPr>
          <a:xfrm>
            <a:off x="8965805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6" name="Freeform: Shape 22">
            <a:extLst>
              <a:ext uri="{FF2B5EF4-FFF2-40B4-BE49-F238E27FC236}">
                <a16:creationId xmlns:a16="http://schemas.microsoft.com/office/drawing/2014/main" id="{7CE8AD2B-C72E-72EC-C8B8-69DD53D4C3FC}"/>
              </a:ext>
            </a:extLst>
          </p:cNvPr>
          <p:cNvSpPr/>
          <p:nvPr userDrawn="1"/>
        </p:nvSpPr>
        <p:spPr>
          <a:xfrm>
            <a:off x="9231813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7" name="Freeform: Shape 23">
            <a:extLst>
              <a:ext uri="{FF2B5EF4-FFF2-40B4-BE49-F238E27FC236}">
                <a16:creationId xmlns:a16="http://schemas.microsoft.com/office/drawing/2014/main" id="{F489E57B-3783-8400-0AEE-C28AAACF4CDE}"/>
              </a:ext>
            </a:extLst>
          </p:cNvPr>
          <p:cNvSpPr/>
          <p:nvPr userDrawn="1"/>
        </p:nvSpPr>
        <p:spPr>
          <a:xfrm>
            <a:off x="9497821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8" name="Freeform: Shape 24">
            <a:extLst>
              <a:ext uri="{FF2B5EF4-FFF2-40B4-BE49-F238E27FC236}">
                <a16:creationId xmlns:a16="http://schemas.microsoft.com/office/drawing/2014/main" id="{6B4CBF95-AFE4-D998-F337-607B261F09D9}"/>
              </a:ext>
            </a:extLst>
          </p:cNvPr>
          <p:cNvSpPr/>
          <p:nvPr userDrawn="1"/>
        </p:nvSpPr>
        <p:spPr>
          <a:xfrm>
            <a:off x="9763829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9" name="Freeform: Shape 21">
            <a:extLst>
              <a:ext uri="{FF2B5EF4-FFF2-40B4-BE49-F238E27FC236}">
                <a16:creationId xmlns:a16="http://schemas.microsoft.com/office/drawing/2014/main" id="{76A93971-02B5-881B-A9BC-4B327372A199}"/>
              </a:ext>
            </a:extLst>
          </p:cNvPr>
          <p:cNvSpPr/>
          <p:nvPr userDrawn="1"/>
        </p:nvSpPr>
        <p:spPr>
          <a:xfrm>
            <a:off x="8699797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 up Success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0" name="Freeform: Shape 132">
            <a:extLst>
              <a:ext uri="{FF2B5EF4-FFF2-40B4-BE49-F238E27FC236}">
                <a16:creationId xmlns:a16="http://schemas.microsoft.com/office/drawing/2014/main" id="{AC6DC209-37F3-CDD7-2162-427E00FF65B5}"/>
              </a:ext>
            </a:extLst>
          </p:cNvPr>
          <p:cNvSpPr/>
          <p:nvPr userDrawn="1"/>
        </p:nvSpPr>
        <p:spPr>
          <a:xfrm>
            <a:off x="10031553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1" name="Freeform: Shape 21">
            <a:extLst>
              <a:ext uri="{FF2B5EF4-FFF2-40B4-BE49-F238E27FC236}">
                <a16:creationId xmlns:a16="http://schemas.microsoft.com/office/drawing/2014/main" id="{ED34A431-E262-13BC-0C43-31CCFE2A3961}"/>
              </a:ext>
            </a:extLst>
          </p:cNvPr>
          <p:cNvSpPr/>
          <p:nvPr userDrawn="1"/>
        </p:nvSpPr>
        <p:spPr>
          <a:xfrm>
            <a:off x="8967522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2" name="Freeform: Shape 22">
            <a:extLst>
              <a:ext uri="{FF2B5EF4-FFF2-40B4-BE49-F238E27FC236}">
                <a16:creationId xmlns:a16="http://schemas.microsoft.com/office/drawing/2014/main" id="{40B16DC6-1207-1F95-1B1B-C7118264B9A1}"/>
              </a:ext>
            </a:extLst>
          </p:cNvPr>
          <p:cNvSpPr/>
          <p:nvPr userDrawn="1"/>
        </p:nvSpPr>
        <p:spPr>
          <a:xfrm>
            <a:off x="9233530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3" name="Freeform: Shape 23">
            <a:extLst>
              <a:ext uri="{FF2B5EF4-FFF2-40B4-BE49-F238E27FC236}">
                <a16:creationId xmlns:a16="http://schemas.microsoft.com/office/drawing/2014/main" id="{326D5D4F-AEE6-2D10-9399-BE1A8B0D65C7}"/>
              </a:ext>
            </a:extLst>
          </p:cNvPr>
          <p:cNvSpPr/>
          <p:nvPr userDrawn="1"/>
        </p:nvSpPr>
        <p:spPr>
          <a:xfrm>
            <a:off x="9499538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4" name="Freeform: Shape 24">
            <a:extLst>
              <a:ext uri="{FF2B5EF4-FFF2-40B4-BE49-F238E27FC236}">
                <a16:creationId xmlns:a16="http://schemas.microsoft.com/office/drawing/2014/main" id="{93A3FA7D-B484-7173-22D8-8884CF3DA92F}"/>
              </a:ext>
            </a:extLst>
          </p:cNvPr>
          <p:cNvSpPr/>
          <p:nvPr userDrawn="1"/>
        </p:nvSpPr>
        <p:spPr>
          <a:xfrm>
            <a:off x="9765546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5" name="Freeform: Shape 21">
            <a:extLst>
              <a:ext uri="{FF2B5EF4-FFF2-40B4-BE49-F238E27FC236}">
                <a16:creationId xmlns:a16="http://schemas.microsoft.com/office/drawing/2014/main" id="{D3391CE6-3482-13F1-B387-49D8F1FF6638}"/>
              </a:ext>
            </a:extLst>
          </p:cNvPr>
          <p:cNvSpPr/>
          <p:nvPr userDrawn="1"/>
        </p:nvSpPr>
        <p:spPr>
          <a:xfrm>
            <a:off x="8701514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 up Success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EF7249D-FAFE-5379-FFF4-8114D33C9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0908" y="5021667"/>
            <a:ext cx="1876684" cy="115922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CB53BF-325C-49B0-B629-B95743E9FA8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3124" y="1758774"/>
            <a:ext cx="884341" cy="1144598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10D3A125-A29B-A3F5-5360-94DB3300FFD2}"/>
              </a:ext>
            </a:extLst>
          </p:cNvPr>
          <p:cNvSpPr txBox="1"/>
          <p:nvPr userDrawn="1"/>
        </p:nvSpPr>
        <p:spPr>
          <a:xfrm>
            <a:off x="10562257" y="2657813"/>
            <a:ext cx="1346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Analyze</a:t>
            </a:r>
          </a:p>
        </p:txBody>
      </p:sp>
      <p:pic>
        <p:nvPicPr>
          <p:cNvPr id="79" name="Graphic 78">
            <a:extLst>
              <a:ext uri="{FF2B5EF4-FFF2-40B4-BE49-F238E27FC236}">
                <a16:creationId xmlns:a16="http://schemas.microsoft.com/office/drawing/2014/main" id="{B1F26F00-EF93-2919-F8A9-D8129475802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591618" y="3538563"/>
            <a:ext cx="1287353" cy="846622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3D0E7D6D-4B15-827E-C5E3-1C23187816B5}"/>
              </a:ext>
            </a:extLst>
          </p:cNvPr>
          <p:cNvSpPr txBox="1"/>
          <p:nvPr userDrawn="1"/>
        </p:nvSpPr>
        <p:spPr>
          <a:xfrm>
            <a:off x="10584443" y="4029053"/>
            <a:ext cx="1301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Finalize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A78556F-6CB9-70F1-53EF-D1204E088E1A}"/>
              </a:ext>
            </a:extLst>
          </p:cNvPr>
          <p:cNvSpPr txBox="1"/>
          <p:nvPr userDrawn="1"/>
        </p:nvSpPr>
        <p:spPr>
          <a:xfrm rot="20361813">
            <a:off x="10222900" y="5241215"/>
            <a:ext cx="2014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Disseminate</a:t>
            </a:r>
          </a:p>
        </p:txBody>
      </p:sp>
    </p:spTree>
    <p:extLst>
      <p:ext uri="{BB962C8B-B14F-4D97-AF65-F5344CB8AC3E}">
        <p14:creationId xmlns:p14="http://schemas.microsoft.com/office/powerpoint/2010/main" val="4797992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 RC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06209482"/>
              </p:ext>
            </p:extLst>
          </p:nvPr>
        </p:nvGraphicFramePr>
        <p:xfrm>
          <a:off x="0" y="0"/>
          <a:ext cx="12161521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23093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3453982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594631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829852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Randomized Control Trial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Train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A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62363" indent="0" algn="ctr">
                        <a:tabLst/>
                      </a:pPr>
                      <a:endParaRPr lang="en-US" sz="2400"/>
                    </a:p>
                    <a:p>
                      <a:pPr marL="3662363" indent="0" algn="ctr">
                        <a:tabLst/>
                      </a:pPr>
                      <a:endParaRPr lang="en-US" sz="2400"/>
                    </a:p>
                    <a:p>
                      <a:pPr marL="3662363" indent="0" algn="ctr">
                        <a:tabLst/>
                      </a:pPr>
                      <a:r>
                        <a:rPr lang="en-US" sz="2400"/>
                        <a:t>Implementation</a:t>
                      </a:r>
                    </a:p>
                    <a:p>
                      <a:pPr marL="3662363" indent="0" algn="ctr">
                        <a:tabLst/>
                      </a:pPr>
                      <a:r>
                        <a:rPr lang="en-US" sz="2400"/>
                        <a:t>Support</a:t>
                      </a:r>
                      <a:endParaRPr lang="en-US" sz="16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507947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62363" indent="0" algn="ctr">
                        <a:tabLst/>
                      </a:pPr>
                      <a:endParaRPr lang="en-US" sz="2000"/>
                    </a:p>
                    <a:p>
                      <a:pPr marL="3662363" indent="0" algn="ctr">
                        <a:tabLst/>
                      </a:pPr>
                      <a:endParaRPr lang="en-US" sz="2000"/>
                    </a:p>
                    <a:p>
                      <a:pPr marL="3662363" indent="0" algn="ctr">
                        <a:tabLst/>
                      </a:pPr>
                      <a:r>
                        <a:rPr lang="en-US" sz="2400"/>
                        <a:t>Implementation</a:t>
                      </a:r>
                    </a:p>
                    <a:p>
                      <a:pPr marL="3662363" indent="0" algn="ctr">
                        <a:tabLst/>
                      </a:pPr>
                      <a:r>
                        <a:rPr lang="en-US" sz="2400"/>
                        <a:t>Support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122279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 and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181948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49493C-D252-A808-4519-E47A8863B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90" y="142592"/>
            <a:ext cx="7768296" cy="12714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6203D0-4FBC-2FC7-4960-2F8926FB74ED}"/>
              </a:ext>
            </a:extLst>
          </p:cNvPr>
          <p:cNvSpPr txBox="1"/>
          <p:nvPr userDrawn="1"/>
        </p:nvSpPr>
        <p:spPr>
          <a:xfrm>
            <a:off x="6438417" y="1619644"/>
            <a:ext cx="1843773" cy="375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ln w="6350">
                  <a:solidFill>
                    <a:schemeClr val="bg1"/>
                  </a:solidFill>
                </a:ln>
                <a:effectLst>
                  <a:outerShdw blurRad="50800" dist="38100" dir="9600000" sx="104000" sy="104000" algn="tl" rotWithShape="0">
                    <a:schemeClr val="accent6">
                      <a:lumMod val="50000"/>
                      <a:alpha val="50000"/>
                    </a:schemeClr>
                  </a:outerShdw>
                </a:effectLst>
              </a:rPr>
              <a:t>Enhanced</a:t>
            </a: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r>
              <a:rPr lang="en-US" sz="2800">
                <a:ln w="6350">
                  <a:noFill/>
                </a:ln>
              </a:rPr>
              <a:t>Traditional</a:t>
            </a:r>
            <a:endParaRPr lang="en-US" sz="2400">
              <a:ln w="6350">
                <a:noFill/>
              </a:ln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B9F967-7597-F145-B111-9C117B8AF3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7070" y="4318778"/>
            <a:ext cx="457200" cy="4614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13A997-CEF8-BDBA-0371-A04EB8289D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5970" y="1786315"/>
            <a:ext cx="457200" cy="4614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D5EC82-3B43-3C70-7785-46CED60D29E5}"/>
              </a:ext>
            </a:extLst>
          </p:cNvPr>
          <p:cNvSpPr txBox="1"/>
          <p:nvPr userDrawn="1"/>
        </p:nvSpPr>
        <p:spPr>
          <a:xfrm>
            <a:off x="1099726" y="5719487"/>
            <a:ext cx="1573620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/>
              <a:t>16 Elementary Schools</a:t>
            </a:r>
          </a:p>
        </p:txBody>
      </p:sp>
      <p:sp>
        <p:nvSpPr>
          <p:cNvPr id="11" name="Left-Up Arrow 10">
            <a:extLst>
              <a:ext uri="{FF2B5EF4-FFF2-40B4-BE49-F238E27FC236}">
                <a16:creationId xmlns:a16="http://schemas.microsoft.com/office/drawing/2014/main" id="{1A6E4E2C-E43C-BA64-33FF-83363947E31D}"/>
              </a:ext>
            </a:extLst>
          </p:cNvPr>
          <p:cNvSpPr/>
          <p:nvPr userDrawn="1"/>
        </p:nvSpPr>
        <p:spPr>
          <a:xfrm rot="8100000">
            <a:off x="3170057" y="3062053"/>
            <a:ext cx="1880839" cy="1801043"/>
          </a:xfrm>
          <a:prstGeom prst="leftUpArrow">
            <a:avLst>
              <a:gd name="adj1" fmla="val 3324"/>
              <a:gd name="adj2" fmla="val 5861"/>
              <a:gd name="adj3" fmla="val 16503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03C3D0-6911-F2CD-4D2B-00F8D704D2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8035" y="2127558"/>
            <a:ext cx="1044536" cy="906032"/>
          </a:xfrm>
          <a:prstGeom prst="rect">
            <a:avLst/>
          </a:prstGeom>
          <a:effectLst>
            <a:glow rad="139700">
              <a:schemeClr val="accent6">
                <a:lumMod val="50000"/>
                <a:alpha val="30000"/>
              </a:schemeClr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CFAA06-CCBD-E01F-F3CC-F57E10E36F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039" y="4844058"/>
            <a:ext cx="457200" cy="4614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84D9A8-C568-DF7A-B15F-6FB7C29A42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5440" y="4699350"/>
            <a:ext cx="457200" cy="4614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6845AE-EA82-AD78-FB77-4B359180DD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4097" y="1957761"/>
            <a:ext cx="457200" cy="4614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701DE0-C6A1-C84C-44AA-21A10798217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937" y="5154394"/>
            <a:ext cx="457200" cy="4614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0DA8E8-9B59-4E01-AC46-29DA37AEA86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6998" y="4997917"/>
            <a:ext cx="457200" cy="4614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B85646A-93A2-DF47-8A2D-09B92847C5D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4363" y="4617994"/>
            <a:ext cx="457200" cy="4614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D9E4A9-596E-B9BE-2DA2-74C4EB7E2B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9010" y="2369891"/>
            <a:ext cx="457200" cy="4614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620A6B5-1240-79E0-C079-7ED2677F812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393" y="2045171"/>
            <a:ext cx="457200" cy="4614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5AEC606-DC0D-FF79-438F-CEACAEEA4B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5768" y="2133062"/>
            <a:ext cx="457200" cy="4614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C5ED479-92D0-B0CC-DEBA-0209B265005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141" y="4392951"/>
            <a:ext cx="457200" cy="46142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F2F6C86-5731-4090-4DE4-6E30CD47CFE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857383" y="5268806"/>
            <a:ext cx="1005840" cy="1005840"/>
            <a:chOff x="7369455" y="2721180"/>
            <a:chExt cx="682296" cy="682296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14DD82D-20A8-E3CC-D7AA-1A9775483CA3}"/>
                </a:ext>
              </a:extLst>
            </p:cNvPr>
            <p:cNvCxnSpPr/>
            <p:nvPr/>
          </p:nvCxnSpPr>
          <p:spPr>
            <a:xfrm flipV="1">
              <a:off x="7710603" y="2757550"/>
              <a:ext cx="0" cy="547573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8150C90-2441-F817-4D61-9772A5D08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55" y="2721180"/>
              <a:ext cx="682296" cy="682296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4BB1AFF0-5519-EFFC-F9A0-5557C819D2A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3539" y="1670062"/>
            <a:ext cx="457200" cy="46016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3E7101C-1365-BE25-DC53-9CB5F7360A4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9981" y="1639947"/>
            <a:ext cx="457200" cy="4601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35A4D47-DEE3-F0B0-08C8-E0F6484F00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2630" y="1812799"/>
            <a:ext cx="457200" cy="46016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E33DF2C-8B27-003D-6782-35D197F5E35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4052" y="2065801"/>
            <a:ext cx="457200" cy="46016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901FE07-7164-AAF4-7D51-8D372B351E7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6852" y="2246672"/>
            <a:ext cx="457200" cy="46016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C1DFDC0-CAEE-DD88-F5E3-CC145F7BEF3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1111" y="2642088"/>
            <a:ext cx="457200" cy="46016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066AB7B-6EDC-3ADE-AC58-78A9724354B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4940" y="2600779"/>
            <a:ext cx="457200" cy="46016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1A1212D-8C85-2DD3-E5EB-9517D43DF3D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9201" y="2180648"/>
            <a:ext cx="457200" cy="46016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497A6B8-C1CE-1B84-8892-F290D8FDA6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8214" y="4953807"/>
            <a:ext cx="457200" cy="46142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8BBEA51-9506-856A-F52D-B83A870C61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7329" y="4855347"/>
            <a:ext cx="457200" cy="46142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2A8D40D-E37D-6EA9-15C8-A024BECDCB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414" y="4831456"/>
            <a:ext cx="457200" cy="46142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3EFE884-5135-D073-E139-278DF03F81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7241" y="5726509"/>
            <a:ext cx="457200" cy="4614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9ACD042-D3E6-5BE0-4CB2-24DDD667E5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1052" y="5409364"/>
            <a:ext cx="457200" cy="46142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809DD1E-FFAA-3E7F-4D29-A337D51DA5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126" y="5248545"/>
            <a:ext cx="457200" cy="46142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DCC4D23-A0C9-265E-30B7-0B99444AF8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4441" y="5849764"/>
            <a:ext cx="457200" cy="46142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7DBEE99-0D70-843E-82E5-85FF0F0288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0376" y="5283061"/>
            <a:ext cx="457200" cy="46142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4641A40-730B-6DCB-FBAB-601367743B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6536" y="5189558"/>
            <a:ext cx="457200" cy="46142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0F236AF-B5F3-67FB-8CF6-5670D331E2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803" y="2475317"/>
            <a:ext cx="457200" cy="46142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2DE2397-239A-1E56-6A59-FBC6901914D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2477" y="2502312"/>
            <a:ext cx="457200" cy="46142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E07B25F8-9CCD-4782-57D9-0947BA15FCAB}"/>
              </a:ext>
            </a:extLst>
          </p:cNvPr>
          <p:cNvSpPr txBox="1"/>
          <p:nvPr userDrawn="1"/>
        </p:nvSpPr>
        <p:spPr>
          <a:xfrm rot="18900000">
            <a:off x="3129371" y="3247796"/>
            <a:ext cx="595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random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44A0490-A0BC-84BA-71C9-64FA1FEA446C}"/>
              </a:ext>
            </a:extLst>
          </p:cNvPr>
          <p:cNvSpPr txBox="1"/>
          <p:nvPr userDrawn="1"/>
        </p:nvSpPr>
        <p:spPr>
          <a:xfrm rot="2700000">
            <a:off x="3168810" y="4285269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assignment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6FA7D59-8F14-735B-3172-CF18FB7C94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0908" y="5021667"/>
            <a:ext cx="1876684" cy="115922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6EDBF43-7B6B-78C8-2901-D17DF6B349F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3124" y="1758774"/>
            <a:ext cx="884341" cy="1144598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68AD6CC0-5818-7710-A2D4-F876C2122E90}"/>
              </a:ext>
            </a:extLst>
          </p:cNvPr>
          <p:cNvSpPr txBox="1"/>
          <p:nvPr userDrawn="1"/>
        </p:nvSpPr>
        <p:spPr>
          <a:xfrm>
            <a:off x="10562257" y="2657813"/>
            <a:ext cx="1346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Analyze</a:t>
            </a:r>
          </a:p>
        </p:txBody>
      </p:sp>
      <p:pic>
        <p:nvPicPr>
          <p:cNvPr id="63" name="Graphic 62">
            <a:extLst>
              <a:ext uri="{FF2B5EF4-FFF2-40B4-BE49-F238E27FC236}">
                <a16:creationId xmlns:a16="http://schemas.microsoft.com/office/drawing/2014/main" id="{3EE8A4E9-6B9B-D93F-1BA9-86E9E293DBA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91618" y="3552610"/>
            <a:ext cx="1287353" cy="846622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6732F903-6F3D-9889-EF85-FD6DEAE8C01C}"/>
              </a:ext>
            </a:extLst>
          </p:cNvPr>
          <p:cNvSpPr txBox="1"/>
          <p:nvPr userDrawn="1"/>
        </p:nvSpPr>
        <p:spPr>
          <a:xfrm>
            <a:off x="10584443" y="4043100"/>
            <a:ext cx="1301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Finalize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81F2A90-CA60-3191-830A-1858CB93FBDB}"/>
              </a:ext>
            </a:extLst>
          </p:cNvPr>
          <p:cNvSpPr txBox="1"/>
          <p:nvPr userDrawn="1"/>
        </p:nvSpPr>
        <p:spPr>
          <a:xfrm rot="20361813">
            <a:off x="10222900" y="5241215"/>
            <a:ext cx="2014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Disseminate</a:t>
            </a:r>
          </a:p>
        </p:txBody>
      </p:sp>
      <p:sp>
        <p:nvSpPr>
          <p:cNvPr id="66" name="Freeform: Shape 132">
            <a:extLst>
              <a:ext uri="{FF2B5EF4-FFF2-40B4-BE49-F238E27FC236}">
                <a16:creationId xmlns:a16="http://schemas.microsoft.com/office/drawing/2014/main" id="{F2829704-8721-8EFB-ED62-8443DD418425}"/>
              </a:ext>
            </a:extLst>
          </p:cNvPr>
          <p:cNvSpPr/>
          <p:nvPr userDrawn="1"/>
        </p:nvSpPr>
        <p:spPr>
          <a:xfrm>
            <a:off x="6465555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7" name="Freeform: Shape 21">
            <a:extLst>
              <a:ext uri="{FF2B5EF4-FFF2-40B4-BE49-F238E27FC236}">
                <a16:creationId xmlns:a16="http://schemas.microsoft.com/office/drawing/2014/main" id="{CE9792EA-4CFC-2ADE-D90E-DBF453BBCE4C}"/>
              </a:ext>
            </a:extLst>
          </p:cNvPr>
          <p:cNvSpPr/>
          <p:nvPr userDrawn="1"/>
        </p:nvSpPr>
        <p:spPr>
          <a:xfrm>
            <a:off x="4901323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8" name="Freeform: Shape 22">
            <a:extLst>
              <a:ext uri="{FF2B5EF4-FFF2-40B4-BE49-F238E27FC236}">
                <a16:creationId xmlns:a16="http://schemas.microsoft.com/office/drawing/2014/main" id="{C3FFA10A-65B2-B56F-8676-F45C34F313E6}"/>
              </a:ext>
            </a:extLst>
          </p:cNvPr>
          <p:cNvSpPr/>
          <p:nvPr userDrawn="1"/>
        </p:nvSpPr>
        <p:spPr>
          <a:xfrm>
            <a:off x="5292381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9" name="Freeform: Shape 23">
            <a:extLst>
              <a:ext uri="{FF2B5EF4-FFF2-40B4-BE49-F238E27FC236}">
                <a16:creationId xmlns:a16="http://schemas.microsoft.com/office/drawing/2014/main" id="{E6D24B68-2C2D-49CE-2B4A-FEC4C9184E94}"/>
              </a:ext>
            </a:extLst>
          </p:cNvPr>
          <p:cNvSpPr/>
          <p:nvPr userDrawn="1"/>
        </p:nvSpPr>
        <p:spPr>
          <a:xfrm>
            <a:off x="5683439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0" name="Freeform: Shape 24">
            <a:extLst>
              <a:ext uri="{FF2B5EF4-FFF2-40B4-BE49-F238E27FC236}">
                <a16:creationId xmlns:a16="http://schemas.microsoft.com/office/drawing/2014/main" id="{AB39AA2F-4D82-CF6A-377A-C0C3C5569295}"/>
              </a:ext>
            </a:extLst>
          </p:cNvPr>
          <p:cNvSpPr/>
          <p:nvPr userDrawn="1"/>
        </p:nvSpPr>
        <p:spPr>
          <a:xfrm>
            <a:off x="6074497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1" name="Freeform: Shape 21">
            <a:extLst>
              <a:ext uri="{FF2B5EF4-FFF2-40B4-BE49-F238E27FC236}">
                <a16:creationId xmlns:a16="http://schemas.microsoft.com/office/drawing/2014/main" id="{7E0B0B26-794D-BB06-44E6-BE9C2D596434}"/>
              </a:ext>
            </a:extLst>
          </p:cNvPr>
          <p:cNvSpPr/>
          <p:nvPr userDrawn="1"/>
        </p:nvSpPr>
        <p:spPr>
          <a:xfrm>
            <a:off x="4418825" y="3243749"/>
            <a:ext cx="45720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Setting up for Success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D7C6545C-29CB-C659-174E-EFCFC0E21C7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8657" y="3256324"/>
            <a:ext cx="365760" cy="532015"/>
          </a:xfrm>
          <a:prstGeom prst="rect">
            <a:avLst/>
          </a:prstGeom>
        </p:spPr>
      </p:pic>
      <p:sp>
        <p:nvSpPr>
          <p:cNvPr id="77" name="Freeform: Shape 132">
            <a:extLst>
              <a:ext uri="{FF2B5EF4-FFF2-40B4-BE49-F238E27FC236}">
                <a16:creationId xmlns:a16="http://schemas.microsoft.com/office/drawing/2014/main" id="{D33E81C7-158C-64A5-FE08-BDE694B5CD46}"/>
              </a:ext>
            </a:extLst>
          </p:cNvPr>
          <p:cNvSpPr/>
          <p:nvPr userDrawn="1"/>
        </p:nvSpPr>
        <p:spPr>
          <a:xfrm>
            <a:off x="9531801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8" name="Freeform: Shape 21">
            <a:extLst>
              <a:ext uri="{FF2B5EF4-FFF2-40B4-BE49-F238E27FC236}">
                <a16:creationId xmlns:a16="http://schemas.microsoft.com/office/drawing/2014/main" id="{04D30218-DE26-45FE-5F7A-C767AA1DC2CB}"/>
              </a:ext>
            </a:extLst>
          </p:cNvPr>
          <p:cNvSpPr/>
          <p:nvPr userDrawn="1"/>
        </p:nvSpPr>
        <p:spPr>
          <a:xfrm>
            <a:off x="7967569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9" name="Freeform: Shape 22">
            <a:extLst>
              <a:ext uri="{FF2B5EF4-FFF2-40B4-BE49-F238E27FC236}">
                <a16:creationId xmlns:a16="http://schemas.microsoft.com/office/drawing/2014/main" id="{79CFDD31-D18F-3498-A2FA-056766CBC741}"/>
              </a:ext>
            </a:extLst>
          </p:cNvPr>
          <p:cNvSpPr/>
          <p:nvPr userDrawn="1"/>
        </p:nvSpPr>
        <p:spPr>
          <a:xfrm>
            <a:off x="8358627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80" name="Freeform: Shape 23">
            <a:extLst>
              <a:ext uri="{FF2B5EF4-FFF2-40B4-BE49-F238E27FC236}">
                <a16:creationId xmlns:a16="http://schemas.microsoft.com/office/drawing/2014/main" id="{CF9E81E4-57AF-7768-576C-7EBF4BFD75DC}"/>
              </a:ext>
            </a:extLst>
          </p:cNvPr>
          <p:cNvSpPr/>
          <p:nvPr userDrawn="1"/>
        </p:nvSpPr>
        <p:spPr>
          <a:xfrm>
            <a:off x="8749685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81" name="Freeform: Shape 24">
            <a:extLst>
              <a:ext uri="{FF2B5EF4-FFF2-40B4-BE49-F238E27FC236}">
                <a16:creationId xmlns:a16="http://schemas.microsoft.com/office/drawing/2014/main" id="{93276662-AA86-7A00-A304-1548152CC11F}"/>
              </a:ext>
            </a:extLst>
          </p:cNvPr>
          <p:cNvSpPr/>
          <p:nvPr userDrawn="1"/>
        </p:nvSpPr>
        <p:spPr>
          <a:xfrm>
            <a:off x="9140743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82" name="Freeform: Shape 21">
            <a:extLst>
              <a:ext uri="{FF2B5EF4-FFF2-40B4-BE49-F238E27FC236}">
                <a16:creationId xmlns:a16="http://schemas.microsoft.com/office/drawing/2014/main" id="{73D83A22-AB19-E7F5-AE39-82FFF8B4685D}"/>
              </a:ext>
            </a:extLst>
          </p:cNvPr>
          <p:cNvSpPr/>
          <p:nvPr userDrawn="1"/>
        </p:nvSpPr>
        <p:spPr>
          <a:xfrm>
            <a:off x="7485071" y="3243749"/>
            <a:ext cx="45720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Setting up for Success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83" name="Graphic 82">
            <a:extLst>
              <a:ext uri="{FF2B5EF4-FFF2-40B4-BE49-F238E27FC236}">
                <a16:creationId xmlns:a16="http://schemas.microsoft.com/office/drawing/2014/main" id="{B9D6365E-C12B-1C92-0FE2-0FEF15285D0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897270" y="3816451"/>
            <a:ext cx="320040" cy="320040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11FA59BE-A507-0189-57E3-76A60BDDBA3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023483" y="3926493"/>
            <a:ext cx="320040" cy="32004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4DAF5EF3-E88A-6B2B-CF07-D2F8C3DD7F6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0201" y="4319898"/>
            <a:ext cx="580428" cy="4111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B55107C-E306-F232-A64B-BEDE3B670F2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896" y="3248350"/>
            <a:ext cx="365760" cy="53201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6F1D2B6-6474-BD93-B241-7FECFE136D6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0562" y="4311924"/>
            <a:ext cx="580428" cy="411136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E06A6E96-4D2A-5044-F781-60F02ABB2E5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20947" y="3808477"/>
            <a:ext cx="320040" cy="320040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802F7480-40CD-D338-29E5-F1748593669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947160" y="3918519"/>
            <a:ext cx="320040" cy="3200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FE801D-E025-750B-2882-B785AB58E0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1172" y="4744290"/>
            <a:ext cx="457200" cy="46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97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7FDD8-7DEB-0141-8E02-04ED0BB64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2589F-03A6-8C4B-9E5E-B3308EA8B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D5D1B-7FAB-BC41-A644-B1207C0B2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477BB5-21C0-1642-B38B-ED16B4E55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95166D-C5B7-DD4B-8E8F-878C7D0A3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FD0BC-BFF3-F64A-9A04-3AE79129E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329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69CC7-A0C5-A04B-938A-658C6F5D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9E145E-766F-6446-8E75-3780790448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4C34B-9AAF-4F4E-84E9-EF77BA2A2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3E0B2B-74AD-3342-B8B8-F448BFFE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2B16A8-3D09-0E46-BD19-8060D1EE9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009B72-472D-1A40-A01A-74C7BA884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030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5412E-95D4-E940-9AC2-A8D67817E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C75BFD-D4A7-784A-BEF8-4A0961E113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E5ED9-B9F7-5941-83A7-D1EFD0867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39EC0-B8D8-104D-A5D6-88DE893DB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1E8A3-6369-A24F-BDA1-5C6BF2A53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67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iant Triangle &amp;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709738"/>
            <a:ext cx="8610600" cy="2852737"/>
          </a:xfrm>
          <a:custGeom>
            <a:avLst/>
            <a:gdLst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0 w 8610600"/>
              <a:gd name="connsiteY3" fmla="*/ 2852737 h 2852737"/>
              <a:gd name="connsiteX4" fmla="*/ 0 w 8610600"/>
              <a:gd name="connsiteY4" fmla="*/ 0 h 2852737"/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1643605 w 8610600"/>
              <a:gd name="connsiteY3" fmla="*/ 2841162 h 2852737"/>
              <a:gd name="connsiteX4" fmla="*/ 0 w 8610600"/>
              <a:gd name="connsiteY4" fmla="*/ 0 h 285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10600" h="2852737">
                <a:moveTo>
                  <a:pt x="0" y="0"/>
                </a:moveTo>
                <a:lnTo>
                  <a:pt x="8610600" y="0"/>
                </a:lnTo>
                <a:lnTo>
                  <a:pt x="8610600" y="2852737"/>
                </a:lnTo>
                <a:lnTo>
                  <a:pt x="1643605" y="284116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lIns="1371600" anchor="ctr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8996" y="4589463"/>
            <a:ext cx="661300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437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60B385-501B-D449-9ACC-B676E0887B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619380-41A5-D54D-BCBC-977D41C67A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DED69-8EC6-1441-B307-71DBA581A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78ABD-61C2-314B-AC18-2541DE6CF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BC83D-A47A-9646-A688-B567CE3B6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20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FC1C379-1FB3-A54B-A801-896B503F6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1236" y="5609559"/>
            <a:ext cx="1134809" cy="1111916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77607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6AB7A92D-26CA-8E4A-91B3-DAA129A80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1236" y="5609559"/>
            <a:ext cx="1134809" cy="1111916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10041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82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77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2DC11-DD4D-3344-9EAB-425775B559C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5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63" r:id="rId3"/>
    <p:sldLayoutId id="2147483681" r:id="rId4"/>
    <p:sldLayoutId id="2147483682" r:id="rId5"/>
    <p:sldLayoutId id="2147483678" r:id="rId6"/>
    <p:sldLayoutId id="2147483679" r:id="rId7"/>
    <p:sldLayoutId id="2147483666" r:id="rId8"/>
    <p:sldLayoutId id="2147483667" r:id="rId9"/>
    <p:sldLayoutId id="2147483680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93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Courier New" panose="02070309020205020404" pitchFamily="49" charset="0"/>
        <a:buChar char="o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E4B085-3507-3445-9CAC-E99EB82D6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9F167-34AD-4748-A636-33ADAF9F30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F6A50-431E-A248-AC1C-3430523DCE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ACC7A-0FFB-4944-A41E-1BCEBF78ECE6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62BB9-4FC6-744C-8A52-6966F9E637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140F0-9903-404F-B2FB-F2F234C12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48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  <p:sldLayoutId id="2147483759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i3t.org/fabi" TargetMode="External"/><Relationship Id="rId4" Type="http://schemas.openxmlformats.org/officeDocument/2006/relationships/image" Target="../media/image186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7" Type="http://schemas.openxmlformats.org/officeDocument/2006/relationships/image" Target="../media/image191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0.png"/><Relationship Id="rId5" Type="http://schemas.openxmlformats.org/officeDocument/2006/relationships/image" Target="../media/image189.svg"/><Relationship Id="rId4" Type="http://schemas.openxmlformats.org/officeDocument/2006/relationships/image" Target="../media/image188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6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3.png"/><Relationship Id="rId4" Type="http://schemas.openxmlformats.org/officeDocument/2006/relationships/image" Target="../media/image20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hyperlink" Target="http://www.ci3t.org/measure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05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04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0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png"/><Relationship Id="rId4" Type="http://schemas.openxmlformats.org/officeDocument/2006/relationships/image" Target="../media/image111.png"/></Relationships>
</file>

<file path=ppt/slides/_rels/slide7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11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135.png"/></Relationships>
</file>

<file path=ppt/slides/_rels/slide7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11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135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13" Type="http://schemas.openxmlformats.org/officeDocument/2006/relationships/image" Target="../media/image146.jpeg"/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12" Type="http://schemas.openxmlformats.org/officeDocument/2006/relationships/image" Target="../media/image145.jpe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9.jpeg"/><Relationship Id="rId11" Type="http://schemas.openxmlformats.org/officeDocument/2006/relationships/image" Target="../media/image144.jpeg"/><Relationship Id="rId5" Type="http://schemas.openxmlformats.org/officeDocument/2006/relationships/image" Target="../media/image138.jpeg"/><Relationship Id="rId15" Type="http://schemas.openxmlformats.org/officeDocument/2006/relationships/image" Target="../media/image148.png"/><Relationship Id="rId10" Type="http://schemas.openxmlformats.org/officeDocument/2006/relationships/image" Target="../media/image143.jpeg"/><Relationship Id="rId4" Type="http://schemas.openxmlformats.org/officeDocument/2006/relationships/image" Target="../media/image137.jpeg"/><Relationship Id="rId9" Type="http://schemas.openxmlformats.org/officeDocument/2006/relationships/image" Target="../media/image142.jpeg"/><Relationship Id="rId14" Type="http://schemas.openxmlformats.org/officeDocument/2006/relationships/image" Target="../media/image14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9.png"/><Relationship Id="rId4" Type="http://schemas.openxmlformats.org/officeDocument/2006/relationships/image" Target="../media/image14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4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2.png"/><Relationship Id="rId5" Type="http://schemas.openxmlformats.org/officeDocument/2006/relationships/image" Target="../media/image160.png"/><Relationship Id="rId4" Type="http://schemas.openxmlformats.org/officeDocument/2006/relationships/image" Target="../media/image149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58.pn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2.png"/><Relationship Id="rId5" Type="http://schemas.openxmlformats.org/officeDocument/2006/relationships/image" Target="../media/image160.png"/><Relationship Id="rId4" Type="http://schemas.openxmlformats.org/officeDocument/2006/relationships/image" Target="../media/image1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gif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58.pn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2.png"/><Relationship Id="rId5" Type="http://schemas.openxmlformats.org/officeDocument/2006/relationships/image" Target="../media/image160.png"/><Relationship Id="rId4" Type="http://schemas.openxmlformats.org/officeDocument/2006/relationships/image" Target="../media/image149.png"/><Relationship Id="rId9" Type="http://schemas.openxmlformats.org/officeDocument/2006/relationships/image" Target="../media/image167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58.pn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2.png"/><Relationship Id="rId11" Type="http://schemas.openxmlformats.org/officeDocument/2006/relationships/image" Target="../media/image170.png"/><Relationship Id="rId5" Type="http://schemas.openxmlformats.org/officeDocument/2006/relationships/image" Target="../media/image160.png"/><Relationship Id="rId10" Type="http://schemas.openxmlformats.org/officeDocument/2006/relationships/image" Target="../media/image169.png"/><Relationship Id="rId4" Type="http://schemas.openxmlformats.org/officeDocument/2006/relationships/image" Target="../media/image149.png"/><Relationship Id="rId9" Type="http://schemas.openxmlformats.org/officeDocument/2006/relationships/image" Target="../media/image16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13" Type="http://schemas.openxmlformats.org/officeDocument/2006/relationships/image" Target="../media/image146.jpeg"/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12" Type="http://schemas.openxmlformats.org/officeDocument/2006/relationships/image" Target="../media/image14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9.jpeg"/><Relationship Id="rId11" Type="http://schemas.openxmlformats.org/officeDocument/2006/relationships/image" Target="../media/image144.jpeg"/><Relationship Id="rId5" Type="http://schemas.openxmlformats.org/officeDocument/2006/relationships/image" Target="../media/image138.jpeg"/><Relationship Id="rId15" Type="http://schemas.openxmlformats.org/officeDocument/2006/relationships/image" Target="../media/image149.png"/><Relationship Id="rId10" Type="http://schemas.openxmlformats.org/officeDocument/2006/relationships/image" Target="../media/image143.jpeg"/><Relationship Id="rId4" Type="http://schemas.openxmlformats.org/officeDocument/2006/relationships/image" Target="../media/image137.jpeg"/><Relationship Id="rId9" Type="http://schemas.openxmlformats.org/officeDocument/2006/relationships/image" Target="../media/image142.jpeg"/><Relationship Id="rId14" Type="http://schemas.openxmlformats.org/officeDocument/2006/relationships/image" Target="../media/image1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CB212-66F0-4C3B-B653-2843DDCD3B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423" y="400468"/>
            <a:ext cx="105156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Tertiary (Tier 3) Interventions </a:t>
            </a:r>
            <a:br>
              <a:rPr lang="en-US" dirty="0"/>
            </a:br>
            <a:r>
              <a:rPr lang="en-US" dirty="0"/>
              <a:t>in Ci3T Models: </a:t>
            </a:r>
            <a:br>
              <a:rPr lang="en-US" dirty="0"/>
            </a:br>
            <a:r>
              <a:rPr lang="en-US" dirty="0"/>
              <a:t>Logistics and Illustrations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CB3087-E7D4-73EF-EFD9-C2DBF981D208}"/>
              </a:ext>
            </a:extLst>
          </p:cNvPr>
          <p:cNvSpPr txBox="1"/>
          <p:nvPr/>
        </p:nvSpPr>
        <p:spPr>
          <a:xfrm>
            <a:off x="2697301" y="3105834"/>
            <a:ext cx="75014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EMPOWER+ - Enhanced Session </a:t>
            </a:r>
            <a:r>
              <a:rPr lang="en-US" sz="3600" spc="-150" dirty="0">
                <a:solidFill>
                  <a:prstClr val="black"/>
                </a:solidFill>
                <a:latin typeface="Arial" panose="020B0604020202020204"/>
                <a:ea typeface="+mj-ea"/>
                <a:cs typeface="+mj-cs"/>
              </a:rPr>
              <a:t>5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90778D3-A0E1-A051-D79F-C275D442D2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4612674"/>
              </p:ext>
            </p:extLst>
          </p:nvPr>
        </p:nvGraphicFramePr>
        <p:xfrm>
          <a:off x="3439031" y="3980294"/>
          <a:ext cx="5313938" cy="2162028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656969">
                  <a:extLst>
                    <a:ext uri="{9D8B030D-6E8A-4147-A177-3AD203B41FA5}">
                      <a16:colId xmlns:a16="http://schemas.microsoft.com/office/drawing/2014/main" val="364340752"/>
                    </a:ext>
                  </a:extLst>
                </a:gridCol>
                <a:gridCol w="2656969">
                  <a:extLst>
                    <a:ext uri="{9D8B030D-6E8A-4147-A177-3AD203B41FA5}">
                      <a16:colId xmlns:a16="http://schemas.microsoft.com/office/drawing/2014/main" val="3530202880"/>
                    </a:ext>
                  </a:extLst>
                </a:gridCol>
              </a:tblGrid>
              <a:tr h="30835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Presenters and Contributors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2800"/>
                        <a:t>Contributors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803472"/>
                  </a:ext>
                </a:extLst>
              </a:tr>
              <a:tr h="4566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Allison M. Bernard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Elise Sarasin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2033340"/>
                  </a:ext>
                </a:extLst>
              </a:tr>
              <a:tr h="4566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Mark M. Buckman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Rebecca L. Sherod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1309851"/>
                  </a:ext>
                </a:extLst>
              </a:tr>
              <a:tr h="4566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Kathleen Lynne Lane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Stacie Williams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6822466"/>
                  </a:ext>
                </a:extLst>
              </a:tr>
              <a:tr h="4566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Wendy Peia Oakes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6844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3941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D0E41E6-C38F-8EAD-A61E-0730AA2CE958}"/>
              </a:ext>
            </a:extLst>
          </p:cNvPr>
          <p:cNvSpPr/>
          <p:nvPr/>
        </p:nvSpPr>
        <p:spPr>
          <a:xfrm>
            <a:off x="5906106" y="131999"/>
            <a:ext cx="4791595" cy="1581539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6F0992B-246A-3BE9-07D6-C27535434359}"/>
              </a:ext>
            </a:extLst>
          </p:cNvPr>
          <p:cNvSpPr/>
          <p:nvPr/>
        </p:nvSpPr>
        <p:spPr>
          <a:xfrm>
            <a:off x="5983005" y="2943709"/>
            <a:ext cx="4791595" cy="1581539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6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44C2A-9317-5BAC-97BD-1A8B2259F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/>
              <a:t>Exploring Other Tertiary (Tier 3) Interventions in Ci3T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9D32B8-75FB-344D-07A1-CA316D67AD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8501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452F624-986E-9A55-BD0D-57726C1AB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96" y="496265"/>
            <a:ext cx="5768406" cy="58654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ight Arrow 9">
            <a:extLst>
              <a:ext uri="{FF2B5EF4-FFF2-40B4-BE49-F238E27FC236}">
                <a16:creationId xmlns:a16="http://schemas.microsoft.com/office/drawing/2014/main" id="{EA768960-0E5C-C6E1-574A-4F947333C660}"/>
              </a:ext>
            </a:extLst>
          </p:cNvPr>
          <p:cNvSpPr/>
          <p:nvPr/>
        </p:nvSpPr>
        <p:spPr>
          <a:xfrm rot="21163731">
            <a:off x="5345635" y="5405253"/>
            <a:ext cx="1693581" cy="88750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2AEF1C6-FCAF-CDB0-3E7A-F3DA97172FF8}"/>
              </a:ext>
            </a:extLst>
          </p:cNvPr>
          <p:cNvSpPr/>
          <p:nvPr/>
        </p:nvSpPr>
        <p:spPr>
          <a:xfrm rot="16200000">
            <a:off x="4511550" y="799625"/>
            <a:ext cx="506102" cy="1063360"/>
          </a:xfrm>
          <a:prstGeom prst="ellips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AB9B7A-6B09-8EF7-AEEB-150754120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7444" y="530895"/>
            <a:ext cx="3089504" cy="58654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3235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425B33-A14D-6279-CC6B-FBBC791B3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870290" cy="1325563"/>
          </a:xfrm>
        </p:spPr>
        <p:txBody>
          <a:bodyPr/>
          <a:lstStyle/>
          <a:p>
            <a:r>
              <a:rPr lang="en-US"/>
              <a:t>Functional Assessment-based Interventions (FABI)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2D3090-E690-524D-F5EE-2D6A9D3348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652" y="1825625"/>
            <a:ext cx="6749073" cy="447752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B11FB89-514E-3A60-7EAD-5564F65E4864}"/>
              </a:ext>
            </a:extLst>
          </p:cNvPr>
          <p:cNvSpPr/>
          <p:nvPr/>
        </p:nvSpPr>
        <p:spPr>
          <a:xfrm rot="16200000">
            <a:off x="5650980" y="1739442"/>
            <a:ext cx="672290" cy="2276260"/>
          </a:xfrm>
          <a:prstGeom prst="ellips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34E2860-B2B3-0ECE-6748-AC305F22B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8139" y="3429000"/>
            <a:ext cx="5417748" cy="329647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E2AF2E-7131-9729-38DC-59BDBB6426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4501" y="1825625"/>
            <a:ext cx="3965118" cy="465517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46481B-CDBC-4EC1-59C5-8980BA85AD9D}"/>
              </a:ext>
            </a:extLst>
          </p:cNvPr>
          <p:cNvSpPr/>
          <p:nvPr/>
        </p:nvSpPr>
        <p:spPr>
          <a:xfrm>
            <a:off x="7708490" y="365125"/>
            <a:ext cx="4281129" cy="1240316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https://www.ci3t.org/fabi</a:t>
            </a:r>
            <a:r>
              <a:rPr lang="en-US">
                <a:solidFill>
                  <a:schemeClr val="bg1"/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90224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1552C-17FA-4B02-D1B8-E08C9605A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Chat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C880D-E56E-B07F-85D6-A179924637A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/>
              <a:t>What Tier 3 interventions are listed in your Ci3T implementation manual to support students with externalizing behavior needs?</a:t>
            </a:r>
          </a:p>
          <a:p>
            <a:endParaRPr lang="en-US" sz="2800"/>
          </a:p>
          <a:p>
            <a:r>
              <a:rPr lang="en-US" sz="2800"/>
              <a:t>What Tier 3 interventions are listed in your Ci3T implementation manual to support students with internalizing behavior needs?</a:t>
            </a:r>
          </a:p>
        </p:txBody>
      </p:sp>
      <p:pic>
        <p:nvPicPr>
          <p:cNvPr id="4" name="Content Placeholder 10" descr="A screenshot of a chat&#10;&#10;Description automatically generated">
            <a:extLst>
              <a:ext uri="{FF2B5EF4-FFF2-40B4-BE49-F238E27FC236}">
                <a16:creationId xmlns:a16="http://schemas.microsoft.com/office/drawing/2014/main" id="{F724CB48-58F5-90E4-DAD5-F6A41ACCE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215" y="1672742"/>
            <a:ext cx="3223626" cy="347351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4FF2757-A898-8A42-471F-B6D04E33DC97}"/>
              </a:ext>
            </a:extLst>
          </p:cNvPr>
          <p:cNvGrpSpPr/>
          <p:nvPr/>
        </p:nvGrpSpPr>
        <p:grpSpPr>
          <a:xfrm>
            <a:off x="9918711" y="4001294"/>
            <a:ext cx="1561171" cy="2129883"/>
            <a:chOff x="10326029" y="3813717"/>
            <a:chExt cx="1561171" cy="2129883"/>
          </a:xfrm>
        </p:grpSpPr>
        <p:pic>
          <p:nvPicPr>
            <p:cNvPr id="11" name="Graphic 10" descr="Keyboard outline">
              <a:extLst>
                <a:ext uri="{FF2B5EF4-FFF2-40B4-BE49-F238E27FC236}">
                  <a16:creationId xmlns:a16="http://schemas.microsoft.com/office/drawing/2014/main" id="{9BD9CDAC-5D74-8F82-87A4-6734EBAAE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95666" y="4830077"/>
              <a:ext cx="1060895" cy="1060895"/>
            </a:xfrm>
            <a:prstGeom prst="rect">
              <a:avLst/>
            </a:prstGeom>
          </p:spPr>
        </p:pic>
        <p:pic>
          <p:nvPicPr>
            <p:cNvPr id="14" name="Graphic 13" descr="Computer outline">
              <a:extLst>
                <a:ext uri="{FF2B5EF4-FFF2-40B4-BE49-F238E27FC236}">
                  <a16:creationId xmlns:a16="http://schemas.microsoft.com/office/drawing/2014/main" id="{F82D90BD-884C-DC7D-BCD1-E51FD03F0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389583" y="3887462"/>
              <a:ext cx="1473063" cy="1473063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19574C6-D2A7-E884-7B9E-3F040E601A08}"/>
                </a:ext>
              </a:extLst>
            </p:cNvPr>
            <p:cNvSpPr/>
            <p:nvPr/>
          </p:nvSpPr>
          <p:spPr>
            <a:xfrm>
              <a:off x="10326029" y="3813717"/>
              <a:ext cx="1561171" cy="21298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207533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573E-7600-6E2F-B66D-F18D9386C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Wrapping Up and Moving Forward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A4C54-DF55-09DF-8D3A-D537A5672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8820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CEB0A-EB4D-F547-660E-495C00A57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EMPOWER - Enhanced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4F62808-A30F-DF08-ED5B-32EDE2695C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623325"/>
              </p:ext>
            </p:extLst>
          </p:nvPr>
        </p:nvGraphicFramePr>
        <p:xfrm>
          <a:off x="898452" y="1767012"/>
          <a:ext cx="10058399" cy="3621023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484424">
                  <a:extLst>
                    <a:ext uri="{9D8B030D-6E8A-4147-A177-3AD203B41FA5}">
                      <a16:colId xmlns:a16="http://schemas.microsoft.com/office/drawing/2014/main" val="1152181032"/>
                    </a:ext>
                  </a:extLst>
                </a:gridCol>
                <a:gridCol w="2827831">
                  <a:extLst>
                    <a:ext uri="{9D8B030D-6E8A-4147-A177-3AD203B41FA5}">
                      <a16:colId xmlns:a16="http://schemas.microsoft.com/office/drawing/2014/main" val="184063247"/>
                    </a:ext>
                  </a:extLst>
                </a:gridCol>
                <a:gridCol w="1664371">
                  <a:extLst>
                    <a:ext uri="{9D8B030D-6E8A-4147-A177-3AD203B41FA5}">
                      <a16:colId xmlns:a16="http://schemas.microsoft.com/office/drawing/2014/main" val="1312203131"/>
                    </a:ext>
                  </a:extLst>
                </a:gridCol>
                <a:gridCol w="1570962">
                  <a:extLst>
                    <a:ext uri="{9D8B030D-6E8A-4147-A177-3AD203B41FA5}">
                      <a16:colId xmlns:a16="http://schemas.microsoft.com/office/drawing/2014/main" val="3454752456"/>
                    </a:ext>
                  </a:extLst>
                </a:gridCol>
                <a:gridCol w="1510811">
                  <a:extLst>
                    <a:ext uri="{9D8B030D-6E8A-4147-A177-3AD203B41FA5}">
                      <a16:colId xmlns:a16="http://schemas.microsoft.com/office/drawing/2014/main" val="1492851118"/>
                    </a:ext>
                  </a:extLst>
                </a:gridCol>
              </a:tblGrid>
              <a:tr h="1346105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Ci3T EMPOWER Sessions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Location: </a:t>
                      </a: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Remote via Zoom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Attended by: </a:t>
                      </a: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School Ci3T Leadership Teams, Ci3T District Trainers and Coaches, Faculty and Staff, Families (adults only). Community Members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Times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(Pacific)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Times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(Central)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Times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(Eastern)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102696"/>
                  </a:ext>
                </a:extLst>
              </a:tr>
              <a:tr h="379153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 Setting up for Success​​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Sep. 21, 2023 (Th)​​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3:00 – 5:00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5:00 – 7:00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6:00 – 8:00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04787"/>
                  </a:ext>
                </a:extLst>
              </a:tr>
              <a:tr h="379153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 Screening​​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Oct. 18, 2023 (Wed)​​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3:00 – 5:00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5:00 – 7:00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6:00 – 8:00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719247"/>
                  </a:ext>
                </a:extLst>
              </a:tr>
              <a:tr h="379153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 Low Intensity Supports (3)​​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Nov. 28, 2023 (Tu)​​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3:00 – 5:00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5:00 – 7:00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6:00 – 8:00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39985"/>
                  </a:ext>
                </a:extLst>
              </a:tr>
              <a:tr h="379153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 Tier 2​​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Jan. 11, 2024 (Th)​​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3:00 – 5:00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5:00 – 7:00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6:00 – 8:00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760484"/>
                  </a:ext>
                </a:extLst>
              </a:tr>
              <a:tr h="379153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 Tier 3​​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Mar. 26, 2024 (Tu)​​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3:00 – 5:00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5:00 – 7:00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6:00 – 8:00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1664870"/>
                  </a:ext>
                </a:extLst>
              </a:tr>
              <a:tr h="379153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 Moving Forward​​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Apr. 25, 2024 (Th)​​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3:00 – 5:00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5:00 – 7:00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6:00 – 8:00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9277138"/>
                  </a:ext>
                </a:extLst>
              </a:tr>
            </a:tbl>
          </a:graphicData>
        </a:graphic>
      </p:graphicFrame>
      <p:pic>
        <p:nvPicPr>
          <p:cNvPr id="4" name="Ci3T HI">
            <a:extLst>
              <a:ext uri="{FF2B5EF4-FFF2-40B4-BE49-F238E27FC236}">
                <a16:creationId xmlns:a16="http://schemas.microsoft.com/office/drawing/2014/main" id="{FEFE85A7-970D-2BB2-DCA7-05DE93FA9C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83470" y="290423"/>
            <a:ext cx="737483" cy="73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515D07D6-1E8C-DC0C-250F-3AE6A38004EE}"/>
              </a:ext>
            </a:extLst>
          </p:cNvPr>
          <p:cNvSpPr/>
          <p:nvPr/>
        </p:nvSpPr>
        <p:spPr>
          <a:xfrm>
            <a:off x="382588" y="4648200"/>
            <a:ext cx="457200" cy="457200"/>
          </a:xfrm>
          <a:prstGeom prst="star5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0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26 -0.03657 L 0.01901 -0.01412 C 0.01745 -0.00972 0.01705 -0.0037 0.01797 0.00255 C 0.01888 0.00949 0.0207 0.01459 0.02317 0.01783 L 0.03437 0.03334 " pathEditMode="relative" rAng="462000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8600" y="4541758"/>
            <a:ext cx="6629400" cy="23083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2133600" y="299085"/>
          <a:ext cx="797052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Bent Arrow 6"/>
          <p:cNvSpPr/>
          <p:nvPr/>
        </p:nvSpPr>
        <p:spPr>
          <a:xfrm rot="5400000">
            <a:off x="4815841" y="768986"/>
            <a:ext cx="569595" cy="466725"/>
          </a:xfrm>
          <a:prstGeom prst="ben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Bent Arrow 7"/>
          <p:cNvSpPr/>
          <p:nvPr/>
        </p:nvSpPr>
        <p:spPr>
          <a:xfrm rot="5400000">
            <a:off x="7077076" y="1489076"/>
            <a:ext cx="440055" cy="421005"/>
          </a:xfrm>
          <a:prstGeom prst="ben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43601" y="174262"/>
            <a:ext cx="4514549" cy="7756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prstClr val="black"/>
                </a:solidFill>
                <a:latin typeface="Times New Roman"/>
                <a:ea typeface="Times New Roman"/>
              </a:rPr>
              <a:t>Ci3T </a:t>
            </a:r>
          </a:p>
          <a:p>
            <a:pPr algn="ctr"/>
            <a:r>
              <a:rPr lang="en-US">
                <a:solidFill>
                  <a:prstClr val="black"/>
                </a:solidFill>
                <a:latin typeface="Times New Roman"/>
                <a:ea typeface="Times New Roman"/>
              </a:rPr>
              <a:t>Comprehensive Professional Learning Plan</a:t>
            </a:r>
          </a:p>
        </p:txBody>
      </p:sp>
      <p:sp>
        <p:nvSpPr>
          <p:cNvPr id="10" name="Down Arrow 9"/>
          <p:cNvSpPr/>
          <p:nvPr/>
        </p:nvSpPr>
        <p:spPr>
          <a:xfrm>
            <a:off x="8717280" y="3880485"/>
            <a:ext cx="464820" cy="723900"/>
          </a:xfrm>
          <a:prstGeom prst="downArrow">
            <a:avLst/>
          </a:prstGeom>
          <a:solidFill>
            <a:srgbClr val="FF0000"/>
          </a:solidFill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6522720" y="3430905"/>
            <a:ext cx="464820" cy="1135380"/>
          </a:xfrm>
          <a:prstGeom prst="downArrow">
            <a:avLst/>
          </a:prstGeom>
          <a:solidFill>
            <a:srgbClr val="FFFF00"/>
          </a:solidFill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4383405" y="2051685"/>
            <a:ext cx="464820" cy="2514600"/>
          </a:xfrm>
          <a:prstGeom prst="downArrow">
            <a:avLst/>
          </a:prstGeom>
          <a:solidFill>
            <a:srgbClr val="00B050"/>
          </a:solidFill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00B05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1676400" y="4566285"/>
            <a:ext cx="2286000" cy="2076450"/>
          </a:xfrm>
          <a:prstGeom prst="rightArrow">
            <a:avLst>
              <a:gd name="adj1" fmla="val 72222"/>
              <a:gd name="adj2" fmla="val 38068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>
                <a:solidFill>
                  <a:prstClr val="black"/>
                </a:solidFill>
                <a:latin typeface="Times New Roman"/>
                <a:ea typeface="Times New Roman"/>
              </a:rPr>
              <a:t>Additional Professional Development on Specific Topics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202430" y="4572000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Core Content Curriculum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202430" y="6114042"/>
            <a:ext cx="423291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Instructional Techniques to Improve Students’ Motivation; Classroom Management Practices; </a:t>
            </a:r>
          </a:p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Low-Intensity Behavior Supports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619565" y="4604385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Functional Assessment-based Interventions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202430" y="5339491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Reading, Math, Writing Benchmarking and Progress Monitoring Tools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477000" y="5339604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Interventions, Strategies, &amp; Practices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477000" y="4572000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Check In - Check Out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19565" y="5339491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Additional Tier 3 Supports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1600200" y="685800"/>
            <a:ext cx="914400" cy="3657600"/>
          </a:xfrm>
          <a:prstGeom prst="rightArrow">
            <a:avLst>
              <a:gd name="adj1" fmla="val 72222"/>
              <a:gd name="adj2" fmla="val 38068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>
                <a:solidFill>
                  <a:prstClr val="black"/>
                </a:solidFill>
                <a:latin typeface="Times New Roman"/>
                <a:ea typeface="Times New Roman"/>
              </a:rPr>
              <a:t>Ci3T Leadership Team Training Sequence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FFBBD93-7D0B-8844-A021-C43327D1F174}"/>
              </a:ext>
            </a:extLst>
          </p:cNvPr>
          <p:cNvSpPr/>
          <p:nvPr/>
        </p:nvSpPr>
        <p:spPr>
          <a:xfrm rot="20838025">
            <a:off x="8854859" y="950084"/>
            <a:ext cx="2236175" cy="108452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</a:rPr>
              <a:t>Implementation Stages of Tier 2 and 3 within Ci3T</a:t>
            </a:r>
          </a:p>
        </p:txBody>
      </p:sp>
    </p:spTree>
    <p:extLst>
      <p:ext uri="{BB962C8B-B14F-4D97-AF65-F5344CB8AC3E}">
        <p14:creationId xmlns:p14="http://schemas.microsoft.com/office/powerpoint/2010/main" val="82287081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945676"/>
              </p:ext>
            </p:extLst>
          </p:nvPr>
        </p:nvGraphicFramePr>
        <p:xfrm>
          <a:off x="1113906" y="876301"/>
          <a:ext cx="10174780" cy="630897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53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3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35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35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35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35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535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8908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Sun.</a:t>
                      </a:r>
                      <a:r>
                        <a:rPr lang="en-US" baseline="0"/>
                        <a:t> 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Mon.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Tues.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Wed.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Thurs.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Fri.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Sat.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70"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</a:t>
                      </a:r>
                    </a:p>
                    <a:p>
                      <a:r>
                        <a:rPr lang="en-US" sz="1700"/>
                        <a:t>Professional learning session: Internalizing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9117">
                <a:tc>
                  <a:txBody>
                    <a:bodyPr/>
                    <a:lstStyle/>
                    <a:p>
                      <a:r>
                        <a:rPr lang="en-US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</a:t>
                      </a:r>
                    </a:p>
                    <a:p>
                      <a:r>
                        <a:rPr lang="en-US"/>
                        <a:t>Ci3T Team Meeting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12</a:t>
                      </a:r>
                    </a:p>
                    <a:p>
                      <a:r>
                        <a:rPr lang="en-US"/>
                        <a:t>Teach Social</a:t>
                      </a:r>
                      <a:r>
                        <a:rPr lang="en-US" baseline="0"/>
                        <a:t> Skills Lesson 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2408">
                <a:tc>
                  <a:txBody>
                    <a:bodyPr/>
                    <a:lstStyle/>
                    <a:p>
                      <a:r>
                        <a:rPr lang="en-US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16 </a:t>
                      </a:r>
                    </a:p>
                    <a:p>
                      <a:r>
                        <a:rPr lang="en-US" baseline="0"/>
                        <a:t>Faculty meeting with a look at BSP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25826">
                <a:tc>
                  <a:txBody>
                    <a:bodyPr/>
                    <a:lstStyle/>
                    <a:p>
                      <a:r>
                        <a:rPr lang="en-US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26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Teach Social</a:t>
                      </a:r>
                      <a:r>
                        <a:rPr lang="en-US" baseline="0"/>
                        <a:t> Skills Lesson 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 Placeholder 32"/>
          <p:cNvSpPr txBox="1">
            <a:spLocks/>
          </p:cNvSpPr>
          <p:nvPr/>
        </p:nvSpPr>
        <p:spPr>
          <a:xfrm>
            <a:off x="1636296" y="76200"/>
            <a:ext cx="8955505" cy="8382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4000" kern="0">
                <a:solidFill>
                  <a:sysClr val="windowText" lastClr="000000"/>
                </a:solidFill>
                <a:latin typeface="Calibri Light" panose="020F0302020204030204"/>
                <a:cs typeface="Times New Roman" panose="02020603050405020304" pitchFamily="18" charset="0"/>
              </a:rPr>
              <a:t>School Ci3T Implementation Calendar</a:t>
            </a:r>
          </a:p>
          <a:p>
            <a:pPr algn="ctr">
              <a:spcBef>
                <a:spcPct val="20000"/>
              </a:spcBef>
              <a:defRPr/>
            </a:pPr>
            <a:endParaRPr lang="en-US" sz="4000" kern="0">
              <a:solidFill>
                <a:sysClr val="windowText" lastClr="000000"/>
              </a:solidFill>
              <a:latin typeface="Calibri Light" panose="020F0302020204030204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341294" y="3972743"/>
            <a:ext cx="1605064" cy="1742575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Oval 6"/>
          <p:cNvSpPr/>
          <p:nvPr/>
        </p:nvSpPr>
        <p:spPr>
          <a:xfrm>
            <a:off x="8296157" y="1164601"/>
            <a:ext cx="1619250" cy="1800225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1332141" y="2393326"/>
            <a:ext cx="2412983" cy="1143000"/>
          </a:xfrm>
          <a:prstGeom prst="wedgeRoundRectCallout">
            <a:avLst>
              <a:gd name="adj1" fmla="val 26750"/>
              <a:gd name="adj2" fmla="val 97588"/>
              <a:gd name="adj3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ysClr val="windowText" lastClr="000000"/>
                </a:solidFill>
              </a:rPr>
              <a:t>Schedule time for communication</a:t>
            </a:r>
          </a:p>
        </p:txBody>
      </p:sp>
      <p:sp>
        <p:nvSpPr>
          <p:cNvPr id="4" name="Oval 3"/>
          <p:cNvSpPr/>
          <p:nvPr/>
        </p:nvSpPr>
        <p:spPr>
          <a:xfrm>
            <a:off x="3875627" y="2449280"/>
            <a:ext cx="1494658" cy="1555974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title="3D person with binoculars illustration">
            <a:extLst>
              <a:ext uri="{FF2B5EF4-FFF2-40B4-BE49-F238E27FC236}">
                <a16:creationId xmlns:a16="http://schemas.microsoft.com/office/drawing/2014/main" id="{E3CA94DE-ADC1-A440-92C3-640F335E5C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06" b="98677" l="0" r="100000">
                        <a14:foregroundMark x1="63636" y1="74607" x2="79956" y2="80149"/>
                        <a14:foregroundMark x1="79956" y1="79818" x2="82475" y2="91811"/>
                        <a14:foregroundMark x1="39540" y1="76758" x2="15882" y2="77337"/>
                        <a14:foregroundMark x1="0" y1="87345" x2="15772" y2="77006"/>
                        <a14:foregroundMark x1="66156" y1="73945" x2="99562" y2="75765"/>
                        <a14:foregroundMark x1="98357" y1="76758" x2="97919" y2="98346"/>
                        <a14:foregroundMark x1="75465" y1="76096" x2="63636" y2="68073"/>
                        <a14:foregroundMark x1="38773" y1="69065" x2="17963" y2="76758"/>
                        <a14:foregroundMark x1="57503" y1="64433" x2="64513" y2="59140"/>
                        <a14:foregroundMark x1="57174" y1="52192" x2="71742" y2="53763"/>
                        <a14:foregroundMark x1="80723" y1="54756" x2="99233" y2="684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850706" y="3764927"/>
            <a:ext cx="2339610" cy="309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885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29199-170B-FFD4-4BFA-20813E86F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Ci3T Trainer and Coaches Calls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B489B9-89B9-BF21-09BD-0BD85CD06E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27" y="1801435"/>
            <a:ext cx="5899615" cy="325513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B4E4F89-5899-807B-6826-0538CBBA749D}"/>
              </a:ext>
            </a:extLst>
          </p:cNvPr>
          <p:cNvSpPr/>
          <p:nvPr/>
        </p:nvSpPr>
        <p:spPr>
          <a:xfrm>
            <a:off x="3278243" y="1898581"/>
            <a:ext cx="1349406" cy="4438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4EC4675-2560-0309-7252-7484C93FBDFF}"/>
              </a:ext>
            </a:extLst>
          </p:cNvPr>
          <p:cNvSpPr/>
          <p:nvPr/>
        </p:nvSpPr>
        <p:spPr>
          <a:xfrm>
            <a:off x="4290916" y="3128766"/>
            <a:ext cx="1431660" cy="319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2D9898-150F-074D-C7C7-D620A7555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3395" y="4551486"/>
            <a:ext cx="4988920" cy="170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B09F09-F859-EF67-00CA-BCF7F461A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1B72DD97-EBDB-FCE2-3301-82DBB87B1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0297" y="1480922"/>
            <a:ext cx="342552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23714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9A6439E-6F59-0FC7-C4CF-5BB496070502}"/>
              </a:ext>
            </a:extLst>
          </p:cNvPr>
          <p:cNvGraphicFramePr>
            <a:graphicFrameLocks noGrp="1"/>
          </p:cNvGraphicFramePr>
          <p:nvPr/>
        </p:nvGraphicFramePr>
        <p:xfrm>
          <a:off x="152399" y="1147611"/>
          <a:ext cx="11887201" cy="5454014"/>
        </p:xfrm>
        <a:graphic>
          <a:graphicData uri="http://schemas.openxmlformats.org/drawingml/2006/table">
            <a:tbl>
              <a:tblPr firstRow="1" firstCol="1" bandRow="1"/>
              <a:tblGrid>
                <a:gridCol w="732181">
                  <a:extLst>
                    <a:ext uri="{9D8B030D-6E8A-4147-A177-3AD203B41FA5}">
                      <a16:colId xmlns:a16="http://schemas.microsoft.com/office/drawing/2014/main" val="3564526547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52405260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3816323472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235247631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2106293475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2141082053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365265412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310106552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4145809130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417258483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2172962834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550505166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963077407"/>
                    </a:ext>
                  </a:extLst>
                </a:gridCol>
              </a:tblGrid>
              <a:tr h="848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6D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6D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5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5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2794"/>
                  </a:ext>
                </a:extLst>
              </a:tr>
              <a:tr h="2709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July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Aug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Sep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6D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Oct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6D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Jan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Feb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5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5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May 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462419"/>
                  </a:ext>
                </a:extLst>
              </a:tr>
              <a:tr h="1235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2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3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4</a:t>
                      </a: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5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6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75991"/>
                  </a:ext>
                </a:extLst>
              </a:tr>
              <a:tr h="1235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 Support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Prep Session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2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3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4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5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141654"/>
                  </a:ext>
                </a:extLst>
              </a:tr>
              <a:tr h="1235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</a:t>
                      </a: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2</a:t>
                      </a: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3</a:t>
                      </a: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4</a:t>
                      </a: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5</a:t>
                      </a: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6</a:t>
                      </a: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7386573"/>
                  </a:ext>
                </a:extLst>
              </a:tr>
              <a:tr h="1235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Trainers &amp; Coaches Calls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</a:t>
                      </a: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2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3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4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5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6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7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8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9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10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897112"/>
                  </a:ext>
                </a:extLst>
              </a:tr>
            </a:tbl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6CFDC46B-0C88-5D6A-9D7A-C4A307279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0"/>
            <a:ext cx="10515600" cy="569153"/>
          </a:xfrm>
        </p:spPr>
        <p:txBody>
          <a:bodyPr>
            <a:noAutofit/>
          </a:bodyPr>
          <a:lstStyle/>
          <a:p>
            <a:pPr algn="ctr"/>
            <a:r>
              <a:rPr lang="en-US"/>
              <a:t>Ci3T Professional Learning Calendar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EA0C9349-1BDF-E078-B9D4-63D4DA12B75B}"/>
              </a:ext>
            </a:extLst>
          </p:cNvPr>
          <p:cNvSpPr/>
          <p:nvPr/>
        </p:nvSpPr>
        <p:spPr>
          <a:xfrm>
            <a:off x="8207844" y="3864851"/>
            <a:ext cx="457200" cy="457200"/>
          </a:xfrm>
          <a:prstGeom prst="star5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7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0.01992 0.04005 C 0.02409 0.04907 0.03034 0.05394 0.03698 0.05394 C 0.0444 0.05394 0.05039 0.04907 0.05455 0.04005 L 0.07461 -7.40741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573E-7600-6E2F-B66D-F18D9386C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Overview of Tertiary (Tier 3) Interventions in Ci3T Models: Data-informed Decision-making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A4C54-DF55-09DF-8D3A-D537A5672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1875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B5A661C-1F26-4AF6-9066-47F02AC0ADAC}"/>
              </a:ext>
            </a:extLst>
          </p:cNvPr>
          <p:cNvCxnSpPr>
            <a:cxnSpLocks/>
          </p:cNvCxnSpPr>
          <p:nvPr/>
        </p:nvCxnSpPr>
        <p:spPr>
          <a:xfrm>
            <a:off x="7065036" y="3387031"/>
            <a:ext cx="0" cy="16395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Sustaining and Disseminating Professional Learning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149624" y="5054474"/>
            <a:ext cx="1557521" cy="1704538"/>
            <a:chOff x="1510709" y="4907904"/>
            <a:chExt cx="1557521" cy="1704538"/>
          </a:xfrm>
        </p:grpSpPr>
        <p:pic>
          <p:nvPicPr>
            <p:cNvPr id="10" name="Picture 2" descr="people near a blackboard by jetxe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09" y="4907904"/>
              <a:ext cx="1557521" cy="1704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1724967" y="5083908"/>
              <a:ext cx="1120870" cy="223138"/>
            </a:xfrm>
            <a:prstGeom prst="rect">
              <a:avLst/>
            </a:prstGeom>
            <a:solidFill>
              <a:srgbClr val="1A8412"/>
            </a:solidFill>
          </p:spPr>
          <p:txBody>
            <a:bodyPr wrap="square" rtlCol="0">
              <a:spAutoFit/>
            </a:bodyPr>
            <a:lstStyle/>
            <a:p>
              <a:endParaRPr lang="en-US" sz="85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771482" y="5054474"/>
            <a:ext cx="1557521" cy="1704538"/>
            <a:chOff x="1510709" y="4907904"/>
            <a:chExt cx="1557521" cy="1704538"/>
          </a:xfrm>
        </p:grpSpPr>
        <p:pic>
          <p:nvPicPr>
            <p:cNvPr id="35" name="Picture 2" descr="people near a blackboard by jetxe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09" y="4907904"/>
              <a:ext cx="1557521" cy="1704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1703233" y="5076214"/>
              <a:ext cx="1127303" cy="230832"/>
            </a:xfrm>
            <a:prstGeom prst="rect">
              <a:avLst/>
            </a:prstGeom>
            <a:solidFill>
              <a:srgbClr val="1A8412"/>
            </a:solidFill>
          </p:spPr>
          <p:txBody>
            <a:bodyPr wrap="square" rtlCol="0">
              <a:spAutoFit/>
            </a:bodyPr>
            <a:lstStyle/>
            <a:p>
              <a:endParaRPr lang="en-US" sz="90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433186" y="5054474"/>
            <a:ext cx="1557521" cy="1704538"/>
            <a:chOff x="1510709" y="4907904"/>
            <a:chExt cx="1557521" cy="1704538"/>
          </a:xfrm>
        </p:grpSpPr>
        <p:pic>
          <p:nvPicPr>
            <p:cNvPr id="38" name="Picture 2" descr="people near a blackboard by jetxe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09" y="4907904"/>
              <a:ext cx="1557521" cy="1704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1733128" y="5172695"/>
              <a:ext cx="1133333" cy="153233"/>
            </a:xfrm>
            <a:prstGeom prst="roundRect">
              <a:avLst/>
            </a:prstGeom>
            <a:solidFill>
              <a:srgbClr val="1A8412"/>
            </a:solidFill>
          </p:spPr>
          <p:txBody>
            <a:bodyPr wrap="square" rtlCol="0">
              <a:spAutoFit/>
            </a:bodyPr>
            <a:lstStyle/>
            <a:p>
              <a:endParaRPr lang="en-US" sz="30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003783" y="5054474"/>
            <a:ext cx="1557521" cy="1704538"/>
            <a:chOff x="1510709" y="4907904"/>
            <a:chExt cx="1557521" cy="1704538"/>
          </a:xfrm>
        </p:grpSpPr>
        <p:pic>
          <p:nvPicPr>
            <p:cNvPr id="41" name="Picture 2" descr="people near a blackboard by jetxe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09" y="4907904"/>
              <a:ext cx="1557521" cy="1704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1937648" y="5040661"/>
              <a:ext cx="722723" cy="253916"/>
            </a:xfrm>
            <a:prstGeom prst="rect">
              <a:avLst/>
            </a:prstGeom>
            <a:solidFill>
              <a:srgbClr val="1A8412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chemeClr val="bg1"/>
                  </a:solidFill>
                </a:rPr>
                <a:t>Tier 3</a:t>
              </a:r>
            </a:p>
          </p:txBody>
        </p:sp>
      </p:grpSp>
      <p:sp>
        <p:nvSpPr>
          <p:cNvPr id="32" name="Right Arrow 31"/>
          <p:cNvSpPr/>
          <p:nvPr/>
        </p:nvSpPr>
        <p:spPr>
          <a:xfrm>
            <a:off x="37107" y="4603130"/>
            <a:ext cx="1798992" cy="1700971"/>
          </a:xfrm>
          <a:prstGeom prst="rightArrow">
            <a:avLst/>
          </a:prstGeom>
          <a:solidFill>
            <a:srgbClr val="FFE599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10 min @ next Faculty and Staff meeting</a:t>
            </a:r>
          </a:p>
        </p:txBody>
      </p:sp>
      <p:cxnSp>
        <p:nvCxnSpPr>
          <p:cNvPr id="45" name="Straight Arrow Connector 44"/>
          <p:cNvCxnSpPr>
            <a:cxnSpLocks/>
            <a:endCxn id="54" idx="0"/>
          </p:cNvCxnSpPr>
          <p:nvPr/>
        </p:nvCxnSpPr>
        <p:spPr>
          <a:xfrm flipH="1">
            <a:off x="2473912" y="3383891"/>
            <a:ext cx="1035946" cy="16004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47" name="Straight Arrow Connector 46"/>
          <p:cNvCxnSpPr>
            <a:cxnSpLocks/>
            <a:endCxn id="44" idx="0"/>
          </p:cNvCxnSpPr>
          <p:nvPr/>
        </p:nvCxnSpPr>
        <p:spPr>
          <a:xfrm flipH="1">
            <a:off x="3944651" y="3214468"/>
            <a:ext cx="278188" cy="18089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49" name="Straight Arrow Connector 48"/>
          <p:cNvCxnSpPr>
            <a:cxnSpLocks/>
          </p:cNvCxnSpPr>
          <p:nvPr/>
        </p:nvCxnSpPr>
        <p:spPr>
          <a:xfrm>
            <a:off x="5401077" y="3383891"/>
            <a:ext cx="0" cy="16395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51" name="Straight Arrow Connector 50"/>
          <p:cNvCxnSpPr>
            <a:cxnSpLocks/>
            <a:endCxn id="41" idx="0"/>
          </p:cNvCxnSpPr>
          <p:nvPr/>
        </p:nvCxnSpPr>
        <p:spPr>
          <a:xfrm>
            <a:off x="8539948" y="3444780"/>
            <a:ext cx="242596" cy="16096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43" name="Rounded Rectangle 42"/>
          <p:cNvSpPr/>
          <p:nvPr/>
        </p:nvSpPr>
        <p:spPr>
          <a:xfrm>
            <a:off x="3623388" y="3955983"/>
            <a:ext cx="5187820" cy="616018"/>
          </a:xfrm>
          <a:prstGeom prst="roundRect">
            <a:avLst/>
          </a:prstGeom>
          <a:solidFill>
            <a:srgbClr val="FFE599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Designate two staff to attend trainings to become on-site coaches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55605" y="5067623"/>
            <a:ext cx="972056" cy="513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kern="100">
                <a:solidFill>
                  <a:schemeClr val="bg1"/>
                </a:solidFill>
              </a:rPr>
              <a:t>Tier 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15936" y="5054474"/>
            <a:ext cx="1075373" cy="523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Low-Intensity Supports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470121" y="5023409"/>
            <a:ext cx="949059" cy="523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>
                <a:solidFill>
                  <a:schemeClr val="bg1"/>
                </a:solidFill>
              </a:rPr>
              <a:t>Systematic Screening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ABB5FFA-2DF4-4C4B-BC7E-31319E1C7A36}"/>
              </a:ext>
            </a:extLst>
          </p:cNvPr>
          <p:cNvGrpSpPr/>
          <p:nvPr/>
        </p:nvGrpSpPr>
        <p:grpSpPr>
          <a:xfrm>
            <a:off x="9723505" y="5054474"/>
            <a:ext cx="1557521" cy="1704538"/>
            <a:chOff x="1510709" y="4907904"/>
            <a:chExt cx="1557521" cy="1704538"/>
          </a:xfrm>
        </p:grpSpPr>
        <p:pic>
          <p:nvPicPr>
            <p:cNvPr id="46" name="Picture 2" descr="people near a blackboard by jetxee">
              <a:extLst>
                <a:ext uri="{FF2B5EF4-FFF2-40B4-BE49-F238E27FC236}">
                  <a16:creationId xmlns:a16="http://schemas.microsoft.com/office/drawing/2014/main" id="{E32C92C9-67B8-363F-EAD0-5F96B156D9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09" y="4907904"/>
              <a:ext cx="1557521" cy="1704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6BB5C8E-9B06-8450-C21A-755F5CACFA81}"/>
                </a:ext>
              </a:extLst>
            </p:cNvPr>
            <p:cNvSpPr txBox="1"/>
            <p:nvPr/>
          </p:nvSpPr>
          <p:spPr>
            <a:xfrm>
              <a:off x="1775447" y="4961405"/>
              <a:ext cx="757525" cy="415498"/>
            </a:xfrm>
            <a:prstGeom prst="rect">
              <a:avLst/>
            </a:prstGeom>
            <a:solidFill>
              <a:srgbClr val="1A841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>
                  <a:solidFill>
                    <a:schemeClr val="bg1"/>
                  </a:solidFill>
                </a:rPr>
                <a:t>Planning Ahead</a:t>
              </a:r>
            </a:p>
          </p:txBody>
        </p: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785175B-6F6B-E82E-70A5-F5F56D72DD79}"/>
              </a:ext>
            </a:extLst>
          </p:cNvPr>
          <p:cNvCxnSpPr>
            <a:cxnSpLocks/>
            <a:endCxn id="46" idx="0"/>
          </p:cNvCxnSpPr>
          <p:nvPr/>
        </p:nvCxnSpPr>
        <p:spPr>
          <a:xfrm>
            <a:off x="9347373" y="3429000"/>
            <a:ext cx="1154893" cy="16254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64F498E-8A01-A8CA-5184-1DB592FAD29A}"/>
              </a:ext>
            </a:extLst>
          </p:cNvPr>
          <p:cNvGrpSpPr/>
          <p:nvPr/>
        </p:nvGrpSpPr>
        <p:grpSpPr>
          <a:xfrm>
            <a:off x="1695151" y="4984301"/>
            <a:ext cx="1557521" cy="1704538"/>
            <a:chOff x="1510709" y="4907904"/>
            <a:chExt cx="1557521" cy="1704538"/>
          </a:xfrm>
        </p:grpSpPr>
        <p:pic>
          <p:nvPicPr>
            <p:cNvPr id="54" name="Picture 2" descr="people near a blackboard by jetxee">
              <a:extLst>
                <a:ext uri="{FF2B5EF4-FFF2-40B4-BE49-F238E27FC236}">
                  <a16:creationId xmlns:a16="http://schemas.microsoft.com/office/drawing/2014/main" id="{249AB8DB-FD95-6D38-7CB8-38C7B4B056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09" y="4907904"/>
              <a:ext cx="1557521" cy="1704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C7127B9-BF46-4A3C-1ECB-95F50DB7521C}"/>
                </a:ext>
              </a:extLst>
            </p:cNvPr>
            <p:cNvSpPr txBox="1"/>
            <p:nvPr/>
          </p:nvSpPr>
          <p:spPr>
            <a:xfrm>
              <a:off x="1782952" y="4950152"/>
              <a:ext cx="1127303" cy="369332"/>
            </a:xfrm>
            <a:prstGeom prst="rect">
              <a:avLst/>
            </a:prstGeom>
            <a:solidFill>
              <a:srgbClr val="1A8412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>
                  <a:solidFill>
                    <a:schemeClr val="bg1"/>
                  </a:solidFill>
                </a:rPr>
                <a:t>Ci3T Setting Up for Success</a:t>
              </a:r>
            </a:p>
          </p:txBody>
        </p:sp>
      </p:grp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8424F736-F6CA-DE35-4A2F-374A74B698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770" y="1856639"/>
            <a:ext cx="10521449" cy="468604"/>
          </a:xfrm>
          <a:prstGeom prst="rect">
            <a:avLst/>
          </a:prstGeom>
        </p:spPr>
      </p:pic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AEF6734C-C906-E68A-AD7C-20613A1263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821" y="2311186"/>
            <a:ext cx="10517398" cy="110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4037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437" y="68982"/>
            <a:ext cx="11866582" cy="1325563"/>
          </a:xfrm>
        </p:spPr>
        <p:txBody>
          <a:bodyPr>
            <a:normAutofit/>
          </a:bodyPr>
          <a:lstStyle/>
          <a:p>
            <a:r>
              <a:rPr lang="en-US" sz="3900"/>
              <a:t>Accessing Project EMPOWER Professional Learning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924B91-7965-4A44-9D61-7C7524088403}"/>
              </a:ext>
            </a:extLst>
          </p:cNvPr>
          <p:cNvSpPr/>
          <p:nvPr/>
        </p:nvSpPr>
        <p:spPr>
          <a:xfrm>
            <a:off x="838199" y="1364802"/>
            <a:ext cx="5028579" cy="727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buFont typeface="+mj-lt"/>
              <a:buAutoNum type="arabicPeriod"/>
            </a:pPr>
            <a:r>
              <a:rPr lang="en-US" sz="2000">
                <a:ea typeface="Calibri" panose="020F0502020204030204" pitchFamily="34" charset="0"/>
                <a:cs typeface="Times New Roman" panose="02020603050405020304" pitchFamily="18" charset="0"/>
              </a:rPr>
              <a:t>Navigate to </a:t>
            </a:r>
            <a:r>
              <a:rPr lang="en-US" sz="2000" b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ci3t.org/enhance</a:t>
            </a:r>
          </a:p>
          <a:p>
            <a:pPr marL="457200" indent="-457200">
              <a:lnSpc>
                <a:spcPct val="107000"/>
              </a:lnSpc>
              <a:buFont typeface="+mj-lt"/>
              <a:buAutoNum type="arabicPeriod"/>
            </a:pPr>
            <a:r>
              <a:rPr lang="en-US" sz="2000">
                <a:ea typeface="Calibri" panose="020F0502020204030204" pitchFamily="34" charset="0"/>
                <a:cs typeface="Times New Roman" panose="02020603050405020304" pitchFamily="18" charset="0"/>
              </a:rPr>
              <a:t>Type password: </a:t>
            </a:r>
            <a:r>
              <a:rPr lang="en-US" sz="2000" b="1">
                <a:solidFill>
                  <a:schemeClr val="accent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enhanceci3t!</a:t>
            </a:r>
            <a:endParaRPr lang="en-US" sz="2000">
              <a:solidFill>
                <a:schemeClr val="accent3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1BE24F-4000-6202-2DBF-09322D6C13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091861"/>
            <a:ext cx="5028579" cy="44698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305FFAE-6811-1D30-2A85-2812F9B3B895}"/>
              </a:ext>
            </a:extLst>
          </p:cNvPr>
          <p:cNvSpPr/>
          <p:nvPr/>
        </p:nvSpPr>
        <p:spPr>
          <a:xfrm>
            <a:off x="4329610" y="3454219"/>
            <a:ext cx="1376737" cy="264560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47E85A-F2EB-70B0-87C3-132BF7CCD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404" y="985268"/>
            <a:ext cx="4586236" cy="56854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532101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BE0D6-FDF1-849D-9074-87ACA3EF7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Wrapping Up &amp; Previewing Next Session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7177D-0C38-4438-5F1F-004188DEDC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Today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DA3047-3999-0A22-6B34-858DDE8C02D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Overview of Tertiary (Tier 3) Interventions in Ci3T Models: Data-informed Decision-making  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Illustrations: Supporting Students with Intensive Intervention Needs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/>
              <a:t>Supporting students with acting out behaviors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/>
              <a:t>Supporting students with internalizing issues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Exploring Other Tertiary (Tier 3) Interventions in Ci3T Models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49060F-D1F3-BCAB-B4AE-E565A3F751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Next time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95ECE1-BAF6-6424-BA1E-0116A363A77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Overview of Ci3T: Identifying Successes and Areas for Reinforcement  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Closing out the School Year: Positive, Productive Learning Environments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Planning for the 2024-2025 Academic Year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Establishing Professional Learning Goals  </a:t>
            </a:r>
          </a:p>
        </p:txBody>
      </p:sp>
    </p:spTree>
    <p:extLst>
      <p:ext uri="{BB962C8B-B14F-4D97-AF65-F5344CB8AC3E}">
        <p14:creationId xmlns:p14="http://schemas.microsoft.com/office/powerpoint/2010/main" val="85259244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F59313-D841-5819-2198-4DA5DF081C9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/>
          <a:stretch/>
        </p:blipFill>
        <p:spPr>
          <a:xfrm>
            <a:off x="403644" y="2199577"/>
            <a:ext cx="3363617" cy="3481816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85583-3A3C-B458-E051-67623C51446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91184" y="154781"/>
            <a:ext cx="10515600" cy="1655762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/>
              <a:t>Comprehensive, Integrated, Three-Tiered Model of Prevention</a:t>
            </a:r>
          </a:p>
          <a:p>
            <a:pPr marL="0" indent="0" algn="ctr">
              <a:buNone/>
            </a:pPr>
            <a:r>
              <a:rPr lang="en-US"/>
              <a:t>(Lane, Kalberg, &amp; Menzies, 2009)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EEE3DD-D0FD-D7F0-CF98-334C448A8B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009905" y="3604641"/>
            <a:ext cx="3671597" cy="2098390"/>
          </a:xfrm>
          <a:prstGeom prst="roundRect">
            <a:avLst>
              <a:gd name="adj" fmla="val 354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1FC7AB-45E2-6AA9-8CCE-8BFF6E1B3C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338" y="2221215"/>
            <a:ext cx="4023535" cy="34818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E4E042-9D27-67DE-B85B-572E84D5A958}"/>
              </a:ext>
            </a:extLst>
          </p:cNvPr>
          <p:cNvSpPr txBox="1"/>
          <p:nvPr/>
        </p:nvSpPr>
        <p:spPr>
          <a:xfrm>
            <a:off x="4009904" y="2221215"/>
            <a:ext cx="3671597" cy="919401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+mj-lt"/>
              </a:rPr>
              <a:t>Thank</a:t>
            </a:r>
            <a:r>
              <a:rPr lang="en-US" sz="4800">
                <a:solidFill>
                  <a:schemeClr val="bg1"/>
                </a:solidFill>
              </a:rPr>
              <a:t> you!</a:t>
            </a:r>
          </a:p>
        </p:txBody>
      </p:sp>
    </p:spTree>
    <p:extLst>
      <p:ext uri="{BB962C8B-B14F-4D97-AF65-F5344CB8AC3E}">
        <p14:creationId xmlns:p14="http://schemas.microsoft.com/office/powerpoint/2010/main" val="2157300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8F2FCE7-B501-4ED1-B304-FD36917272D6}"/>
              </a:ext>
            </a:extLst>
          </p:cNvPr>
          <p:cNvGrpSpPr/>
          <p:nvPr/>
        </p:nvGrpSpPr>
        <p:grpSpPr>
          <a:xfrm>
            <a:off x="1848972" y="884031"/>
            <a:ext cx="8297334" cy="5880594"/>
            <a:chOff x="423333" y="892740"/>
            <a:chExt cx="8297334" cy="5880594"/>
          </a:xfrm>
        </p:grpSpPr>
        <p:sp>
          <p:nvSpPr>
            <p:cNvPr id="4" name="Green Triangle">
              <a:extLst>
                <a:ext uri="{FF2B5EF4-FFF2-40B4-BE49-F238E27FC236}">
                  <a16:creationId xmlns:a16="http://schemas.microsoft.com/office/drawing/2014/main" id="{66F34BAD-A917-46E5-B05C-05DEFF446332}"/>
                </a:ext>
              </a:extLst>
            </p:cNvPr>
            <p:cNvSpPr/>
            <p:nvPr/>
          </p:nvSpPr>
          <p:spPr>
            <a:xfrm>
              <a:off x="423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Yellow Triangle">
              <a:extLst>
                <a:ext uri="{FF2B5EF4-FFF2-40B4-BE49-F238E27FC236}">
                  <a16:creationId xmlns:a16="http://schemas.microsoft.com/office/drawing/2014/main" id="{385C0873-5E3B-43D7-BA67-46BFE46B3654}"/>
                </a:ext>
              </a:extLst>
            </p:cNvPr>
            <p:cNvSpPr/>
            <p:nvPr/>
          </p:nvSpPr>
          <p:spPr>
            <a:xfrm>
              <a:off x="3066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d Triangle">
              <a:extLst>
                <a:ext uri="{FF2B5EF4-FFF2-40B4-BE49-F238E27FC236}">
                  <a16:creationId xmlns:a16="http://schemas.microsoft.com/office/drawing/2014/main" id="{BCD21FB9-8EC3-4F37-82D2-8707F5608CA6}"/>
                </a:ext>
              </a:extLst>
            </p:cNvPr>
            <p:cNvSpPr/>
            <p:nvPr/>
          </p:nvSpPr>
          <p:spPr>
            <a:xfrm>
              <a:off x="3995596" y="1059255"/>
              <a:ext cx="1134701" cy="787564"/>
            </a:xfrm>
            <a:prstGeom prst="triangle">
              <a:avLst/>
            </a:prstGeom>
            <a:solidFill>
              <a:srgbClr val="FE000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er 2">
              <a:extLst>
                <a:ext uri="{FF2B5EF4-FFF2-40B4-BE49-F238E27FC236}">
                  <a16:creationId xmlns:a16="http://schemas.microsoft.com/office/drawing/2014/main" id="{FD2DA736-9813-4DB7-ACE6-08F113D36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6500" y="2136502"/>
              <a:ext cx="4191000" cy="837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Tier 2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Secondary Prevention (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panose="020B0604020202020204" pitchFamily="34" charset="0"/>
                </a:rPr>
                <a:t>≈15%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) </a:t>
              </a:r>
            </a:p>
          </p:txBody>
        </p:sp>
        <p:sp>
          <p:nvSpPr>
            <p:cNvPr id="11" name="Tier 1">
              <a:extLst>
                <a:ext uri="{FF2B5EF4-FFF2-40B4-BE49-F238E27FC236}">
                  <a16:creationId xmlns:a16="http://schemas.microsoft.com/office/drawing/2014/main" id="{A5CDD7E8-B9E8-40B7-A37C-95BD4D39A8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6500" y="4435459"/>
              <a:ext cx="4191000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Tier 1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Primary Prevention (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panose="020B0604020202020204" pitchFamily="34" charset="0"/>
                </a:rPr>
                <a:t>≈80%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) </a:t>
              </a:r>
            </a:p>
          </p:txBody>
        </p:sp>
        <p:sp>
          <p:nvSpPr>
            <p:cNvPr id="12" name="Domains">
              <a:extLst>
                <a:ext uri="{FF2B5EF4-FFF2-40B4-BE49-F238E27FC236}">
                  <a16:creationId xmlns:a16="http://schemas.microsoft.com/office/drawing/2014/main" id="{22839B6B-724B-4788-86F7-0E1E9C3C61B4}"/>
                </a:ext>
              </a:extLst>
            </p:cNvPr>
            <p:cNvSpPr txBox="1"/>
            <p:nvPr/>
          </p:nvSpPr>
          <p:spPr>
            <a:xfrm>
              <a:off x="423333" y="6096000"/>
              <a:ext cx="8297334" cy="6694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41463" algn="ctr"/>
                  <a:tab pos="2851150" algn="ctr"/>
                  <a:tab pos="4056063" algn="ctr"/>
                  <a:tab pos="5253038" algn="ctr"/>
                  <a:tab pos="6570663" algn="ctr"/>
                </a:tabLst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Academic	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◇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Behavioral	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◇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Social</a:t>
              </a:r>
            </a:p>
            <a:p>
              <a:pPr marL="0" marR="0" lvl="0" indent="0" algn="l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41463" algn="ctr"/>
                  <a:tab pos="4056063" algn="ctr"/>
                  <a:tab pos="6570663" algn="ctr"/>
                </a:tabLst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Validated Curricula	PBIS Framework	Validated Curricula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65B98E-582B-4C39-B4CA-CA2B1E426496}"/>
                </a:ext>
              </a:extLst>
            </p:cNvPr>
            <p:cNvCxnSpPr/>
            <p:nvPr/>
          </p:nvCxnSpPr>
          <p:spPr>
            <a:xfrm>
              <a:off x="1083406" y="5947646"/>
              <a:ext cx="6995160" cy="0"/>
            </a:xfrm>
            <a:prstGeom prst="line">
              <a:avLst/>
            </a:prstGeom>
            <a:ln w="38100">
              <a:solidFill>
                <a:srgbClr val="008C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CA69F93-A6D1-4659-9B2D-9CE629F1BD77}"/>
                </a:ext>
              </a:extLst>
            </p:cNvPr>
            <p:cNvCxnSpPr/>
            <p:nvPr/>
          </p:nvCxnSpPr>
          <p:spPr>
            <a:xfrm flipH="1">
              <a:off x="3365942" y="6008511"/>
              <a:ext cx="2444" cy="731520"/>
            </a:xfrm>
            <a:prstGeom prst="line">
              <a:avLst/>
            </a:prstGeom>
            <a:ln w="38100">
              <a:solidFill>
                <a:srgbClr val="008C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0D37107-CB34-4A10-96A2-CC136AD18AA3}"/>
                </a:ext>
              </a:extLst>
            </p:cNvPr>
            <p:cNvCxnSpPr/>
            <p:nvPr/>
          </p:nvCxnSpPr>
          <p:spPr>
            <a:xfrm flipH="1">
              <a:off x="5762778" y="6008511"/>
              <a:ext cx="2444" cy="731520"/>
            </a:xfrm>
            <a:prstGeom prst="line">
              <a:avLst/>
            </a:prstGeom>
            <a:ln w="38100">
              <a:solidFill>
                <a:srgbClr val="008C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ier 3">
              <a:extLst>
                <a:ext uri="{FF2B5EF4-FFF2-40B4-BE49-F238E27FC236}">
                  <a16:creationId xmlns:a16="http://schemas.microsoft.com/office/drawing/2014/main" id="{F69CCEEE-9DC5-44FB-9BCB-E3C203DE18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8955" y="892740"/>
              <a:ext cx="38100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Tier 3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Tertiary Prevention  (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panose="020B0604020202020204" pitchFamily="34" charset="0"/>
                </a:rPr>
                <a:t>≈5%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)</a:t>
              </a:r>
            </a:p>
          </p:txBody>
        </p:sp>
      </p:grpSp>
      <p:sp>
        <p:nvSpPr>
          <p:cNvPr id="21" name="Title">
            <a:extLst>
              <a:ext uri="{FF2B5EF4-FFF2-40B4-BE49-F238E27FC236}">
                <a16:creationId xmlns:a16="http://schemas.microsoft.com/office/drawing/2014/main" id="{95DADD45-810C-4629-A65A-D59C0B76A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077" y="28555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ea typeface="+mn-ea"/>
              <a:cs typeface="Arial" charset="0"/>
            </a:endParaRPr>
          </a:p>
        </p:txBody>
      </p:sp>
      <p:sp>
        <p:nvSpPr>
          <p:cNvPr id="22" name="Reference">
            <a:extLst>
              <a:ext uri="{FF2B5EF4-FFF2-40B4-BE49-F238E27FC236}">
                <a16:creationId xmlns:a16="http://schemas.microsoft.com/office/drawing/2014/main" id="{11F93475-135E-422D-BFE1-5E4B96F9D062}"/>
              </a:ext>
            </a:extLst>
          </p:cNvPr>
          <p:cNvSpPr txBox="1"/>
          <p:nvPr/>
        </p:nvSpPr>
        <p:spPr>
          <a:xfrm>
            <a:off x="4156549" y="403420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(Lane,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Kalberg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&amp;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Menzies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2009)</a:t>
            </a:r>
          </a:p>
        </p:txBody>
      </p:sp>
      <p:sp>
        <p:nvSpPr>
          <p:cNvPr id="20" name="Trapezoid 19"/>
          <p:cNvSpPr/>
          <p:nvPr/>
        </p:nvSpPr>
        <p:spPr>
          <a:xfrm>
            <a:off x="1918856" y="3141345"/>
            <a:ext cx="8153399" cy="3609975"/>
          </a:xfrm>
          <a:prstGeom prst="trapezoid">
            <a:avLst>
              <a:gd name="adj" fmla="val 71146"/>
            </a:avLst>
          </a:prstGeom>
          <a:noFill/>
          <a:effectLst>
            <a:glow rad="228600">
              <a:srgbClr val="00B050">
                <a:alpha val="7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 rot="5400000">
            <a:off x="4186292" y="1839575"/>
            <a:ext cx="3640665" cy="6209434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69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9AE6B-92B9-E5E8-BF47-94DBF77D1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Ci3T Implementation Manual</a:t>
            </a:r>
          </a:p>
        </p:txBody>
      </p:sp>
      <p:pic>
        <p:nvPicPr>
          <p:cNvPr id="6" name="Content Placeholder 5" descr="A book with a lion head&#10;&#10;Description automatically generated">
            <a:extLst>
              <a:ext uri="{FF2B5EF4-FFF2-40B4-BE49-F238E27FC236}">
                <a16:creationId xmlns:a16="http://schemas.microsoft.com/office/drawing/2014/main" id="{DFB1ACCB-641C-32E7-2B1A-6828496C4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18641"/>
            <a:ext cx="3262546" cy="4222119"/>
          </a:xfrm>
          <a:ln>
            <a:solidFill>
              <a:schemeClr val="tx1"/>
            </a:solidFill>
          </a:ln>
        </p:spPr>
      </p:pic>
      <p:sp>
        <p:nvSpPr>
          <p:cNvPr id="11" name="AutoShape 2">
            <a:extLst>
              <a:ext uri="{FF2B5EF4-FFF2-40B4-BE49-F238E27FC236}">
                <a16:creationId xmlns:a16="http://schemas.microsoft.com/office/drawing/2014/main" id="{D7F5DF8F-0078-6ABD-B61A-8B79EF6854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74904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546B91-294E-3F7F-4484-16C86CFF97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339" y="1818641"/>
            <a:ext cx="3262547" cy="4222119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069BBB-F8E1-20F3-D2BF-9E5E506C31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1269" y="1818641"/>
            <a:ext cx="3262546" cy="422364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712241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C6E50BF-84C1-7E42-9663-942095B957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293" y="152400"/>
            <a:ext cx="8449415" cy="6529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12967E6-D19C-2248-9F3D-5F6F72EC562C}"/>
              </a:ext>
            </a:extLst>
          </p:cNvPr>
          <p:cNvSpPr/>
          <p:nvPr/>
        </p:nvSpPr>
        <p:spPr>
          <a:xfrm rot="5400000">
            <a:off x="1277746" y="2397423"/>
            <a:ext cx="1671274" cy="2509935"/>
          </a:xfrm>
          <a:prstGeom prst="round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glow rad="1397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C6F184B-D454-524E-8284-77849D660310}"/>
              </a:ext>
            </a:extLst>
          </p:cNvPr>
          <p:cNvSpPr/>
          <p:nvPr/>
        </p:nvSpPr>
        <p:spPr>
          <a:xfrm rot="5400000">
            <a:off x="3696791" y="3469121"/>
            <a:ext cx="1759748" cy="2416629"/>
          </a:xfrm>
          <a:prstGeom prst="round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glow rad="1397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54254C8-AC84-0740-A97B-1673BD79874F}"/>
              </a:ext>
            </a:extLst>
          </p:cNvPr>
          <p:cNvSpPr/>
          <p:nvPr/>
        </p:nvSpPr>
        <p:spPr>
          <a:xfrm rot="5400000">
            <a:off x="6015058" y="941719"/>
            <a:ext cx="2077769" cy="2537925"/>
          </a:xfrm>
          <a:prstGeom prst="round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glow rad="1397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7E41C484-EAF3-974A-A20B-B7E58713C8FC}"/>
              </a:ext>
            </a:extLst>
          </p:cNvPr>
          <p:cNvSpPr txBox="1">
            <a:spLocks/>
          </p:cNvSpPr>
          <p:nvPr/>
        </p:nvSpPr>
        <p:spPr bwMode="auto">
          <a:xfrm rot="-246943">
            <a:off x="552171" y="1118394"/>
            <a:ext cx="8382000" cy="736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+mn-ea"/>
                <a:cs typeface="Times New Roman" charset="0"/>
              </a:rPr>
              <a:t>Ci3T Primary Plan: Procedures for Teaching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FF86DAD-3777-AC4F-8CD6-515CD3E47450}"/>
              </a:ext>
            </a:extLst>
          </p:cNvPr>
          <p:cNvSpPr txBox="1">
            <a:spLocks/>
          </p:cNvSpPr>
          <p:nvPr/>
        </p:nvSpPr>
        <p:spPr bwMode="auto">
          <a:xfrm rot="414631">
            <a:off x="720446" y="2983923"/>
            <a:ext cx="8382000" cy="736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+mn-ea"/>
                <a:cs typeface="Times New Roman" charset="0"/>
              </a:rPr>
              <a:t>Ci3T Primary Plan: Procedures for Reinforcing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ED864D72-2272-7245-9B53-9AD30E644BE1}"/>
              </a:ext>
            </a:extLst>
          </p:cNvPr>
          <p:cNvSpPr txBox="1">
            <a:spLocks/>
          </p:cNvSpPr>
          <p:nvPr/>
        </p:nvSpPr>
        <p:spPr bwMode="auto">
          <a:xfrm rot="-330507">
            <a:off x="552171" y="4853998"/>
            <a:ext cx="8382000" cy="736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+mn-ea"/>
                <a:cs typeface="Times New Roman" charset="0"/>
              </a:rPr>
              <a:t>Ci3T Primary Plan: Procedures for Monitoring</a:t>
            </a:r>
          </a:p>
        </p:txBody>
      </p:sp>
      <p:pic>
        <p:nvPicPr>
          <p:cNvPr id="3" name="Picture 2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0270C888-911D-4C66-B394-44EB4AC075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0020" y="152400"/>
            <a:ext cx="2543950" cy="329188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8A5D769-46ED-DE3C-7968-A705DADFED93}"/>
              </a:ext>
            </a:extLst>
          </p:cNvPr>
          <p:cNvGrpSpPr/>
          <p:nvPr/>
        </p:nvGrpSpPr>
        <p:grpSpPr>
          <a:xfrm>
            <a:off x="6045205" y="1681897"/>
            <a:ext cx="5029204" cy="4857068"/>
            <a:chOff x="6880999" y="1745495"/>
            <a:chExt cx="5029204" cy="4857068"/>
          </a:xfrm>
        </p:grpSpPr>
        <p:pic>
          <p:nvPicPr>
            <p:cNvPr id="4" name="Content Placeholder 5">
              <a:extLst>
                <a:ext uri="{FF2B5EF4-FFF2-40B4-BE49-F238E27FC236}">
                  <a16:creationId xmlns:a16="http://schemas.microsoft.com/office/drawing/2014/main" id="{91284612-8B16-FD22-B898-1D5EBF45F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497" r="-2172"/>
            <a:stretch/>
          </p:blipFill>
          <p:spPr>
            <a:xfrm>
              <a:off x="6880999" y="3350325"/>
              <a:ext cx="2286000" cy="3081290"/>
            </a:xfrm>
            <a:prstGeom prst="rect">
              <a:avLst/>
            </a:prstGeom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</p:pic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id="{9E34AB45-59BB-1FFC-5554-8D9A2FA33C6B}"/>
                </a:ext>
              </a:extLst>
            </p:cNvPr>
            <p:cNvSpPr/>
            <p:nvPr/>
          </p:nvSpPr>
          <p:spPr>
            <a:xfrm>
              <a:off x="9166999" y="1745495"/>
              <a:ext cx="2743204" cy="681626"/>
            </a:xfrm>
            <a:custGeom>
              <a:avLst/>
              <a:gdLst>
                <a:gd name="connsiteX0" fmla="*/ 0 w 2743204"/>
                <a:gd name="connsiteY0" fmla="*/ 113607 h 681626"/>
                <a:gd name="connsiteX1" fmla="*/ 113607 w 2743204"/>
                <a:gd name="connsiteY1" fmla="*/ 0 h 681626"/>
                <a:gd name="connsiteX2" fmla="*/ 2629597 w 2743204"/>
                <a:gd name="connsiteY2" fmla="*/ 0 h 681626"/>
                <a:gd name="connsiteX3" fmla="*/ 2743204 w 2743204"/>
                <a:gd name="connsiteY3" fmla="*/ 113607 h 681626"/>
                <a:gd name="connsiteX4" fmla="*/ 2743204 w 2743204"/>
                <a:gd name="connsiteY4" fmla="*/ 568019 h 681626"/>
                <a:gd name="connsiteX5" fmla="*/ 2629597 w 2743204"/>
                <a:gd name="connsiteY5" fmla="*/ 681626 h 681626"/>
                <a:gd name="connsiteX6" fmla="*/ 113607 w 2743204"/>
                <a:gd name="connsiteY6" fmla="*/ 681626 h 681626"/>
                <a:gd name="connsiteX7" fmla="*/ 0 w 2743204"/>
                <a:gd name="connsiteY7" fmla="*/ 568019 h 681626"/>
                <a:gd name="connsiteX8" fmla="*/ 0 w 2743204"/>
                <a:gd name="connsiteY8" fmla="*/ 113607 h 68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3204" h="681626">
                  <a:moveTo>
                    <a:pt x="0" y="113607"/>
                  </a:moveTo>
                  <a:cubicBezTo>
                    <a:pt x="0" y="50864"/>
                    <a:pt x="50864" y="0"/>
                    <a:pt x="113607" y="0"/>
                  </a:cubicBezTo>
                  <a:lnTo>
                    <a:pt x="2629597" y="0"/>
                  </a:lnTo>
                  <a:cubicBezTo>
                    <a:pt x="2692340" y="0"/>
                    <a:pt x="2743204" y="50864"/>
                    <a:pt x="2743204" y="113607"/>
                  </a:cubicBezTo>
                  <a:lnTo>
                    <a:pt x="2743204" y="568019"/>
                  </a:lnTo>
                  <a:cubicBezTo>
                    <a:pt x="2743204" y="630762"/>
                    <a:pt x="2692340" y="681626"/>
                    <a:pt x="2629597" y="681626"/>
                  </a:cubicBezTo>
                  <a:lnTo>
                    <a:pt x="113607" y="681626"/>
                  </a:lnTo>
                  <a:cubicBezTo>
                    <a:pt x="50864" y="681626"/>
                    <a:pt x="0" y="630762"/>
                    <a:pt x="0" y="568019"/>
                  </a:cubicBezTo>
                  <a:lnTo>
                    <a:pt x="0" y="113607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854" tIns="67564" rIns="101854" bIns="67564" numCol="1" spcCol="1270" anchor="ctr" anchorCtr="0">
              <a:noAutofit/>
            </a:bodyPr>
            <a:lstStyle/>
            <a:p>
              <a:pPr marL="0" lvl="0" indent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>
                  <a:latin typeface="Arial" panose="020B0604020202020204" pitchFamily="34" charset="0"/>
                  <a:cs typeface="Arial" panose="020B0604020202020204" pitchFamily="34" charset="0"/>
                </a:rPr>
                <a:t>Opportunities to Respond</a:t>
              </a:r>
            </a:p>
          </p:txBody>
        </p:sp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BCCEF815-AE5E-2BC0-5620-B1F632B8F0A0}"/>
                </a:ext>
              </a:extLst>
            </p:cNvPr>
            <p:cNvSpPr/>
            <p:nvPr/>
          </p:nvSpPr>
          <p:spPr>
            <a:xfrm>
              <a:off x="9166999" y="2441402"/>
              <a:ext cx="2743204" cy="681626"/>
            </a:xfrm>
            <a:custGeom>
              <a:avLst/>
              <a:gdLst>
                <a:gd name="connsiteX0" fmla="*/ 0 w 2743204"/>
                <a:gd name="connsiteY0" fmla="*/ 113607 h 681626"/>
                <a:gd name="connsiteX1" fmla="*/ 113607 w 2743204"/>
                <a:gd name="connsiteY1" fmla="*/ 0 h 681626"/>
                <a:gd name="connsiteX2" fmla="*/ 2629597 w 2743204"/>
                <a:gd name="connsiteY2" fmla="*/ 0 h 681626"/>
                <a:gd name="connsiteX3" fmla="*/ 2743204 w 2743204"/>
                <a:gd name="connsiteY3" fmla="*/ 113607 h 681626"/>
                <a:gd name="connsiteX4" fmla="*/ 2743204 w 2743204"/>
                <a:gd name="connsiteY4" fmla="*/ 568019 h 681626"/>
                <a:gd name="connsiteX5" fmla="*/ 2629597 w 2743204"/>
                <a:gd name="connsiteY5" fmla="*/ 681626 h 681626"/>
                <a:gd name="connsiteX6" fmla="*/ 113607 w 2743204"/>
                <a:gd name="connsiteY6" fmla="*/ 681626 h 681626"/>
                <a:gd name="connsiteX7" fmla="*/ 0 w 2743204"/>
                <a:gd name="connsiteY7" fmla="*/ 568019 h 681626"/>
                <a:gd name="connsiteX8" fmla="*/ 0 w 2743204"/>
                <a:gd name="connsiteY8" fmla="*/ 113607 h 68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3204" h="681626">
                  <a:moveTo>
                    <a:pt x="0" y="113607"/>
                  </a:moveTo>
                  <a:cubicBezTo>
                    <a:pt x="0" y="50864"/>
                    <a:pt x="50864" y="0"/>
                    <a:pt x="113607" y="0"/>
                  </a:cubicBezTo>
                  <a:lnTo>
                    <a:pt x="2629597" y="0"/>
                  </a:lnTo>
                  <a:cubicBezTo>
                    <a:pt x="2692340" y="0"/>
                    <a:pt x="2743204" y="50864"/>
                    <a:pt x="2743204" y="113607"/>
                  </a:cubicBezTo>
                  <a:lnTo>
                    <a:pt x="2743204" y="568019"/>
                  </a:lnTo>
                  <a:cubicBezTo>
                    <a:pt x="2743204" y="630762"/>
                    <a:pt x="2692340" y="681626"/>
                    <a:pt x="2629597" y="681626"/>
                  </a:cubicBezTo>
                  <a:lnTo>
                    <a:pt x="113607" y="681626"/>
                  </a:lnTo>
                  <a:cubicBezTo>
                    <a:pt x="50864" y="681626"/>
                    <a:pt x="0" y="630762"/>
                    <a:pt x="0" y="568019"/>
                  </a:cubicBezTo>
                  <a:lnTo>
                    <a:pt x="0" y="113607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854" tIns="67564" rIns="101854" bIns="67564" numCol="1" spcCol="1270" anchor="ctr" anchorCtr="0">
              <a:noAutofit/>
            </a:bodyPr>
            <a:lstStyle/>
            <a:p>
              <a:pPr marL="0" lvl="0" indent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>
                  <a:latin typeface="Arial" panose="020B0604020202020204" pitchFamily="34" charset="0"/>
                  <a:cs typeface="Arial" panose="020B0604020202020204" pitchFamily="34" charset="0"/>
                </a:rPr>
                <a:t>Behavior-Specific Praise</a:t>
              </a:r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96EE61D3-533E-E632-76A5-9B75E2999382}"/>
                </a:ext>
              </a:extLst>
            </p:cNvPr>
            <p:cNvSpPr/>
            <p:nvPr/>
          </p:nvSpPr>
          <p:spPr>
            <a:xfrm>
              <a:off x="9166999" y="3137309"/>
              <a:ext cx="2743202" cy="681626"/>
            </a:xfrm>
            <a:custGeom>
              <a:avLst/>
              <a:gdLst>
                <a:gd name="connsiteX0" fmla="*/ 0 w 2743202"/>
                <a:gd name="connsiteY0" fmla="*/ 113607 h 681626"/>
                <a:gd name="connsiteX1" fmla="*/ 113607 w 2743202"/>
                <a:gd name="connsiteY1" fmla="*/ 0 h 681626"/>
                <a:gd name="connsiteX2" fmla="*/ 2629595 w 2743202"/>
                <a:gd name="connsiteY2" fmla="*/ 0 h 681626"/>
                <a:gd name="connsiteX3" fmla="*/ 2743202 w 2743202"/>
                <a:gd name="connsiteY3" fmla="*/ 113607 h 681626"/>
                <a:gd name="connsiteX4" fmla="*/ 2743202 w 2743202"/>
                <a:gd name="connsiteY4" fmla="*/ 568019 h 681626"/>
                <a:gd name="connsiteX5" fmla="*/ 2629595 w 2743202"/>
                <a:gd name="connsiteY5" fmla="*/ 681626 h 681626"/>
                <a:gd name="connsiteX6" fmla="*/ 113607 w 2743202"/>
                <a:gd name="connsiteY6" fmla="*/ 681626 h 681626"/>
                <a:gd name="connsiteX7" fmla="*/ 0 w 2743202"/>
                <a:gd name="connsiteY7" fmla="*/ 568019 h 681626"/>
                <a:gd name="connsiteX8" fmla="*/ 0 w 2743202"/>
                <a:gd name="connsiteY8" fmla="*/ 113607 h 68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3202" h="681626">
                  <a:moveTo>
                    <a:pt x="0" y="113607"/>
                  </a:moveTo>
                  <a:cubicBezTo>
                    <a:pt x="0" y="50864"/>
                    <a:pt x="50864" y="0"/>
                    <a:pt x="113607" y="0"/>
                  </a:cubicBezTo>
                  <a:lnTo>
                    <a:pt x="2629595" y="0"/>
                  </a:lnTo>
                  <a:cubicBezTo>
                    <a:pt x="2692338" y="0"/>
                    <a:pt x="2743202" y="50864"/>
                    <a:pt x="2743202" y="113607"/>
                  </a:cubicBezTo>
                  <a:lnTo>
                    <a:pt x="2743202" y="568019"/>
                  </a:lnTo>
                  <a:cubicBezTo>
                    <a:pt x="2743202" y="630762"/>
                    <a:pt x="2692338" y="681626"/>
                    <a:pt x="2629595" y="681626"/>
                  </a:cubicBezTo>
                  <a:lnTo>
                    <a:pt x="113607" y="681626"/>
                  </a:lnTo>
                  <a:cubicBezTo>
                    <a:pt x="50864" y="681626"/>
                    <a:pt x="0" y="630762"/>
                    <a:pt x="0" y="568019"/>
                  </a:cubicBezTo>
                  <a:lnTo>
                    <a:pt x="0" y="113607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9474" tIns="71374" rIns="109474" bIns="71374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>
                  <a:latin typeface="Arial" panose="020B0604020202020204" pitchFamily="34" charset="0"/>
                  <a:cs typeface="Arial" panose="020B0604020202020204" pitchFamily="34" charset="0"/>
                </a:rPr>
                <a:t>Active Supervision</a:t>
              </a:r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9B59A65B-64A3-A045-5260-CB5EBBFBBA84}"/>
                </a:ext>
              </a:extLst>
            </p:cNvPr>
            <p:cNvSpPr/>
            <p:nvPr/>
          </p:nvSpPr>
          <p:spPr>
            <a:xfrm>
              <a:off x="9166999" y="3833216"/>
              <a:ext cx="2743202" cy="681626"/>
            </a:xfrm>
            <a:custGeom>
              <a:avLst/>
              <a:gdLst>
                <a:gd name="connsiteX0" fmla="*/ 0 w 2743202"/>
                <a:gd name="connsiteY0" fmla="*/ 113607 h 681626"/>
                <a:gd name="connsiteX1" fmla="*/ 113607 w 2743202"/>
                <a:gd name="connsiteY1" fmla="*/ 0 h 681626"/>
                <a:gd name="connsiteX2" fmla="*/ 2629595 w 2743202"/>
                <a:gd name="connsiteY2" fmla="*/ 0 h 681626"/>
                <a:gd name="connsiteX3" fmla="*/ 2743202 w 2743202"/>
                <a:gd name="connsiteY3" fmla="*/ 113607 h 681626"/>
                <a:gd name="connsiteX4" fmla="*/ 2743202 w 2743202"/>
                <a:gd name="connsiteY4" fmla="*/ 568019 h 681626"/>
                <a:gd name="connsiteX5" fmla="*/ 2629595 w 2743202"/>
                <a:gd name="connsiteY5" fmla="*/ 681626 h 681626"/>
                <a:gd name="connsiteX6" fmla="*/ 113607 w 2743202"/>
                <a:gd name="connsiteY6" fmla="*/ 681626 h 681626"/>
                <a:gd name="connsiteX7" fmla="*/ 0 w 2743202"/>
                <a:gd name="connsiteY7" fmla="*/ 568019 h 681626"/>
                <a:gd name="connsiteX8" fmla="*/ 0 w 2743202"/>
                <a:gd name="connsiteY8" fmla="*/ 113607 h 68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3202" h="681626">
                  <a:moveTo>
                    <a:pt x="0" y="113607"/>
                  </a:moveTo>
                  <a:cubicBezTo>
                    <a:pt x="0" y="50864"/>
                    <a:pt x="50864" y="0"/>
                    <a:pt x="113607" y="0"/>
                  </a:cubicBezTo>
                  <a:lnTo>
                    <a:pt x="2629595" y="0"/>
                  </a:lnTo>
                  <a:cubicBezTo>
                    <a:pt x="2692338" y="0"/>
                    <a:pt x="2743202" y="50864"/>
                    <a:pt x="2743202" y="113607"/>
                  </a:cubicBezTo>
                  <a:lnTo>
                    <a:pt x="2743202" y="568019"/>
                  </a:lnTo>
                  <a:cubicBezTo>
                    <a:pt x="2743202" y="630762"/>
                    <a:pt x="2692338" y="681626"/>
                    <a:pt x="2629595" y="681626"/>
                  </a:cubicBezTo>
                  <a:lnTo>
                    <a:pt x="113607" y="681626"/>
                  </a:lnTo>
                  <a:cubicBezTo>
                    <a:pt x="50864" y="681626"/>
                    <a:pt x="0" y="630762"/>
                    <a:pt x="0" y="568019"/>
                  </a:cubicBezTo>
                  <a:lnTo>
                    <a:pt x="0" y="113607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9474" tIns="71374" rIns="109474" bIns="71374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>
                  <a:latin typeface="Arial" panose="020B0604020202020204" pitchFamily="34" charset="0"/>
                  <a:cs typeface="Arial" panose="020B0604020202020204" pitchFamily="34" charset="0"/>
                </a:rPr>
                <a:t>Instructional Feedback</a:t>
              </a:r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F717C081-50E4-003D-8984-672B47E1F250}"/>
                </a:ext>
              </a:extLst>
            </p:cNvPr>
            <p:cNvSpPr/>
            <p:nvPr/>
          </p:nvSpPr>
          <p:spPr>
            <a:xfrm>
              <a:off x="9166999" y="4529123"/>
              <a:ext cx="2743202" cy="681626"/>
            </a:xfrm>
            <a:custGeom>
              <a:avLst/>
              <a:gdLst>
                <a:gd name="connsiteX0" fmla="*/ 0 w 2743202"/>
                <a:gd name="connsiteY0" fmla="*/ 113607 h 681626"/>
                <a:gd name="connsiteX1" fmla="*/ 113607 w 2743202"/>
                <a:gd name="connsiteY1" fmla="*/ 0 h 681626"/>
                <a:gd name="connsiteX2" fmla="*/ 2629595 w 2743202"/>
                <a:gd name="connsiteY2" fmla="*/ 0 h 681626"/>
                <a:gd name="connsiteX3" fmla="*/ 2743202 w 2743202"/>
                <a:gd name="connsiteY3" fmla="*/ 113607 h 681626"/>
                <a:gd name="connsiteX4" fmla="*/ 2743202 w 2743202"/>
                <a:gd name="connsiteY4" fmla="*/ 568019 h 681626"/>
                <a:gd name="connsiteX5" fmla="*/ 2629595 w 2743202"/>
                <a:gd name="connsiteY5" fmla="*/ 681626 h 681626"/>
                <a:gd name="connsiteX6" fmla="*/ 113607 w 2743202"/>
                <a:gd name="connsiteY6" fmla="*/ 681626 h 681626"/>
                <a:gd name="connsiteX7" fmla="*/ 0 w 2743202"/>
                <a:gd name="connsiteY7" fmla="*/ 568019 h 681626"/>
                <a:gd name="connsiteX8" fmla="*/ 0 w 2743202"/>
                <a:gd name="connsiteY8" fmla="*/ 113607 h 68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3202" h="681626">
                  <a:moveTo>
                    <a:pt x="0" y="113607"/>
                  </a:moveTo>
                  <a:cubicBezTo>
                    <a:pt x="0" y="50864"/>
                    <a:pt x="50864" y="0"/>
                    <a:pt x="113607" y="0"/>
                  </a:cubicBezTo>
                  <a:lnTo>
                    <a:pt x="2629595" y="0"/>
                  </a:lnTo>
                  <a:cubicBezTo>
                    <a:pt x="2692338" y="0"/>
                    <a:pt x="2743202" y="50864"/>
                    <a:pt x="2743202" y="113607"/>
                  </a:cubicBezTo>
                  <a:lnTo>
                    <a:pt x="2743202" y="568019"/>
                  </a:lnTo>
                  <a:cubicBezTo>
                    <a:pt x="2743202" y="630762"/>
                    <a:pt x="2692338" y="681626"/>
                    <a:pt x="2629595" y="681626"/>
                  </a:cubicBezTo>
                  <a:lnTo>
                    <a:pt x="113607" y="681626"/>
                  </a:lnTo>
                  <a:cubicBezTo>
                    <a:pt x="50864" y="681626"/>
                    <a:pt x="0" y="630762"/>
                    <a:pt x="0" y="568019"/>
                  </a:cubicBezTo>
                  <a:lnTo>
                    <a:pt x="0" y="113607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9474" tIns="71374" rIns="109474" bIns="71374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>
                  <a:latin typeface="Arial" panose="020B0604020202020204" pitchFamily="34" charset="0"/>
                  <a:cs typeface="Arial" panose="020B0604020202020204" pitchFamily="34" charset="0"/>
                </a:rPr>
                <a:t>High-</a:t>
              </a:r>
              <a:r>
                <a:rPr lang="en-US" sz="2000" i="1" kern="120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2000" kern="1200">
                  <a:latin typeface="Arial" panose="020B0604020202020204" pitchFamily="34" charset="0"/>
                  <a:cs typeface="Arial" panose="020B0604020202020204" pitchFamily="34" charset="0"/>
                </a:rPr>
                <a:t> Requests</a:t>
              </a:r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1AE4B655-E2FB-8CB7-A2B1-559CAB41A992}"/>
                </a:ext>
              </a:extLst>
            </p:cNvPr>
            <p:cNvSpPr/>
            <p:nvPr/>
          </p:nvSpPr>
          <p:spPr>
            <a:xfrm>
              <a:off x="9166999" y="5225030"/>
              <a:ext cx="2743202" cy="681626"/>
            </a:xfrm>
            <a:custGeom>
              <a:avLst/>
              <a:gdLst>
                <a:gd name="connsiteX0" fmla="*/ 0 w 2743202"/>
                <a:gd name="connsiteY0" fmla="*/ 113607 h 681626"/>
                <a:gd name="connsiteX1" fmla="*/ 113607 w 2743202"/>
                <a:gd name="connsiteY1" fmla="*/ 0 h 681626"/>
                <a:gd name="connsiteX2" fmla="*/ 2629595 w 2743202"/>
                <a:gd name="connsiteY2" fmla="*/ 0 h 681626"/>
                <a:gd name="connsiteX3" fmla="*/ 2743202 w 2743202"/>
                <a:gd name="connsiteY3" fmla="*/ 113607 h 681626"/>
                <a:gd name="connsiteX4" fmla="*/ 2743202 w 2743202"/>
                <a:gd name="connsiteY4" fmla="*/ 568019 h 681626"/>
                <a:gd name="connsiteX5" fmla="*/ 2629595 w 2743202"/>
                <a:gd name="connsiteY5" fmla="*/ 681626 h 681626"/>
                <a:gd name="connsiteX6" fmla="*/ 113607 w 2743202"/>
                <a:gd name="connsiteY6" fmla="*/ 681626 h 681626"/>
                <a:gd name="connsiteX7" fmla="*/ 0 w 2743202"/>
                <a:gd name="connsiteY7" fmla="*/ 568019 h 681626"/>
                <a:gd name="connsiteX8" fmla="*/ 0 w 2743202"/>
                <a:gd name="connsiteY8" fmla="*/ 113607 h 68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3202" h="681626">
                  <a:moveTo>
                    <a:pt x="0" y="113607"/>
                  </a:moveTo>
                  <a:cubicBezTo>
                    <a:pt x="0" y="50864"/>
                    <a:pt x="50864" y="0"/>
                    <a:pt x="113607" y="0"/>
                  </a:cubicBezTo>
                  <a:lnTo>
                    <a:pt x="2629595" y="0"/>
                  </a:lnTo>
                  <a:cubicBezTo>
                    <a:pt x="2692338" y="0"/>
                    <a:pt x="2743202" y="50864"/>
                    <a:pt x="2743202" y="113607"/>
                  </a:cubicBezTo>
                  <a:lnTo>
                    <a:pt x="2743202" y="568019"/>
                  </a:lnTo>
                  <a:cubicBezTo>
                    <a:pt x="2743202" y="630762"/>
                    <a:pt x="2692338" y="681626"/>
                    <a:pt x="2629595" y="681626"/>
                  </a:cubicBezTo>
                  <a:lnTo>
                    <a:pt x="113607" y="681626"/>
                  </a:lnTo>
                  <a:cubicBezTo>
                    <a:pt x="50864" y="681626"/>
                    <a:pt x="0" y="630762"/>
                    <a:pt x="0" y="568019"/>
                  </a:cubicBezTo>
                  <a:lnTo>
                    <a:pt x="0" y="113607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9474" tIns="71374" rIns="109474" bIns="71374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err="1">
                  <a:latin typeface="Arial" panose="020B0604020202020204" pitchFamily="34" charset="0"/>
                  <a:cs typeface="Arial" panose="020B0604020202020204" pitchFamily="34" charset="0"/>
                </a:rPr>
                <a:t>Precorrection</a:t>
              </a:r>
              <a:endParaRPr lang="en-US" sz="2000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27E9615E-DC24-F01E-8DC8-8D50F7FA608F}"/>
                </a:ext>
              </a:extLst>
            </p:cNvPr>
            <p:cNvSpPr/>
            <p:nvPr/>
          </p:nvSpPr>
          <p:spPr>
            <a:xfrm>
              <a:off x="9166999" y="5920937"/>
              <a:ext cx="2743204" cy="681626"/>
            </a:xfrm>
            <a:custGeom>
              <a:avLst/>
              <a:gdLst>
                <a:gd name="connsiteX0" fmla="*/ 0 w 2743204"/>
                <a:gd name="connsiteY0" fmla="*/ 113607 h 681626"/>
                <a:gd name="connsiteX1" fmla="*/ 113607 w 2743204"/>
                <a:gd name="connsiteY1" fmla="*/ 0 h 681626"/>
                <a:gd name="connsiteX2" fmla="*/ 2629597 w 2743204"/>
                <a:gd name="connsiteY2" fmla="*/ 0 h 681626"/>
                <a:gd name="connsiteX3" fmla="*/ 2743204 w 2743204"/>
                <a:gd name="connsiteY3" fmla="*/ 113607 h 681626"/>
                <a:gd name="connsiteX4" fmla="*/ 2743204 w 2743204"/>
                <a:gd name="connsiteY4" fmla="*/ 568019 h 681626"/>
                <a:gd name="connsiteX5" fmla="*/ 2629597 w 2743204"/>
                <a:gd name="connsiteY5" fmla="*/ 681626 h 681626"/>
                <a:gd name="connsiteX6" fmla="*/ 113607 w 2743204"/>
                <a:gd name="connsiteY6" fmla="*/ 681626 h 681626"/>
                <a:gd name="connsiteX7" fmla="*/ 0 w 2743204"/>
                <a:gd name="connsiteY7" fmla="*/ 568019 h 681626"/>
                <a:gd name="connsiteX8" fmla="*/ 0 w 2743204"/>
                <a:gd name="connsiteY8" fmla="*/ 113607 h 68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3204" h="681626">
                  <a:moveTo>
                    <a:pt x="0" y="113607"/>
                  </a:moveTo>
                  <a:cubicBezTo>
                    <a:pt x="0" y="50864"/>
                    <a:pt x="50864" y="0"/>
                    <a:pt x="113607" y="0"/>
                  </a:cubicBezTo>
                  <a:lnTo>
                    <a:pt x="2629597" y="0"/>
                  </a:lnTo>
                  <a:cubicBezTo>
                    <a:pt x="2692340" y="0"/>
                    <a:pt x="2743204" y="50864"/>
                    <a:pt x="2743204" y="113607"/>
                  </a:cubicBezTo>
                  <a:lnTo>
                    <a:pt x="2743204" y="568019"/>
                  </a:lnTo>
                  <a:cubicBezTo>
                    <a:pt x="2743204" y="630762"/>
                    <a:pt x="2692340" y="681626"/>
                    <a:pt x="2629597" y="681626"/>
                  </a:cubicBezTo>
                  <a:lnTo>
                    <a:pt x="113607" y="681626"/>
                  </a:lnTo>
                  <a:cubicBezTo>
                    <a:pt x="50864" y="681626"/>
                    <a:pt x="0" y="630762"/>
                    <a:pt x="0" y="568019"/>
                  </a:cubicBezTo>
                  <a:lnTo>
                    <a:pt x="0" y="113607"/>
                  </a:lnTo>
                  <a:close/>
                </a:path>
              </a:pathLst>
            </a:custGeom>
            <a:solidFill>
              <a:srgbClr val="002060"/>
            </a:solidFill>
            <a:effectLst>
              <a:reflection blurRad="6350" stA="50000" endA="300" endPos="55000" dir="5400000" sy="-100000" algn="bl" rotWithShape="0"/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9474" tIns="71374" rIns="109474" bIns="71374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>
                  <a:latin typeface="Arial" panose="020B0604020202020204" pitchFamily="34" charset="0"/>
                  <a:cs typeface="Arial" panose="020B0604020202020204" pitchFamily="34" charset="0"/>
                </a:rPr>
                <a:t>Instructional Choice</a:t>
              </a:r>
            </a:p>
          </p:txBody>
        </p:sp>
      </p:grpSp>
      <p:pic>
        <p:nvPicPr>
          <p:cNvPr id="20" name="Picture 19" descr="Diagram, text&#10;&#10;Description automatically generated">
            <a:extLst>
              <a:ext uri="{FF2B5EF4-FFF2-40B4-BE49-F238E27FC236}">
                <a16:creationId xmlns:a16="http://schemas.microsoft.com/office/drawing/2014/main" id="{467D8D61-24F5-52BD-9C87-415551A4575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5705" y="1549105"/>
            <a:ext cx="3592446" cy="46490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22D19A-44D1-AEA4-99EA-CC60E0E759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07" y="2288769"/>
            <a:ext cx="6272676" cy="4536135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133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2C7BF5-C6FF-55FE-23F0-8B6867E4F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Ci3T: Integrated Lesson Planning</a:t>
            </a:r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5A29E1D8-7908-D04C-68F3-09B4F6764E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16106"/>
            <a:ext cx="8595392" cy="66418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9B69602-EF43-7B0B-C272-D004CBF1A8A2}"/>
              </a:ext>
            </a:extLst>
          </p:cNvPr>
          <p:cNvSpPr/>
          <p:nvPr/>
        </p:nvSpPr>
        <p:spPr>
          <a:xfrm>
            <a:off x="2053045" y="2507004"/>
            <a:ext cx="1453726" cy="1506314"/>
          </a:xfrm>
          <a:prstGeom prst="rect">
            <a:avLst/>
          </a:prstGeom>
          <a:noFill/>
          <a:ln w="3175">
            <a:solidFill>
              <a:srgbClr val="283375"/>
            </a:solidFill>
          </a:ln>
          <a:effectLst>
            <a:glow rad="50800">
              <a:srgbClr val="283375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581754-4150-AC55-1716-C9F44C7A3239}"/>
              </a:ext>
            </a:extLst>
          </p:cNvPr>
          <p:cNvSpPr/>
          <p:nvPr/>
        </p:nvSpPr>
        <p:spPr>
          <a:xfrm>
            <a:off x="8031596" y="890567"/>
            <a:ext cx="2078903" cy="1503315"/>
          </a:xfrm>
          <a:prstGeom prst="rect">
            <a:avLst/>
          </a:prstGeom>
          <a:noFill/>
          <a:ln w="3175">
            <a:solidFill>
              <a:srgbClr val="283375"/>
            </a:solidFill>
          </a:ln>
          <a:effectLst>
            <a:glow rad="50800">
              <a:srgbClr val="283375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7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1DF4C-A026-E041-8D5B-8384E05DA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Essential Components of </a:t>
            </a:r>
            <a:br>
              <a:rPr lang="en-US"/>
            </a:br>
            <a:r>
              <a:rPr lang="en-US"/>
              <a:t>Primary Prevention Efforts</a:t>
            </a:r>
          </a:p>
        </p:txBody>
      </p:sp>
      <p:graphicFrame>
        <p:nvGraphicFramePr>
          <p:cNvPr id="12" name="Content Placeholder 4">
            <a:extLst>
              <a:ext uri="{FF2B5EF4-FFF2-40B4-BE49-F238E27FC236}">
                <a16:creationId xmlns:a16="http://schemas.microsoft.com/office/drawing/2014/main" id="{AC8CEEF1-B7B5-1B40-A8D2-D660A9946D46}"/>
              </a:ext>
            </a:extLst>
          </p:cNvPr>
          <p:cNvGraphicFramePr>
            <a:graphicFrameLocks/>
          </p:cNvGraphicFramePr>
          <p:nvPr/>
        </p:nvGraphicFramePr>
        <p:xfrm>
          <a:off x="1686560" y="1925320"/>
          <a:ext cx="82296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12" title="Ci3T Implementation Report powerpoint">
            <a:extLst>
              <a:ext uri="{FF2B5EF4-FFF2-40B4-BE49-F238E27FC236}">
                <a16:creationId xmlns:a16="http://schemas.microsoft.com/office/drawing/2014/main" id="{14375E84-5915-8A4D-B437-BB791CE504A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3" y="2225816"/>
            <a:ext cx="2176813" cy="1635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title="Behavior screening summary powerpoint">
            <a:extLst>
              <a:ext uri="{FF2B5EF4-FFF2-40B4-BE49-F238E27FC236}">
                <a16:creationId xmlns:a16="http://schemas.microsoft.com/office/drawing/2014/main" id="{7DA0847E-8EC5-EF45-8B4C-70C75791D89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0758" y="4292497"/>
            <a:ext cx="2099006" cy="1567280"/>
          </a:xfrm>
          <a:prstGeom prst="rect">
            <a:avLst/>
          </a:prstGeom>
          <a:ln>
            <a:solidFill>
              <a:sysClr val="windowText" lastClr="000000">
                <a:lumMod val="50000"/>
                <a:lumOff val="50000"/>
              </a:sys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35A09957-B873-4686-A463-F5135D02C7D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167" y="3708400"/>
            <a:ext cx="1602327" cy="20734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71C984-845A-3B25-7E8C-F6E05FAF9A8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7329" y="694716"/>
            <a:ext cx="1739944" cy="26337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3A20E5-3DBA-F971-042B-D1BE2ED0D50F}"/>
              </a:ext>
            </a:extLst>
          </p:cNvPr>
          <p:cNvSpPr txBox="1"/>
          <p:nvPr/>
        </p:nvSpPr>
        <p:spPr>
          <a:xfrm>
            <a:off x="10049655" y="3457277"/>
            <a:ext cx="2015236" cy="338554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ci3t.org/measures</a:t>
            </a:r>
            <a:r>
              <a:rPr lang="en-US" sz="1600" dirty="0">
                <a:solidFill>
                  <a:schemeClr val="bg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68666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6BBA1614-051C-4866-ACE4-7FF4AB5AAF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31913"/>
            <a:ext cx="4214027" cy="540721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D4ACE8F-1871-42C8-9FAB-75856BCD5BA8}"/>
              </a:ext>
            </a:extLst>
          </p:cNvPr>
          <p:cNvSpPr/>
          <p:nvPr/>
        </p:nvSpPr>
        <p:spPr>
          <a:xfrm>
            <a:off x="4137812" y="1947672"/>
            <a:ext cx="3963772" cy="1725612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6131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EFA3848-CF07-4EF7-9993-BC19340B5042}"/>
              </a:ext>
            </a:extLst>
          </p:cNvPr>
          <p:cNvSpPr/>
          <p:nvPr/>
        </p:nvSpPr>
        <p:spPr>
          <a:xfrm>
            <a:off x="4111061" y="1005840"/>
            <a:ext cx="3969877" cy="1256334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1D0D93B4-287C-4F4A-BC64-A4B5CA0458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384" y="1919288"/>
            <a:ext cx="4836886" cy="408832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59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8F2FCE7-B501-4ED1-B304-FD36917272D6}"/>
              </a:ext>
            </a:extLst>
          </p:cNvPr>
          <p:cNvGrpSpPr/>
          <p:nvPr/>
        </p:nvGrpSpPr>
        <p:grpSpPr>
          <a:xfrm>
            <a:off x="1848972" y="884031"/>
            <a:ext cx="8297334" cy="5880594"/>
            <a:chOff x="423333" y="892740"/>
            <a:chExt cx="8297334" cy="5880594"/>
          </a:xfrm>
        </p:grpSpPr>
        <p:sp>
          <p:nvSpPr>
            <p:cNvPr id="4" name="Green Triangle">
              <a:extLst>
                <a:ext uri="{FF2B5EF4-FFF2-40B4-BE49-F238E27FC236}">
                  <a16:creationId xmlns:a16="http://schemas.microsoft.com/office/drawing/2014/main" id="{66F34BAD-A917-46E5-B05C-05DEFF446332}"/>
                </a:ext>
              </a:extLst>
            </p:cNvPr>
            <p:cNvSpPr/>
            <p:nvPr/>
          </p:nvSpPr>
          <p:spPr>
            <a:xfrm>
              <a:off x="423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Yellow Triangle">
              <a:extLst>
                <a:ext uri="{FF2B5EF4-FFF2-40B4-BE49-F238E27FC236}">
                  <a16:creationId xmlns:a16="http://schemas.microsoft.com/office/drawing/2014/main" id="{385C0873-5E3B-43D7-BA67-46BFE46B3654}"/>
                </a:ext>
              </a:extLst>
            </p:cNvPr>
            <p:cNvSpPr/>
            <p:nvPr/>
          </p:nvSpPr>
          <p:spPr>
            <a:xfrm>
              <a:off x="3066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d Triangle">
              <a:extLst>
                <a:ext uri="{FF2B5EF4-FFF2-40B4-BE49-F238E27FC236}">
                  <a16:creationId xmlns:a16="http://schemas.microsoft.com/office/drawing/2014/main" id="{BCD21FB9-8EC3-4F37-82D2-8707F5608CA6}"/>
                </a:ext>
              </a:extLst>
            </p:cNvPr>
            <p:cNvSpPr/>
            <p:nvPr/>
          </p:nvSpPr>
          <p:spPr>
            <a:xfrm>
              <a:off x="3995596" y="1059255"/>
              <a:ext cx="1134701" cy="787564"/>
            </a:xfrm>
            <a:prstGeom prst="triangle">
              <a:avLst/>
            </a:prstGeom>
            <a:solidFill>
              <a:srgbClr val="FE000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er 2">
              <a:extLst>
                <a:ext uri="{FF2B5EF4-FFF2-40B4-BE49-F238E27FC236}">
                  <a16:creationId xmlns:a16="http://schemas.microsoft.com/office/drawing/2014/main" id="{FD2DA736-9813-4DB7-ACE6-08F113D36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6500" y="2136502"/>
              <a:ext cx="4191000" cy="837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Tier 2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Secondary Prevention (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panose="020B0604020202020204" pitchFamily="34" charset="0"/>
                </a:rPr>
                <a:t>≈15%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) </a:t>
              </a:r>
            </a:p>
          </p:txBody>
        </p:sp>
        <p:sp>
          <p:nvSpPr>
            <p:cNvPr id="11" name="Tier 1">
              <a:extLst>
                <a:ext uri="{FF2B5EF4-FFF2-40B4-BE49-F238E27FC236}">
                  <a16:creationId xmlns:a16="http://schemas.microsoft.com/office/drawing/2014/main" id="{A5CDD7E8-B9E8-40B7-A37C-95BD4D39A8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6500" y="4435459"/>
              <a:ext cx="4191000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Tier 1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Primary Prevention (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panose="020B0604020202020204" pitchFamily="34" charset="0"/>
                </a:rPr>
                <a:t>≈80%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) </a:t>
              </a:r>
            </a:p>
          </p:txBody>
        </p:sp>
        <p:sp>
          <p:nvSpPr>
            <p:cNvPr id="12" name="Domains">
              <a:extLst>
                <a:ext uri="{FF2B5EF4-FFF2-40B4-BE49-F238E27FC236}">
                  <a16:creationId xmlns:a16="http://schemas.microsoft.com/office/drawing/2014/main" id="{22839B6B-724B-4788-86F7-0E1E9C3C61B4}"/>
                </a:ext>
              </a:extLst>
            </p:cNvPr>
            <p:cNvSpPr txBox="1"/>
            <p:nvPr/>
          </p:nvSpPr>
          <p:spPr>
            <a:xfrm>
              <a:off x="423333" y="6096000"/>
              <a:ext cx="8297334" cy="6694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41463" algn="ctr"/>
                  <a:tab pos="2851150" algn="ctr"/>
                  <a:tab pos="4056063" algn="ctr"/>
                  <a:tab pos="5253038" algn="ctr"/>
                  <a:tab pos="6570663" algn="ctr"/>
                </a:tabLst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Academic	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◇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Behavioral	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◇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Social</a:t>
              </a:r>
            </a:p>
            <a:p>
              <a:pPr marL="0" marR="0" lvl="0" indent="0" algn="l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41463" algn="ctr"/>
                  <a:tab pos="4056063" algn="ctr"/>
                  <a:tab pos="6570663" algn="ctr"/>
                </a:tabLst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Validated Curricula	PBIS Framework	Validated Curricula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65B98E-582B-4C39-B4CA-CA2B1E426496}"/>
                </a:ext>
              </a:extLst>
            </p:cNvPr>
            <p:cNvCxnSpPr/>
            <p:nvPr/>
          </p:nvCxnSpPr>
          <p:spPr>
            <a:xfrm>
              <a:off x="1083406" y="5947646"/>
              <a:ext cx="6995160" cy="0"/>
            </a:xfrm>
            <a:prstGeom prst="line">
              <a:avLst/>
            </a:prstGeom>
            <a:ln w="38100">
              <a:solidFill>
                <a:srgbClr val="008C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CA69F93-A6D1-4659-9B2D-9CE629F1BD77}"/>
                </a:ext>
              </a:extLst>
            </p:cNvPr>
            <p:cNvCxnSpPr/>
            <p:nvPr/>
          </p:nvCxnSpPr>
          <p:spPr>
            <a:xfrm flipH="1">
              <a:off x="3365942" y="6008511"/>
              <a:ext cx="2444" cy="731520"/>
            </a:xfrm>
            <a:prstGeom prst="line">
              <a:avLst/>
            </a:prstGeom>
            <a:ln w="38100">
              <a:solidFill>
                <a:srgbClr val="008C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0D37107-CB34-4A10-96A2-CC136AD18AA3}"/>
                </a:ext>
              </a:extLst>
            </p:cNvPr>
            <p:cNvCxnSpPr/>
            <p:nvPr/>
          </p:nvCxnSpPr>
          <p:spPr>
            <a:xfrm flipH="1">
              <a:off x="5762778" y="6008511"/>
              <a:ext cx="2444" cy="731520"/>
            </a:xfrm>
            <a:prstGeom prst="line">
              <a:avLst/>
            </a:prstGeom>
            <a:ln w="38100">
              <a:solidFill>
                <a:srgbClr val="008C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ier 3">
              <a:extLst>
                <a:ext uri="{FF2B5EF4-FFF2-40B4-BE49-F238E27FC236}">
                  <a16:creationId xmlns:a16="http://schemas.microsoft.com/office/drawing/2014/main" id="{F69CCEEE-9DC5-44FB-9BCB-E3C203DE18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8955" y="892740"/>
              <a:ext cx="38100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Tier 3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Tertiary Prevention  (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panose="020B0604020202020204" pitchFamily="34" charset="0"/>
                </a:rPr>
                <a:t>≈5%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)</a:t>
              </a:r>
            </a:p>
          </p:txBody>
        </p:sp>
      </p:grpSp>
      <p:sp>
        <p:nvSpPr>
          <p:cNvPr id="21" name="Title">
            <a:extLst>
              <a:ext uri="{FF2B5EF4-FFF2-40B4-BE49-F238E27FC236}">
                <a16:creationId xmlns:a16="http://schemas.microsoft.com/office/drawing/2014/main" id="{95DADD45-810C-4629-A65A-D59C0B76A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077" y="28555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ea typeface="+mn-ea"/>
              <a:cs typeface="Arial" charset="0"/>
            </a:endParaRPr>
          </a:p>
        </p:txBody>
      </p:sp>
      <p:sp>
        <p:nvSpPr>
          <p:cNvPr id="22" name="Reference">
            <a:extLst>
              <a:ext uri="{FF2B5EF4-FFF2-40B4-BE49-F238E27FC236}">
                <a16:creationId xmlns:a16="http://schemas.microsoft.com/office/drawing/2014/main" id="{11F93475-135E-422D-BFE1-5E4B96F9D062}"/>
              </a:ext>
            </a:extLst>
          </p:cNvPr>
          <p:cNvSpPr txBox="1"/>
          <p:nvPr/>
        </p:nvSpPr>
        <p:spPr>
          <a:xfrm>
            <a:off x="4156549" y="403420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(Lane,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Kalberg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&amp;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Menzies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2009)</a:t>
            </a:r>
          </a:p>
        </p:txBody>
      </p:sp>
      <p:sp>
        <p:nvSpPr>
          <p:cNvPr id="2" name="Up Arrow 1"/>
          <p:cNvSpPr/>
          <p:nvPr/>
        </p:nvSpPr>
        <p:spPr>
          <a:xfrm>
            <a:off x="5533627" y="2743890"/>
            <a:ext cx="1006763" cy="1201311"/>
          </a:xfrm>
          <a:prstGeom prst="up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Up Arrow 23"/>
          <p:cNvSpPr/>
          <p:nvPr/>
        </p:nvSpPr>
        <p:spPr>
          <a:xfrm>
            <a:off x="5533627" y="1374973"/>
            <a:ext cx="1006763" cy="1201311"/>
          </a:xfrm>
          <a:prstGeom prst="up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50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62000-9D22-E4F6-7061-13258D5E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Renaming: School Initials + First and Last Name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B2AD3-3EC6-7D78-314D-F6747FF77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i="1">
                <a:solidFill>
                  <a:srgbClr val="FF0000"/>
                </a:solidFill>
              </a:rPr>
              <a:t>To help us put you in breakout rooms with your colleagues today…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B5ECEE-1C9F-E992-4E3C-F93E62188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4207" y="4852765"/>
            <a:ext cx="3613166" cy="1837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F43584-C6A0-8B00-B4BB-D3110B71B7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94" y="3677755"/>
            <a:ext cx="3741065" cy="197417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856A30-B4B6-51A0-2528-2A0329D7FB5E}"/>
              </a:ext>
            </a:extLst>
          </p:cNvPr>
          <p:cNvSpPr txBox="1"/>
          <p:nvPr/>
        </p:nvSpPr>
        <p:spPr>
          <a:xfrm>
            <a:off x="5754951" y="3970644"/>
            <a:ext cx="58659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/>
              <a:t>2. Rename yourself with your </a:t>
            </a:r>
          </a:p>
          <a:p>
            <a:pPr marL="0" indent="0">
              <a:buNone/>
            </a:pPr>
            <a:r>
              <a:rPr lang="en-US" sz="2400" b="1"/>
              <a:t>school initials </a:t>
            </a:r>
            <a:r>
              <a:rPr lang="en-US" sz="2400"/>
              <a:t>then</a:t>
            </a:r>
            <a:r>
              <a:rPr lang="en-US" sz="2400" b="1"/>
              <a:t> first and last name.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B68B9-92F9-AC34-28BD-D851AE549213}"/>
              </a:ext>
            </a:extLst>
          </p:cNvPr>
          <p:cNvSpPr txBox="1"/>
          <p:nvPr/>
        </p:nvSpPr>
        <p:spPr>
          <a:xfrm>
            <a:off x="629124" y="2711821"/>
            <a:ext cx="57243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/>
              <a:t>1. Click the </a:t>
            </a:r>
            <a:r>
              <a:rPr lang="en-US" sz="2400" b="1"/>
              <a:t>three dots </a:t>
            </a:r>
            <a:r>
              <a:rPr lang="en-US" sz="2400"/>
              <a:t>at the top </a:t>
            </a:r>
          </a:p>
          <a:p>
            <a:r>
              <a:rPr lang="en-US" sz="2400"/>
              <a:t>right corner of your </a:t>
            </a:r>
            <a:r>
              <a:rPr lang="en-US" sz="2400" b="1"/>
              <a:t>video square.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EBD662C-32D1-2A28-5C3F-ECE70035E826}"/>
              </a:ext>
            </a:extLst>
          </p:cNvPr>
          <p:cNvSpPr/>
          <p:nvPr/>
        </p:nvSpPr>
        <p:spPr>
          <a:xfrm>
            <a:off x="2895769" y="4000654"/>
            <a:ext cx="337352" cy="32847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222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7428-1D70-4E33-B193-BD019826DDA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en-US" sz="4000"/>
              <a:t>Winter 2022</a:t>
            </a:r>
            <a:br>
              <a:rPr lang="en-US" sz="4000"/>
            </a:br>
            <a:r>
              <a:rPr lang="en-US" sz="3200"/>
              <a:t>SRSS-</a:t>
            </a:r>
            <a:r>
              <a:rPr lang="en-US" sz="3200" u="sng"/>
              <a:t>Externalizing </a:t>
            </a:r>
            <a:r>
              <a:rPr lang="en-US" sz="3200"/>
              <a:t>Results – Elementary School Level</a:t>
            </a:r>
            <a:endParaRPr lang="en-US" sz="400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E699412-F23A-490A-ABBA-74BDE1D78D16}"/>
              </a:ext>
            </a:extLst>
          </p:cNvPr>
          <p:cNvGraphicFramePr/>
          <p:nvPr/>
        </p:nvGraphicFramePr>
        <p:xfrm>
          <a:off x="538938" y="1706649"/>
          <a:ext cx="11008591" cy="4792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D6E72BFA-4A4D-4F16-9513-68A6ED4C0C83}"/>
              </a:ext>
            </a:extLst>
          </p:cNvPr>
          <p:cNvSpPr/>
          <p:nvPr/>
        </p:nvSpPr>
        <p:spPr>
          <a:xfrm>
            <a:off x="2976838" y="1690688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66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4B4E3C-684B-4363-A3DA-60E579543B65}"/>
              </a:ext>
            </a:extLst>
          </p:cNvPr>
          <p:cNvSpPr/>
          <p:nvPr/>
        </p:nvSpPr>
        <p:spPr>
          <a:xfrm>
            <a:off x="2935238" y="3086509"/>
            <a:ext cx="422302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125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BE7812-9552-43F2-9CE7-7146EB841E59}"/>
              </a:ext>
            </a:extLst>
          </p:cNvPr>
          <p:cNvSpPr/>
          <p:nvPr/>
        </p:nvSpPr>
        <p:spPr>
          <a:xfrm>
            <a:off x="2945433" y="3453415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305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D5F843-B179-43AE-9202-B178FF35F915}"/>
              </a:ext>
            </a:extLst>
          </p:cNvPr>
          <p:cNvSpPr/>
          <p:nvPr/>
        </p:nvSpPr>
        <p:spPr>
          <a:xfrm>
            <a:off x="3953024" y="1690688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44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7EE6B98-2F8A-485D-9BBF-FE2AE46E0776}"/>
              </a:ext>
            </a:extLst>
          </p:cNvPr>
          <p:cNvSpPr/>
          <p:nvPr/>
        </p:nvSpPr>
        <p:spPr>
          <a:xfrm>
            <a:off x="4902729" y="1690688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0089D20-C08E-4A8F-B3D9-9395AF8295EA}"/>
              </a:ext>
            </a:extLst>
          </p:cNvPr>
          <p:cNvSpPr/>
          <p:nvPr/>
        </p:nvSpPr>
        <p:spPr>
          <a:xfrm>
            <a:off x="4885875" y="2908980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109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0B61446-B10B-4910-957C-3013F62B30C9}"/>
              </a:ext>
            </a:extLst>
          </p:cNvPr>
          <p:cNvSpPr/>
          <p:nvPr/>
        </p:nvSpPr>
        <p:spPr>
          <a:xfrm>
            <a:off x="4871324" y="3453415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287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81539E4-F0AF-452A-A85A-3B2BC891E14E}"/>
              </a:ext>
            </a:extLst>
          </p:cNvPr>
          <p:cNvSpPr/>
          <p:nvPr/>
        </p:nvSpPr>
        <p:spPr>
          <a:xfrm>
            <a:off x="5842065" y="1690688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D0C1A40-31A9-4C46-888F-D43B667F3952}"/>
              </a:ext>
            </a:extLst>
          </p:cNvPr>
          <p:cNvSpPr/>
          <p:nvPr/>
        </p:nvSpPr>
        <p:spPr>
          <a:xfrm>
            <a:off x="5842065" y="2863851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97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EDD72E-2D33-48D5-81B5-3DBB6F004B2E}"/>
              </a:ext>
            </a:extLst>
          </p:cNvPr>
          <p:cNvSpPr/>
          <p:nvPr/>
        </p:nvSpPr>
        <p:spPr>
          <a:xfrm>
            <a:off x="5810660" y="3453415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332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7F025AD-54AD-4AC5-8D5F-628C6993B5A2}"/>
              </a:ext>
            </a:extLst>
          </p:cNvPr>
          <p:cNvSpPr/>
          <p:nvPr/>
        </p:nvSpPr>
        <p:spPr>
          <a:xfrm>
            <a:off x="6779745" y="1690688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38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48D9020-95FD-49A1-AEF7-5A3B0E93951D}"/>
              </a:ext>
            </a:extLst>
          </p:cNvPr>
          <p:cNvSpPr/>
          <p:nvPr/>
        </p:nvSpPr>
        <p:spPr>
          <a:xfrm>
            <a:off x="6779745" y="2856478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92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8E4F23C-40C3-469D-8155-B149C0958096}"/>
              </a:ext>
            </a:extLst>
          </p:cNvPr>
          <p:cNvSpPr/>
          <p:nvPr/>
        </p:nvSpPr>
        <p:spPr>
          <a:xfrm>
            <a:off x="6748340" y="3453415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309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9F89E33-9D30-4BF2-BD88-D9668BBC9711}"/>
              </a:ext>
            </a:extLst>
          </p:cNvPr>
          <p:cNvSpPr/>
          <p:nvPr/>
        </p:nvSpPr>
        <p:spPr>
          <a:xfrm>
            <a:off x="7722039" y="1690688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CD9FBC6-5C5F-4FF0-820A-EA101D5CFD09}"/>
              </a:ext>
            </a:extLst>
          </p:cNvPr>
          <p:cNvSpPr/>
          <p:nvPr/>
        </p:nvSpPr>
        <p:spPr>
          <a:xfrm>
            <a:off x="7740764" y="2912021"/>
            <a:ext cx="402336" cy="304800"/>
          </a:xfrm>
          <a:prstGeom prst="roundRect">
            <a:avLst>
              <a:gd name="adj" fmla="val 1966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101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769BC5C-0603-4C3C-BE8A-8896D11B009C}"/>
              </a:ext>
            </a:extLst>
          </p:cNvPr>
          <p:cNvSpPr/>
          <p:nvPr/>
        </p:nvSpPr>
        <p:spPr>
          <a:xfrm>
            <a:off x="7690634" y="3453415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263</a:t>
            </a:r>
          </a:p>
        </p:txBody>
      </p:sp>
      <p:sp>
        <p:nvSpPr>
          <p:cNvPr id="24" name="Rectangle: Rounded Corners 28">
            <a:extLst>
              <a:ext uri="{FF2B5EF4-FFF2-40B4-BE49-F238E27FC236}">
                <a16:creationId xmlns:a16="http://schemas.microsoft.com/office/drawing/2014/main" id="{CC2CC2AC-3286-6B49-AE81-68DACE304518}"/>
              </a:ext>
            </a:extLst>
          </p:cNvPr>
          <p:cNvSpPr/>
          <p:nvPr/>
        </p:nvSpPr>
        <p:spPr>
          <a:xfrm>
            <a:off x="8651631" y="1690688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2</a:t>
            </a:r>
          </a:p>
        </p:txBody>
      </p:sp>
      <p:sp>
        <p:nvSpPr>
          <p:cNvPr id="28" name="Rectangle: Rounded Corners 29">
            <a:extLst>
              <a:ext uri="{FF2B5EF4-FFF2-40B4-BE49-F238E27FC236}">
                <a16:creationId xmlns:a16="http://schemas.microsoft.com/office/drawing/2014/main" id="{1F15B6D2-FF46-7843-9992-9DB8A53B72E6}"/>
              </a:ext>
            </a:extLst>
          </p:cNvPr>
          <p:cNvSpPr/>
          <p:nvPr/>
        </p:nvSpPr>
        <p:spPr>
          <a:xfrm>
            <a:off x="8651631" y="2361978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32</a:t>
            </a:r>
          </a:p>
        </p:txBody>
      </p:sp>
      <p:sp>
        <p:nvSpPr>
          <p:cNvPr id="32" name="Rectangle: Rounded Corners 30">
            <a:extLst>
              <a:ext uri="{FF2B5EF4-FFF2-40B4-BE49-F238E27FC236}">
                <a16:creationId xmlns:a16="http://schemas.microsoft.com/office/drawing/2014/main" id="{EB8CA458-3B3B-6846-96BC-8CD066086925}"/>
              </a:ext>
            </a:extLst>
          </p:cNvPr>
          <p:cNvSpPr/>
          <p:nvPr/>
        </p:nvSpPr>
        <p:spPr>
          <a:xfrm>
            <a:off x="8620226" y="3453415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294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ACBED13E-527C-2402-94F0-A4BB7F1FAE4D}"/>
              </a:ext>
            </a:extLst>
          </p:cNvPr>
          <p:cNvSpPr/>
          <p:nvPr/>
        </p:nvSpPr>
        <p:spPr>
          <a:xfrm>
            <a:off x="3934498" y="2966209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128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8919B39C-8333-A6B5-88B3-D3E7F8E41876}"/>
              </a:ext>
            </a:extLst>
          </p:cNvPr>
          <p:cNvSpPr/>
          <p:nvPr/>
        </p:nvSpPr>
        <p:spPr>
          <a:xfrm>
            <a:off x="3921619" y="3453415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297</a:t>
            </a:r>
          </a:p>
        </p:txBody>
      </p:sp>
      <p:sp>
        <p:nvSpPr>
          <p:cNvPr id="6" name="Rectangle: Rounded Corners 28">
            <a:extLst>
              <a:ext uri="{FF2B5EF4-FFF2-40B4-BE49-F238E27FC236}">
                <a16:creationId xmlns:a16="http://schemas.microsoft.com/office/drawing/2014/main" id="{807A080E-B3EC-5D28-5CE9-B94B710C1399}"/>
              </a:ext>
            </a:extLst>
          </p:cNvPr>
          <p:cNvSpPr/>
          <p:nvPr/>
        </p:nvSpPr>
        <p:spPr>
          <a:xfrm>
            <a:off x="9639464" y="1690688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17</a:t>
            </a:r>
          </a:p>
        </p:txBody>
      </p:sp>
      <p:sp>
        <p:nvSpPr>
          <p:cNvPr id="7" name="Rectangle: Rounded Corners 29">
            <a:extLst>
              <a:ext uri="{FF2B5EF4-FFF2-40B4-BE49-F238E27FC236}">
                <a16:creationId xmlns:a16="http://schemas.microsoft.com/office/drawing/2014/main" id="{BDE971B9-70FC-80CC-6507-C9A7A44647F9}"/>
              </a:ext>
            </a:extLst>
          </p:cNvPr>
          <p:cNvSpPr/>
          <p:nvPr/>
        </p:nvSpPr>
        <p:spPr>
          <a:xfrm>
            <a:off x="9629805" y="2688084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69</a:t>
            </a:r>
          </a:p>
        </p:txBody>
      </p:sp>
      <p:sp>
        <p:nvSpPr>
          <p:cNvPr id="8" name="Rectangle: Rounded Corners 30">
            <a:extLst>
              <a:ext uri="{FF2B5EF4-FFF2-40B4-BE49-F238E27FC236}">
                <a16:creationId xmlns:a16="http://schemas.microsoft.com/office/drawing/2014/main" id="{1CBC69F0-3E14-2C32-ABFE-A816D4F5CB5B}"/>
              </a:ext>
            </a:extLst>
          </p:cNvPr>
          <p:cNvSpPr/>
          <p:nvPr/>
        </p:nvSpPr>
        <p:spPr>
          <a:xfrm>
            <a:off x="9608059" y="3453415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346</a:t>
            </a:r>
          </a:p>
        </p:txBody>
      </p:sp>
      <p:sp>
        <p:nvSpPr>
          <p:cNvPr id="14" name="Rectangle: Rounded Corners 28">
            <a:extLst>
              <a:ext uri="{FF2B5EF4-FFF2-40B4-BE49-F238E27FC236}">
                <a16:creationId xmlns:a16="http://schemas.microsoft.com/office/drawing/2014/main" id="{12075107-7945-FE9F-4CFF-5B91849E37DF}"/>
              </a:ext>
            </a:extLst>
          </p:cNvPr>
          <p:cNvSpPr/>
          <p:nvPr/>
        </p:nvSpPr>
        <p:spPr>
          <a:xfrm>
            <a:off x="10618846" y="1690688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32</a:t>
            </a:r>
          </a:p>
        </p:txBody>
      </p:sp>
      <p:sp>
        <p:nvSpPr>
          <p:cNvPr id="16" name="Rectangle: Rounded Corners 29">
            <a:extLst>
              <a:ext uri="{FF2B5EF4-FFF2-40B4-BE49-F238E27FC236}">
                <a16:creationId xmlns:a16="http://schemas.microsoft.com/office/drawing/2014/main" id="{7E9020FB-041E-1D8F-6C0A-F1402CD3E852}"/>
              </a:ext>
            </a:extLst>
          </p:cNvPr>
          <p:cNvSpPr/>
          <p:nvPr/>
        </p:nvSpPr>
        <p:spPr>
          <a:xfrm>
            <a:off x="10650252" y="2671120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74</a:t>
            </a:r>
          </a:p>
        </p:txBody>
      </p:sp>
      <p:sp>
        <p:nvSpPr>
          <p:cNvPr id="20" name="Rectangle: Rounded Corners 30">
            <a:extLst>
              <a:ext uri="{FF2B5EF4-FFF2-40B4-BE49-F238E27FC236}">
                <a16:creationId xmlns:a16="http://schemas.microsoft.com/office/drawing/2014/main" id="{88A44948-BD65-FEBB-BF0E-DFE4B3ABF7E6}"/>
              </a:ext>
            </a:extLst>
          </p:cNvPr>
          <p:cNvSpPr/>
          <p:nvPr/>
        </p:nvSpPr>
        <p:spPr>
          <a:xfrm>
            <a:off x="10587441" y="3453415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355</a:t>
            </a:r>
          </a:p>
        </p:txBody>
      </p:sp>
    </p:spTree>
    <p:extLst>
      <p:ext uri="{BB962C8B-B14F-4D97-AF65-F5344CB8AC3E}">
        <p14:creationId xmlns:p14="http://schemas.microsoft.com/office/powerpoint/2010/main" val="3060707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7428-1D70-4E33-B193-BD019826DDA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en-US" sz="4000"/>
              <a:t>Winter 2022</a:t>
            </a:r>
            <a:br>
              <a:rPr lang="en-US" sz="4000"/>
            </a:br>
            <a:r>
              <a:rPr lang="en-US" sz="3200"/>
              <a:t>SRSS-</a:t>
            </a:r>
            <a:r>
              <a:rPr lang="en-US" sz="3200" u="sng"/>
              <a:t>Internalizing </a:t>
            </a:r>
            <a:r>
              <a:rPr lang="en-US" sz="3200"/>
              <a:t>Results – Elementary School Level</a:t>
            </a:r>
            <a:endParaRPr lang="en-US" sz="400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E699412-F23A-490A-ABBA-74BDE1D78D16}"/>
              </a:ext>
            </a:extLst>
          </p:cNvPr>
          <p:cNvGraphicFramePr/>
          <p:nvPr/>
        </p:nvGraphicFramePr>
        <p:xfrm>
          <a:off x="538938" y="1706649"/>
          <a:ext cx="11008591" cy="4792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D6E72BFA-4A4D-4F16-9513-68A6ED4C0C83}"/>
              </a:ext>
            </a:extLst>
          </p:cNvPr>
          <p:cNvSpPr/>
          <p:nvPr/>
        </p:nvSpPr>
        <p:spPr>
          <a:xfrm>
            <a:off x="2976838" y="1690688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75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4B4E3C-684B-4363-A3DA-60E579543B65}"/>
              </a:ext>
            </a:extLst>
          </p:cNvPr>
          <p:cNvSpPr/>
          <p:nvPr/>
        </p:nvSpPr>
        <p:spPr>
          <a:xfrm>
            <a:off x="2966855" y="2982154"/>
            <a:ext cx="422302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87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BE7812-9552-43F2-9CE7-7146EB841E59}"/>
              </a:ext>
            </a:extLst>
          </p:cNvPr>
          <p:cNvSpPr/>
          <p:nvPr/>
        </p:nvSpPr>
        <p:spPr>
          <a:xfrm>
            <a:off x="2945433" y="3453415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334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D5F843-B179-43AE-9202-B178FF35F915}"/>
              </a:ext>
            </a:extLst>
          </p:cNvPr>
          <p:cNvSpPr/>
          <p:nvPr/>
        </p:nvSpPr>
        <p:spPr>
          <a:xfrm>
            <a:off x="3953024" y="1690688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46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7EE6B98-2F8A-485D-9BBF-FE2AE46E0776}"/>
              </a:ext>
            </a:extLst>
          </p:cNvPr>
          <p:cNvSpPr/>
          <p:nvPr/>
        </p:nvSpPr>
        <p:spPr>
          <a:xfrm>
            <a:off x="4902729" y="1690688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29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0089D20-C08E-4A8F-B3D9-9395AF8295EA}"/>
              </a:ext>
            </a:extLst>
          </p:cNvPr>
          <p:cNvSpPr/>
          <p:nvPr/>
        </p:nvSpPr>
        <p:spPr>
          <a:xfrm>
            <a:off x="4902729" y="2843815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65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0B61446-B10B-4910-957C-3013F62B30C9}"/>
              </a:ext>
            </a:extLst>
          </p:cNvPr>
          <p:cNvSpPr/>
          <p:nvPr/>
        </p:nvSpPr>
        <p:spPr>
          <a:xfrm>
            <a:off x="4871324" y="3453415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335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81539E4-F0AF-452A-A85A-3B2BC891E14E}"/>
              </a:ext>
            </a:extLst>
          </p:cNvPr>
          <p:cNvSpPr/>
          <p:nvPr/>
        </p:nvSpPr>
        <p:spPr>
          <a:xfrm>
            <a:off x="5842065" y="1690688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41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D0C1A40-31A9-4C46-888F-D43B667F3952}"/>
              </a:ext>
            </a:extLst>
          </p:cNvPr>
          <p:cNvSpPr/>
          <p:nvPr/>
        </p:nvSpPr>
        <p:spPr>
          <a:xfrm>
            <a:off x="5842065" y="2843815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69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EDD72E-2D33-48D5-81B5-3DBB6F004B2E}"/>
              </a:ext>
            </a:extLst>
          </p:cNvPr>
          <p:cNvSpPr/>
          <p:nvPr/>
        </p:nvSpPr>
        <p:spPr>
          <a:xfrm>
            <a:off x="5810660" y="3453415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354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7F025AD-54AD-4AC5-8D5F-628C6993B5A2}"/>
              </a:ext>
            </a:extLst>
          </p:cNvPr>
          <p:cNvSpPr/>
          <p:nvPr/>
        </p:nvSpPr>
        <p:spPr>
          <a:xfrm>
            <a:off x="6779745" y="1690688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48D9020-95FD-49A1-AEF7-5A3B0E93951D}"/>
              </a:ext>
            </a:extLst>
          </p:cNvPr>
          <p:cNvSpPr/>
          <p:nvPr/>
        </p:nvSpPr>
        <p:spPr>
          <a:xfrm>
            <a:off x="6779745" y="2771549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59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8E4F23C-40C3-469D-8155-B149C0958096}"/>
              </a:ext>
            </a:extLst>
          </p:cNvPr>
          <p:cNvSpPr/>
          <p:nvPr/>
        </p:nvSpPr>
        <p:spPr>
          <a:xfrm>
            <a:off x="6748340" y="3453415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354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9F89E33-9D30-4BF2-BD88-D9668BBC9711}"/>
              </a:ext>
            </a:extLst>
          </p:cNvPr>
          <p:cNvSpPr/>
          <p:nvPr/>
        </p:nvSpPr>
        <p:spPr>
          <a:xfrm>
            <a:off x="7722039" y="1690688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25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CD9FBC6-5C5F-4FF0-820A-EA101D5CFD09}"/>
              </a:ext>
            </a:extLst>
          </p:cNvPr>
          <p:cNvSpPr/>
          <p:nvPr/>
        </p:nvSpPr>
        <p:spPr>
          <a:xfrm>
            <a:off x="7722039" y="2756580"/>
            <a:ext cx="402336" cy="304800"/>
          </a:xfrm>
          <a:prstGeom prst="roundRect">
            <a:avLst>
              <a:gd name="adj" fmla="val 1966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48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769BC5C-0603-4C3C-BE8A-8896D11B009C}"/>
              </a:ext>
            </a:extLst>
          </p:cNvPr>
          <p:cNvSpPr/>
          <p:nvPr/>
        </p:nvSpPr>
        <p:spPr>
          <a:xfrm>
            <a:off x="7690634" y="3453415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328</a:t>
            </a:r>
          </a:p>
        </p:txBody>
      </p:sp>
      <p:sp>
        <p:nvSpPr>
          <p:cNvPr id="24" name="Rectangle: Rounded Corners 28">
            <a:extLst>
              <a:ext uri="{FF2B5EF4-FFF2-40B4-BE49-F238E27FC236}">
                <a16:creationId xmlns:a16="http://schemas.microsoft.com/office/drawing/2014/main" id="{CC2CC2AC-3286-6B49-AE81-68DACE304518}"/>
              </a:ext>
            </a:extLst>
          </p:cNvPr>
          <p:cNvSpPr/>
          <p:nvPr/>
        </p:nvSpPr>
        <p:spPr>
          <a:xfrm>
            <a:off x="8651631" y="1690688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16</a:t>
            </a:r>
          </a:p>
        </p:txBody>
      </p:sp>
      <p:sp>
        <p:nvSpPr>
          <p:cNvPr id="28" name="Rectangle: Rounded Corners 29">
            <a:extLst>
              <a:ext uri="{FF2B5EF4-FFF2-40B4-BE49-F238E27FC236}">
                <a16:creationId xmlns:a16="http://schemas.microsoft.com/office/drawing/2014/main" id="{1F15B6D2-FF46-7843-9992-9DB8A53B72E6}"/>
              </a:ext>
            </a:extLst>
          </p:cNvPr>
          <p:cNvSpPr/>
          <p:nvPr/>
        </p:nvSpPr>
        <p:spPr>
          <a:xfrm>
            <a:off x="8620226" y="2572051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27</a:t>
            </a:r>
          </a:p>
        </p:txBody>
      </p:sp>
      <p:sp>
        <p:nvSpPr>
          <p:cNvPr id="32" name="Rectangle: Rounded Corners 30">
            <a:extLst>
              <a:ext uri="{FF2B5EF4-FFF2-40B4-BE49-F238E27FC236}">
                <a16:creationId xmlns:a16="http://schemas.microsoft.com/office/drawing/2014/main" id="{EB8CA458-3B3B-6846-96BC-8CD066086925}"/>
              </a:ext>
            </a:extLst>
          </p:cNvPr>
          <p:cNvSpPr/>
          <p:nvPr/>
        </p:nvSpPr>
        <p:spPr>
          <a:xfrm>
            <a:off x="8620226" y="3453415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285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ACBED13E-527C-2402-94F0-A4BB7F1FAE4D}"/>
              </a:ext>
            </a:extLst>
          </p:cNvPr>
          <p:cNvSpPr/>
          <p:nvPr/>
        </p:nvSpPr>
        <p:spPr>
          <a:xfrm>
            <a:off x="3953024" y="2912021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86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8919B39C-8333-A6B5-88B3-D3E7F8E41876}"/>
              </a:ext>
            </a:extLst>
          </p:cNvPr>
          <p:cNvSpPr/>
          <p:nvPr/>
        </p:nvSpPr>
        <p:spPr>
          <a:xfrm>
            <a:off x="3921619" y="3453415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337</a:t>
            </a:r>
          </a:p>
        </p:txBody>
      </p:sp>
      <p:sp>
        <p:nvSpPr>
          <p:cNvPr id="6" name="Rectangle: Rounded Corners 28">
            <a:extLst>
              <a:ext uri="{FF2B5EF4-FFF2-40B4-BE49-F238E27FC236}">
                <a16:creationId xmlns:a16="http://schemas.microsoft.com/office/drawing/2014/main" id="{807A080E-B3EC-5D28-5CE9-B94B710C1399}"/>
              </a:ext>
            </a:extLst>
          </p:cNvPr>
          <p:cNvSpPr/>
          <p:nvPr/>
        </p:nvSpPr>
        <p:spPr>
          <a:xfrm>
            <a:off x="9639464" y="1690688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40</a:t>
            </a:r>
          </a:p>
        </p:txBody>
      </p:sp>
      <p:sp>
        <p:nvSpPr>
          <p:cNvPr id="7" name="Rectangle: Rounded Corners 29">
            <a:extLst>
              <a:ext uri="{FF2B5EF4-FFF2-40B4-BE49-F238E27FC236}">
                <a16:creationId xmlns:a16="http://schemas.microsoft.com/office/drawing/2014/main" id="{BDE971B9-70FC-80CC-6507-C9A7A44647F9}"/>
              </a:ext>
            </a:extLst>
          </p:cNvPr>
          <p:cNvSpPr/>
          <p:nvPr/>
        </p:nvSpPr>
        <p:spPr>
          <a:xfrm>
            <a:off x="9629964" y="2748182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69</a:t>
            </a:r>
          </a:p>
        </p:txBody>
      </p:sp>
      <p:sp>
        <p:nvSpPr>
          <p:cNvPr id="8" name="Rectangle: Rounded Corners 30">
            <a:extLst>
              <a:ext uri="{FF2B5EF4-FFF2-40B4-BE49-F238E27FC236}">
                <a16:creationId xmlns:a16="http://schemas.microsoft.com/office/drawing/2014/main" id="{1CBC69F0-3E14-2C32-ABFE-A816D4F5CB5B}"/>
              </a:ext>
            </a:extLst>
          </p:cNvPr>
          <p:cNvSpPr/>
          <p:nvPr/>
        </p:nvSpPr>
        <p:spPr>
          <a:xfrm>
            <a:off x="9608059" y="3453415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346</a:t>
            </a:r>
          </a:p>
        </p:txBody>
      </p:sp>
      <p:sp>
        <p:nvSpPr>
          <p:cNvPr id="14" name="Rectangle: Rounded Corners 28">
            <a:extLst>
              <a:ext uri="{FF2B5EF4-FFF2-40B4-BE49-F238E27FC236}">
                <a16:creationId xmlns:a16="http://schemas.microsoft.com/office/drawing/2014/main" id="{12075107-7945-FE9F-4CFF-5B91849E37DF}"/>
              </a:ext>
            </a:extLst>
          </p:cNvPr>
          <p:cNvSpPr/>
          <p:nvPr/>
        </p:nvSpPr>
        <p:spPr>
          <a:xfrm>
            <a:off x="10618846" y="1690688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38</a:t>
            </a:r>
          </a:p>
        </p:txBody>
      </p:sp>
      <p:sp>
        <p:nvSpPr>
          <p:cNvPr id="16" name="Rectangle: Rounded Corners 29">
            <a:extLst>
              <a:ext uri="{FF2B5EF4-FFF2-40B4-BE49-F238E27FC236}">
                <a16:creationId xmlns:a16="http://schemas.microsoft.com/office/drawing/2014/main" id="{7E9020FB-041E-1D8F-6C0A-F1402CD3E852}"/>
              </a:ext>
            </a:extLst>
          </p:cNvPr>
          <p:cNvSpPr/>
          <p:nvPr/>
        </p:nvSpPr>
        <p:spPr>
          <a:xfrm>
            <a:off x="10639702" y="2743288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72</a:t>
            </a:r>
          </a:p>
        </p:txBody>
      </p:sp>
      <p:sp>
        <p:nvSpPr>
          <p:cNvPr id="20" name="Rectangle: Rounded Corners 30">
            <a:extLst>
              <a:ext uri="{FF2B5EF4-FFF2-40B4-BE49-F238E27FC236}">
                <a16:creationId xmlns:a16="http://schemas.microsoft.com/office/drawing/2014/main" id="{88A44948-BD65-FEBB-BF0E-DFE4B3ABF7E6}"/>
              </a:ext>
            </a:extLst>
          </p:cNvPr>
          <p:cNvSpPr/>
          <p:nvPr/>
        </p:nvSpPr>
        <p:spPr>
          <a:xfrm>
            <a:off x="10587441" y="3453415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351</a:t>
            </a:r>
          </a:p>
        </p:txBody>
      </p:sp>
    </p:spTree>
    <p:extLst>
      <p:ext uri="{BB962C8B-B14F-4D97-AF65-F5344CB8AC3E}">
        <p14:creationId xmlns:p14="http://schemas.microsoft.com/office/powerpoint/2010/main" val="1108201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7428-1D70-4E33-B193-BD019826DDA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en-US" sz="4000"/>
              <a:t>Winter 2022</a:t>
            </a:r>
            <a:br>
              <a:rPr lang="en-US" sz="4000"/>
            </a:br>
            <a:r>
              <a:rPr lang="en-US" sz="3200"/>
              <a:t>SRSS-</a:t>
            </a:r>
            <a:r>
              <a:rPr lang="en-US" sz="3200" u="sng"/>
              <a:t>Externalizing </a:t>
            </a:r>
            <a:r>
              <a:rPr lang="en-US" sz="3200"/>
              <a:t>Results – Middle School Level</a:t>
            </a:r>
            <a:endParaRPr lang="en-US" sz="400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E699412-F23A-490A-ABBA-74BDE1D78D16}"/>
              </a:ext>
            </a:extLst>
          </p:cNvPr>
          <p:cNvGraphicFramePr/>
          <p:nvPr/>
        </p:nvGraphicFramePr>
        <p:xfrm>
          <a:off x="538938" y="1706649"/>
          <a:ext cx="11008591" cy="4792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D6E72BFA-4A4D-4F16-9513-68A6ED4C0C83}"/>
              </a:ext>
            </a:extLst>
          </p:cNvPr>
          <p:cNvSpPr/>
          <p:nvPr/>
        </p:nvSpPr>
        <p:spPr>
          <a:xfrm>
            <a:off x="3182466" y="1807011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21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4B4E3C-684B-4363-A3DA-60E579543B65}"/>
              </a:ext>
            </a:extLst>
          </p:cNvPr>
          <p:cNvSpPr/>
          <p:nvPr/>
        </p:nvSpPr>
        <p:spPr>
          <a:xfrm>
            <a:off x="3180758" y="2893340"/>
            <a:ext cx="422302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96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BE7812-9552-43F2-9CE7-7146EB841E59}"/>
              </a:ext>
            </a:extLst>
          </p:cNvPr>
          <p:cNvSpPr/>
          <p:nvPr/>
        </p:nvSpPr>
        <p:spPr>
          <a:xfrm>
            <a:off x="3223899" y="3735586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518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D5F843-B179-43AE-9202-B178FF35F915}"/>
              </a:ext>
            </a:extLst>
          </p:cNvPr>
          <p:cNvSpPr/>
          <p:nvPr/>
        </p:nvSpPr>
        <p:spPr>
          <a:xfrm>
            <a:off x="4425466" y="1807011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27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7EE6B98-2F8A-485D-9BBF-FE2AE46E0776}"/>
              </a:ext>
            </a:extLst>
          </p:cNvPr>
          <p:cNvSpPr/>
          <p:nvPr/>
        </p:nvSpPr>
        <p:spPr>
          <a:xfrm>
            <a:off x="5610944" y="1865985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27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0089D20-C08E-4A8F-B3D9-9395AF8295EA}"/>
              </a:ext>
            </a:extLst>
          </p:cNvPr>
          <p:cNvSpPr/>
          <p:nvPr/>
        </p:nvSpPr>
        <p:spPr>
          <a:xfrm>
            <a:off x="5640897" y="3008797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71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0B61446-B10B-4910-957C-3013F62B30C9}"/>
              </a:ext>
            </a:extLst>
          </p:cNvPr>
          <p:cNvSpPr/>
          <p:nvPr/>
        </p:nvSpPr>
        <p:spPr>
          <a:xfrm>
            <a:off x="5676312" y="3696803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491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81539E4-F0AF-452A-A85A-3B2BC891E14E}"/>
              </a:ext>
            </a:extLst>
          </p:cNvPr>
          <p:cNvSpPr/>
          <p:nvPr/>
        </p:nvSpPr>
        <p:spPr>
          <a:xfrm>
            <a:off x="6772983" y="1865985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13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D0C1A40-31A9-4C46-888F-D43B667F3952}"/>
              </a:ext>
            </a:extLst>
          </p:cNvPr>
          <p:cNvSpPr/>
          <p:nvPr/>
        </p:nvSpPr>
        <p:spPr>
          <a:xfrm>
            <a:off x="6857583" y="2988235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53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EDD72E-2D33-48D5-81B5-3DBB6F004B2E}"/>
              </a:ext>
            </a:extLst>
          </p:cNvPr>
          <p:cNvSpPr/>
          <p:nvPr/>
        </p:nvSpPr>
        <p:spPr>
          <a:xfrm>
            <a:off x="6851375" y="3621667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448</a:t>
            </a:r>
          </a:p>
        </p:txBody>
      </p:sp>
      <p:sp>
        <p:nvSpPr>
          <p:cNvPr id="24" name="Rectangle: Rounded Corners 28">
            <a:extLst>
              <a:ext uri="{FF2B5EF4-FFF2-40B4-BE49-F238E27FC236}">
                <a16:creationId xmlns:a16="http://schemas.microsoft.com/office/drawing/2014/main" id="{CC2CC2AC-3286-6B49-AE81-68DACE304518}"/>
              </a:ext>
            </a:extLst>
          </p:cNvPr>
          <p:cNvSpPr/>
          <p:nvPr/>
        </p:nvSpPr>
        <p:spPr>
          <a:xfrm>
            <a:off x="8058259" y="1843088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6</a:t>
            </a:r>
          </a:p>
        </p:txBody>
      </p:sp>
      <p:sp>
        <p:nvSpPr>
          <p:cNvPr id="28" name="Rectangle: Rounded Corners 29">
            <a:extLst>
              <a:ext uri="{FF2B5EF4-FFF2-40B4-BE49-F238E27FC236}">
                <a16:creationId xmlns:a16="http://schemas.microsoft.com/office/drawing/2014/main" id="{1F15B6D2-FF46-7843-9992-9DB8A53B72E6}"/>
              </a:ext>
            </a:extLst>
          </p:cNvPr>
          <p:cNvSpPr/>
          <p:nvPr/>
        </p:nvSpPr>
        <p:spPr>
          <a:xfrm>
            <a:off x="8058259" y="2626487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47</a:t>
            </a:r>
          </a:p>
        </p:txBody>
      </p:sp>
      <p:sp>
        <p:nvSpPr>
          <p:cNvPr id="32" name="Rectangle: Rounded Corners 30">
            <a:extLst>
              <a:ext uri="{FF2B5EF4-FFF2-40B4-BE49-F238E27FC236}">
                <a16:creationId xmlns:a16="http://schemas.microsoft.com/office/drawing/2014/main" id="{EB8CA458-3B3B-6846-96BC-8CD066086925}"/>
              </a:ext>
            </a:extLst>
          </p:cNvPr>
          <p:cNvSpPr/>
          <p:nvPr/>
        </p:nvSpPr>
        <p:spPr>
          <a:xfrm>
            <a:off x="8058259" y="3630170"/>
            <a:ext cx="465147" cy="268887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383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ACBED13E-527C-2402-94F0-A4BB7F1FAE4D}"/>
              </a:ext>
            </a:extLst>
          </p:cNvPr>
          <p:cNvSpPr/>
          <p:nvPr/>
        </p:nvSpPr>
        <p:spPr>
          <a:xfrm>
            <a:off x="4424211" y="2988235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68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8919B39C-8333-A6B5-88B3-D3E7F8E41876}"/>
              </a:ext>
            </a:extLst>
          </p:cNvPr>
          <p:cNvSpPr/>
          <p:nvPr/>
        </p:nvSpPr>
        <p:spPr>
          <a:xfrm>
            <a:off x="4421471" y="3705857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527</a:t>
            </a:r>
          </a:p>
        </p:txBody>
      </p:sp>
      <p:sp>
        <p:nvSpPr>
          <p:cNvPr id="6" name="Rectangle: Rounded Corners 28">
            <a:extLst>
              <a:ext uri="{FF2B5EF4-FFF2-40B4-BE49-F238E27FC236}">
                <a16:creationId xmlns:a16="http://schemas.microsoft.com/office/drawing/2014/main" id="{807A080E-B3EC-5D28-5CE9-B94B710C1399}"/>
              </a:ext>
            </a:extLst>
          </p:cNvPr>
          <p:cNvSpPr/>
          <p:nvPr/>
        </p:nvSpPr>
        <p:spPr>
          <a:xfrm>
            <a:off x="9243737" y="1807011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17</a:t>
            </a:r>
          </a:p>
        </p:txBody>
      </p:sp>
      <p:sp>
        <p:nvSpPr>
          <p:cNvPr id="7" name="Rectangle: Rounded Corners 29">
            <a:extLst>
              <a:ext uri="{FF2B5EF4-FFF2-40B4-BE49-F238E27FC236}">
                <a16:creationId xmlns:a16="http://schemas.microsoft.com/office/drawing/2014/main" id="{BDE971B9-70FC-80CC-6507-C9A7A44647F9}"/>
              </a:ext>
            </a:extLst>
          </p:cNvPr>
          <p:cNvSpPr/>
          <p:nvPr/>
        </p:nvSpPr>
        <p:spPr>
          <a:xfrm>
            <a:off x="9281746" y="2889422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42</a:t>
            </a:r>
          </a:p>
        </p:txBody>
      </p:sp>
      <p:sp>
        <p:nvSpPr>
          <p:cNvPr id="8" name="Rectangle: Rounded Corners 30">
            <a:extLst>
              <a:ext uri="{FF2B5EF4-FFF2-40B4-BE49-F238E27FC236}">
                <a16:creationId xmlns:a16="http://schemas.microsoft.com/office/drawing/2014/main" id="{1CBC69F0-3E14-2C32-ABFE-A816D4F5CB5B}"/>
              </a:ext>
            </a:extLst>
          </p:cNvPr>
          <p:cNvSpPr/>
          <p:nvPr/>
        </p:nvSpPr>
        <p:spPr>
          <a:xfrm>
            <a:off x="9288253" y="3566254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346</a:t>
            </a:r>
          </a:p>
        </p:txBody>
      </p:sp>
      <p:sp>
        <p:nvSpPr>
          <p:cNvPr id="14" name="Rectangle: Rounded Corners 28">
            <a:extLst>
              <a:ext uri="{FF2B5EF4-FFF2-40B4-BE49-F238E27FC236}">
                <a16:creationId xmlns:a16="http://schemas.microsoft.com/office/drawing/2014/main" id="{12075107-7945-FE9F-4CFF-5B91849E37DF}"/>
              </a:ext>
            </a:extLst>
          </p:cNvPr>
          <p:cNvSpPr/>
          <p:nvPr/>
        </p:nvSpPr>
        <p:spPr>
          <a:xfrm>
            <a:off x="10505574" y="1834550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26</a:t>
            </a:r>
          </a:p>
        </p:txBody>
      </p:sp>
      <p:sp>
        <p:nvSpPr>
          <p:cNvPr id="16" name="Rectangle: Rounded Corners 29">
            <a:extLst>
              <a:ext uri="{FF2B5EF4-FFF2-40B4-BE49-F238E27FC236}">
                <a16:creationId xmlns:a16="http://schemas.microsoft.com/office/drawing/2014/main" id="{7E9020FB-041E-1D8F-6C0A-F1402CD3E852}"/>
              </a:ext>
            </a:extLst>
          </p:cNvPr>
          <p:cNvSpPr/>
          <p:nvPr/>
        </p:nvSpPr>
        <p:spPr>
          <a:xfrm>
            <a:off x="10542570" y="2988235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54</a:t>
            </a:r>
          </a:p>
        </p:txBody>
      </p:sp>
      <p:sp>
        <p:nvSpPr>
          <p:cNvPr id="20" name="Rectangle: Rounded Corners 30">
            <a:extLst>
              <a:ext uri="{FF2B5EF4-FFF2-40B4-BE49-F238E27FC236}">
                <a16:creationId xmlns:a16="http://schemas.microsoft.com/office/drawing/2014/main" id="{88A44948-BD65-FEBB-BF0E-DFE4B3ABF7E6}"/>
              </a:ext>
            </a:extLst>
          </p:cNvPr>
          <p:cNvSpPr/>
          <p:nvPr/>
        </p:nvSpPr>
        <p:spPr>
          <a:xfrm>
            <a:off x="10557952" y="3685486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445</a:t>
            </a:r>
          </a:p>
        </p:txBody>
      </p:sp>
    </p:spTree>
    <p:extLst>
      <p:ext uri="{BB962C8B-B14F-4D97-AF65-F5344CB8AC3E}">
        <p14:creationId xmlns:p14="http://schemas.microsoft.com/office/powerpoint/2010/main" val="2724490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7428-1D70-4E33-B193-BD019826DDA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en-US" sz="4000"/>
              <a:t>Winter 2022</a:t>
            </a:r>
            <a:br>
              <a:rPr lang="en-US" sz="4000"/>
            </a:br>
            <a:r>
              <a:rPr lang="en-US" sz="3200"/>
              <a:t>SRSS-</a:t>
            </a:r>
            <a:r>
              <a:rPr lang="en-US" sz="3200" u="sng"/>
              <a:t>Internalizing </a:t>
            </a:r>
            <a:r>
              <a:rPr lang="en-US" sz="3200"/>
              <a:t>Results – Middle School Level</a:t>
            </a:r>
            <a:endParaRPr lang="en-US" sz="400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E699412-F23A-490A-ABBA-74BDE1D78D16}"/>
              </a:ext>
            </a:extLst>
          </p:cNvPr>
          <p:cNvGraphicFramePr/>
          <p:nvPr/>
        </p:nvGraphicFramePr>
        <p:xfrm>
          <a:off x="538938" y="1706649"/>
          <a:ext cx="11008591" cy="4792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D6E72BFA-4A4D-4F16-9513-68A6ED4C0C83}"/>
              </a:ext>
            </a:extLst>
          </p:cNvPr>
          <p:cNvSpPr/>
          <p:nvPr/>
        </p:nvSpPr>
        <p:spPr>
          <a:xfrm>
            <a:off x="3055788" y="1698668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79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4B4E3C-684B-4363-A3DA-60E579543B65}"/>
              </a:ext>
            </a:extLst>
          </p:cNvPr>
          <p:cNvSpPr/>
          <p:nvPr/>
        </p:nvSpPr>
        <p:spPr>
          <a:xfrm>
            <a:off x="3035822" y="3093103"/>
            <a:ext cx="422302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70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BE7812-9552-43F2-9CE7-7146EB841E59}"/>
              </a:ext>
            </a:extLst>
          </p:cNvPr>
          <p:cNvSpPr/>
          <p:nvPr/>
        </p:nvSpPr>
        <p:spPr>
          <a:xfrm>
            <a:off x="3024382" y="3558283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306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D5F843-B179-43AE-9202-B178FF35F915}"/>
              </a:ext>
            </a:extLst>
          </p:cNvPr>
          <p:cNvSpPr/>
          <p:nvPr/>
        </p:nvSpPr>
        <p:spPr>
          <a:xfrm>
            <a:off x="4080976" y="1698668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52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7EE6B98-2F8A-485D-9BBF-FE2AE46E0776}"/>
              </a:ext>
            </a:extLst>
          </p:cNvPr>
          <p:cNvSpPr/>
          <p:nvPr/>
        </p:nvSpPr>
        <p:spPr>
          <a:xfrm>
            <a:off x="5100214" y="1698668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54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0089D20-C08E-4A8F-B3D9-9395AF8295EA}"/>
              </a:ext>
            </a:extLst>
          </p:cNvPr>
          <p:cNvSpPr/>
          <p:nvPr/>
        </p:nvSpPr>
        <p:spPr>
          <a:xfrm>
            <a:off x="5166708" y="2835835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32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0B61446-B10B-4910-957C-3013F62B30C9}"/>
              </a:ext>
            </a:extLst>
          </p:cNvPr>
          <p:cNvSpPr/>
          <p:nvPr/>
        </p:nvSpPr>
        <p:spPr>
          <a:xfrm>
            <a:off x="5226494" y="3441207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356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81539E4-F0AF-452A-A85A-3B2BC891E14E}"/>
              </a:ext>
            </a:extLst>
          </p:cNvPr>
          <p:cNvSpPr/>
          <p:nvPr/>
        </p:nvSpPr>
        <p:spPr>
          <a:xfrm>
            <a:off x="6287116" y="1698668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60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D0C1A40-31A9-4C46-888F-D43B667F3952}"/>
              </a:ext>
            </a:extLst>
          </p:cNvPr>
          <p:cNvSpPr/>
          <p:nvPr/>
        </p:nvSpPr>
        <p:spPr>
          <a:xfrm>
            <a:off x="6270503" y="2938552"/>
            <a:ext cx="465147" cy="304800"/>
          </a:xfrm>
          <a:prstGeom prst="roundRect">
            <a:avLst>
              <a:gd name="adj" fmla="val 47436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55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EDD72E-2D33-48D5-81B5-3DBB6F004B2E}"/>
              </a:ext>
            </a:extLst>
          </p:cNvPr>
          <p:cNvSpPr/>
          <p:nvPr/>
        </p:nvSpPr>
        <p:spPr>
          <a:xfrm>
            <a:off x="6332616" y="3441207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342</a:t>
            </a:r>
          </a:p>
        </p:txBody>
      </p:sp>
      <p:sp>
        <p:nvSpPr>
          <p:cNvPr id="24" name="Rectangle: Rounded Corners 28">
            <a:extLst>
              <a:ext uri="{FF2B5EF4-FFF2-40B4-BE49-F238E27FC236}">
                <a16:creationId xmlns:a16="http://schemas.microsoft.com/office/drawing/2014/main" id="{CC2CC2AC-3286-6B49-AE81-68DACE304518}"/>
              </a:ext>
            </a:extLst>
          </p:cNvPr>
          <p:cNvSpPr/>
          <p:nvPr/>
        </p:nvSpPr>
        <p:spPr>
          <a:xfrm>
            <a:off x="8419058" y="1698668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44</a:t>
            </a:r>
          </a:p>
        </p:txBody>
      </p:sp>
      <p:sp>
        <p:nvSpPr>
          <p:cNvPr id="28" name="Rectangle: Rounded Corners 29">
            <a:extLst>
              <a:ext uri="{FF2B5EF4-FFF2-40B4-BE49-F238E27FC236}">
                <a16:creationId xmlns:a16="http://schemas.microsoft.com/office/drawing/2014/main" id="{1F15B6D2-FF46-7843-9992-9DB8A53B72E6}"/>
              </a:ext>
            </a:extLst>
          </p:cNvPr>
          <p:cNvSpPr/>
          <p:nvPr/>
        </p:nvSpPr>
        <p:spPr>
          <a:xfrm>
            <a:off x="8404144" y="2756580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45</a:t>
            </a:r>
          </a:p>
        </p:txBody>
      </p:sp>
      <p:sp>
        <p:nvSpPr>
          <p:cNvPr id="32" name="Rectangle: Rounded Corners 30">
            <a:extLst>
              <a:ext uri="{FF2B5EF4-FFF2-40B4-BE49-F238E27FC236}">
                <a16:creationId xmlns:a16="http://schemas.microsoft.com/office/drawing/2014/main" id="{EB8CA458-3B3B-6846-96BC-8CD066086925}"/>
              </a:ext>
            </a:extLst>
          </p:cNvPr>
          <p:cNvSpPr/>
          <p:nvPr/>
        </p:nvSpPr>
        <p:spPr>
          <a:xfrm>
            <a:off x="8436149" y="3441207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351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ACBED13E-527C-2402-94F0-A4BB7F1FAE4D}"/>
              </a:ext>
            </a:extLst>
          </p:cNvPr>
          <p:cNvSpPr/>
          <p:nvPr/>
        </p:nvSpPr>
        <p:spPr>
          <a:xfrm>
            <a:off x="4132556" y="2835835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40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8919B39C-8333-A6B5-88B3-D3E7F8E41876}"/>
              </a:ext>
            </a:extLst>
          </p:cNvPr>
          <p:cNvSpPr/>
          <p:nvPr/>
        </p:nvSpPr>
        <p:spPr>
          <a:xfrm>
            <a:off x="4119042" y="3441207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312</a:t>
            </a:r>
          </a:p>
        </p:txBody>
      </p:sp>
      <p:sp>
        <p:nvSpPr>
          <p:cNvPr id="6" name="Rectangle: Rounded Corners 28">
            <a:extLst>
              <a:ext uri="{FF2B5EF4-FFF2-40B4-BE49-F238E27FC236}">
                <a16:creationId xmlns:a16="http://schemas.microsoft.com/office/drawing/2014/main" id="{807A080E-B3EC-5D28-5CE9-B94B710C1399}"/>
              </a:ext>
            </a:extLst>
          </p:cNvPr>
          <p:cNvSpPr/>
          <p:nvPr/>
        </p:nvSpPr>
        <p:spPr>
          <a:xfrm>
            <a:off x="9495792" y="1706649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42</a:t>
            </a:r>
          </a:p>
        </p:txBody>
      </p:sp>
      <p:sp>
        <p:nvSpPr>
          <p:cNvPr id="7" name="Rectangle: Rounded Corners 29">
            <a:extLst>
              <a:ext uri="{FF2B5EF4-FFF2-40B4-BE49-F238E27FC236}">
                <a16:creationId xmlns:a16="http://schemas.microsoft.com/office/drawing/2014/main" id="{BDE971B9-70FC-80CC-6507-C9A7A44647F9}"/>
              </a:ext>
            </a:extLst>
          </p:cNvPr>
          <p:cNvSpPr/>
          <p:nvPr/>
        </p:nvSpPr>
        <p:spPr>
          <a:xfrm>
            <a:off x="9527198" y="2871519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30</a:t>
            </a:r>
          </a:p>
        </p:txBody>
      </p:sp>
      <p:sp>
        <p:nvSpPr>
          <p:cNvPr id="8" name="Rectangle: Rounded Corners 30">
            <a:extLst>
              <a:ext uri="{FF2B5EF4-FFF2-40B4-BE49-F238E27FC236}">
                <a16:creationId xmlns:a16="http://schemas.microsoft.com/office/drawing/2014/main" id="{1CBC69F0-3E14-2C32-ABFE-A816D4F5CB5B}"/>
              </a:ext>
            </a:extLst>
          </p:cNvPr>
          <p:cNvSpPr/>
          <p:nvPr/>
        </p:nvSpPr>
        <p:spPr>
          <a:xfrm>
            <a:off x="9495792" y="3441207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432</a:t>
            </a:r>
          </a:p>
        </p:txBody>
      </p:sp>
      <p:sp>
        <p:nvSpPr>
          <p:cNvPr id="14" name="Rectangle: Rounded Corners 28">
            <a:extLst>
              <a:ext uri="{FF2B5EF4-FFF2-40B4-BE49-F238E27FC236}">
                <a16:creationId xmlns:a16="http://schemas.microsoft.com/office/drawing/2014/main" id="{12075107-7945-FE9F-4CFF-5B91849E37DF}"/>
              </a:ext>
            </a:extLst>
          </p:cNvPr>
          <p:cNvSpPr/>
          <p:nvPr/>
        </p:nvSpPr>
        <p:spPr>
          <a:xfrm>
            <a:off x="10618846" y="1698668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41</a:t>
            </a:r>
          </a:p>
        </p:txBody>
      </p:sp>
      <p:sp>
        <p:nvSpPr>
          <p:cNvPr id="16" name="Rectangle: Rounded Corners 29">
            <a:extLst>
              <a:ext uri="{FF2B5EF4-FFF2-40B4-BE49-F238E27FC236}">
                <a16:creationId xmlns:a16="http://schemas.microsoft.com/office/drawing/2014/main" id="{7E9020FB-041E-1D8F-6C0A-F1402CD3E852}"/>
              </a:ext>
            </a:extLst>
          </p:cNvPr>
          <p:cNvSpPr/>
          <p:nvPr/>
        </p:nvSpPr>
        <p:spPr>
          <a:xfrm>
            <a:off x="10618846" y="2871519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31</a:t>
            </a:r>
          </a:p>
        </p:txBody>
      </p:sp>
      <p:sp>
        <p:nvSpPr>
          <p:cNvPr id="20" name="Rectangle: Rounded Corners 30">
            <a:extLst>
              <a:ext uri="{FF2B5EF4-FFF2-40B4-BE49-F238E27FC236}">
                <a16:creationId xmlns:a16="http://schemas.microsoft.com/office/drawing/2014/main" id="{88A44948-BD65-FEBB-BF0E-DFE4B3ABF7E6}"/>
              </a:ext>
            </a:extLst>
          </p:cNvPr>
          <p:cNvSpPr/>
          <p:nvPr/>
        </p:nvSpPr>
        <p:spPr>
          <a:xfrm>
            <a:off x="10587441" y="3441207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229</a:t>
            </a:r>
          </a:p>
        </p:txBody>
      </p:sp>
      <p:sp>
        <p:nvSpPr>
          <p:cNvPr id="26" name="Rectangle: Rounded Corners 28">
            <a:extLst>
              <a:ext uri="{FF2B5EF4-FFF2-40B4-BE49-F238E27FC236}">
                <a16:creationId xmlns:a16="http://schemas.microsoft.com/office/drawing/2014/main" id="{AD237062-304D-446C-B259-3E66591918C8}"/>
              </a:ext>
            </a:extLst>
          </p:cNvPr>
          <p:cNvSpPr/>
          <p:nvPr/>
        </p:nvSpPr>
        <p:spPr>
          <a:xfrm>
            <a:off x="7384906" y="1698668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23</a:t>
            </a:r>
          </a:p>
        </p:txBody>
      </p:sp>
      <p:sp>
        <p:nvSpPr>
          <p:cNvPr id="27" name="Rectangle: Rounded Corners 29">
            <a:extLst>
              <a:ext uri="{FF2B5EF4-FFF2-40B4-BE49-F238E27FC236}">
                <a16:creationId xmlns:a16="http://schemas.microsoft.com/office/drawing/2014/main" id="{622D0647-F5D0-51EA-1965-DBCA744F2D2A}"/>
              </a:ext>
            </a:extLst>
          </p:cNvPr>
          <p:cNvSpPr/>
          <p:nvPr/>
        </p:nvSpPr>
        <p:spPr>
          <a:xfrm>
            <a:off x="7384906" y="2539015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37</a:t>
            </a:r>
          </a:p>
        </p:txBody>
      </p:sp>
      <p:sp>
        <p:nvSpPr>
          <p:cNvPr id="29" name="Rectangle: Rounded Corners 30">
            <a:extLst>
              <a:ext uri="{FF2B5EF4-FFF2-40B4-BE49-F238E27FC236}">
                <a16:creationId xmlns:a16="http://schemas.microsoft.com/office/drawing/2014/main" id="{1703C790-B884-780E-F449-AB6CC61AEC43}"/>
              </a:ext>
            </a:extLst>
          </p:cNvPr>
          <p:cNvSpPr/>
          <p:nvPr/>
        </p:nvSpPr>
        <p:spPr>
          <a:xfrm>
            <a:off x="7401997" y="3441207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349</a:t>
            </a:r>
          </a:p>
        </p:txBody>
      </p:sp>
    </p:spTree>
    <p:extLst>
      <p:ext uri="{BB962C8B-B14F-4D97-AF65-F5344CB8AC3E}">
        <p14:creationId xmlns:p14="http://schemas.microsoft.com/office/powerpoint/2010/main" val="640910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7428-1D70-4E33-B193-BD019826DDA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en-US" sz="4000"/>
              <a:t>Winter 2022</a:t>
            </a:r>
            <a:br>
              <a:rPr lang="en-US" sz="4000"/>
            </a:br>
            <a:r>
              <a:rPr lang="en-US" sz="3200"/>
              <a:t>SRSS-</a:t>
            </a:r>
            <a:r>
              <a:rPr lang="en-US" sz="3200" u="sng"/>
              <a:t>Externalizing </a:t>
            </a:r>
            <a:r>
              <a:rPr lang="en-US" sz="3200"/>
              <a:t>Results – High School Level</a:t>
            </a:r>
            <a:endParaRPr lang="en-US" sz="400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E699412-F23A-490A-ABBA-74BDE1D78D16}"/>
              </a:ext>
            </a:extLst>
          </p:cNvPr>
          <p:cNvGraphicFramePr/>
          <p:nvPr/>
        </p:nvGraphicFramePr>
        <p:xfrm>
          <a:off x="538938" y="1706649"/>
          <a:ext cx="11008591" cy="4792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D6E72BFA-4A4D-4F16-9513-68A6ED4C0C83}"/>
              </a:ext>
            </a:extLst>
          </p:cNvPr>
          <p:cNvSpPr/>
          <p:nvPr/>
        </p:nvSpPr>
        <p:spPr>
          <a:xfrm>
            <a:off x="3064007" y="1753495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47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4B4E3C-684B-4363-A3DA-60E579543B65}"/>
              </a:ext>
            </a:extLst>
          </p:cNvPr>
          <p:cNvSpPr/>
          <p:nvPr/>
        </p:nvSpPr>
        <p:spPr>
          <a:xfrm>
            <a:off x="3064007" y="2925065"/>
            <a:ext cx="422302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137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BE7812-9552-43F2-9CE7-7146EB841E59}"/>
              </a:ext>
            </a:extLst>
          </p:cNvPr>
          <p:cNvSpPr/>
          <p:nvPr/>
        </p:nvSpPr>
        <p:spPr>
          <a:xfrm>
            <a:off x="3080365" y="3453415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1259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D5F843-B179-43AE-9202-B178FF35F915}"/>
              </a:ext>
            </a:extLst>
          </p:cNvPr>
          <p:cNvSpPr/>
          <p:nvPr/>
        </p:nvSpPr>
        <p:spPr>
          <a:xfrm>
            <a:off x="4146566" y="1753495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72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7EE6B98-2F8A-485D-9BBF-FE2AE46E0776}"/>
              </a:ext>
            </a:extLst>
          </p:cNvPr>
          <p:cNvSpPr/>
          <p:nvPr/>
        </p:nvSpPr>
        <p:spPr>
          <a:xfrm>
            <a:off x="5171472" y="1753495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36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0089D20-C08E-4A8F-B3D9-9395AF8295EA}"/>
              </a:ext>
            </a:extLst>
          </p:cNvPr>
          <p:cNvSpPr/>
          <p:nvPr/>
        </p:nvSpPr>
        <p:spPr>
          <a:xfrm>
            <a:off x="5144695" y="2877422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114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0B61446-B10B-4910-957C-3013F62B30C9}"/>
              </a:ext>
            </a:extLst>
          </p:cNvPr>
          <p:cNvSpPr/>
          <p:nvPr/>
        </p:nvSpPr>
        <p:spPr>
          <a:xfrm>
            <a:off x="5180468" y="3429000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1188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81539E4-F0AF-452A-A85A-3B2BC891E14E}"/>
              </a:ext>
            </a:extLst>
          </p:cNvPr>
          <p:cNvSpPr/>
          <p:nvPr/>
        </p:nvSpPr>
        <p:spPr>
          <a:xfrm>
            <a:off x="6298745" y="1753495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36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D0C1A40-31A9-4C46-888F-D43B667F3952}"/>
              </a:ext>
            </a:extLst>
          </p:cNvPr>
          <p:cNvSpPr/>
          <p:nvPr/>
        </p:nvSpPr>
        <p:spPr>
          <a:xfrm>
            <a:off x="6307212" y="2394866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119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EDD72E-2D33-48D5-81B5-3DBB6F004B2E}"/>
              </a:ext>
            </a:extLst>
          </p:cNvPr>
          <p:cNvSpPr/>
          <p:nvPr/>
        </p:nvSpPr>
        <p:spPr>
          <a:xfrm>
            <a:off x="6293976" y="3397012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994</a:t>
            </a:r>
          </a:p>
        </p:txBody>
      </p:sp>
      <p:sp>
        <p:nvSpPr>
          <p:cNvPr id="24" name="Rectangle: Rounded Corners 28">
            <a:extLst>
              <a:ext uri="{FF2B5EF4-FFF2-40B4-BE49-F238E27FC236}">
                <a16:creationId xmlns:a16="http://schemas.microsoft.com/office/drawing/2014/main" id="{CC2CC2AC-3286-6B49-AE81-68DACE304518}"/>
              </a:ext>
            </a:extLst>
          </p:cNvPr>
          <p:cNvSpPr/>
          <p:nvPr/>
        </p:nvSpPr>
        <p:spPr>
          <a:xfrm>
            <a:off x="8386009" y="1753495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8</a:t>
            </a:r>
          </a:p>
        </p:txBody>
      </p:sp>
      <p:sp>
        <p:nvSpPr>
          <p:cNvPr id="28" name="Rectangle: Rounded Corners 29">
            <a:extLst>
              <a:ext uri="{FF2B5EF4-FFF2-40B4-BE49-F238E27FC236}">
                <a16:creationId xmlns:a16="http://schemas.microsoft.com/office/drawing/2014/main" id="{1F15B6D2-FF46-7843-9992-9DB8A53B72E6}"/>
              </a:ext>
            </a:extLst>
          </p:cNvPr>
          <p:cNvSpPr/>
          <p:nvPr/>
        </p:nvSpPr>
        <p:spPr>
          <a:xfrm>
            <a:off x="8401578" y="2789490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90</a:t>
            </a:r>
          </a:p>
        </p:txBody>
      </p:sp>
      <p:sp>
        <p:nvSpPr>
          <p:cNvPr id="32" name="Rectangle: Rounded Corners 30">
            <a:extLst>
              <a:ext uri="{FF2B5EF4-FFF2-40B4-BE49-F238E27FC236}">
                <a16:creationId xmlns:a16="http://schemas.microsoft.com/office/drawing/2014/main" id="{EB8CA458-3B3B-6846-96BC-8CD066086925}"/>
              </a:ext>
            </a:extLst>
          </p:cNvPr>
          <p:cNvSpPr/>
          <p:nvPr/>
        </p:nvSpPr>
        <p:spPr>
          <a:xfrm>
            <a:off x="8410487" y="3397012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717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ACBED13E-527C-2402-94F0-A4BB7F1FAE4D}"/>
              </a:ext>
            </a:extLst>
          </p:cNvPr>
          <p:cNvSpPr/>
          <p:nvPr/>
        </p:nvSpPr>
        <p:spPr>
          <a:xfrm>
            <a:off x="4144463" y="2925065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134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8919B39C-8333-A6B5-88B3-D3E7F8E41876}"/>
              </a:ext>
            </a:extLst>
          </p:cNvPr>
          <p:cNvSpPr/>
          <p:nvPr/>
        </p:nvSpPr>
        <p:spPr>
          <a:xfrm>
            <a:off x="4123066" y="3453415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1280</a:t>
            </a:r>
          </a:p>
        </p:txBody>
      </p:sp>
      <p:sp>
        <p:nvSpPr>
          <p:cNvPr id="6" name="Rectangle: Rounded Corners 28">
            <a:extLst>
              <a:ext uri="{FF2B5EF4-FFF2-40B4-BE49-F238E27FC236}">
                <a16:creationId xmlns:a16="http://schemas.microsoft.com/office/drawing/2014/main" id="{807A080E-B3EC-5D28-5CE9-B94B710C1399}"/>
              </a:ext>
            </a:extLst>
          </p:cNvPr>
          <p:cNvSpPr/>
          <p:nvPr/>
        </p:nvSpPr>
        <p:spPr>
          <a:xfrm>
            <a:off x="9426648" y="1753495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17</a:t>
            </a:r>
          </a:p>
        </p:txBody>
      </p:sp>
      <p:sp>
        <p:nvSpPr>
          <p:cNvPr id="7" name="Rectangle: Rounded Corners 29">
            <a:extLst>
              <a:ext uri="{FF2B5EF4-FFF2-40B4-BE49-F238E27FC236}">
                <a16:creationId xmlns:a16="http://schemas.microsoft.com/office/drawing/2014/main" id="{BDE971B9-70FC-80CC-6507-C9A7A44647F9}"/>
              </a:ext>
            </a:extLst>
          </p:cNvPr>
          <p:cNvSpPr/>
          <p:nvPr/>
        </p:nvSpPr>
        <p:spPr>
          <a:xfrm>
            <a:off x="9438296" y="2793635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65</a:t>
            </a:r>
          </a:p>
        </p:txBody>
      </p:sp>
      <p:sp>
        <p:nvSpPr>
          <p:cNvPr id="8" name="Rectangle: Rounded Corners 30">
            <a:extLst>
              <a:ext uri="{FF2B5EF4-FFF2-40B4-BE49-F238E27FC236}">
                <a16:creationId xmlns:a16="http://schemas.microsoft.com/office/drawing/2014/main" id="{1CBC69F0-3E14-2C32-ABFE-A816D4F5CB5B}"/>
              </a:ext>
            </a:extLst>
          </p:cNvPr>
          <p:cNvSpPr/>
          <p:nvPr/>
        </p:nvSpPr>
        <p:spPr>
          <a:xfrm>
            <a:off x="9482010" y="3424721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750</a:t>
            </a:r>
          </a:p>
        </p:txBody>
      </p:sp>
      <p:sp>
        <p:nvSpPr>
          <p:cNvPr id="14" name="Rectangle: Rounded Corners 28">
            <a:extLst>
              <a:ext uri="{FF2B5EF4-FFF2-40B4-BE49-F238E27FC236}">
                <a16:creationId xmlns:a16="http://schemas.microsoft.com/office/drawing/2014/main" id="{12075107-7945-FE9F-4CFF-5B91849E37DF}"/>
              </a:ext>
            </a:extLst>
          </p:cNvPr>
          <p:cNvSpPr/>
          <p:nvPr/>
        </p:nvSpPr>
        <p:spPr>
          <a:xfrm>
            <a:off x="10618846" y="1753495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38</a:t>
            </a:r>
          </a:p>
        </p:txBody>
      </p:sp>
      <p:sp>
        <p:nvSpPr>
          <p:cNvPr id="16" name="Rectangle: Rounded Corners 29">
            <a:extLst>
              <a:ext uri="{FF2B5EF4-FFF2-40B4-BE49-F238E27FC236}">
                <a16:creationId xmlns:a16="http://schemas.microsoft.com/office/drawing/2014/main" id="{7E9020FB-041E-1D8F-6C0A-F1402CD3E852}"/>
              </a:ext>
            </a:extLst>
          </p:cNvPr>
          <p:cNvSpPr/>
          <p:nvPr/>
        </p:nvSpPr>
        <p:spPr>
          <a:xfrm>
            <a:off x="10650252" y="2425662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113</a:t>
            </a:r>
          </a:p>
        </p:txBody>
      </p:sp>
      <p:sp>
        <p:nvSpPr>
          <p:cNvPr id="20" name="Rectangle: Rounded Corners 30">
            <a:extLst>
              <a:ext uri="{FF2B5EF4-FFF2-40B4-BE49-F238E27FC236}">
                <a16:creationId xmlns:a16="http://schemas.microsoft.com/office/drawing/2014/main" id="{88A44948-BD65-FEBB-BF0E-DFE4B3ABF7E6}"/>
              </a:ext>
            </a:extLst>
          </p:cNvPr>
          <p:cNvSpPr/>
          <p:nvPr/>
        </p:nvSpPr>
        <p:spPr>
          <a:xfrm>
            <a:off x="10587441" y="3453415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920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3FF8E-B79E-3372-FC95-D6307FD8F9AE}"/>
              </a:ext>
            </a:extLst>
          </p:cNvPr>
          <p:cNvSpPr/>
          <p:nvPr/>
        </p:nvSpPr>
        <p:spPr>
          <a:xfrm>
            <a:off x="7305768" y="1753495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40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98AFDD1-0320-7BE6-D348-EAEF68D60B34}"/>
              </a:ext>
            </a:extLst>
          </p:cNvPr>
          <p:cNvSpPr/>
          <p:nvPr/>
        </p:nvSpPr>
        <p:spPr>
          <a:xfrm>
            <a:off x="7287277" y="2616388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47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FD5A44B-BB86-080E-B272-3787BFA82914}"/>
              </a:ext>
            </a:extLst>
          </p:cNvPr>
          <p:cNvSpPr/>
          <p:nvPr/>
        </p:nvSpPr>
        <p:spPr>
          <a:xfrm>
            <a:off x="7345825" y="3418779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447</a:t>
            </a:r>
          </a:p>
        </p:txBody>
      </p:sp>
    </p:spTree>
    <p:extLst>
      <p:ext uri="{BB962C8B-B14F-4D97-AF65-F5344CB8AC3E}">
        <p14:creationId xmlns:p14="http://schemas.microsoft.com/office/powerpoint/2010/main" val="1939559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7428-1D70-4E33-B193-BD019826DDA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en-US" sz="4000"/>
              <a:t>Winter 2022</a:t>
            </a:r>
            <a:br>
              <a:rPr lang="en-US" sz="4000"/>
            </a:br>
            <a:r>
              <a:rPr lang="en-US" sz="3200"/>
              <a:t>SRSS-</a:t>
            </a:r>
            <a:r>
              <a:rPr lang="en-US" sz="3200" u="sng"/>
              <a:t>Internalizing </a:t>
            </a:r>
            <a:r>
              <a:rPr lang="en-US" sz="3200"/>
              <a:t>Results – High School Level</a:t>
            </a:r>
            <a:endParaRPr lang="en-US" sz="400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E699412-F23A-490A-ABBA-74BDE1D78D16}"/>
              </a:ext>
            </a:extLst>
          </p:cNvPr>
          <p:cNvGraphicFramePr/>
          <p:nvPr/>
        </p:nvGraphicFramePr>
        <p:xfrm>
          <a:off x="538938" y="1706649"/>
          <a:ext cx="11008591" cy="4792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D6E72BFA-4A4D-4F16-9513-68A6ED4C0C83}"/>
              </a:ext>
            </a:extLst>
          </p:cNvPr>
          <p:cNvSpPr/>
          <p:nvPr/>
        </p:nvSpPr>
        <p:spPr>
          <a:xfrm>
            <a:off x="3055788" y="1698668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165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4B4E3C-684B-4363-A3DA-60E579543B65}"/>
              </a:ext>
            </a:extLst>
          </p:cNvPr>
          <p:cNvSpPr/>
          <p:nvPr/>
        </p:nvSpPr>
        <p:spPr>
          <a:xfrm>
            <a:off x="3049971" y="2835835"/>
            <a:ext cx="422302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167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BE7812-9552-43F2-9CE7-7146EB841E59}"/>
              </a:ext>
            </a:extLst>
          </p:cNvPr>
          <p:cNvSpPr/>
          <p:nvPr/>
        </p:nvSpPr>
        <p:spPr>
          <a:xfrm>
            <a:off x="3028499" y="3453415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1111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D5F843-B179-43AE-9202-B178FF35F915}"/>
              </a:ext>
            </a:extLst>
          </p:cNvPr>
          <p:cNvSpPr/>
          <p:nvPr/>
        </p:nvSpPr>
        <p:spPr>
          <a:xfrm>
            <a:off x="4080976" y="1698668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106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7EE6B98-2F8A-485D-9BBF-FE2AE46E0776}"/>
              </a:ext>
            </a:extLst>
          </p:cNvPr>
          <p:cNvSpPr/>
          <p:nvPr/>
        </p:nvSpPr>
        <p:spPr>
          <a:xfrm>
            <a:off x="5138946" y="1690688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83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0089D20-C08E-4A8F-B3D9-9395AF8295EA}"/>
              </a:ext>
            </a:extLst>
          </p:cNvPr>
          <p:cNvSpPr/>
          <p:nvPr/>
        </p:nvSpPr>
        <p:spPr>
          <a:xfrm>
            <a:off x="5179121" y="2622648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65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0B61446-B10B-4910-957C-3013F62B30C9}"/>
              </a:ext>
            </a:extLst>
          </p:cNvPr>
          <p:cNvSpPr/>
          <p:nvPr/>
        </p:nvSpPr>
        <p:spPr>
          <a:xfrm>
            <a:off x="5226494" y="3438377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1109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81539E4-F0AF-452A-A85A-3B2BC891E14E}"/>
              </a:ext>
            </a:extLst>
          </p:cNvPr>
          <p:cNvSpPr/>
          <p:nvPr/>
        </p:nvSpPr>
        <p:spPr>
          <a:xfrm>
            <a:off x="6275807" y="1706649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99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D0C1A40-31A9-4C46-888F-D43B667F3952}"/>
              </a:ext>
            </a:extLst>
          </p:cNvPr>
          <p:cNvSpPr/>
          <p:nvPr/>
        </p:nvSpPr>
        <p:spPr>
          <a:xfrm>
            <a:off x="6287327" y="2678541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50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EDD72E-2D33-48D5-81B5-3DBB6F004B2E}"/>
              </a:ext>
            </a:extLst>
          </p:cNvPr>
          <p:cNvSpPr/>
          <p:nvPr/>
        </p:nvSpPr>
        <p:spPr>
          <a:xfrm>
            <a:off x="6296982" y="3429000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1000</a:t>
            </a:r>
          </a:p>
        </p:txBody>
      </p:sp>
      <p:sp>
        <p:nvSpPr>
          <p:cNvPr id="24" name="Rectangle: Rounded Corners 28">
            <a:extLst>
              <a:ext uri="{FF2B5EF4-FFF2-40B4-BE49-F238E27FC236}">
                <a16:creationId xmlns:a16="http://schemas.microsoft.com/office/drawing/2014/main" id="{CC2CC2AC-3286-6B49-AE81-68DACE304518}"/>
              </a:ext>
            </a:extLst>
          </p:cNvPr>
          <p:cNvSpPr/>
          <p:nvPr/>
        </p:nvSpPr>
        <p:spPr>
          <a:xfrm>
            <a:off x="8419058" y="1690688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65</a:t>
            </a:r>
          </a:p>
        </p:txBody>
      </p:sp>
      <p:sp>
        <p:nvSpPr>
          <p:cNvPr id="28" name="Rectangle: Rounded Corners 29">
            <a:extLst>
              <a:ext uri="{FF2B5EF4-FFF2-40B4-BE49-F238E27FC236}">
                <a16:creationId xmlns:a16="http://schemas.microsoft.com/office/drawing/2014/main" id="{1F15B6D2-FF46-7843-9992-9DB8A53B72E6}"/>
              </a:ext>
            </a:extLst>
          </p:cNvPr>
          <p:cNvSpPr/>
          <p:nvPr/>
        </p:nvSpPr>
        <p:spPr>
          <a:xfrm>
            <a:off x="8421757" y="2628705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59</a:t>
            </a:r>
          </a:p>
        </p:txBody>
      </p:sp>
      <p:sp>
        <p:nvSpPr>
          <p:cNvPr id="32" name="Rectangle: Rounded Corners 30">
            <a:extLst>
              <a:ext uri="{FF2B5EF4-FFF2-40B4-BE49-F238E27FC236}">
                <a16:creationId xmlns:a16="http://schemas.microsoft.com/office/drawing/2014/main" id="{EB8CA458-3B3B-6846-96BC-8CD066086925}"/>
              </a:ext>
            </a:extLst>
          </p:cNvPr>
          <p:cNvSpPr/>
          <p:nvPr/>
        </p:nvSpPr>
        <p:spPr>
          <a:xfrm>
            <a:off x="8436149" y="3429000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691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ACBED13E-527C-2402-94F0-A4BB7F1FAE4D}"/>
              </a:ext>
            </a:extLst>
          </p:cNvPr>
          <p:cNvSpPr/>
          <p:nvPr/>
        </p:nvSpPr>
        <p:spPr>
          <a:xfrm>
            <a:off x="4111099" y="2598577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73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8919B39C-8333-A6B5-88B3-D3E7F8E41876}"/>
              </a:ext>
            </a:extLst>
          </p:cNvPr>
          <p:cNvSpPr/>
          <p:nvPr/>
        </p:nvSpPr>
        <p:spPr>
          <a:xfrm>
            <a:off x="4119042" y="3453415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1307</a:t>
            </a:r>
          </a:p>
        </p:txBody>
      </p:sp>
      <p:sp>
        <p:nvSpPr>
          <p:cNvPr id="6" name="Rectangle: Rounded Corners 28">
            <a:extLst>
              <a:ext uri="{FF2B5EF4-FFF2-40B4-BE49-F238E27FC236}">
                <a16:creationId xmlns:a16="http://schemas.microsoft.com/office/drawing/2014/main" id="{807A080E-B3EC-5D28-5CE9-B94B710C1399}"/>
              </a:ext>
            </a:extLst>
          </p:cNvPr>
          <p:cNvSpPr/>
          <p:nvPr/>
        </p:nvSpPr>
        <p:spPr>
          <a:xfrm>
            <a:off x="9524602" y="1666273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52</a:t>
            </a:r>
          </a:p>
        </p:txBody>
      </p:sp>
      <p:sp>
        <p:nvSpPr>
          <p:cNvPr id="7" name="Rectangle: Rounded Corners 29">
            <a:extLst>
              <a:ext uri="{FF2B5EF4-FFF2-40B4-BE49-F238E27FC236}">
                <a16:creationId xmlns:a16="http://schemas.microsoft.com/office/drawing/2014/main" id="{BDE971B9-70FC-80CC-6507-C9A7A44647F9}"/>
              </a:ext>
            </a:extLst>
          </p:cNvPr>
          <p:cNvSpPr/>
          <p:nvPr/>
        </p:nvSpPr>
        <p:spPr>
          <a:xfrm>
            <a:off x="9524602" y="2579765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=48 </a:t>
            </a:r>
          </a:p>
        </p:txBody>
      </p:sp>
      <p:sp>
        <p:nvSpPr>
          <p:cNvPr id="8" name="Rectangle: Rounded Corners 30">
            <a:extLst>
              <a:ext uri="{FF2B5EF4-FFF2-40B4-BE49-F238E27FC236}">
                <a16:creationId xmlns:a16="http://schemas.microsoft.com/office/drawing/2014/main" id="{1CBC69F0-3E14-2C32-ABFE-A816D4F5CB5B}"/>
              </a:ext>
            </a:extLst>
          </p:cNvPr>
          <p:cNvSpPr/>
          <p:nvPr/>
        </p:nvSpPr>
        <p:spPr>
          <a:xfrm>
            <a:off x="9493197" y="3429000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710</a:t>
            </a:r>
          </a:p>
        </p:txBody>
      </p:sp>
      <p:sp>
        <p:nvSpPr>
          <p:cNvPr id="14" name="Rectangle: Rounded Corners 28">
            <a:extLst>
              <a:ext uri="{FF2B5EF4-FFF2-40B4-BE49-F238E27FC236}">
                <a16:creationId xmlns:a16="http://schemas.microsoft.com/office/drawing/2014/main" id="{12075107-7945-FE9F-4CFF-5B91849E37DF}"/>
              </a:ext>
            </a:extLst>
          </p:cNvPr>
          <p:cNvSpPr/>
          <p:nvPr/>
        </p:nvSpPr>
        <p:spPr>
          <a:xfrm>
            <a:off x="10618846" y="1690688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87</a:t>
            </a:r>
          </a:p>
        </p:txBody>
      </p:sp>
      <p:sp>
        <p:nvSpPr>
          <p:cNvPr id="16" name="Rectangle: Rounded Corners 29">
            <a:extLst>
              <a:ext uri="{FF2B5EF4-FFF2-40B4-BE49-F238E27FC236}">
                <a16:creationId xmlns:a16="http://schemas.microsoft.com/office/drawing/2014/main" id="{7E9020FB-041E-1D8F-6C0A-F1402CD3E852}"/>
              </a:ext>
            </a:extLst>
          </p:cNvPr>
          <p:cNvSpPr/>
          <p:nvPr/>
        </p:nvSpPr>
        <p:spPr>
          <a:xfrm>
            <a:off x="10650252" y="2572051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56</a:t>
            </a:r>
          </a:p>
        </p:txBody>
      </p:sp>
      <p:sp>
        <p:nvSpPr>
          <p:cNvPr id="20" name="Rectangle: Rounded Corners 30">
            <a:extLst>
              <a:ext uri="{FF2B5EF4-FFF2-40B4-BE49-F238E27FC236}">
                <a16:creationId xmlns:a16="http://schemas.microsoft.com/office/drawing/2014/main" id="{88A44948-BD65-FEBB-BF0E-DFE4B3ABF7E6}"/>
              </a:ext>
            </a:extLst>
          </p:cNvPr>
          <p:cNvSpPr/>
          <p:nvPr/>
        </p:nvSpPr>
        <p:spPr>
          <a:xfrm>
            <a:off x="10587441" y="3453415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923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0B9D10B-34D9-6445-7A14-CDAF701B2ED0}"/>
              </a:ext>
            </a:extLst>
          </p:cNvPr>
          <p:cNvSpPr/>
          <p:nvPr/>
        </p:nvSpPr>
        <p:spPr>
          <a:xfrm>
            <a:off x="7389205" y="1731064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55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53EE104-8F5D-789B-6A21-95902BFB07A8}"/>
              </a:ext>
            </a:extLst>
          </p:cNvPr>
          <p:cNvSpPr/>
          <p:nvPr/>
        </p:nvSpPr>
        <p:spPr>
          <a:xfrm>
            <a:off x="7375978" y="2678062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34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AD7C45F-E568-5117-9087-9FA7366C9FAD}"/>
              </a:ext>
            </a:extLst>
          </p:cNvPr>
          <p:cNvSpPr/>
          <p:nvPr/>
        </p:nvSpPr>
        <p:spPr>
          <a:xfrm>
            <a:off x="7389205" y="3453415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445</a:t>
            </a:r>
          </a:p>
        </p:txBody>
      </p:sp>
    </p:spTree>
    <p:extLst>
      <p:ext uri="{BB962C8B-B14F-4D97-AF65-F5344CB8AC3E}">
        <p14:creationId xmlns:p14="http://schemas.microsoft.com/office/powerpoint/2010/main" val="718096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EFA3848-CF07-4EF7-9993-BC19340B5042}"/>
              </a:ext>
            </a:extLst>
          </p:cNvPr>
          <p:cNvSpPr/>
          <p:nvPr/>
        </p:nvSpPr>
        <p:spPr>
          <a:xfrm>
            <a:off x="4111061" y="1005840"/>
            <a:ext cx="3969877" cy="1256334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1D0D93B4-287C-4F4A-BC64-A4B5CA0458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384" y="1919288"/>
            <a:ext cx="4836886" cy="408832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35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Building a Ci3T Tier Library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235" y="2666232"/>
            <a:ext cx="7874000" cy="2073275"/>
          </a:xfrm>
        </p:spPr>
      </p:pic>
      <p:sp>
        <p:nvSpPr>
          <p:cNvPr id="6" name="TextBox 5"/>
          <p:cNvSpPr txBox="1"/>
          <p:nvPr/>
        </p:nvSpPr>
        <p:spPr>
          <a:xfrm>
            <a:off x="2144472" y="4308901"/>
            <a:ext cx="1981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 Delivered Strategies</a:t>
            </a:r>
            <a:endParaRPr lang="en-US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08601" y="4308902"/>
            <a:ext cx="1981200" cy="3847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de-DE" sz="5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de-DE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 1</a:t>
            </a:r>
            <a:endParaRPr lang="en-US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26910" y="4308902"/>
            <a:ext cx="1981200" cy="3847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de-DE" sz="5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de-DE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 3</a:t>
            </a:r>
            <a:endParaRPr lang="en-US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62781" y="4308902"/>
            <a:ext cx="1981200" cy="3847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de-DE" sz="5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de-DE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 2</a:t>
            </a:r>
            <a:endParaRPr lang="en-US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795" y="2573617"/>
            <a:ext cx="1581149" cy="17352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D306E4-B568-99AB-5163-BA08E380FA72}"/>
              </a:ext>
            </a:extLst>
          </p:cNvPr>
          <p:cNvSpPr/>
          <p:nvPr/>
        </p:nvSpPr>
        <p:spPr>
          <a:xfrm>
            <a:off x="8452797" y="2438814"/>
            <a:ext cx="2055313" cy="2528109"/>
          </a:xfrm>
          <a:prstGeom prst="rect">
            <a:avLst/>
          </a:prstGeom>
          <a:noFill/>
          <a:ln w="762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glow rad="139700">
              <a:srgbClr val="FFC000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8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26C893-6183-C9AB-7A69-45F2DCCF16CA}"/>
              </a:ext>
            </a:extLst>
          </p:cNvPr>
          <p:cNvGrpSpPr/>
          <p:nvPr/>
        </p:nvGrpSpPr>
        <p:grpSpPr>
          <a:xfrm>
            <a:off x="257412" y="275666"/>
            <a:ext cx="10745856" cy="6306668"/>
            <a:chOff x="146262" y="0"/>
            <a:chExt cx="11189609" cy="659282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49DA111-07FA-018A-5349-5864A92E1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262" y="0"/>
              <a:ext cx="11038864" cy="659282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A72C336-77F8-FB1B-2766-1E1109A44A3F}"/>
                </a:ext>
              </a:extLst>
            </p:cNvPr>
            <p:cNvSpPr/>
            <p:nvPr/>
          </p:nvSpPr>
          <p:spPr>
            <a:xfrm>
              <a:off x="5665693" y="1640541"/>
              <a:ext cx="5670178" cy="47871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ight Arrow 9">
            <a:extLst>
              <a:ext uri="{FF2B5EF4-FFF2-40B4-BE49-F238E27FC236}">
                <a16:creationId xmlns:a16="http://schemas.microsoft.com/office/drawing/2014/main" id="{A4AC4A3D-E5E0-38DF-0D09-936BDE0AF0FF}"/>
              </a:ext>
            </a:extLst>
          </p:cNvPr>
          <p:cNvSpPr/>
          <p:nvPr/>
        </p:nvSpPr>
        <p:spPr>
          <a:xfrm>
            <a:off x="4868080" y="3643869"/>
            <a:ext cx="1693581" cy="88750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E7A977-14E6-A916-9064-596F1B3DE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945" y="2704582"/>
            <a:ext cx="5323521" cy="23024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7690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573E-7600-6E2F-B66D-F18D9386C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Illustrations: Supporting Students with Intensive Intervention Needs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A4C54-DF55-09DF-8D3A-D537A5672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Supporting students with acting out issues</a:t>
            </a:r>
          </a:p>
          <a:p>
            <a:r>
              <a:rPr lang="en-US"/>
              <a:t>Supporting students with internalizing behaviors</a:t>
            </a:r>
          </a:p>
        </p:txBody>
      </p:sp>
    </p:spTree>
    <p:extLst>
      <p:ext uri="{BB962C8B-B14F-4D97-AF65-F5344CB8AC3E}">
        <p14:creationId xmlns:p14="http://schemas.microsoft.com/office/powerpoint/2010/main" val="3973010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0896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C0878-82E1-4033-A310-72C1C4006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Illustrations: Supporting Students with Intensive Intervention Needs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E741F-88D4-4D23-9189-D98C640B0B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Supporting students with acting out issues</a:t>
            </a:r>
          </a:p>
          <a:p>
            <a:r>
              <a:rPr lang="en-US"/>
              <a:t>Supporting students with internalizing behaviors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2ECB8F6-6CB7-998F-040C-B1CA63E71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7195" y="3322468"/>
            <a:ext cx="219471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24A1F8-D4CE-CDF7-46C6-4CE9F0BAC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7194" y="72088"/>
            <a:ext cx="2194719" cy="3129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01237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ABA1217C-C899-65F1-93BD-28B2C7C2E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16253" y="3502298"/>
            <a:ext cx="904681" cy="141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D26C893-6183-C9AB-7A69-45F2DCCF16CA}"/>
              </a:ext>
            </a:extLst>
          </p:cNvPr>
          <p:cNvGrpSpPr/>
          <p:nvPr/>
        </p:nvGrpSpPr>
        <p:grpSpPr>
          <a:xfrm>
            <a:off x="127668" y="228602"/>
            <a:ext cx="10745856" cy="6306668"/>
            <a:chOff x="146262" y="0"/>
            <a:chExt cx="11189609" cy="659282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49DA111-07FA-018A-5349-5864A92E1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262" y="0"/>
              <a:ext cx="11038864" cy="659282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A72C336-77F8-FB1B-2766-1E1109A44A3F}"/>
                </a:ext>
              </a:extLst>
            </p:cNvPr>
            <p:cNvSpPr/>
            <p:nvPr/>
          </p:nvSpPr>
          <p:spPr>
            <a:xfrm>
              <a:off x="5665693" y="1640541"/>
              <a:ext cx="5670178" cy="47871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ight Arrow 9">
            <a:extLst>
              <a:ext uri="{FF2B5EF4-FFF2-40B4-BE49-F238E27FC236}">
                <a16:creationId xmlns:a16="http://schemas.microsoft.com/office/drawing/2014/main" id="{A4AC4A3D-E5E0-38DF-0D09-936BDE0AF0FF}"/>
              </a:ext>
            </a:extLst>
          </p:cNvPr>
          <p:cNvSpPr/>
          <p:nvPr/>
        </p:nvSpPr>
        <p:spPr>
          <a:xfrm>
            <a:off x="4868080" y="3643869"/>
            <a:ext cx="1693581" cy="88750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F1E50A-296C-C4C8-A079-7BB3A450B0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244"/>
          <a:stretch/>
        </p:blipFill>
        <p:spPr>
          <a:xfrm>
            <a:off x="6561661" y="2414979"/>
            <a:ext cx="4817342" cy="33199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8544AC1-6877-C9BE-C561-424CB7AD4F55}"/>
              </a:ext>
            </a:extLst>
          </p:cNvPr>
          <p:cNvSpPr/>
          <p:nvPr/>
        </p:nvSpPr>
        <p:spPr>
          <a:xfrm>
            <a:off x="6747424" y="3030943"/>
            <a:ext cx="1566626" cy="2473036"/>
          </a:xfrm>
          <a:prstGeom prst="ellips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4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6AA7237-78DD-8A81-9419-9737AA0FB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0669" y="1417078"/>
            <a:ext cx="2575257" cy="402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63D29FB-AF02-B57D-8AE4-E0055F689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547" y="136422"/>
            <a:ext cx="6585155" cy="658515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7619579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78EB3-7153-4984-8EB5-B575B5D6C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99" y="193675"/>
            <a:ext cx="10776750" cy="552049"/>
          </a:xfrm>
        </p:spPr>
        <p:txBody>
          <a:bodyPr>
            <a:normAutofit fontScale="90000"/>
          </a:bodyPr>
          <a:lstStyle/>
          <a:p>
            <a:r>
              <a:rPr lang="en-US"/>
              <a:t>Sample Intervention Grid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7966354-3FC3-AA5F-FE17-1363BE5E0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53" y="827588"/>
            <a:ext cx="10218199" cy="603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C84DCC5-3101-4E0A-9D11-8B5069CBD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71507" y="1"/>
            <a:ext cx="920494" cy="143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3777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DBD6C-5EE5-4031-85FF-21AB45ACC90A}"/>
              </a:ext>
            </a:extLst>
          </p:cNvPr>
          <p:cNvSpPr txBox="1">
            <a:spLocks/>
          </p:cNvSpPr>
          <p:nvPr/>
        </p:nvSpPr>
        <p:spPr>
          <a:xfrm>
            <a:off x="419100" y="317501"/>
            <a:ext cx="11353800" cy="1092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/>
              <a:t>Antecedents -Behavior - Consequences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FE369685-B3CD-41DF-A699-F5213B563FA5}"/>
              </a:ext>
            </a:extLst>
          </p:cNvPr>
          <p:cNvGraphicFramePr>
            <a:graphicFrameLocks/>
          </p:cNvGraphicFramePr>
          <p:nvPr/>
        </p:nvGraphicFramePr>
        <p:xfrm>
          <a:off x="2095501" y="1797049"/>
          <a:ext cx="8382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71B07D1-3FFD-46EF-8FE6-BAEB4C76C6C8}"/>
              </a:ext>
            </a:extLst>
          </p:cNvPr>
          <p:cNvSpPr txBox="1"/>
          <p:nvPr/>
        </p:nvSpPr>
        <p:spPr>
          <a:xfrm>
            <a:off x="466724" y="5739110"/>
            <a:ext cx="10810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err="1"/>
              <a:t>Precorrection</a:t>
            </a:r>
            <a:r>
              <a:rPr lang="en-US"/>
              <a:t>: Identifies predictable contexts that often result in problem behavior and provides students with supports, prompts, and reinforcement for engaging in appropriate behavior</a:t>
            </a:r>
          </a:p>
          <a:p>
            <a:endParaRPr lang="en-US"/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AA2938AE-BF8A-4BE9-B6E1-16FABCF3D8F6}"/>
              </a:ext>
            </a:extLst>
          </p:cNvPr>
          <p:cNvSpPr/>
          <p:nvPr/>
        </p:nvSpPr>
        <p:spPr>
          <a:xfrm rot="20927600">
            <a:off x="2725861" y="1674923"/>
            <a:ext cx="3505200" cy="914400"/>
          </a:xfrm>
          <a:prstGeom prst="roundRect">
            <a:avLst/>
          </a:prstGeom>
          <a:solidFill>
            <a:srgbClr val="5B9BD5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Function!</a:t>
            </a:r>
          </a:p>
        </p:txBody>
      </p:sp>
      <p:sp>
        <p:nvSpPr>
          <p:cNvPr id="6" name="Right Arrow 3">
            <a:extLst>
              <a:ext uri="{FF2B5EF4-FFF2-40B4-BE49-F238E27FC236}">
                <a16:creationId xmlns:a16="http://schemas.microsoft.com/office/drawing/2014/main" id="{B79675D5-0E33-4272-A15F-0A3F49D260FE}"/>
              </a:ext>
            </a:extLst>
          </p:cNvPr>
          <p:cNvSpPr/>
          <p:nvPr/>
        </p:nvSpPr>
        <p:spPr>
          <a:xfrm rot="2159648">
            <a:off x="1161228" y="2535813"/>
            <a:ext cx="2001898" cy="1186546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491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BBFB5-AE61-4D3C-B974-B53E3226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Managing Acting Out Behaviors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FD36E-5B8F-4BC1-AAF1-8D875413F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448675" cy="4351338"/>
          </a:xfrm>
        </p:spPr>
        <p:txBody>
          <a:bodyPr>
            <a:normAutofit lnSpcReduction="10000"/>
          </a:bodyPr>
          <a:lstStyle/>
          <a:p>
            <a:r>
              <a:rPr lang="en-US" sz="2900">
                <a:latin typeface="Arial" panose="020B0604020202020204" pitchFamily="34" charset="0"/>
                <a:cs typeface="Arial" panose="020B0604020202020204" pitchFamily="34" charset="0"/>
              </a:rPr>
              <a:t>Classrooms are becoming increasingly more diverse</a:t>
            </a:r>
          </a:p>
          <a:p>
            <a:pPr lvl="1"/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Culturally</a:t>
            </a:r>
          </a:p>
          <a:p>
            <a:pPr lvl="1"/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Academically</a:t>
            </a:r>
          </a:p>
          <a:p>
            <a:pPr lvl="1"/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Behaviorally</a:t>
            </a:r>
          </a:p>
          <a:p>
            <a:pPr lvl="1"/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Social skill sets</a:t>
            </a:r>
          </a:p>
          <a:p>
            <a:pPr marL="457200" lvl="1" indent="0">
              <a:buNone/>
            </a:pPr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(Lane, </a:t>
            </a:r>
            <a:r>
              <a:rPr lang="en-US" sz="2000" kern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Wehby</a:t>
            </a:r>
            <a:r>
              <a:rPr lang="en-US" sz="20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&amp; Robertson, 2008)</a:t>
            </a:r>
          </a:p>
          <a:p>
            <a:pPr marL="457200" lvl="1" indent="0">
              <a:buNone/>
            </a:pPr>
            <a:endParaRPr lang="en-US" ker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9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with exceptionalities are accommodated in inclusive settings </a:t>
            </a:r>
            <a:r>
              <a:rPr lang="en-US" sz="23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300" kern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MacMillian</a:t>
            </a:r>
            <a:r>
              <a:rPr lang="en-US" sz="23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Gresham, &amp; </a:t>
            </a:r>
            <a:r>
              <a:rPr lang="en-US" sz="2300" kern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Forness</a:t>
            </a:r>
            <a:r>
              <a:rPr lang="en-US" sz="23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1996)</a:t>
            </a:r>
          </a:p>
          <a:p>
            <a:endParaRPr lang="en-US"/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F2BE634B-41D2-438A-9EEC-A42AA847AFAD}"/>
              </a:ext>
            </a:extLst>
          </p:cNvPr>
          <p:cNvGraphicFramePr>
            <a:graphicFrameLocks/>
          </p:cNvGraphicFramePr>
          <p:nvPr/>
        </p:nvGraphicFramePr>
        <p:xfrm>
          <a:off x="8347328" y="1581150"/>
          <a:ext cx="3368421" cy="3929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12662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F0490E2-7CA3-700A-7A04-2352013E7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220" y="719053"/>
            <a:ext cx="8187672" cy="576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DB8DC6D-1945-22DB-6F78-D7F115B4370E}"/>
              </a:ext>
            </a:extLst>
          </p:cNvPr>
          <p:cNvSpPr txBox="1">
            <a:spLocks/>
          </p:cNvSpPr>
          <p:nvPr/>
        </p:nvSpPr>
        <p:spPr>
          <a:xfrm>
            <a:off x="7350711" y="2339987"/>
            <a:ext cx="4551069" cy="2519778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endParaRPr lang="en-US"/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4400"/>
              <a:t>Whether the problem behavior is managed safely or not 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4400"/>
              <a:t>	or is defused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4400"/>
              <a:t>in a large measure depends on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4400" b="1">
                <a:solidFill>
                  <a:schemeClr val="accent6"/>
                </a:solidFill>
              </a:rPr>
              <a:t>YOUR INITIAL RESPONSE</a:t>
            </a:r>
          </a:p>
          <a:p>
            <a:pPr marL="0" indent="0" algn="r">
              <a:buNone/>
            </a:pPr>
            <a:r>
              <a:rPr lang="en-US"/>
              <a:t>-Dr. Geoff Colvin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B92D006-F324-6DFD-85CB-C5229A910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71507" y="1"/>
            <a:ext cx="920494" cy="143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78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82D097-DAF5-458C-86A4-7E10C54BD2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148" y="4765647"/>
            <a:ext cx="808037" cy="19068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D429D3-29CD-4A59-A600-603AC53328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198" y="1845693"/>
            <a:ext cx="908214" cy="17678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4426F2-81C0-4958-87C0-9DEF5D0B93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314" y="512364"/>
            <a:ext cx="908214" cy="17678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4F7B93-3956-48A0-B954-E27F310920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8044" y="2375427"/>
            <a:ext cx="792758" cy="1611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E7C480-0D6B-424C-A3DC-CEFA19CFFE4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7731" y="403955"/>
            <a:ext cx="1096538" cy="16234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5EED89-866D-4E35-A5C8-A93423538A0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256" y="4623373"/>
            <a:ext cx="803069" cy="1510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8445A8-31B2-452B-ABDC-64E7500BE44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5472" y="653050"/>
            <a:ext cx="1488916" cy="1486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D45910-6685-4D49-BE4E-D2CEA8FF3D2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8036" y="3687227"/>
            <a:ext cx="3831384" cy="70720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DF1A7D4-E1A2-461F-9EC5-9A641266CBF8}"/>
              </a:ext>
            </a:extLst>
          </p:cNvPr>
          <p:cNvSpPr txBox="1">
            <a:spLocks/>
          </p:cNvSpPr>
          <p:nvPr/>
        </p:nvSpPr>
        <p:spPr>
          <a:xfrm>
            <a:off x="2339547" y="2579535"/>
            <a:ext cx="7505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Behavior Chains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634768B-A588-4E9A-94C3-FEF27B12768D}"/>
              </a:ext>
            </a:extLst>
          </p:cNvPr>
          <p:cNvSpPr txBox="1">
            <a:spLocks/>
          </p:cNvSpPr>
          <p:nvPr/>
        </p:nvSpPr>
        <p:spPr>
          <a:xfrm>
            <a:off x="3266355" y="4636673"/>
            <a:ext cx="5743575" cy="3098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 panose="02070309020205020404" pitchFamily="49" charset="0"/>
              <a:buChar char="o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/>
              <a:t>Each ensuing behavior in a given behavior chain becomes more serious than the one preceding it.</a:t>
            </a:r>
          </a:p>
          <a:p>
            <a:pPr marL="0" indent="0" algn="ctr">
              <a:buNone/>
            </a:pPr>
            <a:r>
              <a:rPr lang="en-US" altLang="en-US" sz="1600"/>
              <a:t>(Walker, Ramsey, &amp; Gresham, 2004)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015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4CBFC-575E-4E58-B4FC-6911A38B4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330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/>
              <a:t>Change the Behavioral Momentum</a:t>
            </a:r>
            <a:br>
              <a:rPr lang="en-US" sz="3600"/>
            </a:br>
            <a:r>
              <a:rPr lang="en-US" altLang="en-US" sz="1600" b="0"/>
              <a:t>(Nevin, 1970)</a:t>
            </a:r>
            <a:endParaRPr lang="en-US" sz="3600" b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ACBC7-BA01-4C8A-B235-34C97BAAE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4628" y="3575367"/>
            <a:ext cx="5262743" cy="307975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2800"/>
              <a:t>Interrupt the behavioral chain at any time to prevent the occurrence of more serious types of behavior.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647922-4378-45A7-8117-DDC7D4FD90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692" y="3793171"/>
            <a:ext cx="1372751" cy="26441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D357F0-8358-4CF4-956B-503BDFBA79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05" y="351562"/>
            <a:ext cx="2428262" cy="19810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CA073C-3A6C-4E54-B48D-F640213666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6999" y="652180"/>
            <a:ext cx="956801" cy="225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892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08965-7A99-4AF9-972A-6C0D96948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Stages of the Acting Out Cycle</a:t>
            </a:r>
            <a:br>
              <a:rPr lang="en-US"/>
            </a:br>
            <a:r>
              <a:rPr lang="en-US" altLang="en-US" sz="1600" b="0"/>
              <a:t>Colvin (1992)</a:t>
            </a:r>
            <a:endParaRPr lang="en-US" b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918AA-B184-4006-8249-EFCBFE7F20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Calm</a:t>
            </a:r>
          </a:p>
          <a:p>
            <a:r>
              <a:rPr lang="en-US" altLang="en-US"/>
              <a:t>Triggers</a:t>
            </a:r>
          </a:p>
          <a:p>
            <a:r>
              <a:rPr lang="en-US" altLang="en-US"/>
              <a:t>Agitation</a:t>
            </a:r>
          </a:p>
          <a:p>
            <a:r>
              <a:rPr lang="en-US" altLang="en-US"/>
              <a:t>Acceleration</a:t>
            </a:r>
          </a:p>
          <a:p>
            <a:r>
              <a:rPr lang="en-US" altLang="en-US"/>
              <a:t>Peak</a:t>
            </a:r>
          </a:p>
          <a:p>
            <a:r>
              <a:rPr lang="en-US" altLang="en-US"/>
              <a:t>De-Escalation</a:t>
            </a:r>
          </a:p>
          <a:p>
            <a:r>
              <a:rPr lang="en-US" altLang="en-US"/>
              <a:t>Recovery</a:t>
            </a:r>
          </a:p>
        </p:txBody>
      </p:sp>
      <p:pic>
        <p:nvPicPr>
          <p:cNvPr id="4" name="Picture 2" descr="Dynamite by Magnesus">
            <a:extLst>
              <a:ext uri="{FF2B5EF4-FFF2-40B4-BE49-F238E27FC236}">
                <a16:creationId xmlns:a16="http://schemas.microsoft.com/office/drawing/2014/main" id="{D559544C-E4E3-427E-9BFE-064A4ABB2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8144" y="1524002"/>
            <a:ext cx="2255301" cy="451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534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3BCDB-6ABC-2999-EE5B-0C0865C5F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Connect on Social Media!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F59313-D841-5819-2198-4DA5DF081C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/>
          <a:stretch/>
        </p:blipFill>
        <p:spPr>
          <a:xfrm>
            <a:off x="1145219" y="1825625"/>
            <a:ext cx="4201616" cy="4351338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899EE9-3B28-9619-BB05-811F1A03892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Tag us in your Ci3T highlights- we’d love to see Ci3T in action! </a:t>
            </a:r>
          </a:p>
          <a:p>
            <a:r>
              <a:rPr lang="en-US"/>
              <a:t>Follow us on Twitter or Instagram for updates and links to resources!</a:t>
            </a:r>
          </a:p>
          <a:p>
            <a:pPr lvl="1"/>
            <a:r>
              <a:rPr lang="en-US"/>
              <a:t>@Ci3TModel</a:t>
            </a:r>
          </a:p>
        </p:txBody>
      </p:sp>
    </p:spTree>
    <p:extLst>
      <p:ext uri="{BB962C8B-B14F-4D97-AF65-F5344CB8AC3E}">
        <p14:creationId xmlns:p14="http://schemas.microsoft.com/office/powerpoint/2010/main" val="6035266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BEC8E-6C72-433C-B945-52647E2C4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Managing Acting Out Behavior: Seven Phases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329D842-F90E-D9FF-7D0C-D991B8E50C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6037" y="1412009"/>
            <a:ext cx="7220557" cy="508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7884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BEC8E-6C72-433C-B945-52647E2C4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1: Calm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329D842-F90E-D9FF-7D0C-D991B8E50C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6037" y="1412009"/>
            <a:ext cx="7220557" cy="508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9626FC1-AC97-0C2F-9DBC-1C134EAB5C80}"/>
              </a:ext>
            </a:extLst>
          </p:cNvPr>
          <p:cNvSpPr/>
          <p:nvPr/>
        </p:nvSpPr>
        <p:spPr>
          <a:xfrm>
            <a:off x="2087996" y="4920832"/>
            <a:ext cx="1074820" cy="1050317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1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EEF75-6225-4E76-814A-9E491F753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/>
              <a:t>Phase 1: Calm</a:t>
            </a:r>
            <a:endParaRPr lang="en-US" b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0FC2F-5BD0-4862-8440-EFEA88DDC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altLang="en-US" sz="2800" b="0" i="1">
                <a:latin typeface="+mn-lt"/>
              </a:rPr>
              <a:t>Overall behavior is cooperative, compliant, and desirable.</a:t>
            </a:r>
            <a:endParaRPr lang="en-US" altLang="en-US" sz="2800"/>
          </a:p>
          <a:p>
            <a:pPr>
              <a:lnSpc>
                <a:spcPct val="90000"/>
              </a:lnSpc>
            </a:pPr>
            <a:r>
              <a:rPr lang="en-US" altLang="en-US" sz="2800"/>
              <a:t>Academically Engaged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Following Rules &amp; Expectations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Responsive to Praise and Feedback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Initiates Interactions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Goal Directed Behaviors</a:t>
            </a:r>
          </a:p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C6E3C5-6C22-4CBD-9D4B-C381ADF351EE}"/>
              </a:ext>
            </a:extLst>
          </p:cNvPr>
          <p:cNvSpPr/>
          <p:nvPr/>
        </p:nvSpPr>
        <p:spPr>
          <a:xfrm>
            <a:off x="194732" y="6540377"/>
            <a:ext cx="9425923" cy="279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  <a:defRPr/>
            </a:pPr>
            <a:r>
              <a:rPr lang="en-US" sz="1200"/>
              <a:t>Colvin, G., &amp; Scott, T. (2015). </a:t>
            </a:r>
            <a:r>
              <a:rPr lang="en-US" sz="1200" i="1"/>
              <a:t>Managing the cycle of acting-out behavior in the classroom </a:t>
            </a:r>
            <a:r>
              <a:rPr lang="en-US" sz="1200"/>
              <a:t>(2</a:t>
            </a:r>
            <a:r>
              <a:rPr lang="en-US" sz="1200" baseline="30000"/>
              <a:t>nd</a:t>
            </a:r>
            <a:r>
              <a:rPr lang="en-US" sz="1200"/>
              <a:t> Edition). Thousand Oaks, CA: Corwin.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C462E1F-21CD-6067-2FB4-23960E5BE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8578" y="37866"/>
            <a:ext cx="2254872" cy="158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115CC3D-F93A-9D4B-5F60-EED27E0AFD5D}"/>
              </a:ext>
            </a:extLst>
          </p:cNvPr>
          <p:cNvSpPr/>
          <p:nvPr/>
        </p:nvSpPr>
        <p:spPr>
          <a:xfrm>
            <a:off x="9732299" y="1126279"/>
            <a:ext cx="370489" cy="33853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79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8C6E3C5-6C22-4CBD-9D4B-C381ADF351EE}"/>
              </a:ext>
            </a:extLst>
          </p:cNvPr>
          <p:cNvSpPr/>
          <p:nvPr/>
        </p:nvSpPr>
        <p:spPr>
          <a:xfrm>
            <a:off x="194732" y="6540377"/>
            <a:ext cx="9425923" cy="279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  <a:defRPr/>
            </a:pPr>
            <a:r>
              <a:rPr lang="en-US" sz="1200"/>
              <a:t>Colvin, G., &amp; Scott, T. (2015). </a:t>
            </a:r>
            <a:r>
              <a:rPr lang="en-US" sz="1200" i="1"/>
              <a:t>Managing the cycle of acting-out behavior in the classroom </a:t>
            </a:r>
            <a:r>
              <a:rPr lang="en-US" sz="1200"/>
              <a:t>(2</a:t>
            </a:r>
            <a:r>
              <a:rPr lang="en-US" sz="1200" baseline="30000"/>
              <a:t>nd</a:t>
            </a:r>
            <a:r>
              <a:rPr lang="en-US" sz="1200"/>
              <a:t> Edition). Thousand Oaks, CA: Corwin.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62F634A-69BF-F108-2E5B-24F519BE6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Strategies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C12430F-C8E8-8034-F586-D3CFD3511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2400"/>
              <a:t>Intervention is focused on proactive strategies. Focus on </a:t>
            </a:r>
            <a:r>
              <a:rPr lang="en-US" altLang="en-US" sz="2400" b="1"/>
              <a:t>instruction</a:t>
            </a:r>
            <a:r>
              <a:rPr lang="en-US" altLang="en-US" sz="2400"/>
              <a:t> and </a:t>
            </a:r>
            <a:r>
              <a:rPr lang="en-US" altLang="en-US" sz="2400" b="1">
                <a:solidFill>
                  <a:schemeClr val="tx1"/>
                </a:solidFill>
              </a:rPr>
              <a:t>positive behavior support</a:t>
            </a:r>
            <a:r>
              <a:rPr lang="en-US" altLang="en-US" sz="2400"/>
              <a:t>.</a:t>
            </a:r>
          </a:p>
          <a:p>
            <a:pPr marL="0" indent="0">
              <a:buNone/>
            </a:pPr>
            <a:endParaRPr lang="en-US" sz="2400"/>
          </a:p>
          <a:p>
            <a:r>
              <a:rPr lang="en-US" sz="2400"/>
              <a:t>Implement the schoolwide Ci3T plan</a:t>
            </a:r>
          </a:p>
          <a:p>
            <a:r>
              <a:rPr lang="en-US" sz="2400"/>
              <a:t>Implement low-intensity teacher-delivered strategies (e.g. precorrection, active supervision, behavior specific praise, instructional choice)</a:t>
            </a:r>
          </a:p>
          <a:p>
            <a:r>
              <a:rPr lang="en-US" sz="2400"/>
              <a:t>Carefully plan instruction with a focus on differentiation and integrated lesson plans </a:t>
            </a:r>
          </a:p>
          <a:p>
            <a:r>
              <a:rPr lang="en-US" sz="2400"/>
              <a:t>Re-teach expectations and implement clear routines and procedures 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3D5AB84B-172F-5078-C86B-D20D4145B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8578" y="37866"/>
            <a:ext cx="2254872" cy="158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DA9B1AE-94BE-50D5-FF15-102A63969E28}"/>
              </a:ext>
            </a:extLst>
          </p:cNvPr>
          <p:cNvSpPr/>
          <p:nvPr/>
        </p:nvSpPr>
        <p:spPr>
          <a:xfrm>
            <a:off x="9732299" y="1126279"/>
            <a:ext cx="370489" cy="33853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034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8C6E3C5-6C22-4CBD-9D4B-C381ADF351EE}"/>
              </a:ext>
            </a:extLst>
          </p:cNvPr>
          <p:cNvSpPr/>
          <p:nvPr/>
        </p:nvSpPr>
        <p:spPr>
          <a:xfrm>
            <a:off x="194732" y="6540377"/>
            <a:ext cx="9425923" cy="279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  <a:defRPr/>
            </a:pPr>
            <a:r>
              <a:rPr lang="en-US" sz="1200"/>
              <a:t>Colvin, G., &amp; Scott, T. (2015). </a:t>
            </a:r>
            <a:r>
              <a:rPr lang="en-US" sz="1200" i="1"/>
              <a:t>Managing the cycle of acting-out behavior in the classroom </a:t>
            </a:r>
            <a:r>
              <a:rPr lang="en-US" sz="1200"/>
              <a:t>(2</a:t>
            </a:r>
            <a:r>
              <a:rPr lang="en-US" sz="1200" baseline="30000"/>
              <a:t>nd</a:t>
            </a:r>
            <a:r>
              <a:rPr lang="en-US" sz="1200"/>
              <a:t> Edition). Thousand Oaks, CA: Corwin.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62F634A-69BF-F108-2E5B-24F519BE6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Pitfalls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C12430F-C8E8-8034-F586-D3CFD3511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Teacher hesitation to engage with a student who has a history of explosive behavior (“I’m nervous about saying anything that could set him off”)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3A7969C-D27D-A7AE-3FA5-AC1D83584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8578" y="37866"/>
            <a:ext cx="2254872" cy="158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6626144-DC3C-2FEE-C7A6-9CC83607E038}"/>
              </a:ext>
            </a:extLst>
          </p:cNvPr>
          <p:cNvSpPr/>
          <p:nvPr/>
        </p:nvSpPr>
        <p:spPr>
          <a:xfrm>
            <a:off x="9732299" y="1126279"/>
            <a:ext cx="370489" cy="33853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600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BEC8E-6C72-433C-B945-52647E2C4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2: Trigger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329D842-F90E-D9FF-7D0C-D991B8E50C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6037" y="1412009"/>
            <a:ext cx="7220557" cy="508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9626FC1-AC97-0C2F-9DBC-1C134EAB5C80}"/>
              </a:ext>
            </a:extLst>
          </p:cNvPr>
          <p:cNvSpPr/>
          <p:nvPr/>
        </p:nvSpPr>
        <p:spPr>
          <a:xfrm>
            <a:off x="2851476" y="4725524"/>
            <a:ext cx="1074820" cy="1050317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24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7D41498-E498-5E08-9C2F-5D45714F1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/>
              <a:t>Phase 2: Trigger</a:t>
            </a:r>
            <a:br>
              <a:rPr kumimoji="0" lang="en-US" altLang="en-US" sz="4400" b="1" i="0" u="none" strike="noStrike" kern="1200" cap="none" spc="-15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/>
                <a:ea typeface="+mj-ea"/>
                <a:cs typeface="+mj-cs"/>
              </a:rPr>
            </a:br>
            <a:r>
              <a:rPr kumimoji="0" lang="en-US" altLang="en-US" sz="2700" b="0" i="1" u="none" strike="noStrike" kern="1200" cap="none" spc="-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Overall behavior involve a series of unresolved problems. 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E172F25-85B9-2FB2-F0AD-93EA2148E9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School-Based Triggers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DE04A84-8E5C-27D5-7E2E-63632D6915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en-US" sz="2800">
                <a:solidFill>
                  <a:schemeClr val="tx1"/>
                </a:solidFill>
              </a:rPr>
              <a:t>Conflicts</a:t>
            </a:r>
          </a:p>
          <a:p>
            <a:r>
              <a:rPr lang="en-US" altLang="en-US" sz="2800">
                <a:solidFill>
                  <a:schemeClr val="tx1"/>
                </a:solidFill>
              </a:rPr>
              <a:t>Changes in routine</a:t>
            </a:r>
          </a:p>
          <a:p>
            <a:r>
              <a:rPr lang="en-US" altLang="en-US" sz="2800">
                <a:solidFill>
                  <a:schemeClr val="tx1"/>
                </a:solidFill>
              </a:rPr>
              <a:t>Provoked by peers </a:t>
            </a:r>
          </a:p>
          <a:p>
            <a:r>
              <a:rPr lang="en-US" altLang="en-US" sz="2800">
                <a:solidFill>
                  <a:schemeClr val="tx1"/>
                </a:solidFill>
              </a:rPr>
              <a:t>Pressure or stress</a:t>
            </a:r>
          </a:p>
          <a:p>
            <a:r>
              <a:rPr lang="en-US" altLang="en-US" sz="2800">
                <a:solidFill>
                  <a:schemeClr val="tx1"/>
                </a:solidFill>
              </a:rPr>
              <a:t>Limited problem-solving skills</a:t>
            </a:r>
          </a:p>
          <a:p>
            <a:r>
              <a:rPr lang="en-US" altLang="en-US" sz="2800">
                <a:solidFill>
                  <a:schemeClr val="tx1"/>
                </a:solidFill>
              </a:rPr>
              <a:t>Facing Errors in Instruction</a:t>
            </a:r>
          </a:p>
          <a:p>
            <a:r>
              <a:rPr lang="en-US" altLang="en-US" sz="2800">
                <a:solidFill>
                  <a:schemeClr val="tx1"/>
                </a:solidFill>
              </a:rPr>
              <a:t>Facing Correction Procedures</a:t>
            </a:r>
          </a:p>
          <a:p>
            <a:r>
              <a:rPr lang="en-US" altLang="en-US" sz="2800">
                <a:solidFill>
                  <a:schemeClr val="tx1"/>
                </a:solidFill>
              </a:rPr>
              <a:t>Denial of Something Needed</a:t>
            </a:r>
          </a:p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587AAA2-4015-5405-CF87-6E8DE8D52C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Non-School-Based Triggers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84E6172-A3BB-3680-988D-B8C89F85FB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505075"/>
            <a:ext cx="5490411" cy="3684588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2800"/>
              <a:t>Uncertain home life</a:t>
            </a:r>
          </a:p>
          <a:p>
            <a:r>
              <a:rPr lang="en-US" altLang="en-US" sz="2800"/>
              <a:t>Medical and health complications</a:t>
            </a:r>
          </a:p>
          <a:p>
            <a:r>
              <a:rPr lang="en-US" altLang="en-US" sz="2800"/>
              <a:t>Food insecurity</a:t>
            </a:r>
          </a:p>
          <a:p>
            <a:r>
              <a:rPr lang="en-US" altLang="en-US" sz="2800"/>
              <a:t>Inadequate sleep</a:t>
            </a:r>
          </a:p>
          <a:p>
            <a:r>
              <a:rPr lang="en-US" altLang="en-US" sz="2800"/>
              <a:t>Substance abuse</a:t>
            </a:r>
          </a:p>
          <a:p>
            <a:r>
              <a:rPr lang="en-US" altLang="en-US" sz="2800"/>
              <a:t>Commitments to gangs or unhealthy peer groups</a:t>
            </a:r>
          </a:p>
          <a:p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6D153B3-8DC3-DA5D-5325-A6B798371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8578" y="37866"/>
            <a:ext cx="2254872" cy="158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DA9F321-378B-A0FB-1DB5-B48914AF33BD}"/>
              </a:ext>
            </a:extLst>
          </p:cNvPr>
          <p:cNvSpPr/>
          <p:nvPr/>
        </p:nvSpPr>
        <p:spPr>
          <a:xfrm>
            <a:off x="9989751" y="1027906"/>
            <a:ext cx="370489" cy="33853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18ED0B-B14A-57DE-B817-3EBE3A23AA17}"/>
              </a:ext>
            </a:extLst>
          </p:cNvPr>
          <p:cNvSpPr/>
          <p:nvPr/>
        </p:nvSpPr>
        <p:spPr>
          <a:xfrm>
            <a:off x="131820" y="6427619"/>
            <a:ext cx="10130861" cy="279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  <a:defRPr/>
            </a:pPr>
            <a:r>
              <a:rPr lang="en-US" sz="1200"/>
              <a:t>Colvin, G., &amp; Scott, T. (2015). </a:t>
            </a:r>
            <a:r>
              <a:rPr lang="en-US" sz="1200" i="1"/>
              <a:t>Managing the cycle of acting-out behavior in the classroom </a:t>
            </a:r>
            <a:r>
              <a:rPr lang="en-US" sz="1200"/>
              <a:t>(2</a:t>
            </a:r>
            <a:r>
              <a:rPr lang="en-US" sz="1200" baseline="30000"/>
              <a:t>nd</a:t>
            </a:r>
            <a:r>
              <a:rPr lang="en-US" sz="1200"/>
              <a:t> Edition). Thousand Oaks, CA: Corwin.</a:t>
            </a:r>
          </a:p>
        </p:txBody>
      </p:sp>
    </p:spTree>
    <p:extLst>
      <p:ext uri="{BB962C8B-B14F-4D97-AF65-F5344CB8AC3E}">
        <p14:creationId xmlns:p14="http://schemas.microsoft.com/office/powerpoint/2010/main" val="3328589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48D2E-87EC-0BFF-3F87-38687DB96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ED290-FCBC-876D-154B-5452E5523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en-US" sz="2800">
                <a:solidFill>
                  <a:schemeClr val="tx1"/>
                </a:solidFill>
              </a:rPr>
              <a:t>Intervention is focused on </a:t>
            </a:r>
            <a:r>
              <a:rPr lang="en-US" altLang="en-US" sz="2800" b="1">
                <a:solidFill>
                  <a:schemeClr val="tx1"/>
                </a:solidFill>
              </a:rPr>
              <a:t>prevention </a:t>
            </a:r>
            <a:r>
              <a:rPr lang="en-US" altLang="en-US" sz="2800">
                <a:solidFill>
                  <a:schemeClr val="tx1"/>
                </a:solidFill>
              </a:rPr>
              <a:t>and</a:t>
            </a:r>
            <a:r>
              <a:rPr lang="en-US" altLang="en-US" sz="2800" b="1">
                <a:solidFill>
                  <a:schemeClr val="tx1"/>
                </a:solidFill>
              </a:rPr>
              <a:t> redirection.</a:t>
            </a:r>
          </a:p>
          <a:p>
            <a:pPr marL="342900" lvl="0" indent="-2286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/>
              <a:t>Identify the situation(s) where the behavior is likely to occur </a:t>
            </a:r>
          </a:p>
          <a:p>
            <a:pPr marL="342900" lvl="0" indent="-2286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/>
              <a:t>Use low-intensity teacher-delivered strategies to prevent triggers from occurring and/or help students manage triggers effectively</a:t>
            </a:r>
          </a:p>
          <a:p>
            <a:pPr marL="342900" lvl="0" indent="-225425">
              <a:buFont typeface="Arial" panose="020B0604020202020204" pitchFamily="34" charset="0"/>
              <a:buChar char="•"/>
            </a:pPr>
            <a:r>
              <a:rPr lang="en-US" sz="2800"/>
              <a:t>Rehearse the expectations, prompt or remind students as needed, provide specific praise and reinforcement</a:t>
            </a: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800"/>
              <a:t>Consider additional Tier 2 supports to build academic skills, social skills, or other self-regulation skills</a:t>
            </a: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/>
                </a:solidFill>
              </a:rPr>
              <a:t>Work with families for outside supports of non-school-based triggers</a:t>
            </a:r>
          </a:p>
          <a:p>
            <a:endParaRPr lang="en-US" altLang="en-US" sz="2800" b="1">
              <a:solidFill>
                <a:schemeClr val="tx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310A919-7D94-B41B-3FAF-6F4403F3A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8578" y="37866"/>
            <a:ext cx="2254872" cy="158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D00F32D-3804-7D40-5D2F-541DD50B63BB}"/>
              </a:ext>
            </a:extLst>
          </p:cNvPr>
          <p:cNvSpPr/>
          <p:nvPr/>
        </p:nvSpPr>
        <p:spPr>
          <a:xfrm>
            <a:off x="9989751" y="1027906"/>
            <a:ext cx="370489" cy="33853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3A359C-07C1-F10D-D330-0C956A50C8A6}"/>
              </a:ext>
            </a:extLst>
          </p:cNvPr>
          <p:cNvSpPr/>
          <p:nvPr/>
        </p:nvSpPr>
        <p:spPr>
          <a:xfrm>
            <a:off x="131820" y="6427619"/>
            <a:ext cx="10130861" cy="279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  <a:defRPr/>
            </a:pPr>
            <a:r>
              <a:rPr lang="en-US" sz="1200"/>
              <a:t>Colvin, G., &amp; Scott, T. (2015). </a:t>
            </a:r>
            <a:r>
              <a:rPr lang="en-US" sz="1200" i="1"/>
              <a:t>Managing the cycle of acting-out behavior in the classroom </a:t>
            </a:r>
            <a:r>
              <a:rPr lang="en-US" sz="1200"/>
              <a:t>(2</a:t>
            </a:r>
            <a:r>
              <a:rPr lang="en-US" sz="1200" baseline="30000"/>
              <a:t>nd</a:t>
            </a:r>
            <a:r>
              <a:rPr lang="en-US" sz="1200"/>
              <a:t> Edition). Thousand Oaks, CA: Corwin.</a:t>
            </a:r>
          </a:p>
        </p:txBody>
      </p:sp>
    </p:spTree>
    <p:extLst>
      <p:ext uri="{BB962C8B-B14F-4D97-AF65-F5344CB8AC3E}">
        <p14:creationId xmlns:p14="http://schemas.microsoft.com/office/powerpoint/2010/main" val="5558605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310A919-7D94-B41B-3FAF-6F4403F3A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8578" y="37866"/>
            <a:ext cx="2254872" cy="158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D00F32D-3804-7D40-5D2F-541DD50B63BB}"/>
              </a:ext>
            </a:extLst>
          </p:cNvPr>
          <p:cNvSpPr/>
          <p:nvPr/>
        </p:nvSpPr>
        <p:spPr>
          <a:xfrm>
            <a:off x="9989751" y="1027906"/>
            <a:ext cx="370489" cy="33853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21094A-C519-2723-9910-CF749EE79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41" y="738996"/>
            <a:ext cx="7993763" cy="56216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64232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48D2E-87EC-0BFF-3F87-38687DB96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Pitfalls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ED290-FCBC-876D-154B-5452E5523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Ensure that students’ strengths (as well as areas of concern) are centered when partnering with families</a:t>
            </a:r>
          </a:p>
          <a:p>
            <a:r>
              <a:rPr lang="en-US"/>
              <a:t>Avoid assigning blame for triggering events or circumstances</a:t>
            </a:r>
          </a:p>
          <a:p>
            <a:r>
              <a:rPr lang="en-US"/>
              <a:t>Ensure you consider and plan to address all triggers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310A919-7D94-B41B-3FAF-6F4403F3A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8578" y="37866"/>
            <a:ext cx="2254872" cy="158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D00F32D-3804-7D40-5D2F-541DD50B63BB}"/>
              </a:ext>
            </a:extLst>
          </p:cNvPr>
          <p:cNvSpPr/>
          <p:nvPr/>
        </p:nvSpPr>
        <p:spPr>
          <a:xfrm>
            <a:off x="9989751" y="1027906"/>
            <a:ext cx="370489" cy="33853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89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CB7A145-7297-BA48-CFBA-C4DCAAF63E26}"/>
              </a:ext>
            </a:extLst>
          </p:cNvPr>
          <p:cNvGraphicFramePr>
            <a:graphicFrameLocks noGrp="1"/>
          </p:cNvGraphicFramePr>
          <p:nvPr/>
        </p:nvGraphicFramePr>
        <p:xfrm>
          <a:off x="152399" y="1147611"/>
          <a:ext cx="11887201" cy="5454014"/>
        </p:xfrm>
        <a:graphic>
          <a:graphicData uri="http://schemas.openxmlformats.org/drawingml/2006/table">
            <a:tbl>
              <a:tblPr firstRow="1" firstCol="1" bandRow="1"/>
              <a:tblGrid>
                <a:gridCol w="732181">
                  <a:extLst>
                    <a:ext uri="{9D8B030D-6E8A-4147-A177-3AD203B41FA5}">
                      <a16:colId xmlns:a16="http://schemas.microsoft.com/office/drawing/2014/main" val="3564526547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52405260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3816323472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235247631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2106293475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2141082053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365265412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310106552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4145809130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417258483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2172962834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550505166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963077407"/>
                    </a:ext>
                  </a:extLst>
                </a:gridCol>
              </a:tblGrid>
              <a:tr h="848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6D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6D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5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5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2794"/>
                  </a:ext>
                </a:extLst>
              </a:tr>
              <a:tr h="2709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July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Aug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Sep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6D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Oct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6D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Jan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Feb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5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5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May 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462419"/>
                  </a:ext>
                </a:extLst>
              </a:tr>
              <a:tr h="1235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2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3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4</a:t>
                      </a: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5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6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75991"/>
                  </a:ext>
                </a:extLst>
              </a:tr>
              <a:tr h="1235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 Support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Prep Session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2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3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4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5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141654"/>
                  </a:ext>
                </a:extLst>
              </a:tr>
              <a:tr h="1235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</a:t>
                      </a: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2</a:t>
                      </a: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3</a:t>
                      </a: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4</a:t>
                      </a: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5</a:t>
                      </a: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6</a:t>
                      </a: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7386573"/>
                  </a:ext>
                </a:extLst>
              </a:tr>
              <a:tr h="1235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Trainers &amp; Coaches Calls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</a:t>
                      </a: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2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3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4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5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6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7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8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9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10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897112"/>
                  </a:ext>
                </a:extLst>
              </a:tr>
            </a:tbl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6CFDC46B-0C88-5D6A-9D7A-C4A307279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0"/>
            <a:ext cx="10515600" cy="569153"/>
          </a:xfrm>
        </p:spPr>
        <p:txBody>
          <a:bodyPr>
            <a:noAutofit/>
          </a:bodyPr>
          <a:lstStyle/>
          <a:p>
            <a:pPr algn="ctr"/>
            <a:r>
              <a:rPr lang="en-US"/>
              <a:t>Ci3T Professional Learning Calendar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EA0C9349-1BDF-E078-B9D4-63D4DA12B75B}"/>
              </a:ext>
            </a:extLst>
          </p:cNvPr>
          <p:cNvSpPr/>
          <p:nvPr/>
        </p:nvSpPr>
        <p:spPr>
          <a:xfrm>
            <a:off x="8207844" y="3864851"/>
            <a:ext cx="457200" cy="457200"/>
          </a:xfrm>
          <a:prstGeom prst="star5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338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BEC8E-6C72-433C-B945-52647E2C4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3: Agitation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329D842-F90E-D9FF-7D0C-D991B8E50C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6037" y="1412009"/>
            <a:ext cx="7220557" cy="508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9626FC1-AC97-0C2F-9DBC-1C134EAB5C80}"/>
              </a:ext>
            </a:extLst>
          </p:cNvPr>
          <p:cNvSpPr/>
          <p:nvPr/>
        </p:nvSpPr>
        <p:spPr>
          <a:xfrm>
            <a:off x="3605455" y="3566623"/>
            <a:ext cx="1074820" cy="1050317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361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4CB94-074B-5350-C308-640BEBFF6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3: Agitation</a:t>
            </a:r>
            <a:br>
              <a:rPr kumimoji="0" lang="en-US" sz="4400" b="1" i="0" u="none" strike="noStrike" kern="1200" cap="none" spc="-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</a:br>
            <a:r>
              <a:rPr kumimoji="0" lang="en-US" sz="2700" b="0" i="1" u="none" strike="noStrike" kern="1200" cap="none" spc="-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Overall behavior is unfocused, off task, and distracted.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FC4DE7-68F6-4C54-FDE2-25E2197DF8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Increases in Behavior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64268-68DD-A11F-F6F4-2A4BBE0B30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effectLst/>
              </a:rPr>
              <a:t>Busy hands (tapping fingers on a desk; rubbing their clothing)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effectLst/>
              </a:rPr>
              <a:t>Darting eyes (shifting attention rapidly, looking about with little focus)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effectLst/>
              </a:rPr>
              <a:t>Joining and leaving groups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effectLst/>
              </a:rPr>
              <a:t>Rapidly moving between being on- and off-task</a:t>
            </a:r>
          </a:p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872D08-3397-93B8-3E3D-0375C7C707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Decreases in Behavior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6780F1D-79FE-B3C8-F273-6594F4AC051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effectLst/>
              </a:rPr>
              <a:t>Non-conversational language (e.g., grunts, very few words used in response to questions)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effectLst/>
              </a:rPr>
              <a:t>Staring off (day dreaming, appearing “lost in thought”)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effectLst/>
              </a:rPr>
              <a:t>Averting eye contact (looking downward, pulling a hoody sweatshirt over their head)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effectLst/>
              </a:rPr>
              <a:t>Contained hands (hands clasped or behind their back)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effectLst/>
              </a:rPr>
              <a:t>Social withdrawal</a:t>
            </a:r>
          </a:p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5494C09-153E-47FD-BDDC-2282B3AF1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8578" y="37866"/>
            <a:ext cx="2254872" cy="158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17F2DD1-95F7-8C4C-0553-ECB2AD649997}"/>
              </a:ext>
            </a:extLst>
          </p:cNvPr>
          <p:cNvSpPr/>
          <p:nvPr/>
        </p:nvSpPr>
        <p:spPr>
          <a:xfrm>
            <a:off x="10230381" y="691024"/>
            <a:ext cx="370489" cy="33853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7B0260-B773-B728-7845-C15F5E5E3F6E}"/>
              </a:ext>
            </a:extLst>
          </p:cNvPr>
          <p:cNvSpPr/>
          <p:nvPr/>
        </p:nvSpPr>
        <p:spPr>
          <a:xfrm>
            <a:off x="146609" y="6469420"/>
            <a:ext cx="9893283" cy="279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  <a:defRPr/>
            </a:pPr>
            <a:r>
              <a:rPr lang="en-US" sz="1200"/>
              <a:t>Colvin, G., &amp; Scott, T. (2015). </a:t>
            </a:r>
            <a:r>
              <a:rPr lang="en-US" sz="1200" i="1"/>
              <a:t>Managing the cycle of acting-out behavior in the classroom </a:t>
            </a:r>
            <a:r>
              <a:rPr lang="en-US" sz="1200"/>
              <a:t>(2</a:t>
            </a:r>
            <a:r>
              <a:rPr lang="en-US" sz="1200" baseline="30000"/>
              <a:t>nd</a:t>
            </a:r>
            <a:r>
              <a:rPr lang="en-US" sz="1200"/>
              <a:t> Edition). Thousand Oaks, CA: Corwin.</a:t>
            </a:r>
          </a:p>
        </p:txBody>
      </p:sp>
    </p:spTree>
    <p:extLst>
      <p:ext uri="{BB962C8B-B14F-4D97-AF65-F5344CB8AC3E}">
        <p14:creationId xmlns:p14="http://schemas.microsoft.com/office/powerpoint/2010/main" val="123791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8C6E3C5-6C22-4CBD-9D4B-C381ADF351EE}"/>
              </a:ext>
            </a:extLst>
          </p:cNvPr>
          <p:cNvSpPr/>
          <p:nvPr/>
        </p:nvSpPr>
        <p:spPr>
          <a:xfrm>
            <a:off x="194732" y="6540377"/>
            <a:ext cx="9425923" cy="279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  <a:defRPr/>
            </a:pPr>
            <a:r>
              <a:rPr lang="en-US" sz="1200"/>
              <a:t>Colvin, G., &amp; Scott, T. (2015). </a:t>
            </a:r>
            <a:r>
              <a:rPr lang="en-US" sz="1200" i="1"/>
              <a:t>Managing the cycle of acting-out behavior in the classroom </a:t>
            </a:r>
            <a:r>
              <a:rPr lang="en-US" sz="1200"/>
              <a:t>(2</a:t>
            </a:r>
            <a:r>
              <a:rPr lang="en-US" sz="1200" baseline="30000"/>
              <a:t>nd</a:t>
            </a:r>
            <a:r>
              <a:rPr lang="en-US" sz="1200"/>
              <a:t> Edition). Thousand Oaks, CA: Corwin.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62F634A-69BF-F108-2E5B-24F519BE6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Strategies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C12430F-C8E8-8034-F586-D3CFD3511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9502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800"/>
              <a:t>Intervention is focused on </a:t>
            </a:r>
            <a:r>
              <a:rPr lang="en-US" altLang="en-US" sz="2800" b="1"/>
              <a:t>reducing anxiety</a:t>
            </a:r>
            <a:r>
              <a:rPr lang="en-US" altLang="en-US" sz="2800"/>
              <a:t>. </a:t>
            </a:r>
          </a:p>
          <a:p>
            <a:pPr marL="0" indent="0">
              <a:buNone/>
            </a:pPr>
            <a:endParaRPr lang="en-US" sz="800"/>
          </a:p>
          <a:p>
            <a:r>
              <a:rPr lang="en-US"/>
              <a:t>Follow the 6-Step Instructional Approach for Responding to Challenging Behavior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AD7F25D-9D27-AC72-D1A8-A5C6B21CF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8578" y="37866"/>
            <a:ext cx="2254872" cy="158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6ED648A-0DBA-014A-C1BB-AD751F799FED}"/>
              </a:ext>
            </a:extLst>
          </p:cNvPr>
          <p:cNvSpPr/>
          <p:nvPr/>
        </p:nvSpPr>
        <p:spPr>
          <a:xfrm>
            <a:off x="10230381" y="691024"/>
            <a:ext cx="370489" cy="33853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2A5CA8D-4003-CDF1-3990-A00108F62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7" y="0"/>
            <a:ext cx="12124682" cy="682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06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C44736-48E2-D49C-CD85-E17FEBE16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Pitfalls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64268-68DD-A11F-F6F4-2A4BBE0B3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Remember – this is an opportunity for students to practice self-reflection, choice-making, goal setting, and self-regulation  </a:t>
            </a:r>
          </a:p>
          <a:p>
            <a:r>
              <a:rPr lang="en-US"/>
              <a:t>While it might be nerve-wracking – don’t skip step 6 (acknowledging the student when they’re back on track)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5494C09-153E-47FD-BDDC-2282B3AF1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8578" y="37866"/>
            <a:ext cx="2254872" cy="158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17F2DD1-95F7-8C4C-0553-ECB2AD649997}"/>
              </a:ext>
            </a:extLst>
          </p:cNvPr>
          <p:cNvSpPr/>
          <p:nvPr/>
        </p:nvSpPr>
        <p:spPr>
          <a:xfrm>
            <a:off x="10230381" y="691024"/>
            <a:ext cx="370489" cy="33853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7B0260-B773-B728-7845-C15F5E5E3F6E}"/>
              </a:ext>
            </a:extLst>
          </p:cNvPr>
          <p:cNvSpPr/>
          <p:nvPr/>
        </p:nvSpPr>
        <p:spPr>
          <a:xfrm>
            <a:off x="146609" y="6469420"/>
            <a:ext cx="9893283" cy="279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  <a:defRPr/>
            </a:pPr>
            <a:r>
              <a:rPr lang="en-US" sz="1200"/>
              <a:t>Colvin, G., &amp; Scott, T. (2015). </a:t>
            </a:r>
            <a:r>
              <a:rPr lang="en-US" sz="1200" i="1"/>
              <a:t>Managing the cycle of acting-out behavior in the classroom </a:t>
            </a:r>
            <a:r>
              <a:rPr lang="en-US" sz="1200"/>
              <a:t>(2</a:t>
            </a:r>
            <a:r>
              <a:rPr lang="en-US" sz="1200" baseline="30000"/>
              <a:t>nd</a:t>
            </a:r>
            <a:r>
              <a:rPr lang="en-US" sz="1200"/>
              <a:t> Edition). Thousand Oaks, CA: Corwin.</a:t>
            </a:r>
          </a:p>
        </p:txBody>
      </p:sp>
    </p:spTree>
    <p:extLst>
      <p:ext uri="{BB962C8B-B14F-4D97-AF65-F5344CB8AC3E}">
        <p14:creationId xmlns:p14="http://schemas.microsoft.com/office/powerpoint/2010/main" val="2060863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BEC8E-6C72-433C-B945-52647E2C4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4: Acceleration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329D842-F90E-D9FF-7D0C-D991B8E50C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6037" y="1412009"/>
            <a:ext cx="7220557" cy="508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9626FC1-AC97-0C2F-9DBC-1C134EAB5C80}"/>
              </a:ext>
            </a:extLst>
          </p:cNvPr>
          <p:cNvSpPr/>
          <p:nvPr/>
        </p:nvSpPr>
        <p:spPr>
          <a:xfrm>
            <a:off x="4712360" y="2516306"/>
            <a:ext cx="1074820" cy="1050317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277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87052-64BB-5E09-2F62-A32149F5F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4: Acceleration</a:t>
            </a:r>
            <a:endParaRPr lang="en-US" sz="3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08FD0-874D-9FB3-892B-C8C9B1447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400" b="0" i="1"/>
              <a:t>Overall behavior is teacher-engaging.</a:t>
            </a:r>
            <a:endParaRPr lang="en-US" sz="3400"/>
          </a:p>
          <a:p>
            <a:r>
              <a:rPr lang="en-US"/>
              <a:t>Argumentative</a:t>
            </a:r>
          </a:p>
          <a:p>
            <a:r>
              <a:rPr lang="en-US"/>
              <a:t>Non-compliant and defiant</a:t>
            </a:r>
          </a:p>
          <a:p>
            <a:r>
              <a:rPr lang="en-US"/>
              <a:t>Un-engaged</a:t>
            </a:r>
          </a:p>
          <a:p>
            <a:r>
              <a:rPr lang="en-US"/>
              <a:t>Provoking peers or teachers</a:t>
            </a:r>
          </a:p>
          <a:p>
            <a:r>
              <a:rPr lang="en-US"/>
              <a:t>Compliance with accompanying inappropriate behaviors (e.g. completing a worksheet but also writing inappropriate words at the top)</a:t>
            </a:r>
          </a:p>
          <a:p>
            <a:r>
              <a:rPr lang="en-US"/>
              <a:t>Criterion problems (e.g. marking every answer “I don’t know)</a:t>
            </a:r>
          </a:p>
          <a:p>
            <a:r>
              <a:rPr lang="en-US"/>
              <a:t>Whining</a:t>
            </a:r>
          </a:p>
          <a:p>
            <a:r>
              <a:rPr lang="en-US"/>
              <a:t>Avoidance and escape</a:t>
            </a:r>
          </a:p>
          <a:p>
            <a:r>
              <a:rPr lang="en-US"/>
              <a:t>Threatening</a:t>
            </a:r>
          </a:p>
          <a:p>
            <a:r>
              <a:rPr lang="en-US"/>
              <a:t>Minor destruction of property</a:t>
            </a:r>
          </a:p>
          <a:p>
            <a:r>
              <a:rPr lang="en-US"/>
              <a:t>Verbal abuse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C37D117-EF99-CD72-AC1B-196E74197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8578" y="37866"/>
            <a:ext cx="2254872" cy="158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29535D3-92C3-9A3F-A1A6-FDDC9B59589E}"/>
              </a:ext>
            </a:extLst>
          </p:cNvPr>
          <p:cNvSpPr/>
          <p:nvPr/>
        </p:nvSpPr>
        <p:spPr>
          <a:xfrm>
            <a:off x="10585525" y="365125"/>
            <a:ext cx="370489" cy="33853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5F7F1C-B6BA-84E8-2885-A8B0E36020EA}"/>
              </a:ext>
            </a:extLst>
          </p:cNvPr>
          <p:cNvSpPr/>
          <p:nvPr/>
        </p:nvSpPr>
        <p:spPr>
          <a:xfrm>
            <a:off x="63478" y="6492994"/>
            <a:ext cx="9777943" cy="279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  <a:defRPr/>
            </a:pPr>
            <a:r>
              <a:rPr lang="en-US" sz="1200"/>
              <a:t>Colvin, G., &amp; Scott, T. (2015). </a:t>
            </a:r>
            <a:r>
              <a:rPr lang="en-US" sz="1200" i="1"/>
              <a:t>Managing the cycle of acting-out behavior in the classroom </a:t>
            </a:r>
            <a:r>
              <a:rPr lang="en-US" sz="1200"/>
              <a:t>(2</a:t>
            </a:r>
            <a:r>
              <a:rPr lang="en-US" sz="1200" baseline="30000"/>
              <a:t>nd</a:t>
            </a:r>
            <a:r>
              <a:rPr lang="en-US" sz="1200"/>
              <a:t> Edition). Thousand Oaks, CA: Corwin.</a:t>
            </a:r>
          </a:p>
        </p:txBody>
      </p:sp>
    </p:spTree>
    <p:extLst>
      <p:ext uri="{BB962C8B-B14F-4D97-AF65-F5344CB8AC3E}">
        <p14:creationId xmlns:p14="http://schemas.microsoft.com/office/powerpoint/2010/main" val="828588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93C43-1E82-7F23-5A4F-03B2CEBD8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3A48E-6C26-77F2-1C11-EBB32AC8E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Intervention is focused on </a:t>
            </a:r>
            <a:r>
              <a:rPr lang="en-US" b="1"/>
              <a:t>safety</a:t>
            </a:r>
            <a:r>
              <a:rPr lang="en-US"/>
              <a:t>.</a:t>
            </a:r>
          </a:p>
          <a:p>
            <a:r>
              <a:rPr lang="en-US"/>
              <a:t>Eliminate triggers</a:t>
            </a:r>
          </a:p>
          <a:p>
            <a:r>
              <a:rPr lang="en-US"/>
              <a:t>Approach the student in a nonthreatening manner</a:t>
            </a:r>
          </a:p>
          <a:p>
            <a:r>
              <a:rPr lang="en-US"/>
              <a:t>Prompt and then walk away. 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If student complies, provide immediate feedback acknowledging the desired behavior </a:t>
            </a:r>
          </a:p>
          <a:p>
            <a:r>
              <a:rPr lang="en-US">
                <a:solidFill>
                  <a:schemeClr val="tx1"/>
                </a:solidFill>
              </a:rPr>
              <a:t>Maintain calmness, respect, and detachment</a:t>
            </a:r>
          </a:p>
          <a:p>
            <a:r>
              <a:rPr lang="en-US"/>
              <a:t>Use non-confrontational limit-setting procedures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87C53BB-4C7D-A49C-CAD4-AF0344F11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8578" y="37866"/>
            <a:ext cx="2254872" cy="158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E389B45-02AC-DB8E-BB56-3FD3FAF624DD}"/>
              </a:ext>
            </a:extLst>
          </p:cNvPr>
          <p:cNvSpPr/>
          <p:nvPr/>
        </p:nvSpPr>
        <p:spPr>
          <a:xfrm>
            <a:off x="10585525" y="365125"/>
            <a:ext cx="370489" cy="33853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1B3B5E-2E6C-5524-DBE9-446422194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3139" y="3756259"/>
            <a:ext cx="7502875" cy="306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5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93C43-1E82-7F23-5A4F-03B2CEBD8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Pitfalls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3A48E-6C26-77F2-1C11-EBB32AC8E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Avoid engaging with the student in anything but a neutral manner  (e.g. angry, sarcastic, overly cheery)</a:t>
            </a:r>
          </a:p>
          <a:p>
            <a:r>
              <a:rPr lang="en-US"/>
              <a:t>Remain outwardly neutral, objective, calm, caring, and in control</a:t>
            </a:r>
          </a:p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87C53BB-4C7D-A49C-CAD4-AF0344F11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8578" y="37866"/>
            <a:ext cx="2254872" cy="158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E389B45-02AC-DB8E-BB56-3FD3FAF624DD}"/>
              </a:ext>
            </a:extLst>
          </p:cNvPr>
          <p:cNvSpPr/>
          <p:nvPr/>
        </p:nvSpPr>
        <p:spPr>
          <a:xfrm>
            <a:off x="10585525" y="365125"/>
            <a:ext cx="370489" cy="33853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109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BEC8E-6C72-433C-B945-52647E2C4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5: Peak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329D842-F90E-D9FF-7D0C-D991B8E50C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6037" y="1412009"/>
            <a:ext cx="7220557" cy="508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9626FC1-AC97-0C2F-9DBC-1C134EAB5C80}"/>
              </a:ext>
            </a:extLst>
          </p:cNvPr>
          <p:cNvSpPr/>
          <p:nvPr/>
        </p:nvSpPr>
        <p:spPr>
          <a:xfrm>
            <a:off x="5835307" y="1412009"/>
            <a:ext cx="1074820" cy="1050317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84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8D455-7C7C-612D-6343-D803881B1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5: Peak</a:t>
            </a:r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10C03-D8B4-BC89-4B52-51B4F4EA0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0" i="1"/>
              <a:t>Overall behavior is out of control.</a:t>
            </a:r>
            <a:endParaRPr lang="en-US"/>
          </a:p>
          <a:p>
            <a:r>
              <a:rPr lang="en-US"/>
              <a:t>Physical aggression</a:t>
            </a:r>
          </a:p>
          <a:p>
            <a:r>
              <a:rPr lang="en-US"/>
              <a:t>Hyperventilating</a:t>
            </a:r>
          </a:p>
          <a:p>
            <a:r>
              <a:rPr lang="en-US"/>
              <a:t>Running away (elopement)</a:t>
            </a:r>
          </a:p>
          <a:p>
            <a:r>
              <a:rPr lang="en-US"/>
              <a:t>Self-injurious behavior</a:t>
            </a:r>
          </a:p>
          <a:p>
            <a:r>
              <a:rPr lang="en-US"/>
              <a:t>Major destruction of property</a:t>
            </a:r>
          </a:p>
          <a:p>
            <a:r>
              <a:rPr lang="en-US"/>
              <a:t>Severe tantrums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25C24A6-A3FC-1F70-DAC5-48AA2FEFA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8578" y="37866"/>
            <a:ext cx="2254872" cy="158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9B024FD-5669-E9FF-58C1-A242B99E5500}"/>
              </a:ext>
            </a:extLst>
          </p:cNvPr>
          <p:cNvSpPr/>
          <p:nvPr/>
        </p:nvSpPr>
        <p:spPr>
          <a:xfrm>
            <a:off x="10883063" y="-133"/>
            <a:ext cx="370489" cy="33853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74D716-85E2-F3CE-CCFA-5B5E8803505A}"/>
              </a:ext>
            </a:extLst>
          </p:cNvPr>
          <p:cNvSpPr/>
          <p:nvPr/>
        </p:nvSpPr>
        <p:spPr>
          <a:xfrm>
            <a:off x="128057" y="6462792"/>
            <a:ext cx="9880017" cy="279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  <a:defRPr/>
            </a:pPr>
            <a:r>
              <a:rPr lang="en-US" sz="1200"/>
              <a:t>Colvin, G., &amp; Scott, T. (2015). </a:t>
            </a:r>
            <a:r>
              <a:rPr lang="en-US" sz="1200" i="1"/>
              <a:t>Managing the cycle of acting-out behavior in the classroom </a:t>
            </a:r>
            <a:r>
              <a:rPr lang="en-US" sz="1200"/>
              <a:t>(2</a:t>
            </a:r>
            <a:r>
              <a:rPr lang="en-US" sz="1200" baseline="30000"/>
              <a:t>nd</a:t>
            </a:r>
            <a:r>
              <a:rPr lang="en-US" sz="1200"/>
              <a:t> Edition). Thousand Oaks, CA: Corwin.</a:t>
            </a:r>
          </a:p>
        </p:txBody>
      </p:sp>
    </p:spTree>
    <p:extLst>
      <p:ext uri="{BB962C8B-B14F-4D97-AF65-F5344CB8AC3E}">
        <p14:creationId xmlns:p14="http://schemas.microsoft.com/office/powerpoint/2010/main" val="1887279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BF1E35-CADA-54FA-179A-72AAFC183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42" y="146525"/>
            <a:ext cx="11038863" cy="659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776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E0A97-A799-C1FA-0A77-2D4DD9DAD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C4B3D-EB2D-A1DF-0D81-A1D75FCE2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Focus on </a:t>
            </a:r>
            <a:r>
              <a:rPr lang="en-US" b="1"/>
              <a:t>safety only</a:t>
            </a:r>
            <a:r>
              <a:rPr lang="en-US"/>
              <a:t>.</a:t>
            </a:r>
          </a:p>
          <a:p>
            <a:r>
              <a:rPr lang="en-US"/>
              <a:t>Remain calm</a:t>
            </a:r>
          </a:p>
          <a:p>
            <a:r>
              <a:rPr lang="en-US"/>
              <a:t>Implement your school’s safety plan (e.g., evacuating remaining students, calling a designated person to remove the student)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EDA0230-9253-5198-D473-ED7753256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8578" y="37866"/>
            <a:ext cx="2254872" cy="158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2B68D86-6277-2411-F39F-FA5B0CBA75C3}"/>
              </a:ext>
            </a:extLst>
          </p:cNvPr>
          <p:cNvSpPr/>
          <p:nvPr/>
        </p:nvSpPr>
        <p:spPr>
          <a:xfrm>
            <a:off x="10883063" y="-133"/>
            <a:ext cx="370489" cy="33853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3C2CCD-97F7-DF3E-10ED-C51719D1FDB0}"/>
              </a:ext>
            </a:extLst>
          </p:cNvPr>
          <p:cNvSpPr/>
          <p:nvPr/>
        </p:nvSpPr>
        <p:spPr>
          <a:xfrm>
            <a:off x="128057" y="6462792"/>
            <a:ext cx="9880017" cy="279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  <a:defRPr/>
            </a:pPr>
            <a:r>
              <a:rPr lang="en-US" sz="1200"/>
              <a:t>Colvin, G., &amp; Scott, T. (2015). </a:t>
            </a:r>
            <a:r>
              <a:rPr lang="en-US" sz="1200" i="1"/>
              <a:t>Managing the cycle of acting-out behavior in the classroom </a:t>
            </a:r>
            <a:r>
              <a:rPr lang="en-US" sz="1200"/>
              <a:t>(2</a:t>
            </a:r>
            <a:r>
              <a:rPr lang="en-US" sz="1200" baseline="30000"/>
              <a:t>nd</a:t>
            </a:r>
            <a:r>
              <a:rPr lang="en-US" sz="1200"/>
              <a:t> Edition). Thousand Oaks, CA: Corwin.</a:t>
            </a:r>
          </a:p>
        </p:txBody>
      </p:sp>
    </p:spTree>
    <p:extLst>
      <p:ext uri="{BB962C8B-B14F-4D97-AF65-F5344CB8AC3E}">
        <p14:creationId xmlns:p14="http://schemas.microsoft.com/office/powerpoint/2010/main" val="23943195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E0A97-A799-C1FA-0A77-2D4DD9DAD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Pitfalls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C4B3D-EB2D-A1DF-0D81-A1D75FCE2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Consider what the student finds reinforcing (e.g., escaping tasks; accessing or avoiding attention) to avoid unintentionally reinforcing the peak behavior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EDA0230-9253-5198-D473-ED7753256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8578" y="37866"/>
            <a:ext cx="2254872" cy="158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2B68D86-6277-2411-F39F-FA5B0CBA75C3}"/>
              </a:ext>
            </a:extLst>
          </p:cNvPr>
          <p:cNvSpPr/>
          <p:nvPr/>
        </p:nvSpPr>
        <p:spPr>
          <a:xfrm>
            <a:off x="10883063" y="-133"/>
            <a:ext cx="370489" cy="33853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3C2CCD-97F7-DF3E-10ED-C51719D1FDB0}"/>
              </a:ext>
            </a:extLst>
          </p:cNvPr>
          <p:cNvSpPr/>
          <p:nvPr/>
        </p:nvSpPr>
        <p:spPr>
          <a:xfrm>
            <a:off x="128057" y="6462792"/>
            <a:ext cx="9880017" cy="279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  <a:defRPr/>
            </a:pPr>
            <a:r>
              <a:rPr lang="en-US" sz="1200"/>
              <a:t>Colvin, G., &amp; Scott, T. (2015). </a:t>
            </a:r>
            <a:r>
              <a:rPr lang="en-US" sz="1200" i="1"/>
              <a:t>Managing the cycle of acting-out behavior in the classroom </a:t>
            </a:r>
            <a:r>
              <a:rPr lang="en-US" sz="1200"/>
              <a:t>(2</a:t>
            </a:r>
            <a:r>
              <a:rPr lang="en-US" sz="1200" baseline="30000"/>
              <a:t>nd</a:t>
            </a:r>
            <a:r>
              <a:rPr lang="en-US" sz="1200"/>
              <a:t> Edition). Thousand Oaks, CA: Corwin.</a:t>
            </a:r>
          </a:p>
        </p:txBody>
      </p:sp>
    </p:spTree>
    <p:extLst>
      <p:ext uri="{BB962C8B-B14F-4D97-AF65-F5344CB8AC3E}">
        <p14:creationId xmlns:p14="http://schemas.microsoft.com/office/powerpoint/2010/main" val="3861603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BEC8E-6C72-433C-B945-52647E2C4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6: De-Escalation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329D842-F90E-D9FF-7D0C-D991B8E50C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6037" y="1412009"/>
            <a:ext cx="7220557" cy="508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9626FC1-AC97-0C2F-9DBC-1C134EAB5C80}"/>
              </a:ext>
            </a:extLst>
          </p:cNvPr>
          <p:cNvSpPr/>
          <p:nvPr/>
        </p:nvSpPr>
        <p:spPr>
          <a:xfrm>
            <a:off x="7118676" y="2378683"/>
            <a:ext cx="1074820" cy="1050317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6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E0A97-A799-C1FA-0A77-2D4DD9DAD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6: De-Escalation</a:t>
            </a:r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C4B3D-EB2D-A1DF-0D81-A1D75FCE2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0" i="1"/>
              <a:t>Overall behavior displays confusion.</a:t>
            </a:r>
            <a:endParaRPr lang="en-US"/>
          </a:p>
          <a:p>
            <a:r>
              <a:rPr lang="en-US"/>
              <a:t>Disoriented</a:t>
            </a:r>
          </a:p>
          <a:p>
            <a:r>
              <a:rPr lang="en-US"/>
              <a:t>Denial of what just happened</a:t>
            </a:r>
          </a:p>
          <a:p>
            <a:r>
              <a:rPr lang="en-US"/>
              <a:t>Eager to make amends</a:t>
            </a:r>
          </a:p>
          <a:p>
            <a:r>
              <a:rPr lang="en-US"/>
              <a:t>Avoids interacting with others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EDA0230-9253-5198-D473-ED7753256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8578" y="37866"/>
            <a:ext cx="2254872" cy="158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2B68D86-6277-2411-F39F-FA5B0CBA75C3}"/>
              </a:ext>
            </a:extLst>
          </p:cNvPr>
          <p:cNvSpPr/>
          <p:nvPr/>
        </p:nvSpPr>
        <p:spPr>
          <a:xfrm>
            <a:off x="11248765" y="342500"/>
            <a:ext cx="370489" cy="33853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3C2CCD-97F7-DF3E-10ED-C51719D1FDB0}"/>
              </a:ext>
            </a:extLst>
          </p:cNvPr>
          <p:cNvSpPr/>
          <p:nvPr/>
        </p:nvSpPr>
        <p:spPr>
          <a:xfrm>
            <a:off x="128057" y="6462792"/>
            <a:ext cx="9880017" cy="279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  <a:defRPr/>
            </a:pPr>
            <a:r>
              <a:rPr lang="en-US" sz="1200"/>
              <a:t>Colvin, G., &amp; Scott, T. (2015). </a:t>
            </a:r>
            <a:r>
              <a:rPr lang="en-US" sz="1200" i="1"/>
              <a:t>Managing the cycle of acting-out behavior in the classroom </a:t>
            </a:r>
            <a:r>
              <a:rPr lang="en-US" sz="1200"/>
              <a:t>(2</a:t>
            </a:r>
            <a:r>
              <a:rPr lang="en-US" sz="1200" baseline="30000"/>
              <a:t>nd</a:t>
            </a:r>
            <a:r>
              <a:rPr lang="en-US" sz="1200"/>
              <a:t> Edition). Thousand Oaks, CA: Corwin.</a:t>
            </a:r>
          </a:p>
        </p:txBody>
      </p:sp>
    </p:spTree>
    <p:extLst>
      <p:ext uri="{BB962C8B-B14F-4D97-AF65-F5344CB8AC3E}">
        <p14:creationId xmlns:p14="http://schemas.microsoft.com/office/powerpoint/2010/main" val="2482083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E0A97-A799-C1FA-0A77-2D4DD9DAD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Strategies</a:t>
            </a:r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C4B3D-EB2D-A1DF-0D81-A1D75FCE2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sz="2800">
                <a:solidFill>
                  <a:schemeClr val="tx1"/>
                </a:solidFill>
              </a:rPr>
              <a:t>Intervention is focused on </a:t>
            </a:r>
            <a:r>
              <a:rPr lang="en-US" altLang="en-US" sz="2800" b="1">
                <a:solidFill>
                  <a:schemeClr val="tx1"/>
                </a:solidFill>
              </a:rPr>
              <a:t>monitoring </a:t>
            </a:r>
            <a:r>
              <a:rPr lang="en-US" altLang="en-US" sz="2800">
                <a:solidFill>
                  <a:schemeClr val="tx1"/>
                </a:solidFill>
              </a:rPr>
              <a:t>for re-escalation of behavior and </a:t>
            </a:r>
            <a:r>
              <a:rPr lang="en-US" altLang="en-US" sz="2800" b="1">
                <a:solidFill>
                  <a:schemeClr val="tx1"/>
                </a:solidFill>
              </a:rPr>
              <a:t>helping the student move forward </a:t>
            </a:r>
            <a:r>
              <a:rPr lang="en-US" altLang="en-US" sz="2800">
                <a:solidFill>
                  <a:schemeClr val="tx1"/>
                </a:solidFill>
              </a:rPr>
              <a:t>in a constructive manner.</a:t>
            </a:r>
          </a:p>
          <a:p>
            <a:r>
              <a:rPr lang="en-US"/>
              <a:t>Provide the student with a space to cool down that is away from other students but not punitive</a:t>
            </a:r>
          </a:p>
          <a:p>
            <a:r>
              <a:rPr lang="en-US"/>
              <a:t>Engage student in an independent task that they can easily accomplish (e.g. simple worksheet)</a:t>
            </a:r>
          </a:p>
          <a:p>
            <a:r>
              <a:rPr lang="en-US"/>
              <a:t>Monitor for health / safety of all involved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EDA0230-9253-5198-D473-ED7753256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8578" y="37866"/>
            <a:ext cx="2254872" cy="158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2B68D86-6277-2411-F39F-FA5B0CBA75C3}"/>
              </a:ext>
            </a:extLst>
          </p:cNvPr>
          <p:cNvSpPr/>
          <p:nvPr/>
        </p:nvSpPr>
        <p:spPr>
          <a:xfrm>
            <a:off x="11248765" y="342500"/>
            <a:ext cx="370489" cy="33853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3C2CCD-97F7-DF3E-10ED-C51719D1FDB0}"/>
              </a:ext>
            </a:extLst>
          </p:cNvPr>
          <p:cNvSpPr/>
          <p:nvPr/>
        </p:nvSpPr>
        <p:spPr>
          <a:xfrm>
            <a:off x="128057" y="6462792"/>
            <a:ext cx="9880017" cy="279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  <a:defRPr/>
            </a:pPr>
            <a:r>
              <a:rPr lang="en-US" sz="1200"/>
              <a:t>Colvin, G., &amp; Scott, T. (2015). </a:t>
            </a:r>
            <a:r>
              <a:rPr lang="en-US" sz="1200" i="1"/>
              <a:t>Managing the cycle of acting-out behavior in the classroom </a:t>
            </a:r>
            <a:r>
              <a:rPr lang="en-US" sz="1200"/>
              <a:t>(2</a:t>
            </a:r>
            <a:r>
              <a:rPr lang="en-US" sz="1200" baseline="30000"/>
              <a:t>nd</a:t>
            </a:r>
            <a:r>
              <a:rPr lang="en-US" sz="1200"/>
              <a:t> Edition). Thousand Oaks, CA: Corwin.</a:t>
            </a:r>
          </a:p>
        </p:txBody>
      </p:sp>
    </p:spTree>
    <p:extLst>
      <p:ext uri="{BB962C8B-B14F-4D97-AF65-F5344CB8AC3E}">
        <p14:creationId xmlns:p14="http://schemas.microsoft.com/office/powerpoint/2010/main" val="947642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E0A97-A799-C1FA-0A77-2D4DD9DAD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Pitfalls</a:t>
            </a:r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C4B3D-EB2D-A1DF-0D81-A1D75FCE2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Avoid initiating a conversation with the student that they may perceive as placing blame on them for what has happened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EDA0230-9253-5198-D473-ED7753256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8578" y="37866"/>
            <a:ext cx="2254872" cy="158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2B68D86-6277-2411-F39F-FA5B0CBA75C3}"/>
              </a:ext>
            </a:extLst>
          </p:cNvPr>
          <p:cNvSpPr/>
          <p:nvPr/>
        </p:nvSpPr>
        <p:spPr>
          <a:xfrm>
            <a:off x="11248765" y="342500"/>
            <a:ext cx="370489" cy="33853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3C2CCD-97F7-DF3E-10ED-C51719D1FDB0}"/>
              </a:ext>
            </a:extLst>
          </p:cNvPr>
          <p:cNvSpPr/>
          <p:nvPr/>
        </p:nvSpPr>
        <p:spPr>
          <a:xfrm>
            <a:off x="128057" y="6462792"/>
            <a:ext cx="9880017" cy="279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  <a:defRPr/>
            </a:pPr>
            <a:r>
              <a:rPr lang="en-US" sz="1200"/>
              <a:t>Colvin, G., &amp; Scott, T. (2015). </a:t>
            </a:r>
            <a:r>
              <a:rPr lang="en-US" sz="1200" i="1"/>
              <a:t>Managing the cycle of acting-out behavior in the classroom </a:t>
            </a:r>
            <a:r>
              <a:rPr lang="en-US" sz="1200"/>
              <a:t>(2</a:t>
            </a:r>
            <a:r>
              <a:rPr lang="en-US" sz="1200" baseline="30000"/>
              <a:t>nd</a:t>
            </a:r>
            <a:r>
              <a:rPr lang="en-US" sz="1200"/>
              <a:t> Edition). Thousand Oaks, CA: Corwin.</a:t>
            </a:r>
          </a:p>
        </p:txBody>
      </p:sp>
    </p:spTree>
    <p:extLst>
      <p:ext uri="{BB962C8B-B14F-4D97-AF65-F5344CB8AC3E}">
        <p14:creationId xmlns:p14="http://schemas.microsoft.com/office/powerpoint/2010/main" val="2854373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BEC8E-6C72-433C-B945-52647E2C4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7: Recovery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329D842-F90E-D9FF-7D0C-D991B8E50C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6037" y="1412009"/>
            <a:ext cx="7220557" cy="508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9626FC1-AC97-0C2F-9DBC-1C134EAB5C80}"/>
              </a:ext>
            </a:extLst>
          </p:cNvPr>
          <p:cNvSpPr/>
          <p:nvPr/>
        </p:nvSpPr>
        <p:spPr>
          <a:xfrm>
            <a:off x="8491774" y="5250220"/>
            <a:ext cx="1074820" cy="1050317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54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E0A97-A799-C1FA-0A77-2D4DD9DAD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/>
              <a:t>Phase 7: Recovery</a:t>
            </a:r>
            <a:endParaRPr lang="en-US" sz="3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C4B3D-EB2D-A1DF-0D81-A1D75FCE2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0" i="1"/>
              <a:t>Overall behaviors focus on shifting attention away from and moving past the incident.</a:t>
            </a:r>
            <a:endParaRPr lang="en-US"/>
          </a:p>
          <a:p>
            <a:r>
              <a:rPr lang="en-US"/>
              <a:t>Eagerness for independent work or activity</a:t>
            </a:r>
          </a:p>
          <a:p>
            <a:r>
              <a:rPr lang="en-US"/>
              <a:t>Reluctance to interact or discuss the situation that occurred</a:t>
            </a:r>
          </a:p>
          <a:p>
            <a:r>
              <a:rPr lang="en-US"/>
              <a:t>Subdued behavior</a:t>
            </a:r>
          </a:p>
          <a:p>
            <a:r>
              <a:rPr lang="en-US"/>
              <a:t>Defensives and not wanting to discuss what happened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EDA0230-9253-5198-D473-ED7753256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8578" y="37866"/>
            <a:ext cx="2254872" cy="158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2B68D86-6277-2411-F39F-FA5B0CBA75C3}"/>
              </a:ext>
            </a:extLst>
          </p:cNvPr>
          <p:cNvSpPr/>
          <p:nvPr/>
        </p:nvSpPr>
        <p:spPr>
          <a:xfrm>
            <a:off x="11713984" y="1224816"/>
            <a:ext cx="370489" cy="33853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3C2CCD-97F7-DF3E-10ED-C51719D1FDB0}"/>
              </a:ext>
            </a:extLst>
          </p:cNvPr>
          <p:cNvSpPr/>
          <p:nvPr/>
        </p:nvSpPr>
        <p:spPr>
          <a:xfrm>
            <a:off x="128057" y="6462792"/>
            <a:ext cx="9880017" cy="279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  <a:defRPr/>
            </a:pPr>
            <a:r>
              <a:rPr lang="en-US" sz="1200"/>
              <a:t>Colvin, G., &amp; Scott, T. (2015). </a:t>
            </a:r>
            <a:r>
              <a:rPr lang="en-US" sz="1200" i="1"/>
              <a:t>Managing the cycle of acting-out behavior in the classroom </a:t>
            </a:r>
            <a:r>
              <a:rPr lang="en-US" sz="1200"/>
              <a:t>(2</a:t>
            </a:r>
            <a:r>
              <a:rPr lang="en-US" sz="1200" baseline="30000"/>
              <a:t>nd</a:t>
            </a:r>
            <a:r>
              <a:rPr lang="en-US" sz="1200"/>
              <a:t> Edition). Thousand Oaks, CA: Corwin.</a:t>
            </a:r>
          </a:p>
        </p:txBody>
      </p:sp>
    </p:spTree>
    <p:extLst>
      <p:ext uri="{BB962C8B-B14F-4D97-AF65-F5344CB8AC3E}">
        <p14:creationId xmlns:p14="http://schemas.microsoft.com/office/powerpoint/2010/main" val="2808682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E0A97-A799-C1FA-0A77-2D4DD9DAD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Strategies</a:t>
            </a:r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C4B3D-EB2D-A1DF-0D81-A1D75FCE2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sz="2800">
                <a:solidFill>
                  <a:schemeClr val="tx1"/>
                </a:solidFill>
              </a:rPr>
              <a:t>Intervention is focused </a:t>
            </a:r>
            <a:r>
              <a:rPr lang="en-US" altLang="en-US" sz="2800" b="1">
                <a:solidFill>
                  <a:schemeClr val="tx1"/>
                </a:solidFill>
              </a:rPr>
              <a:t>debriefing with the student </a:t>
            </a:r>
            <a:r>
              <a:rPr lang="en-US" altLang="en-US" sz="2800">
                <a:solidFill>
                  <a:schemeClr val="tx1"/>
                </a:solidFill>
              </a:rPr>
              <a:t>and helping them </a:t>
            </a:r>
            <a:r>
              <a:rPr lang="en-US" altLang="en-US" sz="2800" b="1">
                <a:solidFill>
                  <a:schemeClr val="tx1"/>
                </a:solidFill>
              </a:rPr>
              <a:t>transition back to normal activities</a:t>
            </a:r>
          </a:p>
          <a:p>
            <a:r>
              <a:rPr lang="en-US"/>
              <a:t>Debrief/rehearse problem solving routine</a:t>
            </a:r>
          </a:p>
          <a:p>
            <a:r>
              <a:rPr lang="en-US"/>
              <a:t>Positively reinforce displays of appropriate behavior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3C2CCD-97F7-DF3E-10ED-C51719D1FDB0}"/>
              </a:ext>
            </a:extLst>
          </p:cNvPr>
          <p:cNvSpPr/>
          <p:nvPr/>
        </p:nvSpPr>
        <p:spPr>
          <a:xfrm>
            <a:off x="128057" y="6462792"/>
            <a:ext cx="9880017" cy="279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  <a:defRPr/>
            </a:pPr>
            <a:r>
              <a:rPr lang="en-US" sz="1200"/>
              <a:t>Colvin, G., &amp; Scott, T. (2015). </a:t>
            </a:r>
            <a:r>
              <a:rPr lang="en-US" sz="1200" i="1"/>
              <a:t>Managing the cycle of acting-out behavior in the classroom </a:t>
            </a:r>
            <a:r>
              <a:rPr lang="en-US" sz="1200"/>
              <a:t>(2</a:t>
            </a:r>
            <a:r>
              <a:rPr lang="en-US" sz="1200" baseline="30000"/>
              <a:t>nd</a:t>
            </a:r>
            <a:r>
              <a:rPr lang="en-US" sz="1200"/>
              <a:t> Edition). Thousand Oaks, CA: Corwin.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811CEAD-6538-24E8-5901-7C8987737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8578" y="37866"/>
            <a:ext cx="2254872" cy="158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42243EE-ACB0-068A-5B42-1B99EB5BA1CB}"/>
              </a:ext>
            </a:extLst>
          </p:cNvPr>
          <p:cNvSpPr/>
          <p:nvPr/>
        </p:nvSpPr>
        <p:spPr>
          <a:xfrm>
            <a:off x="11713984" y="1224816"/>
            <a:ext cx="370489" cy="33853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71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835AF-ED3B-4EBC-BA23-955F2E8E9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Debriefing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2B902-EAC6-4845-8635-844C06C51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Clr>
                <a:schemeClr val="tx1"/>
              </a:buClr>
              <a:buSzPct val="75000"/>
              <a:buFont typeface="+mj-lt"/>
              <a:buAutoNum type="arabicPeriod"/>
            </a:pPr>
            <a:r>
              <a:rPr lang="en-US" altLang="en-US"/>
              <a:t>Facilitates transition back to task/activity… not further negative consequence.</a:t>
            </a:r>
          </a:p>
          <a:p>
            <a:pPr marL="514350" indent="-514350">
              <a:buClr>
                <a:schemeClr val="tx1"/>
              </a:buClr>
              <a:buSzPct val="75000"/>
              <a:buFont typeface="+mj-lt"/>
              <a:buAutoNum type="arabicPeriod"/>
            </a:pPr>
            <a:r>
              <a:rPr lang="en-US" altLang="en-US"/>
              <a:t>Goal is to increase appropriate behavior</a:t>
            </a:r>
          </a:p>
          <a:p>
            <a:pPr marL="514350" indent="-514350">
              <a:buClr>
                <a:schemeClr val="tx1"/>
              </a:buClr>
              <a:buSzPct val="75000"/>
              <a:buFont typeface="+mj-lt"/>
              <a:buAutoNum type="arabicPeriod"/>
            </a:pPr>
            <a:r>
              <a:rPr lang="en-US" altLang="en-US"/>
              <a:t>Focus on problem solving</a:t>
            </a:r>
          </a:p>
          <a:p>
            <a:pPr marL="514350" indent="-514350">
              <a:buClr>
                <a:schemeClr val="tx1"/>
              </a:buClr>
              <a:buSzPct val="75000"/>
              <a:buFont typeface="+mj-lt"/>
              <a:buAutoNum type="arabicPeriod"/>
            </a:pPr>
            <a:r>
              <a:rPr lang="en-US" altLang="en-US"/>
              <a:t>Pinpoint events that contributed to the incident</a:t>
            </a:r>
          </a:p>
          <a:p>
            <a:pPr marL="514350" indent="-514350">
              <a:buClr>
                <a:schemeClr val="tx1"/>
              </a:buClr>
              <a:buSzPct val="75000"/>
              <a:buFont typeface="+mj-lt"/>
              <a:buAutoNum type="arabicPeriod"/>
            </a:pPr>
            <a:r>
              <a:rPr lang="en-US" altLang="en-US"/>
              <a:t>Teach replacement behaviors</a:t>
            </a:r>
          </a:p>
          <a:p>
            <a:pPr marL="514350" indent="-514350">
              <a:buClr>
                <a:schemeClr val="tx1"/>
              </a:buClr>
              <a:buSzPct val="75000"/>
              <a:buFont typeface="+mj-lt"/>
              <a:buAutoNum type="arabicPeriod"/>
            </a:pPr>
            <a:r>
              <a:rPr lang="en-US" altLang="en-US"/>
              <a:t>Debriefing activities and forms</a:t>
            </a:r>
          </a:p>
        </p:txBody>
      </p:sp>
    </p:spTree>
    <p:extLst>
      <p:ext uri="{BB962C8B-B14F-4D97-AF65-F5344CB8AC3E}">
        <p14:creationId xmlns:p14="http://schemas.microsoft.com/office/powerpoint/2010/main" val="2838641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D8623-E281-457A-A9BB-3846A96C4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641B4-A69A-4435-8372-61C4912866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Welcome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Overview of Tertiary (Tier 3) Interventions in Ci3T Models: Data-informed Decision-making  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Illustrations: Supporting Students with Intensive Intervention Needs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/>
              <a:t>Supporting students with acting out behaviors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/>
              <a:t>Supporting students with internalizing issues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Exploring Other Tertiary (Tier 3) Interventions in Ci3T Models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Wrapping Up and Moving Forward</a:t>
            </a:r>
          </a:p>
        </p:txBody>
      </p:sp>
    </p:spTree>
    <p:extLst>
      <p:ext uri="{BB962C8B-B14F-4D97-AF65-F5344CB8AC3E}">
        <p14:creationId xmlns:p14="http://schemas.microsoft.com/office/powerpoint/2010/main" val="19099509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E0A97-A799-C1FA-0A77-2D4DD9DAD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Pitfalls</a:t>
            </a:r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C4B3D-EB2D-A1DF-0D81-A1D75FCE2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Follow through on consequences (e.g., filling out an office discipline referral, notifying a parent) while minimizing disruption to the flow of instruction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3C2CCD-97F7-DF3E-10ED-C51719D1FDB0}"/>
              </a:ext>
            </a:extLst>
          </p:cNvPr>
          <p:cNvSpPr/>
          <p:nvPr/>
        </p:nvSpPr>
        <p:spPr>
          <a:xfrm>
            <a:off x="128057" y="6462792"/>
            <a:ext cx="9880017" cy="279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  <a:defRPr/>
            </a:pPr>
            <a:r>
              <a:rPr lang="en-US" sz="1200"/>
              <a:t>Colvin, G., &amp; Scott, T. (2015). </a:t>
            </a:r>
            <a:r>
              <a:rPr lang="en-US" sz="1200" i="1"/>
              <a:t>Managing the cycle of acting-out behavior in the classroom </a:t>
            </a:r>
            <a:r>
              <a:rPr lang="en-US" sz="1200"/>
              <a:t>(2</a:t>
            </a:r>
            <a:r>
              <a:rPr lang="en-US" sz="1200" baseline="30000"/>
              <a:t>nd</a:t>
            </a:r>
            <a:r>
              <a:rPr lang="en-US" sz="1200"/>
              <a:t> Edition). Thousand Oaks, CA: Corwin.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811CEAD-6538-24E8-5901-7C8987737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8578" y="37866"/>
            <a:ext cx="2254872" cy="158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42243EE-ACB0-068A-5B42-1B99EB5BA1CB}"/>
              </a:ext>
            </a:extLst>
          </p:cNvPr>
          <p:cNvSpPr/>
          <p:nvPr/>
        </p:nvSpPr>
        <p:spPr>
          <a:xfrm>
            <a:off x="11713984" y="1224816"/>
            <a:ext cx="370489" cy="33853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81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482F5-B959-44FB-8D5A-360A9397B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Tier 3: Building a De-escalation Plan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C8A0B3BB-AC8C-ED99-DBE9-098D577A34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3572" y="1825625"/>
            <a:ext cx="278485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9007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1E74A86-1BB0-BC7F-F563-5F478C015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844" y="1961796"/>
            <a:ext cx="3924421" cy="453221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C223D1-54E1-4678-8F08-DC2043865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42" y="0"/>
            <a:ext cx="10515600" cy="1325563"/>
          </a:xfrm>
        </p:spPr>
        <p:txBody>
          <a:bodyPr/>
          <a:lstStyle/>
          <a:p>
            <a:r>
              <a:rPr lang="en-US"/>
              <a:t>Planning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CDF5A9-C573-1F1D-2358-F4E0A608A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157" y="1074892"/>
            <a:ext cx="4242630" cy="528865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79027034-4BB2-F32D-7C9B-F6A95B72B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7750" y="154938"/>
            <a:ext cx="1498508" cy="234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90BF90-E8EE-7697-3013-7936A65087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3542" y="1002576"/>
            <a:ext cx="3831439" cy="512301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83152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7608C44F-534E-DDEE-1562-784A8CECA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06408" y="0"/>
            <a:ext cx="1085591" cy="169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C5A612-6BA6-F945-9C7B-459B636CA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715" y="440401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/>
              <a:t>How do I create an individualized de-escalation plan?</a:t>
            </a:r>
            <a:endParaRPr lang="en-US" sz="3200">
              <a:solidFill>
                <a:schemeClr val="tx2"/>
              </a:solidFill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26002F3-E3AE-5643-9F11-B82DC5A957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5764829"/>
              </p:ext>
            </p:extLst>
          </p:nvPr>
        </p:nvGraphicFramePr>
        <p:xfrm>
          <a:off x="838200" y="162499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4" name="Picture 33">
            <a:extLst>
              <a:ext uri="{FF2B5EF4-FFF2-40B4-BE49-F238E27FC236}">
                <a16:creationId xmlns:a16="http://schemas.microsoft.com/office/drawing/2014/main" id="{66C9EEB0-99C8-9648-AFE9-863AA00AB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7031" y="1730778"/>
            <a:ext cx="886989" cy="88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lc="http://schemas.openxmlformats.org/drawingml/2006/lockedCanvas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lc="http://schemas.openxmlformats.org/drawingml/2006/lockedCanvas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DA880B-3D26-DD40-CE0C-91B3545A2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7030" y="2913678"/>
            <a:ext cx="886989" cy="88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lc="http://schemas.openxmlformats.org/drawingml/2006/lockedCanvas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lc="http://schemas.openxmlformats.org/drawingml/2006/lockedCanvas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D67729-BB64-9FB2-F3A6-37CE5EF2C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7029" y="3853557"/>
            <a:ext cx="886989" cy="88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lc="http://schemas.openxmlformats.org/drawingml/2006/lockedCanvas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lc="http://schemas.openxmlformats.org/drawingml/2006/lockedCanvas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A73B00-063A-B1E2-EA3D-BACA56E6E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7028" y="5038154"/>
            <a:ext cx="886989" cy="88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lc="http://schemas.openxmlformats.org/drawingml/2006/lockedCanvas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lc="http://schemas.openxmlformats.org/drawingml/2006/lockedCanvas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7608C44F-534E-DDEE-1562-784A8CECA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06408" y="0"/>
            <a:ext cx="1085591" cy="169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C5A612-6BA6-F945-9C7B-459B636CA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715" y="440401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/>
              <a:t>How do I create an individualized de-escalation plan?</a:t>
            </a:r>
            <a:endParaRPr lang="en-US" sz="3200">
              <a:solidFill>
                <a:schemeClr val="tx2"/>
              </a:solidFill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26002F3-E3AE-5643-9F11-B82DC5A957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2582282"/>
              </p:ext>
            </p:extLst>
          </p:nvPr>
        </p:nvGraphicFramePr>
        <p:xfrm>
          <a:off x="838200" y="162499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81116C4-2976-AF91-9963-181788980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7028" y="1620077"/>
            <a:ext cx="886989" cy="88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CEC14B-02EC-9729-BE31-84B1AA924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7027" y="2386919"/>
            <a:ext cx="886989" cy="88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66C990-283A-E310-D7F4-35CB04AC8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7026" y="3329115"/>
            <a:ext cx="886989" cy="88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2C644A-0C69-AB7C-16C4-9DCBF0B24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7026" y="4167940"/>
            <a:ext cx="886989" cy="88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982320-BFCB-49F7-2D4A-F0F4F0D85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7026" y="5038153"/>
            <a:ext cx="886989" cy="88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911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78EB3-7153-4984-8EB5-B575B5D6C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99" y="193675"/>
            <a:ext cx="10776750" cy="552049"/>
          </a:xfrm>
        </p:spPr>
        <p:txBody>
          <a:bodyPr>
            <a:normAutofit fontScale="90000"/>
          </a:bodyPr>
          <a:lstStyle/>
          <a:p>
            <a:r>
              <a:rPr lang="en-US"/>
              <a:t>Sample Intervention Grid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7966354-3FC3-AA5F-FE17-1363BE5E0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53" y="827588"/>
            <a:ext cx="10218199" cy="603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7333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B15ED71B-64C6-65FA-2257-AF5A1215F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Talk Time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A0380CCF-33DC-D384-2140-4D8E28AA770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 this Tier 3 intervention in your Secondary (Tier 3) Intervention Grid?</a:t>
            </a:r>
          </a:p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How might you use</a:t>
            </a:r>
            <a:r>
              <a:rPr lang="en-US" sz="2800">
                <a:solidFill>
                  <a:prstClr val="black"/>
                </a:solidFill>
                <a:latin typeface="Arial" panose="020B0604020202020204"/>
              </a:rPr>
              <a:t> this Tier 3 intervention?</a:t>
            </a:r>
            <a:endParaRPr lang="en-US">
              <a:solidFill>
                <a:prstClr val="black"/>
              </a:solidFill>
              <a:latin typeface="Arial" panose="020B0604020202020204"/>
            </a:endParaRPr>
          </a:p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How might you share this Tier 3 intervention with others?</a:t>
            </a:r>
          </a:p>
          <a:p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endParaRPr lang="en-US"/>
          </a:p>
        </p:txBody>
      </p:sp>
      <p:pic>
        <p:nvPicPr>
          <p:cNvPr id="2" name="Picture 47">
            <a:extLst>
              <a:ext uri="{FF2B5EF4-FFF2-40B4-BE49-F238E27FC236}">
                <a16:creationId xmlns:a16="http://schemas.microsoft.com/office/drawing/2014/main" id="{18B94CF0-2674-4869-B55A-C155C1631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64219" y="5021279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6">
            <a:extLst>
              <a:ext uri="{FF2B5EF4-FFF2-40B4-BE49-F238E27FC236}">
                <a16:creationId xmlns:a16="http://schemas.microsoft.com/office/drawing/2014/main" id="{D08840A9-2B55-4E5A-9DDA-314BBC836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64219" y="5021279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5">
            <a:extLst>
              <a:ext uri="{FF2B5EF4-FFF2-40B4-BE49-F238E27FC236}">
                <a16:creationId xmlns:a16="http://schemas.microsoft.com/office/drawing/2014/main" id="{3462F65E-2563-4970-B2C3-3286D18A0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64219" y="5021279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4">
            <a:extLst>
              <a:ext uri="{FF2B5EF4-FFF2-40B4-BE49-F238E27FC236}">
                <a16:creationId xmlns:a16="http://schemas.microsoft.com/office/drawing/2014/main" id="{DE4AE3CC-0822-4EF9-9A1C-D91E2C005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64219" y="5021279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3">
            <a:extLst>
              <a:ext uri="{FF2B5EF4-FFF2-40B4-BE49-F238E27FC236}">
                <a16:creationId xmlns:a16="http://schemas.microsoft.com/office/drawing/2014/main" id="{4A2C9BD1-C982-436E-BCBE-6E457C635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64219" y="5021279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1">
            <a:extLst>
              <a:ext uri="{FF2B5EF4-FFF2-40B4-BE49-F238E27FC236}">
                <a16:creationId xmlns:a16="http://schemas.microsoft.com/office/drawing/2014/main" id="{7D66EF99-1813-4250-ACF2-081BA51D6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64219" y="5021279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0">
            <a:extLst>
              <a:ext uri="{FF2B5EF4-FFF2-40B4-BE49-F238E27FC236}">
                <a16:creationId xmlns:a16="http://schemas.microsoft.com/office/drawing/2014/main" id="{1DE960E7-C73F-473D-8B0B-F2C23018F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64219" y="5021279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9">
            <a:extLst>
              <a:ext uri="{FF2B5EF4-FFF2-40B4-BE49-F238E27FC236}">
                <a16:creationId xmlns:a16="http://schemas.microsoft.com/office/drawing/2014/main" id="{81067CD6-71C6-417C-93C2-409BD0A7A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64219" y="5021279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8">
            <a:extLst>
              <a:ext uri="{FF2B5EF4-FFF2-40B4-BE49-F238E27FC236}">
                <a16:creationId xmlns:a16="http://schemas.microsoft.com/office/drawing/2014/main" id="{3B9E6E3B-D7DB-4DED-ADDC-9B88AACFF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64219" y="5021279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3">
            <a:extLst>
              <a:ext uri="{FF2B5EF4-FFF2-40B4-BE49-F238E27FC236}">
                <a16:creationId xmlns:a16="http://schemas.microsoft.com/office/drawing/2014/main" id="{3BFBDFAB-1269-4339-8E68-567F96364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64219" y="5021279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6">
            <a:extLst>
              <a:ext uri="{FF2B5EF4-FFF2-40B4-BE49-F238E27FC236}">
                <a16:creationId xmlns:a16="http://schemas.microsoft.com/office/drawing/2014/main" id="{12B03C41-BEF6-44CB-9ADD-7F1848B57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64219" y="5021279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2">
            <a:extLst>
              <a:ext uri="{FF2B5EF4-FFF2-40B4-BE49-F238E27FC236}">
                <a16:creationId xmlns:a16="http://schemas.microsoft.com/office/drawing/2014/main" id="{6DDD500C-0BF3-47A8-91EC-8A64D392E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64219" y="5021279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1FE6D81-4469-96FC-F066-E287DB6370DA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0641" y="1527378"/>
            <a:ext cx="5142103" cy="9649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D8863C-D176-EF19-9BB8-7D6D2DE569F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60641" y="2642996"/>
            <a:ext cx="5170484" cy="22362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81EB752-0F09-82B9-9383-4DEC52D322E7}"/>
              </a:ext>
            </a:extLst>
          </p:cNvPr>
          <p:cNvSpPr/>
          <p:nvPr/>
        </p:nvSpPr>
        <p:spPr>
          <a:xfrm>
            <a:off x="10191565" y="1690688"/>
            <a:ext cx="852256" cy="2890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69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C0878-82E1-4033-A310-72C1C4006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Illustrations: Supporting Students with Intensive Intervention Needs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E741F-88D4-4D23-9189-D98C640B0B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pic>
        <p:nvPicPr>
          <p:cNvPr id="1026" name="Picture 2" descr="Module 6.5">
            <a:extLst>
              <a:ext uri="{FF2B5EF4-FFF2-40B4-BE49-F238E27FC236}">
                <a16:creationId xmlns:a16="http://schemas.microsoft.com/office/drawing/2014/main" id="{3B99618F-BFA1-4150-2B92-E733F6AEB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2859" y="43724"/>
            <a:ext cx="1933897" cy="302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9EC3F2-7378-1C0A-4537-1386DBD9DA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7580" y="4165210"/>
            <a:ext cx="3619176" cy="2412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37549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7D42B-744B-A341-AF35-E80C40CAB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What are Internalizing Behaviors?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E64A11D-1ECD-DB4C-A91D-4EF7E5E74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00331" cy="4351338"/>
          </a:xfrm>
        </p:spPr>
        <p:txBody>
          <a:bodyPr/>
          <a:lstStyle/>
          <a:p>
            <a:r>
              <a:rPr lang="en-US" sz="2400"/>
              <a:t>A mental health issue as well as a behavioral challenge </a:t>
            </a:r>
          </a:p>
          <a:p>
            <a:r>
              <a:rPr lang="en-US" sz="2400"/>
              <a:t>Patterns of behavior directed inward, toward the self, rather than outward upon the environment</a:t>
            </a:r>
          </a:p>
          <a:p>
            <a:r>
              <a:rPr lang="en-US" sz="2400"/>
              <a:t>Social and academic impairments are associated with internalizing behaviors</a:t>
            </a:r>
          </a:p>
          <a:p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428758-3AB9-FF40-A91B-4597B54CCA11}"/>
              </a:ext>
            </a:extLst>
          </p:cNvPr>
          <p:cNvSpPr txBox="1"/>
          <p:nvPr/>
        </p:nvSpPr>
        <p:spPr>
          <a:xfrm>
            <a:off x="1889760" y="6331156"/>
            <a:ext cx="81495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McIntosh, Ty, &amp; Miller, 2014; Gresham &amp; Kern, 2005; Morris, Shah, &amp; Morris, 2002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8C188AA-0F3B-363D-849E-EF81DFCC3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6426" y="1533982"/>
            <a:ext cx="3361207" cy="435133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Module 6.5">
            <a:extLst>
              <a:ext uri="{FF2B5EF4-FFF2-40B4-BE49-F238E27FC236}">
                <a16:creationId xmlns:a16="http://schemas.microsoft.com/office/drawing/2014/main" id="{2852449B-12F5-8DA2-3B7B-605F2F8B8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07198" y="0"/>
            <a:ext cx="984802" cy="153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505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45C926B-174B-9533-6690-75584EAD9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9184" y="0"/>
            <a:ext cx="7912703" cy="102435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62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573E-7600-6E2F-B66D-F18D9386C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Welcome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A4C54-DF55-09DF-8D3A-D537A5672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0637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45C926B-174B-9533-6690-75584EAD9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1911" y="-4031088"/>
            <a:ext cx="7912703" cy="102435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853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77D8BB-7954-1819-A8AD-6F86ACBBB4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836" y="2576945"/>
            <a:ext cx="3210763" cy="409895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8550F00-0544-112D-0405-B3B0652FC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37" y="1"/>
            <a:ext cx="12081163" cy="1106576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tx2"/>
                </a:solidFill>
              </a:rPr>
              <a:t>Identifying Tier 3 Supports for 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Internalizing Behaviors</a:t>
            </a:r>
          </a:p>
        </p:txBody>
      </p:sp>
      <p:pic>
        <p:nvPicPr>
          <p:cNvPr id="7" name="Picture 2" descr="Module 6.5">
            <a:extLst>
              <a:ext uri="{FF2B5EF4-FFF2-40B4-BE49-F238E27FC236}">
                <a16:creationId xmlns:a16="http://schemas.microsoft.com/office/drawing/2014/main" id="{B4F3798D-022B-5732-C244-0439CEB5E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07198" y="0"/>
            <a:ext cx="984802" cy="153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4D3733-C4C6-C1BB-FE7E-2006FAFCF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735" y="1792338"/>
            <a:ext cx="1289465" cy="43643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A3859C-987A-7EAC-01A9-D3437225289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10" y="1219353"/>
            <a:ext cx="5479282" cy="164714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2067574-0A9A-3D43-74BE-FC98A19EC295}"/>
              </a:ext>
            </a:extLst>
          </p:cNvPr>
          <p:cNvSpPr/>
          <p:nvPr/>
        </p:nvSpPr>
        <p:spPr>
          <a:xfrm>
            <a:off x="3919088" y="2194180"/>
            <a:ext cx="831273" cy="230909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Bent 15">
            <a:extLst>
              <a:ext uri="{FF2B5EF4-FFF2-40B4-BE49-F238E27FC236}">
                <a16:creationId xmlns:a16="http://schemas.microsoft.com/office/drawing/2014/main" id="{C82F94FB-B2E8-F34F-F74D-ED121882FA2D}"/>
              </a:ext>
            </a:extLst>
          </p:cNvPr>
          <p:cNvSpPr/>
          <p:nvPr/>
        </p:nvSpPr>
        <p:spPr>
          <a:xfrm rot="10800000" flipH="1">
            <a:off x="4235386" y="2439793"/>
            <a:ext cx="1209964" cy="155170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row: Bent 16">
            <a:extLst>
              <a:ext uri="{FF2B5EF4-FFF2-40B4-BE49-F238E27FC236}">
                <a16:creationId xmlns:a16="http://schemas.microsoft.com/office/drawing/2014/main" id="{8F2588F4-A26E-ED9D-E130-415EBEB70183}"/>
              </a:ext>
            </a:extLst>
          </p:cNvPr>
          <p:cNvSpPr/>
          <p:nvPr/>
        </p:nvSpPr>
        <p:spPr>
          <a:xfrm rot="10800000" flipH="1">
            <a:off x="7133586" y="3974510"/>
            <a:ext cx="1209964" cy="155170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218E6E-B117-9DC1-5E01-613DC9CE2B94}"/>
              </a:ext>
            </a:extLst>
          </p:cNvPr>
          <p:cNvSpPr/>
          <p:nvPr/>
        </p:nvSpPr>
        <p:spPr>
          <a:xfrm>
            <a:off x="5651215" y="4626422"/>
            <a:ext cx="1282985" cy="230909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BD9A32-7E2F-CBAE-FB75-1F2240AE9EE6}"/>
              </a:ext>
            </a:extLst>
          </p:cNvPr>
          <p:cNvSpPr/>
          <p:nvPr/>
        </p:nvSpPr>
        <p:spPr>
          <a:xfrm>
            <a:off x="8488836" y="2576945"/>
            <a:ext cx="3210763" cy="4098955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113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51403165-C407-5146-92D1-223B8A8D5C06}"/>
              </a:ext>
            </a:extLst>
          </p:cNvPr>
          <p:cNvSpPr/>
          <p:nvPr/>
        </p:nvSpPr>
        <p:spPr>
          <a:xfrm>
            <a:off x="4071156" y="1929809"/>
            <a:ext cx="4049689" cy="1725612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2700">
              <a:sysClr val="windowText" lastClr="000000">
                <a:alpha val="40000"/>
              </a:sysClr>
            </a:glo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4DD5A587-7E90-774B-8A2F-B21E205720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024" y="136965"/>
            <a:ext cx="5246522" cy="672103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80152DF5-9257-1F49-910B-D3739F5653E1}"/>
              </a:ext>
            </a:extLst>
          </p:cNvPr>
          <p:cNvSpPr txBox="1">
            <a:spLocks/>
          </p:cNvSpPr>
          <p:nvPr/>
        </p:nvSpPr>
        <p:spPr bwMode="auto">
          <a:xfrm>
            <a:off x="2197394" y="3907834"/>
            <a:ext cx="9994605" cy="9191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>
                <a:solidFill>
                  <a:srgbClr val="000000"/>
                </a:solidFill>
                <a:latin typeface="Times New Roman" charset="0"/>
                <a:ea typeface="MS PGothic" charset="-128"/>
                <a:cs typeface="Times New Roman" charset="0"/>
              </a:rPr>
              <a:t>Secondary (Tier 2) Intervention Grids</a:t>
            </a:r>
          </a:p>
        </p:txBody>
      </p:sp>
    </p:spTree>
    <p:extLst>
      <p:ext uri="{BB962C8B-B14F-4D97-AF65-F5344CB8AC3E}">
        <p14:creationId xmlns:p14="http://schemas.microsoft.com/office/powerpoint/2010/main" val="365548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5326371C-58D6-024C-97BB-E72875F449D0}"/>
              </a:ext>
            </a:extLst>
          </p:cNvPr>
          <p:cNvSpPr/>
          <p:nvPr/>
        </p:nvSpPr>
        <p:spPr>
          <a:xfrm>
            <a:off x="4191000" y="1034902"/>
            <a:ext cx="3810000" cy="1143000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0311E041-CA33-444B-BC43-3AA4F5A828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471" y="1655804"/>
            <a:ext cx="5981181" cy="50507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6B14B590-B107-CE43-9D40-CF1F2FCFF361}"/>
              </a:ext>
            </a:extLst>
          </p:cNvPr>
          <p:cNvSpPr txBox="1">
            <a:spLocks/>
          </p:cNvSpPr>
          <p:nvPr/>
        </p:nvSpPr>
        <p:spPr bwMode="auto">
          <a:xfrm>
            <a:off x="2239926" y="4331787"/>
            <a:ext cx="9952074" cy="7350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>
                <a:solidFill>
                  <a:srgbClr val="FFFFFF"/>
                </a:solidFill>
                <a:latin typeface="Times New Roman" charset="0"/>
                <a:ea typeface="MS PGothic" charset="-128"/>
                <a:cs typeface="Times New Roman" charset="0"/>
              </a:rPr>
              <a:t>Tertiary (Tier 3) Intervention Grids</a:t>
            </a:r>
          </a:p>
        </p:txBody>
      </p:sp>
    </p:spTree>
    <p:extLst>
      <p:ext uri="{BB962C8B-B14F-4D97-AF65-F5344CB8AC3E}">
        <p14:creationId xmlns:p14="http://schemas.microsoft.com/office/powerpoint/2010/main" val="161980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92C0E0-5F6D-AC11-DC1D-52A0009B0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213" y="122777"/>
            <a:ext cx="6023495" cy="4654175"/>
          </a:xfrm>
          <a:prstGeom prst="rec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C93CABF6-6B5F-B303-05E6-53212BF86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3308" y="2077547"/>
            <a:ext cx="5940583" cy="4590112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860986-42FC-6C5F-C7CC-C7C05E16BD31}"/>
              </a:ext>
            </a:extLst>
          </p:cNvPr>
          <p:cNvSpPr/>
          <p:nvPr/>
        </p:nvSpPr>
        <p:spPr>
          <a:xfrm>
            <a:off x="1736436" y="1219200"/>
            <a:ext cx="1403928" cy="1450109"/>
          </a:xfrm>
          <a:prstGeom prst="rect">
            <a:avLst/>
          </a:prstGeom>
          <a:noFill/>
          <a:ln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F4C0A1-04CC-551A-18C3-6D798ECD6FEB}"/>
              </a:ext>
            </a:extLst>
          </p:cNvPr>
          <p:cNvSpPr/>
          <p:nvPr/>
        </p:nvSpPr>
        <p:spPr>
          <a:xfrm>
            <a:off x="5394035" y="3163455"/>
            <a:ext cx="1902691" cy="1731818"/>
          </a:xfrm>
          <a:prstGeom prst="rect">
            <a:avLst/>
          </a:prstGeom>
          <a:noFill/>
          <a:ln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3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17F6928-EE78-0F5B-46D9-60063804F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odule 6.5">
            <a:extLst>
              <a:ext uri="{FF2B5EF4-FFF2-40B4-BE49-F238E27FC236}">
                <a16:creationId xmlns:a16="http://schemas.microsoft.com/office/drawing/2014/main" id="{7CFF790C-D64B-27FA-C605-AABF8E04A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07198" y="0"/>
            <a:ext cx="984802" cy="153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71632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17F6928-EE78-0F5B-46D9-60063804F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odule 6.5">
            <a:extLst>
              <a:ext uri="{FF2B5EF4-FFF2-40B4-BE49-F238E27FC236}">
                <a16:creationId xmlns:a16="http://schemas.microsoft.com/office/drawing/2014/main" id="{7CFF790C-D64B-27FA-C605-AABF8E04A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07198" y="0"/>
            <a:ext cx="984802" cy="153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715A38-7876-D854-EBAC-B6A580D32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0485" y="1081547"/>
            <a:ext cx="8992583" cy="528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59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17F6928-EE78-0F5B-46D9-60063804F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odule 6.5">
            <a:extLst>
              <a:ext uri="{FF2B5EF4-FFF2-40B4-BE49-F238E27FC236}">
                <a16:creationId xmlns:a16="http://schemas.microsoft.com/office/drawing/2014/main" id="{7CFF790C-D64B-27FA-C605-AABF8E04A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07198" y="0"/>
            <a:ext cx="984802" cy="153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715A38-7876-D854-EBAC-B6A580D327E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568246"/>
            <a:ext cx="1529408" cy="899652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1A6CE1D-51FE-3E7D-5162-37BA7D28A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961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17F6928-EE78-0F5B-46D9-60063804F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odule 6.5">
            <a:extLst>
              <a:ext uri="{FF2B5EF4-FFF2-40B4-BE49-F238E27FC236}">
                <a16:creationId xmlns:a16="http://schemas.microsoft.com/office/drawing/2014/main" id="{7CFF790C-D64B-27FA-C605-AABF8E04A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07198" y="0"/>
            <a:ext cx="984802" cy="153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715A38-7876-D854-EBAC-B6A580D327E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568246"/>
            <a:ext cx="1529408" cy="899652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1A6CE1D-51FE-3E7D-5162-37BA7D28A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12143"/>
            <a:ext cx="2709333" cy="152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2197EAA-CCC5-E817-483F-60C77E191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4468" cy="687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110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17F6928-EE78-0F5B-46D9-60063804F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odule 6.5">
            <a:extLst>
              <a:ext uri="{FF2B5EF4-FFF2-40B4-BE49-F238E27FC236}">
                <a16:creationId xmlns:a16="http://schemas.microsoft.com/office/drawing/2014/main" id="{7CFF790C-D64B-27FA-C605-AABF8E04A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07198" y="0"/>
            <a:ext cx="984802" cy="153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715A38-7876-D854-EBAC-B6A580D327E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568246"/>
            <a:ext cx="1529408" cy="899652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1A6CE1D-51FE-3E7D-5162-37BA7D28A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12143"/>
            <a:ext cx="2709333" cy="152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2197EAA-CCC5-E817-483F-60C77E191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80388"/>
            <a:ext cx="2709333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D4B236A-2DAC-0E11-DDBC-019B9C364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786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B7DD-57C1-E846-BF1F-0297F13B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22969" cy="1325563"/>
          </a:xfrm>
        </p:spPr>
        <p:txBody>
          <a:bodyPr anchor="t"/>
          <a:lstStyle/>
          <a:p>
            <a:r>
              <a:rPr lang="en-US" altLang="en-US" b="0"/>
              <a:t>The Journey of Ci3T: Respectful Partnerships</a:t>
            </a:r>
            <a:endParaRPr lang="en-US" b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E0D19630-F2AE-A346-9DFC-1424913387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173" y="1352550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A0C4E37-7960-0D43-AD6C-34980339FC8A}"/>
              </a:ext>
            </a:extLst>
          </p:cNvPr>
          <p:cNvGrpSpPr>
            <a:grpSpLocks/>
          </p:cNvGrpSpPr>
          <p:nvPr/>
        </p:nvGrpSpPr>
        <p:grpSpPr bwMode="auto">
          <a:xfrm>
            <a:off x="2107144" y="3084817"/>
            <a:ext cx="990253" cy="1217306"/>
            <a:chOff x="428934" y="2999665"/>
            <a:chExt cx="990291" cy="1217305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5698720C-BFEB-9A49-822B-253C4D95B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934" y="2999665"/>
              <a:ext cx="737511" cy="733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32F7FE8-95A9-8541-92D9-F76C17DAB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8924" y="3673683"/>
              <a:ext cx="380301" cy="54328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74CED2-89F8-AE45-B548-7576E21F2099}"/>
              </a:ext>
            </a:extLst>
          </p:cNvPr>
          <p:cNvGrpSpPr>
            <a:grpSpLocks/>
          </p:cNvGrpSpPr>
          <p:nvPr/>
        </p:nvGrpSpPr>
        <p:grpSpPr bwMode="auto">
          <a:xfrm>
            <a:off x="8015475" y="3711010"/>
            <a:ext cx="1536732" cy="578413"/>
            <a:chOff x="6350000" y="3617638"/>
            <a:chExt cx="1536699" cy="57888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91C8157-CB74-F645-B0B2-2D8FC2020FF5}"/>
                </a:ext>
              </a:extLst>
            </p:cNvPr>
            <p:cNvCxnSpPr/>
            <p:nvPr/>
          </p:nvCxnSpPr>
          <p:spPr>
            <a:xfrm flipH="1">
              <a:off x="6350000" y="4085310"/>
              <a:ext cx="1185838" cy="111216"/>
            </a:xfrm>
            <a:prstGeom prst="line">
              <a:avLst/>
            </a:prstGeom>
            <a:ln w="3810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04703B2-EB56-E142-9032-D06A8710F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6398" y="3617638"/>
              <a:ext cx="380301" cy="54328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818AA3-C258-EA49-8C10-067CAEBCC835}"/>
              </a:ext>
            </a:extLst>
          </p:cNvPr>
          <p:cNvGrpSpPr>
            <a:grpSpLocks/>
          </p:cNvGrpSpPr>
          <p:nvPr/>
        </p:nvGrpSpPr>
        <p:grpSpPr bwMode="auto">
          <a:xfrm>
            <a:off x="3092636" y="3628251"/>
            <a:ext cx="1199096" cy="543696"/>
            <a:chOff x="1372936" y="3611952"/>
            <a:chExt cx="1199163" cy="54328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92E3098-C34B-8A4A-BF4C-56708AD93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1798" y="3611952"/>
              <a:ext cx="380301" cy="543287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3340CCC-1B69-1842-91C0-426CCEE3366F}"/>
                </a:ext>
              </a:extLst>
            </p:cNvPr>
            <p:cNvCxnSpPr/>
            <p:nvPr/>
          </p:nvCxnSpPr>
          <p:spPr>
            <a:xfrm>
              <a:off x="1372936" y="4102891"/>
              <a:ext cx="896987" cy="6345"/>
            </a:xfrm>
            <a:prstGeom prst="line">
              <a:avLst/>
            </a:prstGeom>
            <a:ln w="3810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9EB1FC4-3CCD-184B-8524-BD405CC43758}"/>
              </a:ext>
            </a:extLst>
          </p:cNvPr>
          <p:cNvGrpSpPr>
            <a:grpSpLocks/>
          </p:cNvGrpSpPr>
          <p:nvPr/>
        </p:nvGrpSpPr>
        <p:grpSpPr bwMode="auto">
          <a:xfrm>
            <a:off x="6026336" y="3530600"/>
            <a:ext cx="2179637" cy="1382713"/>
            <a:chOff x="4347989" y="3446361"/>
            <a:chExt cx="2179479" cy="1382554"/>
          </a:xfrm>
        </p:grpSpPr>
        <p:pic>
          <p:nvPicPr>
            <p:cNvPr id="29" name="Picture 45">
              <a:extLst>
                <a:ext uri="{FF2B5EF4-FFF2-40B4-BE49-F238E27FC236}">
                  <a16:creationId xmlns:a16="http://schemas.microsoft.com/office/drawing/2014/main" id="{46B23FFD-4F74-0E4E-B029-B772BB6CC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7167" y="4285628"/>
              <a:ext cx="380301" cy="543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51">
              <a:extLst>
                <a:ext uri="{FF2B5EF4-FFF2-40B4-BE49-F238E27FC236}">
                  <a16:creationId xmlns:a16="http://schemas.microsoft.com/office/drawing/2014/main" id="{11F5F30B-69CA-6443-ADBF-63047413D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1705" y="3471284"/>
              <a:ext cx="380301" cy="543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52">
              <a:extLst>
                <a:ext uri="{FF2B5EF4-FFF2-40B4-BE49-F238E27FC236}">
                  <a16:creationId xmlns:a16="http://schemas.microsoft.com/office/drawing/2014/main" id="{0B57C1BC-E818-5446-ADA2-832CF1C02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7989" y="3446361"/>
              <a:ext cx="380301" cy="543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Title 4">
            <a:extLst>
              <a:ext uri="{FF2B5EF4-FFF2-40B4-BE49-F238E27FC236}">
                <a16:creationId xmlns:a16="http://schemas.microsoft.com/office/drawing/2014/main" id="{7D4A4B8F-75C3-5647-B61B-5BC2DB3CEB5A}"/>
              </a:ext>
            </a:extLst>
          </p:cNvPr>
          <p:cNvSpPr txBox="1">
            <a:spLocks/>
          </p:cNvSpPr>
          <p:nvPr/>
        </p:nvSpPr>
        <p:spPr>
          <a:xfrm>
            <a:off x="2273486" y="563563"/>
            <a:ext cx="7886700" cy="1325562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j-ea"/>
              <a:cs typeface="+mj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2208FBE-87D6-C742-B129-E839A1D5F18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6360" y="5497817"/>
            <a:ext cx="1354251" cy="92708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D9BBB2D-A62D-CE4F-A2FD-03738ED0E5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405" y="1149030"/>
            <a:ext cx="380329" cy="54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8829597-0310-F749-8F5E-B9C82509E9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3796" y="2617683"/>
            <a:ext cx="380329" cy="54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20F1319-E544-A894-3318-638F7BE65107}"/>
              </a:ext>
            </a:extLst>
          </p:cNvPr>
          <p:cNvSpPr txBox="1"/>
          <p:nvPr/>
        </p:nvSpPr>
        <p:spPr>
          <a:xfrm>
            <a:off x="1410666" y="3718752"/>
            <a:ext cx="71120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1997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3A93125-0744-4659-63D3-40170A82D5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8587" y="1146821"/>
            <a:ext cx="380329" cy="54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9697934-05C8-53AD-B740-85C04D8B528B}"/>
              </a:ext>
            </a:extLst>
          </p:cNvPr>
          <p:cNvGrpSpPr/>
          <p:nvPr/>
        </p:nvGrpSpPr>
        <p:grpSpPr>
          <a:xfrm>
            <a:off x="3586348" y="1800225"/>
            <a:ext cx="6494463" cy="2648243"/>
            <a:chOff x="3586348" y="1800225"/>
            <a:chExt cx="6494463" cy="264824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4FAD1F3-9837-5142-84A0-EEDF563FF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700477" y="1800225"/>
              <a:ext cx="380334" cy="543356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479E2C2-7D97-3123-4035-4B058CA2CB6A}"/>
                </a:ext>
              </a:extLst>
            </p:cNvPr>
            <p:cNvGrpSpPr/>
            <p:nvPr/>
          </p:nvGrpSpPr>
          <p:grpSpPr>
            <a:xfrm>
              <a:off x="3586348" y="3426119"/>
              <a:ext cx="5639698" cy="1022349"/>
              <a:chOff x="3586348" y="3426119"/>
              <a:chExt cx="5639698" cy="102234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A3AD0A2-597B-2148-B9E2-9EB3CDAFB0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871919" y="3426119"/>
                <a:ext cx="380334" cy="543356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A222AEE5-1B1D-5744-89C6-2DB232D9C6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3586348" y="3650819"/>
                <a:ext cx="380334" cy="543356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FAB60297-A158-3040-8C6E-140878508D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6738062" y="3515232"/>
                <a:ext cx="380334" cy="543356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B6C594B0-6746-BDAA-73C5-E9A1A5F30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8845712" y="3905112"/>
                <a:ext cx="380334" cy="543356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656D3055-025A-C18F-7053-A87CAFA0B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720407" y="3540677"/>
                <a:ext cx="380334" cy="543356"/>
              </a:xfrm>
              <a:prstGeom prst="rect">
                <a:avLst/>
              </a:prstGeom>
            </p:spPr>
          </p:pic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01AD14-235B-55AA-E7B5-6097BA135977}"/>
              </a:ext>
            </a:extLst>
          </p:cNvPr>
          <p:cNvGrpSpPr/>
          <p:nvPr/>
        </p:nvGrpSpPr>
        <p:grpSpPr>
          <a:xfrm>
            <a:off x="3051361" y="3758625"/>
            <a:ext cx="5307769" cy="695897"/>
            <a:chOff x="3051361" y="3758625"/>
            <a:chExt cx="5307769" cy="69589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8DF5712-254A-C744-B405-7BE5F8C59C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51361" y="3758625"/>
              <a:ext cx="5155369" cy="543497"/>
              <a:chOff x="1318339" y="3697790"/>
              <a:chExt cx="5156224" cy="543287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D90ED495-52F2-014E-B6B3-FBE896E2FBAC}"/>
                  </a:ext>
                </a:extLst>
              </p:cNvPr>
              <p:cNvCxnSpPr/>
              <p:nvPr/>
            </p:nvCxnSpPr>
            <p:spPr>
              <a:xfrm>
                <a:off x="1318339" y="4196644"/>
                <a:ext cx="4655322" cy="41259"/>
              </a:xfrm>
              <a:prstGeom prst="line">
                <a:avLst/>
              </a:prstGeom>
              <a:ln w="38100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AD9404B-184A-1347-AC9C-D0DCAF0B87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94262" y="3697790"/>
                <a:ext cx="380301" cy="543287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54AEBF7-DA73-35FE-B199-0576FE0EB6A6}"/>
                </a:ext>
              </a:extLst>
            </p:cNvPr>
            <p:cNvGrpSpPr/>
            <p:nvPr/>
          </p:nvGrpSpPr>
          <p:grpSpPr>
            <a:xfrm>
              <a:off x="7667466" y="3864642"/>
              <a:ext cx="691664" cy="589880"/>
              <a:chOff x="7667466" y="3864642"/>
              <a:chExt cx="691664" cy="58988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3D0C88B8-3BB6-E0D3-E1C6-94B29DBD10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7978892" y="3911025"/>
                <a:ext cx="380238" cy="543497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BC63199D-87BA-27B2-0691-BE6CA8620A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7667466" y="3864642"/>
                <a:ext cx="380238" cy="543497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4C39C9E1-4C75-FBDD-DA91-9FCC4EA699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7822075" y="3897773"/>
                <a:ext cx="380238" cy="543497"/>
              </a:xfrm>
              <a:prstGeom prst="rect">
                <a:avLst/>
              </a:prstGeom>
            </p:spPr>
          </p:pic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5BC088C-D958-9CA3-9988-32E6A9B3AC30}"/>
              </a:ext>
            </a:extLst>
          </p:cNvPr>
          <p:cNvGrpSpPr/>
          <p:nvPr/>
        </p:nvGrpSpPr>
        <p:grpSpPr>
          <a:xfrm>
            <a:off x="1722881" y="1190555"/>
            <a:ext cx="8304807" cy="3917020"/>
            <a:chOff x="1722881" y="1190555"/>
            <a:chExt cx="8304807" cy="3917020"/>
          </a:xfrm>
        </p:grpSpPr>
        <p:pic>
          <p:nvPicPr>
            <p:cNvPr id="38" name="Ci3T HI">
              <a:extLst>
                <a:ext uri="{FF2B5EF4-FFF2-40B4-BE49-F238E27FC236}">
                  <a16:creationId xmlns:a16="http://schemas.microsoft.com/office/drawing/2014/main" id="{746FBE2F-4909-F343-BF6E-989514EC8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22881" y="1190555"/>
              <a:ext cx="593155" cy="593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0">
              <a:extLst>
                <a:ext uri="{FF2B5EF4-FFF2-40B4-BE49-F238E27FC236}">
                  <a16:creationId xmlns:a16="http://schemas.microsoft.com/office/drawing/2014/main" id="{C7DD03FF-5EEA-604B-8DC2-4AA13B056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434533" y="4514420"/>
              <a:ext cx="593155" cy="593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0">
              <a:extLst>
                <a:ext uri="{FF2B5EF4-FFF2-40B4-BE49-F238E27FC236}">
                  <a16:creationId xmlns:a16="http://schemas.microsoft.com/office/drawing/2014/main" id="{B8608698-D998-51A6-1EF7-EA840E7C1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099707" y="1514040"/>
              <a:ext cx="593155" cy="593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10">
              <a:extLst>
                <a:ext uri="{FF2B5EF4-FFF2-40B4-BE49-F238E27FC236}">
                  <a16:creationId xmlns:a16="http://schemas.microsoft.com/office/drawing/2014/main" id="{9B2F7466-618B-DB0B-C2B7-99DB7E55B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216500" y="2973446"/>
              <a:ext cx="593155" cy="593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0BC8EF15-AFA8-8A4F-8CAA-85D6DEC07DE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4250" y="5219233"/>
            <a:ext cx="380329" cy="54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21280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17F6928-EE78-0F5B-46D9-60063804F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odule 6.5">
            <a:extLst>
              <a:ext uri="{FF2B5EF4-FFF2-40B4-BE49-F238E27FC236}">
                <a16:creationId xmlns:a16="http://schemas.microsoft.com/office/drawing/2014/main" id="{7CFF790C-D64B-27FA-C605-AABF8E04A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07198" y="0"/>
            <a:ext cx="984802" cy="153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715A38-7876-D854-EBAC-B6A580D327E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568246"/>
            <a:ext cx="1529408" cy="899652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1A6CE1D-51FE-3E7D-5162-37BA7D28A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12143"/>
            <a:ext cx="2709333" cy="152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2197EAA-CCC5-E817-483F-60C77E191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80388"/>
            <a:ext cx="2709333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D4B236A-2DAC-0E11-DDBC-019B9C364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2490" y="0"/>
            <a:ext cx="2709333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1B2E2E0-E060-C16B-F13F-469D72A46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328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17F6928-EE78-0F5B-46D9-60063804F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odule 6.5">
            <a:extLst>
              <a:ext uri="{FF2B5EF4-FFF2-40B4-BE49-F238E27FC236}">
                <a16:creationId xmlns:a16="http://schemas.microsoft.com/office/drawing/2014/main" id="{7CFF790C-D64B-27FA-C605-AABF8E04A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07198" y="0"/>
            <a:ext cx="984802" cy="153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715A38-7876-D854-EBAC-B6A580D327E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568246"/>
            <a:ext cx="1529408" cy="899652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1A6CE1D-51FE-3E7D-5162-37BA7D28A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12143"/>
            <a:ext cx="2709333" cy="152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2197EAA-CCC5-E817-483F-60C77E191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80388"/>
            <a:ext cx="2709333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D4B236A-2DAC-0E11-DDBC-019B9C364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2490" y="0"/>
            <a:ext cx="2709333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1B2E2E0-E060-C16B-F13F-469D72A46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6110" y="0"/>
            <a:ext cx="2735009" cy="153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2692F9D-E68A-6289-A41F-6325E0DEA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428" y="0"/>
            <a:ext cx="121920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87BE3B-391C-6B10-9E81-FF45CC340A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55071" y="2041293"/>
            <a:ext cx="7334250" cy="3419475"/>
          </a:xfrm>
          <a:prstGeom prst="rect">
            <a:avLst/>
          </a:prstGeom>
          <a:ln w="127000" cap="sq">
            <a:solidFill>
              <a:schemeClr val="accent3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0417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23742CE-1E45-A9D2-4C91-80A055EC2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Components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74BCB74-97E0-6EB9-66AD-69D1F75D52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algn="ctr"/>
            <a:r>
              <a:rPr lang="en-US"/>
              <a:t>Self-Monitoring Form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DE39CEC-7A7D-0FB7-542C-76A86D3C81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0000" lnSpcReduction="20000"/>
          </a:bodyPr>
          <a:lstStyle/>
          <a:p>
            <a:pPr algn="ctr"/>
            <a:r>
              <a:rPr lang="en-US"/>
              <a:t>Individualized Cognitive Behavior Therapy Plan </a:t>
            </a:r>
          </a:p>
          <a:p>
            <a:pPr algn="ctr"/>
            <a:r>
              <a:rPr lang="en-US"/>
              <a:t>(including – safety plan if needed) 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657EDE3C-6D0C-8BA1-D38D-BF51B4CE6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886" y="2505075"/>
            <a:ext cx="5106915" cy="3945962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:a16="http://schemas.microsoft.com/office/drawing/2014/main" id="{A2DE8254-9E9E-CF42-96E9-A5E64C74A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2928" y="2505075"/>
            <a:ext cx="3048986" cy="394596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odule 6.5">
            <a:extLst>
              <a:ext uri="{FF2B5EF4-FFF2-40B4-BE49-F238E27FC236}">
                <a16:creationId xmlns:a16="http://schemas.microsoft.com/office/drawing/2014/main" id="{3862FAE7-0DDD-04F9-D4F7-1CB7619AE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07198" y="0"/>
            <a:ext cx="984802" cy="153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51315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E622D-A819-CB83-F920-BC01B8305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Social Validity &amp; Treatment Integrity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D75D07-C6F6-3193-8852-81C498ECB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90E8B302-829E-7B8D-20A6-8FE55AC70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433" y="1697180"/>
            <a:ext cx="3123105" cy="4041886"/>
          </a:xfrm>
          <a:prstGeom prst="rect">
            <a:avLst/>
          </a:prstGeom>
          <a:ln w="127000" cap="sq">
            <a:solidFill>
              <a:schemeClr val="accent5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A7C9655C-F5DE-D592-3C50-565CCF4AC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1819" y="1697181"/>
            <a:ext cx="3313349" cy="4041885"/>
          </a:xfrm>
          <a:prstGeom prst="rect">
            <a:avLst/>
          </a:prstGeom>
          <a:ln w="127000" cap="sq">
            <a:solidFill>
              <a:schemeClr val="accent5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31C7B5C-AE2F-397A-9BCF-CDA26D15F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2927" y="1697181"/>
            <a:ext cx="3123105" cy="4041885"/>
          </a:xfrm>
          <a:prstGeom prst="rect">
            <a:avLst/>
          </a:prstGeom>
          <a:ln w="127000" cap="sq">
            <a:solidFill>
              <a:schemeClr val="accent5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B46ED1-9492-84D3-0C00-26D12E6CDB02}"/>
              </a:ext>
            </a:extLst>
          </p:cNvPr>
          <p:cNvCxnSpPr/>
          <p:nvPr/>
        </p:nvCxnSpPr>
        <p:spPr>
          <a:xfrm>
            <a:off x="900344" y="2148398"/>
            <a:ext cx="189612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03D76F-EEB7-2828-4DE7-479E563D5E4B}"/>
              </a:ext>
            </a:extLst>
          </p:cNvPr>
          <p:cNvCxnSpPr/>
          <p:nvPr/>
        </p:nvCxnSpPr>
        <p:spPr>
          <a:xfrm>
            <a:off x="4699578" y="2255692"/>
            <a:ext cx="189612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EB756C-A0DB-A1DB-35B1-BCE59D18C4E1}"/>
              </a:ext>
            </a:extLst>
          </p:cNvPr>
          <p:cNvCxnSpPr/>
          <p:nvPr/>
        </p:nvCxnSpPr>
        <p:spPr>
          <a:xfrm>
            <a:off x="8376823" y="2274164"/>
            <a:ext cx="189612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Module 6.5">
            <a:extLst>
              <a:ext uri="{FF2B5EF4-FFF2-40B4-BE49-F238E27FC236}">
                <a16:creationId xmlns:a16="http://schemas.microsoft.com/office/drawing/2014/main" id="{F8B3C486-3ADF-18D5-D5DD-24026C3DF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07198" y="0"/>
            <a:ext cx="984802" cy="153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33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odule 6.5">
            <a:extLst>
              <a:ext uri="{FF2B5EF4-FFF2-40B4-BE49-F238E27FC236}">
                <a16:creationId xmlns:a16="http://schemas.microsoft.com/office/drawing/2014/main" id="{D6C7F60F-313F-15C3-E1CC-99E4859E5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07198" y="0"/>
            <a:ext cx="984802" cy="153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7FBF3E7C-7904-4F9A-C289-95AB6E808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1152" y="0"/>
            <a:ext cx="5299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775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7FBF3E7C-7904-4F9A-C289-95AB6E808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5055" y="-357556"/>
            <a:ext cx="8406118" cy="1087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353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7FBF3E7C-7904-4F9A-C289-95AB6E808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5055" y="-4670228"/>
            <a:ext cx="8406118" cy="1087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363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66E7560-23EF-ED54-8640-F09B746A1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7906" y="536140"/>
            <a:ext cx="6995401" cy="5405139"/>
          </a:xfrm>
          <a:prstGeom prst="rect">
            <a:avLst/>
          </a:prstGeom>
          <a:ln w="127000" cap="sq">
            <a:solidFill>
              <a:schemeClr val="accent5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8669D5-73C4-C6ED-2BC4-FF7784C0C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836" y="3540070"/>
            <a:ext cx="5811746" cy="2308158"/>
          </a:xfrm>
          <a:prstGeom prst="rect">
            <a:avLst/>
          </a:prstGeom>
          <a:ln w="127000" cap="sq">
            <a:solidFill>
              <a:schemeClr val="accent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2" descr="Module 6.5">
            <a:extLst>
              <a:ext uri="{FF2B5EF4-FFF2-40B4-BE49-F238E27FC236}">
                <a16:creationId xmlns:a16="http://schemas.microsoft.com/office/drawing/2014/main" id="{341420A8-9B56-30F7-D6D8-0EF411646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07198" y="0"/>
            <a:ext cx="984802" cy="153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64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F3DE1-1E4D-0EDB-C3F4-0ABAB8C22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426CEC54-FBEA-E653-18DC-BE00C9941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245" y="221941"/>
            <a:ext cx="4956093" cy="641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99EAE07E-402A-9572-F27D-C7FD17AF4C8E}"/>
              </a:ext>
            </a:extLst>
          </p:cNvPr>
          <p:cNvSpPr/>
          <p:nvPr/>
        </p:nvSpPr>
        <p:spPr>
          <a:xfrm>
            <a:off x="5388746" y="1260629"/>
            <a:ext cx="1091953" cy="7812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1649C5-D699-50DF-4353-9C7ADAB9A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750" y="3020531"/>
            <a:ext cx="1109568" cy="816935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51A540E7-87A5-83E6-11B4-21D5818FD88A}"/>
              </a:ext>
            </a:extLst>
          </p:cNvPr>
          <p:cNvSpPr/>
          <p:nvPr/>
        </p:nvSpPr>
        <p:spPr>
          <a:xfrm>
            <a:off x="5427365" y="4776691"/>
            <a:ext cx="1091953" cy="7812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D58D517-97F4-91D9-FEAC-599C4AE88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8111" y="221939"/>
            <a:ext cx="4956093" cy="641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6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B15ED71B-64C6-65FA-2257-AF5A1215F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Talk Time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A0380CCF-33DC-D384-2140-4D8E28AA770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Which strategies would you like to explore</a:t>
            </a:r>
          </a:p>
          <a:p>
            <a:pPr lvl="1"/>
            <a:r>
              <a:rPr lang="en-US" sz="2000">
                <a:solidFill>
                  <a:prstClr val="black"/>
                </a:solidFill>
                <a:latin typeface="Arial" panose="020B0604020202020204"/>
              </a:rPr>
              <a:t>Tier 2 strategies as Tier 3 supports</a:t>
            </a:r>
          </a:p>
          <a:p>
            <a:pPr lvl="1"/>
            <a:r>
              <a:rPr lang="en-US" sz="2000">
                <a:solidFill>
                  <a:prstClr val="black"/>
                </a:solidFill>
                <a:latin typeface="Arial" panose="020B0604020202020204"/>
              </a:rPr>
              <a:t>Cognitive Behavioral Therapy (CBT)</a:t>
            </a:r>
          </a:p>
          <a:p>
            <a:pPr lvl="1"/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Community Partners</a:t>
            </a:r>
          </a:p>
          <a:p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How could you collaborate with families to support students with internalizing concerns?</a:t>
            </a:r>
          </a:p>
          <a:p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endParaRPr lang="en-US" sz="2400"/>
          </a:p>
        </p:txBody>
      </p:sp>
      <p:pic>
        <p:nvPicPr>
          <p:cNvPr id="2" name="Picture 47">
            <a:extLst>
              <a:ext uri="{FF2B5EF4-FFF2-40B4-BE49-F238E27FC236}">
                <a16:creationId xmlns:a16="http://schemas.microsoft.com/office/drawing/2014/main" id="{18B94CF0-2674-4869-B55A-C155C1631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64219" y="5021279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6">
            <a:extLst>
              <a:ext uri="{FF2B5EF4-FFF2-40B4-BE49-F238E27FC236}">
                <a16:creationId xmlns:a16="http://schemas.microsoft.com/office/drawing/2014/main" id="{D08840A9-2B55-4E5A-9DDA-314BBC836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64219" y="5021279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5">
            <a:extLst>
              <a:ext uri="{FF2B5EF4-FFF2-40B4-BE49-F238E27FC236}">
                <a16:creationId xmlns:a16="http://schemas.microsoft.com/office/drawing/2014/main" id="{3462F65E-2563-4970-B2C3-3286D18A0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64219" y="5021279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4">
            <a:extLst>
              <a:ext uri="{FF2B5EF4-FFF2-40B4-BE49-F238E27FC236}">
                <a16:creationId xmlns:a16="http://schemas.microsoft.com/office/drawing/2014/main" id="{DE4AE3CC-0822-4EF9-9A1C-D91E2C005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64219" y="5021279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3">
            <a:extLst>
              <a:ext uri="{FF2B5EF4-FFF2-40B4-BE49-F238E27FC236}">
                <a16:creationId xmlns:a16="http://schemas.microsoft.com/office/drawing/2014/main" id="{4A2C9BD1-C982-436E-BCBE-6E457C635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64219" y="5021279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1">
            <a:extLst>
              <a:ext uri="{FF2B5EF4-FFF2-40B4-BE49-F238E27FC236}">
                <a16:creationId xmlns:a16="http://schemas.microsoft.com/office/drawing/2014/main" id="{7D66EF99-1813-4250-ACF2-081BA51D6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64219" y="5021279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0">
            <a:extLst>
              <a:ext uri="{FF2B5EF4-FFF2-40B4-BE49-F238E27FC236}">
                <a16:creationId xmlns:a16="http://schemas.microsoft.com/office/drawing/2014/main" id="{1DE960E7-C73F-473D-8B0B-F2C23018F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64219" y="5021279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9">
            <a:extLst>
              <a:ext uri="{FF2B5EF4-FFF2-40B4-BE49-F238E27FC236}">
                <a16:creationId xmlns:a16="http://schemas.microsoft.com/office/drawing/2014/main" id="{81067CD6-71C6-417C-93C2-409BD0A7A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64219" y="5021279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8">
            <a:extLst>
              <a:ext uri="{FF2B5EF4-FFF2-40B4-BE49-F238E27FC236}">
                <a16:creationId xmlns:a16="http://schemas.microsoft.com/office/drawing/2014/main" id="{3B9E6E3B-D7DB-4DED-ADDC-9B88AACFF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64219" y="5021279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3">
            <a:extLst>
              <a:ext uri="{FF2B5EF4-FFF2-40B4-BE49-F238E27FC236}">
                <a16:creationId xmlns:a16="http://schemas.microsoft.com/office/drawing/2014/main" id="{3BFBDFAB-1269-4339-8E68-567F96364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64219" y="5021279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6">
            <a:extLst>
              <a:ext uri="{FF2B5EF4-FFF2-40B4-BE49-F238E27FC236}">
                <a16:creationId xmlns:a16="http://schemas.microsoft.com/office/drawing/2014/main" id="{12B03C41-BEF6-44CB-9ADD-7F1848B57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64219" y="5021279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2">
            <a:extLst>
              <a:ext uri="{FF2B5EF4-FFF2-40B4-BE49-F238E27FC236}">
                <a16:creationId xmlns:a16="http://schemas.microsoft.com/office/drawing/2014/main" id="{6DDD500C-0BF3-47A8-91EC-8A64D392E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64219" y="5021279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Module 6.5">
            <a:extLst>
              <a:ext uri="{FF2B5EF4-FFF2-40B4-BE49-F238E27FC236}">
                <a16:creationId xmlns:a16="http://schemas.microsoft.com/office/drawing/2014/main" id="{79BF589D-B109-92AA-5F64-DA90C7E50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5368" y="768673"/>
            <a:ext cx="3268060" cy="510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44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i3T">
  <a:themeElements>
    <a:clrScheme name="Ci3T">
      <a:dk1>
        <a:sysClr val="windowText" lastClr="000000"/>
      </a:dk1>
      <a:lt1>
        <a:sysClr val="window" lastClr="FFFFFF"/>
      </a:lt1>
      <a:dk2>
        <a:srgbClr val="283375"/>
      </a:dk2>
      <a:lt2>
        <a:srgbClr val="B3B3B3"/>
      </a:lt2>
      <a:accent1>
        <a:srgbClr val="37B34A"/>
      </a:accent1>
      <a:accent2>
        <a:srgbClr val="FFF100"/>
      </a:accent2>
      <a:accent3>
        <a:srgbClr val="EC1C24"/>
      </a:accent3>
      <a:accent4>
        <a:srgbClr val="4D4D4D"/>
      </a:accent4>
      <a:accent5>
        <a:srgbClr val="2F4E6D"/>
      </a:accent5>
      <a:accent6>
        <a:srgbClr val="356D3C"/>
      </a:accent6>
      <a:hlink>
        <a:srgbClr val="283375"/>
      </a:hlink>
      <a:folHlink>
        <a:srgbClr val="4D4D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83677B5B0B0743AE3E22A6626261DC" ma:contentTypeVersion="20" ma:contentTypeDescription="Create a new document." ma:contentTypeScope="" ma:versionID="29442306dd28b4f4618d6a7864ea70b0">
  <xsd:schema xmlns:xsd="http://www.w3.org/2001/XMLSchema" xmlns:xs="http://www.w3.org/2001/XMLSchema" xmlns:p="http://schemas.microsoft.com/office/2006/metadata/properties" xmlns:ns2="f117d89c-0b9e-4b5f-a216-a1782ae2e190" xmlns:ns3="b2af0b1c-cec5-42ee-8e19-5b6536638d6b" targetNamespace="http://schemas.microsoft.com/office/2006/metadata/properties" ma:root="true" ma:fieldsID="a3a0bbe145a4a1222339ba483705fd6f" ns2:_="" ns3:_="">
    <xsd:import namespace="f117d89c-0b9e-4b5f-a216-a1782ae2e190"/>
    <xsd:import namespace="b2af0b1c-cec5-42ee-8e19-5b6536638d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17d89c-0b9e-4b5f-a216-a1782ae2e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5c2c5899-478d-4689-af14-80570c5f1c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af0b1c-cec5-42ee-8e19-5b6536638d6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3351a59-a0b1-4782-9b21-00e9abcd0980}" ma:internalName="TaxCatchAll" ma:showField="CatchAllData" ma:web="b2af0b1c-cec5-42ee-8e19-5b6536638d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2af0b1c-cec5-42ee-8e19-5b6536638d6b" xsi:nil="true"/>
    <lcf76f155ced4ddcb4097134ff3c332f xmlns="f117d89c-0b9e-4b5f-a216-a1782ae2e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8FDBAC0-8979-49AF-AFAD-094A5D547A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17d89c-0b9e-4b5f-a216-a1782ae2e190"/>
    <ds:schemaRef ds:uri="b2af0b1c-cec5-42ee-8e19-5b6536638d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D7CC1B7-66EB-47CE-B68C-EECED86C43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F777F3-6079-4545-82A1-8899C1BF4B17}">
  <ds:schemaRefs>
    <ds:schemaRef ds:uri="http://purl.org/dc/elements/1.1/"/>
    <ds:schemaRef ds:uri="b2af0b1c-cec5-42ee-8e19-5b6536638d6b"/>
    <ds:schemaRef ds:uri="http://purl.org/dc/dcmitype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f117d89c-0b9e-4b5f-a216-a1782ae2e190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Ci3T</Template>
  <TotalTime>33</TotalTime>
  <Words>4842</Words>
  <Application>Microsoft Office PowerPoint</Application>
  <PresentationFormat>Widescreen</PresentationFormat>
  <Paragraphs>955</Paragraphs>
  <Slides>113</Slides>
  <Notes>37</Notes>
  <HiddenSlides>4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113</vt:i4>
      </vt:variant>
    </vt:vector>
  </HeadingPairs>
  <TitlesOfParts>
    <vt:vector size="125" baseType="lpstr">
      <vt:lpstr>Arial</vt:lpstr>
      <vt:lpstr>Calibri</vt:lpstr>
      <vt:lpstr>Calibri Light</vt:lpstr>
      <vt:lpstr>Century Gothic</vt:lpstr>
      <vt:lpstr>Courier New</vt:lpstr>
      <vt:lpstr>Franklin Gothic Demi</vt:lpstr>
      <vt:lpstr>Helvetica Neue</vt:lpstr>
      <vt:lpstr>System Font Regular</vt:lpstr>
      <vt:lpstr>Times New Roman</vt:lpstr>
      <vt:lpstr>Wingdings</vt:lpstr>
      <vt:lpstr>Ci3T</vt:lpstr>
      <vt:lpstr>Office Theme</vt:lpstr>
      <vt:lpstr>Tertiary (Tier 3) Interventions  in Ci3T Models:  Logistics and Illustrations</vt:lpstr>
      <vt:lpstr>Renaming: School Initials + First and Last Name</vt:lpstr>
      <vt:lpstr>PowerPoint Presentation</vt:lpstr>
      <vt:lpstr>Let’s Connect on Social Media!</vt:lpstr>
      <vt:lpstr>Ci3T Professional Learning Calendar</vt:lpstr>
      <vt:lpstr>PowerPoint Presentation</vt:lpstr>
      <vt:lpstr>Agenda </vt:lpstr>
      <vt:lpstr>Welcome</vt:lpstr>
      <vt:lpstr>The Journey of Ci3T: Respectful Partnerships</vt:lpstr>
      <vt:lpstr>PowerPoint Presentation</vt:lpstr>
      <vt:lpstr>Overview of Tertiary (Tier 3) Interventions in Ci3T Models: Data-informed Decision-making</vt:lpstr>
      <vt:lpstr>PowerPoint Presentation</vt:lpstr>
      <vt:lpstr>Ci3T Implementation Manual</vt:lpstr>
      <vt:lpstr>PowerPoint Presentation</vt:lpstr>
      <vt:lpstr>Ci3T: Integrated Lesson Planning</vt:lpstr>
      <vt:lpstr>Essential Components of  Primary Prevention Efforts</vt:lpstr>
      <vt:lpstr>PowerPoint Presentation</vt:lpstr>
      <vt:lpstr>PowerPoint Presentation</vt:lpstr>
      <vt:lpstr>PowerPoint Presentation</vt:lpstr>
      <vt:lpstr>Winter 2022 SRSS-Externalizing Results – Elementary School Level</vt:lpstr>
      <vt:lpstr>Winter 2022 SRSS-Internalizing Results – Elementary School Level</vt:lpstr>
      <vt:lpstr>Winter 2022 SRSS-Externalizing Results – Middle School Level</vt:lpstr>
      <vt:lpstr>Winter 2022 SRSS-Internalizing Results – Middle School Level</vt:lpstr>
      <vt:lpstr>Winter 2022 SRSS-Externalizing Results – High School Level</vt:lpstr>
      <vt:lpstr>Winter 2022 SRSS-Internalizing Results – High School Level</vt:lpstr>
      <vt:lpstr>PowerPoint Presentation</vt:lpstr>
      <vt:lpstr>Building a Ci3T Tier Library</vt:lpstr>
      <vt:lpstr>PowerPoint Presentation</vt:lpstr>
      <vt:lpstr>Illustrations: Supporting Students with Intensive Intervention Needs</vt:lpstr>
      <vt:lpstr>Illustrations: Supporting Students with Intensive Intervention Needs</vt:lpstr>
      <vt:lpstr>PowerPoint Presentation</vt:lpstr>
      <vt:lpstr>PowerPoint Presentation</vt:lpstr>
      <vt:lpstr>Sample Intervention Grid</vt:lpstr>
      <vt:lpstr>PowerPoint Presentation</vt:lpstr>
      <vt:lpstr>Managing Acting Out Behaviors</vt:lpstr>
      <vt:lpstr>PowerPoint Presentation</vt:lpstr>
      <vt:lpstr>PowerPoint Presentation</vt:lpstr>
      <vt:lpstr>Change the Behavioral Momentum (Nevin, 1970)</vt:lpstr>
      <vt:lpstr>Stages of the Acting Out Cycle Colvin (1992)</vt:lpstr>
      <vt:lpstr>Managing Acting Out Behavior: Seven Phases</vt:lpstr>
      <vt:lpstr>Phase 1: Calm</vt:lpstr>
      <vt:lpstr>Phase 1: Calm</vt:lpstr>
      <vt:lpstr>Strategies</vt:lpstr>
      <vt:lpstr>Pitfalls</vt:lpstr>
      <vt:lpstr>Phase 2: Trigger</vt:lpstr>
      <vt:lpstr>Phase 2: Trigger Overall behavior involve a series of unresolved problems. </vt:lpstr>
      <vt:lpstr>Strategies</vt:lpstr>
      <vt:lpstr>PowerPoint Presentation</vt:lpstr>
      <vt:lpstr>Pitfalls</vt:lpstr>
      <vt:lpstr>Phase 3: Agitation</vt:lpstr>
      <vt:lpstr>Phase 3: Agitation Overall behavior is unfocused, off task, and distracted.</vt:lpstr>
      <vt:lpstr>Strategies</vt:lpstr>
      <vt:lpstr>Pitfalls</vt:lpstr>
      <vt:lpstr>Phase 4: Acceleration</vt:lpstr>
      <vt:lpstr>Phase 4: Acceleration</vt:lpstr>
      <vt:lpstr>Strategies</vt:lpstr>
      <vt:lpstr>Pitfalls</vt:lpstr>
      <vt:lpstr>Phase 5: Peak</vt:lpstr>
      <vt:lpstr>Phase 5: Peak</vt:lpstr>
      <vt:lpstr>Strategies</vt:lpstr>
      <vt:lpstr>Pitfalls</vt:lpstr>
      <vt:lpstr>Phase 6: De-Escalation</vt:lpstr>
      <vt:lpstr>Phase 6: De-Escalation</vt:lpstr>
      <vt:lpstr>Strategies</vt:lpstr>
      <vt:lpstr>Pitfalls</vt:lpstr>
      <vt:lpstr>Phase 7: Recovery</vt:lpstr>
      <vt:lpstr>Phase 7: Recovery</vt:lpstr>
      <vt:lpstr>Strategies</vt:lpstr>
      <vt:lpstr>Debriefing Session</vt:lpstr>
      <vt:lpstr>Pitfalls</vt:lpstr>
      <vt:lpstr>Tier 3: Building a De-escalation Plan</vt:lpstr>
      <vt:lpstr>Planning</vt:lpstr>
      <vt:lpstr>How do I create an individualized de-escalation plan?</vt:lpstr>
      <vt:lpstr>How do I create an individualized de-escalation plan?</vt:lpstr>
      <vt:lpstr>Sample Intervention Grid</vt:lpstr>
      <vt:lpstr>Talk Time</vt:lpstr>
      <vt:lpstr>Illustrations: Supporting Students with Intensive Intervention Needs</vt:lpstr>
      <vt:lpstr>What are Internalizing Behaviors?</vt:lpstr>
      <vt:lpstr>PowerPoint Presentation</vt:lpstr>
      <vt:lpstr>PowerPoint Presentation</vt:lpstr>
      <vt:lpstr>Identifying Tier 3 Supports for  Internalizing Behaviors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Additional Components</vt:lpstr>
      <vt:lpstr>Social Validity &amp; Treatment Integrity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Talk Time</vt:lpstr>
      <vt:lpstr>Exploring Other Tertiary (Tier 3) Interventions in Ci3T Models</vt:lpstr>
      <vt:lpstr>PowerPoint Presentation</vt:lpstr>
      <vt:lpstr>Functional Assessment-based Interventions (FABI)</vt:lpstr>
      <vt:lpstr>Let’s Chat</vt:lpstr>
      <vt:lpstr>Wrapping Up and Moving Forward</vt:lpstr>
      <vt:lpstr>Project EMPOWER - Enhanced</vt:lpstr>
      <vt:lpstr>PowerPoint Presentation</vt:lpstr>
      <vt:lpstr>PowerPoint Presentation</vt:lpstr>
      <vt:lpstr>Ci3T Trainer and Coaches Calls</vt:lpstr>
      <vt:lpstr>Ci3T Professional Learning Calendar</vt:lpstr>
      <vt:lpstr>Sustaining and Disseminating Professional Learning</vt:lpstr>
      <vt:lpstr>Accessing Project EMPOWER Professional Learning</vt:lpstr>
      <vt:lpstr>Wrapping Up &amp; Previewing Next Session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Royer, David J</dc:creator>
  <cp:lastModifiedBy>Bernard, Allison M</cp:lastModifiedBy>
  <cp:revision>1</cp:revision>
  <dcterms:created xsi:type="dcterms:W3CDTF">2020-08-09T02:04:37Z</dcterms:created>
  <dcterms:modified xsi:type="dcterms:W3CDTF">2024-01-17T19:14:50Z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0x010100AA83677B5B0B0743AE3E22A6626261DC</vt:lpwstr>
  </property>
  <property fmtid="{D5CDD505-2E9C-101B-9397-08002B2CF9AE}" pid="3" name="MediaServiceImageTags">
    <vt:lpwstr/>
  </property>
</Properties>
</file>