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Lst>
  <p:notesMasterIdLst>
    <p:notesMasterId r:id="rId109"/>
  </p:notesMasterIdLst>
  <p:handoutMasterIdLst>
    <p:handoutMasterId r:id="rId110"/>
  </p:handoutMasterIdLst>
  <p:sldIdLst>
    <p:sldId id="334" r:id="rId6"/>
    <p:sldId id="1529" r:id="rId7"/>
    <p:sldId id="1856" r:id="rId8"/>
    <p:sldId id="1634" r:id="rId9"/>
    <p:sldId id="335" r:id="rId10"/>
    <p:sldId id="1642" r:id="rId11"/>
    <p:sldId id="1610" r:id="rId12"/>
    <p:sldId id="1316" r:id="rId13"/>
    <p:sldId id="1656" r:id="rId14"/>
    <p:sldId id="1509" r:id="rId15"/>
    <p:sldId id="681" r:id="rId16"/>
    <p:sldId id="337" r:id="rId17"/>
    <p:sldId id="1779" r:id="rId18"/>
    <p:sldId id="1858" r:id="rId19"/>
    <p:sldId id="888" r:id="rId20"/>
    <p:sldId id="1668" r:id="rId21"/>
    <p:sldId id="1615" r:id="rId22"/>
    <p:sldId id="1410" r:id="rId23"/>
    <p:sldId id="1731" r:id="rId24"/>
    <p:sldId id="1732" r:id="rId25"/>
    <p:sldId id="1809" r:id="rId26"/>
    <p:sldId id="1662" r:id="rId27"/>
    <p:sldId id="1810" r:id="rId28"/>
    <p:sldId id="1811" r:id="rId29"/>
    <p:sldId id="1812" r:id="rId30"/>
    <p:sldId id="1813" r:id="rId31"/>
    <p:sldId id="1814" r:id="rId32"/>
    <p:sldId id="1815" r:id="rId33"/>
    <p:sldId id="1816" r:id="rId34"/>
    <p:sldId id="1819" r:id="rId35"/>
    <p:sldId id="1781" r:id="rId36"/>
    <p:sldId id="1821" r:id="rId37"/>
    <p:sldId id="1822" r:id="rId38"/>
    <p:sldId id="1823" r:id="rId39"/>
    <p:sldId id="1826" r:id="rId40"/>
    <p:sldId id="1827" r:id="rId41"/>
    <p:sldId id="1828" r:id="rId42"/>
    <p:sldId id="1829" r:id="rId43"/>
    <p:sldId id="1666" r:id="rId44"/>
    <p:sldId id="1782" r:id="rId45"/>
    <p:sldId id="1783" r:id="rId46"/>
    <p:sldId id="1626" r:id="rId47"/>
    <p:sldId id="1778" r:id="rId48"/>
    <p:sldId id="1584" r:id="rId49"/>
    <p:sldId id="1697" r:id="rId50"/>
    <p:sldId id="1616" r:id="rId51"/>
    <p:sldId id="1895" r:id="rId52"/>
    <p:sldId id="1896" r:id="rId53"/>
    <p:sldId id="1897" r:id="rId54"/>
    <p:sldId id="1898" r:id="rId55"/>
    <p:sldId id="1899" r:id="rId56"/>
    <p:sldId id="278" r:id="rId57"/>
    <p:sldId id="271" r:id="rId58"/>
    <p:sldId id="287" r:id="rId59"/>
    <p:sldId id="282" r:id="rId60"/>
    <p:sldId id="1862" r:id="rId61"/>
    <p:sldId id="267" r:id="rId62"/>
    <p:sldId id="1863" r:id="rId63"/>
    <p:sldId id="274" r:id="rId64"/>
    <p:sldId id="1864" r:id="rId65"/>
    <p:sldId id="1865" r:id="rId66"/>
    <p:sldId id="1866" r:id="rId67"/>
    <p:sldId id="1867" r:id="rId68"/>
    <p:sldId id="1700" r:id="rId69"/>
    <p:sldId id="1619" r:id="rId70"/>
    <p:sldId id="1620" r:id="rId71"/>
    <p:sldId id="1698" r:id="rId72"/>
    <p:sldId id="338" r:id="rId73"/>
    <p:sldId id="1901" r:id="rId74"/>
    <p:sldId id="1830" r:id="rId75"/>
    <p:sldId id="1096" r:id="rId76"/>
    <p:sldId id="1104" r:id="rId77"/>
    <p:sldId id="1859" r:id="rId78"/>
    <p:sldId id="1726" r:id="rId79"/>
    <p:sldId id="1725" r:id="rId80"/>
    <p:sldId id="891" r:id="rId81"/>
    <p:sldId id="1051" r:id="rId82"/>
    <p:sldId id="1052" r:id="rId83"/>
    <p:sldId id="930" r:id="rId84"/>
    <p:sldId id="1798" r:id="rId85"/>
    <p:sldId id="1772" r:id="rId86"/>
    <p:sldId id="1860" r:id="rId87"/>
    <p:sldId id="1621" r:id="rId88"/>
    <p:sldId id="1651" r:id="rId89"/>
    <p:sldId id="1835" r:id="rId90"/>
    <p:sldId id="1836" r:id="rId91"/>
    <p:sldId id="1837" r:id="rId92"/>
    <p:sldId id="900" r:id="rId93"/>
    <p:sldId id="1552" r:id="rId94"/>
    <p:sldId id="812" r:id="rId95"/>
    <p:sldId id="1556" r:id="rId96"/>
    <p:sldId id="1785" r:id="rId97"/>
    <p:sldId id="1555" r:id="rId98"/>
    <p:sldId id="1900" r:id="rId99"/>
    <p:sldId id="1841" r:id="rId100"/>
    <p:sldId id="339" r:id="rId101"/>
    <p:sldId id="1625" r:id="rId102"/>
    <p:sldId id="1653" r:id="rId103"/>
    <p:sldId id="1527" r:id="rId104"/>
    <p:sldId id="1654" r:id="rId105"/>
    <p:sldId id="1838" r:id="rId106"/>
    <p:sldId id="1839" r:id="rId107"/>
    <p:sldId id="1861"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CFEB26C-AEB3-4309-8B6C-5D5812EFD1C5}">
          <p14:sldIdLst>
            <p14:sldId id="334"/>
            <p14:sldId id="1529"/>
            <p14:sldId id="1856"/>
            <p14:sldId id="1634"/>
            <p14:sldId id="335"/>
            <p14:sldId id="1642"/>
          </p14:sldIdLst>
        </p14:section>
        <p14:section name="Welcome" id="{259337DC-E969-4FEF-9E8C-A88E5A2D91FE}">
          <p14:sldIdLst>
            <p14:sldId id="1610"/>
            <p14:sldId id="1316"/>
            <p14:sldId id="1656"/>
            <p14:sldId id="1509"/>
            <p14:sldId id="681"/>
          </p14:sldIdLst>
        </p14:section>
        <p14:section name="Review your School’s Social Validity &amp; Treatment Integrity Data" id="{67885E4E-8385-4DF2-9936-A47B618D01E1}">
          <p14:sldIdLst>
            <p14:sldId id="337"/>
            <p14:sldId id="1779"/>
            <p14:sldId id="1858"/>
            <p14:sldId id="888"/>
            <p14:sldId id="1668"/>
            <p14:sldId id="1615"/>
            <p14:sldId id="1410"/>
            <p14:sldId id="1731"/>
            <p14:sldId id="1732"/>
            <p14:sldId id="1809"/>
            <p14:sldId id="1662"/>
            <p14:sldId id="1810"/>
            <p14:sldId id="1811"/>
            <p14:sldId id="1812"/>
            <p14:sldId id="1813"/>
            <p14:sldId id="1814"/>
            <p14:sldId id="1815"/>
            <p14:sldId id="1816"/>
            <p14:sldId id="1819"/>
            <p14:sldId id="1781"/>
            <p14:sldId id="1821"/>
            <p14:sldId id="1822"/>
            <p14:sldId id="1823"/>
            <p14:sldId id="1826"/>
            <p14:sldId id="1827"/>
            <p14:sldId id="1828"/>
            <p14:sldId id="1829"/>
            <p14:sldId id="1666"/>
            <p14:sldId id="1782"/>
            <p14:sldId id="1783"/>
            <p14:sldId id="1626"/>
            <p14:sldId id="1778"/>
            <p14:sldId id="1584"/>
            <p14:sldId id="1697"/>
          </p14:sldIdLst>
        </p14:section>
        <p14:section name="Review your School’s Spring Screening Data" id="{D9A35149-90BD-41A5-A8D6-BF7ADAA0012A}">
          <p14:sldIdLst>
            <p14:sldId id="1616"/>
            <p14:sldId id="1895"/>
            <p14:sldId id="1896"/>
            <p14:sldId id="1897"/>
            <p14:sldId id="1898"/>
            <p14:sldId id="1899"/>
            <p14:sldId id="278"/>
            <p14:sldId id="271"/>
            <p14:sldId id="287"/>
            <p14:sldId id="282"/>
            <p14:sldId id="1862"/>
            <p14:sldId id="267"/>
            <p14:sldId id="1863"/>
            <p14:sldId id="274"/>
            <p14:sldId id="1864"/>
            <p14:sldId id="1865"/>
            <p14:sldId id="1866"/>
            <p14:sldId id="1867"/>
            <p14:sldId id="1700"/>
            <p14:sldId id="1619"/>
            <p14:sldId id="1620"/>
            <p14:sldId id="1698"/>
          </p14:sldIdLst>
        </p14:section>
        <p14:section name="Planning for the Year Ahead 2023-2024" id="{8C7CBCC8-FACC-43EE-8685-CD336BBBB6CC}">
          <p14:sldIdLst>
            <p14:sldId id="338"/>
            <p14:sldId id="1901"/>
            <p14:sldId id="1830"/>
            <p14:sldId id="1096"/>
            <p14:sldId id="1104"/>
            <p14:sldId id="1859"/>
            <p14:sldId id="1726"/>
            <p14:sldId id="1725"/>
            <p14:sldId id="891"/>
            <p14:sldId id="1051"/>
            <p14:sldId id="1052"/>
            <p14:sldId id="930"/>
            <p14:sldId id="1798"/>
            <p14:sldId id="1772"/>
            <p14:sldId id="1860"/>
          </p14:sldIdLst>
        </p14:section>
        <p14:section name="Focusing on Data-Informed Professional Learning" id="{A45C29DC-6722-4BEA-9D79-7975BDAB2CD9}">
          <p14:sldIdLst>
            <p14:sldId id="1621"/>
            <p14:sldId id="1651"/>
            <p14:sldId id="1835"/>
            <p14:sldId id="1836"/>
            <p14:sldId id="1837"/>
            <p14:sldId id="900"/>
            <p14:sldId id="1552"/>
            <p14:sldId id="812"/>
            <p14:sldId id="1556"/>
            <p14:sldId id="1785"/>
            <p14:sldId id="1555"/>
            <p14:sldId id="1900"/>
            <p14:sldId id="1841"/>
          </p14:sldIdLst>
        </p14:section>
        <p14:section name="Wrapping up and Moving Forward" id="{0DD4CFA3-BA10-45B9-A718-8DBA36E3FF78}">
          <p14:sldIdLst>
            <p14:sldId id="339"/>
            <p14:sldId id="1625"/>
            <p14:sldId id="1653"/>
            <p14:sldId id="1527"/>
            <p14:sldId id="1654"/>
            <p14:sldId id="1838"/>
            <p14:sldId id="1839"/>
            <p14:sldId id="18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3B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41EAC-42AE-6B46-95A2-7243E648AE28}" v="1" dt="2024-04-08T19:26:04.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sorterViewPr>
    <p:cViewPr>
      <p:scale>
        <a:sx n="1" d="1"/>
        <a:sy n="1" d="1"/>
      </p:scale>
      <p:origin x="0" y="-15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handoutMaster" Target="handoutMasters/handoutMaster1.xml"/><Relationship Id="rId115"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F3E5D04E-32C0-4CF4-9334-EA1AC9BF0407}"/>
    <pc:docChg chg="modSld">
      <pc:chgData name="Bernard, Allison M" userId="7cd67125-3436-42b8-b83a-bbe37ba15a4e" providerId="ADAL" clId="{F3E5D04E-32C0-4CF4-9334-EA1AC9BF0407}" dt="2024-03-18T20:42:24.855" v="0" actId="1076"/>
      <pc:docMkLst>
        <pc:docMk/>
      </pc:docMkLst>
      <pc:sldChg chg="modSp mod">
        <pc:chgData name="Bernard, Allison M" userId="7cd67125-3436-42b8-b83a-bbe37ba15a4e" providerId="ADAL" clId="{F3E5D04E-32C0-4CF4-9334-EA1AC9BF0407}" dt="2024-03-18T20:42:24.855" v="0" actId="1076"/>
        <pc:sldMkLst>
          <pc:docMk/>
          <pc:sldMk cId="1367704684" sldId="1847"/>
        </pc:sldMkLst>
        <pc:spChg chg="mod">
          <ac:chgData name="Bernard, Allison M" userId="7cd67125-3436-42b8-b83a-bbe37ba15a4e" providerId="ADAL" clId="{F3E5D04E-32C0-4CF4-9334-EA1AC9BF0407}" dt="2024-03-18T20:42:24.855" v="0" actId="1076"/>
          <ac:spMkLst>
            <pc:docMk/>
            <pc:sldMk cId="1367704684" sldId="1847"/>
            <ac:spMk id="3" creationId="{9D34908E-84B9-8C0C-5D03-CC3166D959BA}"/>
          </ac:spMkLst>
        </pc:spChg>
      </pc:sldChg>
    </pc:docChg>
  </pc:docChgLst>
  <pc:docChgLst>
    <pc:chgData name="Lane, Kathleen" userId="d8586a00-d571-4eeb-bfc3-f42bf250439e" providerId="ADAL" clId="{7337E8AC-695F-4155-A48E-218B0E38BC70}"/>
    <pc:docChg chg="undo custSel addSld delSld modSld modSection">
      <pc:chgData name="Lane, Kathleen" userId="d8586a00-d571-4eeb-bfc3-f42bf250439e" providerId="ADAL" clId="{7337E8AC-695F-4155-A48E-218B0E38BC70}" dt="2022-12-22T15:47:11.714" v="108" actId="27636"/>
      <pc:docMkLst>
        <pc:docMk/>
      </pc:docMkLst>
      <pc:sldChg chg="add del">
        <pc:chgData name="Lane, Kathleen" userId="d8586a00-d571-4eeb-bfc3-f42bf250439e" providerId="ADAL" clId="{7337E8AC-695F-4155-A48E-218B0E38BC70}" dt="2022-12-20T14:41:35.702" v="97"/>
        <pc:sldMkLst>
          <pc:docMk/>
          <pc:sldMk cId="1222509459" sldId="258"/>
        </pc:sldMkLst>
      </pc:sldChg>
      <pc:sldChg chg="add del">
        <pc:chgData name="Lane, Kathleen" userId="d8586a00-d571-4eeb-bfc3-f42bf250439e" providerId="ADAL" clId="{7337E8AC-695F-4155-A48E-218B0E38BC70}" dt="2022-12-20T14:41:35.702" v="97"/>
        <pc:sldMkLst>
          <pc:docMk/>
          <pc:sldMk cId="3935407531" sldId="260"/>
        </pc:sldMkLst>
      </pc:sldChg>
      <pc:sldChg chg="add del">
        <pc:chgData name="Lane, Kathleen" userId="d8586a00-d571-4eeb-bfc3-f42bf250439e" providerId="ADAL" clId="{7337E8AC-695F-4155-A48E-218B0E38BC70}" dt="2022-12-20T14:41:35.702" v="97"/>
        <pc:sldMkLst>
          <pc:docMk/>
          <pc:sldMk cId="433265206" sldId="261"/>
        </pc:sldMkLst>
      </pc:sldChg>
      <pc:sldChg chg="add del">
        <pc:chgData name="Lane, Kathleen" userId="d8586a00-d571-4eeb-bfc3-f42bf250439e" providerId="ADAL" clId="{7337E8AC-695F-4155-A48E-218B0E38BC70}" dt="2022-12-20T14:41:35.702" v="97"/>
        <pc:sldMkLst>
          <pc:docMk/>
          <pc:sldMk cId="3446338316" sldId="262"/>
        </pc:sldMkLst>
      </pc:sldChg>
      <pc:sldChg chg="add del">
        <pc:chgData name="Lane, Kathleen" userId="d8586a00-d571-4eeb-bfc3-f42bf250439e" providerId="ADAL" clId="{7337E8AC-695F-4155-A48E-218B0E38BC70}" dt="2022-12-20T14:41:35.702" v="97"/>
        <pc:sldMkLst>
          <pc:docMk/>
          <pc:sldMk cId="3294199401" sldId="264"/>
        </pc:sldMkLst>
      </pc:sldChg>
      <pc:sldChg chg="add del">
        <pc:chgData name="Lane, Kathleen" userId="d8586a00-d571-4eeb-bfc3-f42bf250439e" providerId="ADAL" clId="{7337E8AC-695F-4155-A48E-218B0E38BC70}" dt="2022-12-20T14:41:35.702" v="97"/>
        <pc:sldMkLst>
          <pc:docMk/>
          <pc:sldMk cId="0" sldId="267"/>
        </pc:sldMkLst>
      </pc:sldChg>
      <pc:sldChg chg="add del">
        <pc:chgData name="Lane, Kathleen" userId="d8586a00-d571-4eeb-bfc3-f42bf250439e" providerId="ADAL" clId="{7337E8AC-695F-4155-A48E-218B0E38BC70}" dt="2022-12-20T14:41:35.702" v="97"/>
        <pc:sldMkLst>
          <pc:docMk/>
          <pc:sldMk cId="0" sldId="277"/>
        </pc:sldMkLst>
      </pc:sldChg>
      <pc:sldChg chg="add del">
        <pc:chgData name="Lane, Kathleen" userId="d8586a00-d571-4eeb-bfc3-f42bf250439e" providerId="ADAL" clId="{7337E8AC-695F-4155-A48E-218B0E38BC70}" dt="2022-12-20T14:41:35.702" v="97"/>
        <pc:sldMkLst>
          <pc:docMk/>
          <pc:sldMk cId="1946058005" sldId="322"/>
        </pc:sldMkLst>
      </pc:sldChg>
      <pc:sldChg chg="add del">
        <pc:chgData name="Lane, Kathleen" userId="d8586a00-d571-4eeb-bfc3-f42bf250439e" providerId="ADAL" clId="{7337E8AC-695F-4155-A48E-218B0E38BC70}" dt="2022-12-20T14:41:35.702" v="97"/>
        <pc:sldMkLst>
          <pc:docMk/>
          <pc:sldMk cId="1379366872" sldId="340"/>
        </pc:sldMkLst>
      </pc:sldChg>
      <pc:sldChg chg="add del">
        <pc:chgData name="Lane, Kathleen" userId="d8586a00-d571-4eeb-bfc3-f42bf250439e" providerId="ADAL" clId="{7337E8AC-695F-4155-A48E-218B0E38BC70}" dt="2022-12-20T14:41:35.702" v="97"/>
        <pc:sldMkLst>
          <pc:docMk/>
          <pc:sldMk cId="1214524682" sldId="341"/>
        </pc:sldMkLst>
      </pc:sldChg>
      <pc:sldChg chg="modSp mod">
        <pc:chgData name="Lane, Kathleen" userId="d8586a00-d571-4eeb-bfc3-f42bf250439e" providerId="ADAL" clId="{7337E8AC-695F-4155-A48E-218B0E38BC70}" dt="2022-12-20T14:43:54.167" v="107" actId="1076"/>
        <pc:sldMkLst>
          <pc:docMk/>
          <pc:sldMk cId="1936975617" sldId="812"/>
        </pc:sldMkLst>
        <pc:spChg chg="mod">
          <ac:chgData name="Lane, Kathleen" userId="d8586a00-d571-4eeb-bfc3-f42bf250439e" providerId="ADAL" clId="{7337E8AC-695F-4155-A48E-218B0E38BC70}" dt="2022-12-20T14:43:54.167" v="107" actId="1076"/>
          <ac:spMkLst>
            <pc:docMk/>
            <pc:sldMk cId="1936975617" sldId="812"/>
            <ac:spMk id="8" creationId="{D0F4F26D-2A20-FC88-F85D-AD65867A303A}"/>
          </ac:spMkLst>
        </pc:spChg>
      </pc:sldChg>
      <pc:sldChg chg="modSp del mod">
        <pc:chgData name="Lane, Kathleen" userId="d8586a00-d571-4eeb-bfc3-f42bf250439e" providerId="ADAL" clId="{7337E8AC-695F-4155-A48E-218B0E38BC70}" dt="2022-12-20T14:43:13.391" v="106" actId="47"/>
        <pc:sldMkLst>
          <pc:docMk/>
          <pc:sldMk cId="4214553397" sldId="842"/>
        </pc:sldMkLst>
        <pc:spChg chg="mod">
          <ac:chgData name="Lane, Kathleen" userId="d8586a00-d571-4eeb-bfc3-f42bf250439e" providerId="ADAL" clId="{7337E8AC-695F-4155-A48E-218B0E38BC70}" dt="2022-12-20T14:43:11.476" v="105" actId="1076"/>
          <ac:spMkLst>
            <pc:docMk/>
            <pc:sldMk cId="4214553397" sldId="842"/>
            <ac:spMk id="6" creationId="{5316A0C1-DAC9-E15A-36BC-2A7912E4AF42}"/>
          </ac:spMkLst>
        </pc:spChg>
      </pc:sldChg>
      <pc:sldChg chg="add del">
        <pc:chgData name="Lane, Kathleen" userId="d8586a00-d571-4eeb-bfc3-f42bf250439e" providerId="ADAL" clId="{7337E8AC-695F-4155-A48E-218B0E38BC70}" dt="2022-12-20T14:41:35.702" v="97"/>
        <pc:sldMkLst>
          <pc:docMk/>
          <pc:sldMk cId="735325854" sldId="927"/>
        </pc:sldMkLst>
      </pc:sldChg>
      <pc:sldChg chg="add del">
        <pc:chgData name="Lane, Kathleen" userId="d8586a00-d571-4eeb-bfc3-f42bf250439e" providerId="ADAL" clId="{7337E8AC-695F-4155-A48E-218B0E38BC70}" dt="2022-12-20T14:41:35.702" v="97"/>
        <pc:sldMkLst>
          <pc:docMk/>
          <pc:sldMk cId="2723005328" sldId="929"/>
        </pc:sldMkLst>
      </pc:sldChg>
      <pc:sldChg chg="add del">
        <pc:chgData name="Lane, Kathleen" userId="d8586a00-d571-4eeb-bfc3-f42bf250439e" providerId="ADAL" clId="{7337E8AC-695F-4155-A48E-218B0E38BC70}" dt="2022-12-20T14:41:35.702" v="97"/>
        <pc:sldMkLst>
          <pc:docMk/>
          <pc:sldMk cId="3850467017" sldId="930"/>
        </pc:sldMkLst>
      </pc:sldChg>
      <pc:sldChg chg="add del">
        <pc:chgData name="Lane, Kathleen" userId="d8586a00-d571-4eeb-bfc3-f42bf250439e" providerId="ADAL" clId="{7337E8AC-695F-4155-A48E-218B0E38BC70}" dt="2022-12-20T14:41:35.702" v="97"/>
        <pc:sldMkLst>
          <pc:docMk/>
          <pc:sldMk cId="3350262613" sldId="951"/>
        </pc:sldMkLst>
      </pc:sldChg>
      <pc:sldChg chg="add del">
        <pc:chgData name="Lane, Kathleen" userId="d8586a00-d571-4eeb-bfc3-f42bf250439e" providerId="ADAL" clId="{7337E8AC-695F-4155-A48E-218B0E38BC70}" dt="2022-12-20T14:41:35.702" v="97"/>
        <pc:sldMkLst>
          <pc:docMk/>
          <pc:sldMk cId="40250592" sldId="1029"/>
        </pc:sldMkLst>
      </pc:sldChg>
      <pc:sldChg chg="add del">
        <pc:chgData name="Lane, Kathleen" userId="d8586a00-d571-4eeb-bfc3-f42bf250439e" providerId="ADAL" clId="{7337E8AC-695F-4155-A48E-218B0E38BC70}" dt="2022-12-20T14:41:35.702" v="97"/>
        <pc:sldMkLst>
          <pc:docMk/>
          <pc:sldMk cId="274596742" sldId="1051"/>
        </pc:sldMkLst>
      </pc:sldChg>
      <pc:sldChg chg="add del">
        <pc:chgData name="Lane, Kathleen" userId="d8586a00-d571-4eeb-bfc3-f42bf250439e" providerId="ADAL" clId="{7337E8AC-695F-4155-A48E-218B0E38BC70}" dt="2022-12-20T14:41:35.702" v="97"/>
        <pc:sldMkLst>
          <pc:docMk/>
          <pc:sldMk cId="1378703988" sldId="1052"/>
        </pc:sldMkLst>
      </pc:sldChg>
      <pc:sldChg chg="add del">
        <pc:chgData name="Lane, Kathleen" userId="d8586a00-d571-4eeb-bfc3-f42bf250439e" providerId="ADAL" clId="{7337E8AC-695F-4155-A48E-218B0E38BC70}" dt="2022-12-20T14:41:35.702" v="97"/>
        <pc:sldMkLst>
          <pc:docMk/>
          <pc:sldMk cId="1236674725" sldId="1094"/>
        </pc:sldMkLst>
      </pc:sldChg>
      <pc:sldChg chg="add del">
        <pc:chgData name="Lane, Kathleen" userId="d8586a00-d571-4eeb-bfc3-f42bf250439e" providerId="ADAL" clId="{7337E8AC-695F-4155-A48E-218B0E38BC70}" dt="2022-12-20T14:41:35.702" v="97"/>
        <pc:sldMkLst>
          <pc:docMk/>
          <pc:sldMk cId="3331212531" sldId="1095"/>
        </pc:sldMkLst>
      </pc:sldChg>
      <pc:sldChg chg="add del">
        <pc:chgData name="Lane, Kathleen" userId="d8586a00-d571-4eeb-bfc3-f42bf250439e" providerId="ADAL" clId="{7337E8AC-695F-4155-A48E-218B0E38BC70}" dt="2022-12-20T14:41:35.702" v="97"/>
        <pc:sldMkLst>
          <pc:docMk/>
          <pc:sldMk cId="3015259541" sldId="1107"/>
        </pc:sldMkLst>
      </pc:sldChg>
      <pc:sldChg chg="add del">
        <pc:chgData name="Lane, Kathleen" userId="d8586a00-d571-4eeb-bfc3-f42bf250439e" providerId="ADAL" clId="{7337E8AC-695F-4155-A48E-218B0E38BC70}" dt="2022-12-20T14:41:35.702" v="97"/>
        <pc:sldMkLst>
          <pc:docMk/>
          <pc:sldMk cId="761821803" sldId="1108"/>
        </pc:sldMkLst>
      </pc:sldChg>
      <pc:sldChg chg="add del">
        <pc:chgData name="Lane, Kathleen" userId="d8586a00-d571-4eeb-bfc3-f42bf250439e" providerId="ADAL" clId="{7337E8AC-695F-4155-A48E-218B0E38BC70}" dt="2022-12-20T14:41:35.702" v="97"/>
        <pc:sldMkLst>
          <pc:docMk/>
          <pc:sldMk cId="1167623656" sldId="1109"/>
        </pc:sldMkLst>
      </pc:sldChg>
      <pc:sldChg chg="add del">
        <pc:chgData name="Lane, Kathleen" userId="d8586a00-d571-4eeb-bfc3-f42bf250439e" providerId="ADAL" clId="{7337E8AC-695F-4155-A48E-218B0E38BC70}" dt="2022-12-20T14:41:35.702" v="97"/>
        <pc:sldMkLst>
          <pc:docMk/>
          <pc:sldMk cId="87010247" sldId="1110"/>
        </pc:sldMkLst>
      </pc:sldChg>
      <pc:sldChg chg="add del">
        <pc:chgData name="Lane, Kathleen" userId="d8586a00-d571-4eeb-bfc3-f42bf250439e" providerId="ADAL" clId="{7337E8AC-695F-4155-A48E-218B0E38BC70}" dt="2022-12-20T14:41:35.702" v="97"/>
        <pc:sldMkLst>
          <pc:docMk/>
          <pc:sldMk cId="3532169351" sldId="1111"/>
        </pc:sldMkLst>
      </pc:sldChg>
      <pc:sldChg chg="add del">
        <pc:chgData name="Lane, Kathleen" userId="d8586a00-d571-4eeb-bfc3-f42bf250439e" providerId="ADAL" clId="{7337E8AC-695F-4155-A48E-218B0E38BC70}" dt="2022-12-20T14:41:35.702" v="97"/>
        <pc:sldMkLst>
          <pc:docMk/>
          <pc:sldMk cId="2996260995" sldId="1112"/>
        </pc:sldMkLst>
      </pc:sldChg>
      <pc:sldChg chg="add del">
        <pc:chgData name="Lane, Kathleen" userId="d8586a00-d571-4eeb-bfc3-f42bf250439e" providerId="ADAL" clId="{7337E8AC-695F-4155-A48E-218B0E38BC70}" dt="2022-12-20T14:41:35.702" v="97"/>
        <pc:sldMkLst>
          <pc:docMk/>
          <pc:sldMk cId="973062364" sldId="1122"/>
        </pc:sldMkLst>
      </pc:sldChg>
      <pc:sldChg chg="add del">
        <pc:chgData name="Lane, Kathleen" userId="d8586a00-d571-4eeb-bfc3-f42bf250439e" providerId="ADAL" clId="{7337E8AC-695F-4155-A48E-218B0E38BC70}" dt="2022-12-20T14:41:35.702" v="97"/>
        <pc:sldMkLst>
          <pc:docMk/>
          <pc:sldMk cId="3618589603" sldId="1125"/>
        </pc:sldMkLst>
      </pc:sldChg>
      <pc:sldChg chg="add del">
        <pc:chgData name="Lane, Kathleen" userId="d8586a00-d571-4eeb-bfc3-f42bf250439e" providerId="ADAL" clId="{7337E8AC-695F-4155-A48E-218B0E38BC70}" dt="2022-12-20T14:41:35.702" v="97"/>
        <pc:sldMkLst>
          <pc:docMk/>
          <pc:sldMk cId="1841595947" sldId="1126"/>
        </pc:sldMkLst>
      </pc:sldChg>
      <pc:sldChg chg="add del">
        <pc:chgData name="Lane, Kathleen" userId="d8586a00-d571-4eeb-bfc3-f42bf250439e" providerId="ADAL" clId="{7337E8AC-695F-4155-A48E-218B0E38BC70}" dt="2022-12-20T14:41:35.702" v="97"/>
        <pc:sldMkLst>
          <pc:docMk/>
          <pc:sldMk cId="4088284866" sldId="1129"/>
        </pc:sldMkLst>
      </pc:sldChg>
      <pc:sldChg chg="add del">
        <pc:chgData name="Lane, Kathleen" userId="d8586a00-d571-4eeb-bfc3-f42bf250439e" providerId="ADAL" clId="{7337E8AC-695F-4155-A48E-218B0E38BC70}" dt="2022-12-20T14:41:35.702" v="97"/>
        <pc:sldMkLst>
          <pc:docMk/>
          <pc:sldMk cId="3958504117" sldId="1130"/>
        </pc:sldMkLst>
      </pc:sldChg>
      <pc:sldChg chg="add del">
        <pc:chgData name="Lane, Kathleen" userId="d8586a00-d571-4eeb-bfc3-f42bf250439e" providerId="ADAL" clId="{7337E8AC-695F-4155-A48E-218B0E38BC70}" dt="2022-12-20T14:41:35.702" v="97"/>
        <pc:sldMkLst>
          <pc:docMk/>
          <pc:sldMk cId="2927978011" sldId="1135"/>
        </pc:sldMkLst>
      </pc:sldChg>
      <pc:sldChg chg="add del">
        <pc:chgData name="Lane, Kathleen" userId="d8586a00-d571-4eeb-bfc3-f42bf250439e" providerId="ADAL" clId="{7337E8AC-695F-4155-A48E-218B0E38BC70}" dt="2022-12-20T14:41:35.702" v="97"/>
        <pc:sldMkLst>
          <pc:docMk/>
          <pc:sldMk cId="3505865709" sldId="1136"/>
        </pc:sldMkLst>
      </pc:sldChg>
      <pc:sldChg chg="add del">
        <pc:chgData name="Lane, Kathleen" userId="d8586a00-d571-4eeb-bfc3-f42bf250439e" providerId="ADAL" clId="{7337E8AC-695F-4155-A48E-218B0E38BC70}" dt="2022-12-20T14:41:35.702" v="97"/>
        <pc:sldMkLst>
          <pc:docMk/>
          <pc:sldMk cId="1957697153" sldId="1137"/>
        </pc:sldMkLst>
      </pc:sldChg>
      <pc:sldChg chg="add del">
        <pc:chgData name="Lane, Kathleen" userId="d8586a00-d571-4eeb-bfc3-f42bf250439e" providerId="ADAL" clId="{7337E8AC-695F-4155-A48E-218B0E38BC70}" dt="2022-12-20T14:41:35.702" v="97"/>
        <pc:sldMkLst>
          <pc:docMk/>
          <pc:sldMk cId="2769551429" sldId="1163"/>
        </pc:sldMkLst>
      </pc:sldChg>
      <pc:sldChg chg="add del">
        <pc:chgData name="Lane, Kathleen" userId="d8586a00-d571-4eeb-bfc3-f42bf250439e" providerId="ADAL" clId="{7337E8AC-695F-4155-A48E-218B0E38BC70}" dt="2022-12-20T14:41:35.702" v="97"/>
        <pc:sldMkLst>
          <pc:docMk/>
          <pc:sldMk cId="1203233725" sldId="1164"/>
        </pc:sldMkLst>
      </pc:sldChg>
      <pc:sldChg chg="add del">
        <pc:chgData name="Lane, Kathleen" userId="d8586a00-d571-4eeb-bfc3-f42bf250439e" providerId="ADAL" clId="{7337E8AC-695F-4155-A48E-218B0E38BC70}" dt="2022-12-20T14:41:35.702" v="97"/>
        <pc:sldMkLst>
          <pc:docMk/>
          <pc:sldMk cId="325440945" sldId="1165"/>
        </pc:sldMkLst>
      </pc:sldChg>
      <pc:sldChg chg="add del">
        <pc:chgData name="Lane, Kathleen" userId="d8586a00-d571-4eeb-bfc3-f42bf250439e" providerId="ADAL" clId="{7337E8AC-695F-4155-A48E-218B0E38BC70}" dt="2022-12-20T14:41:35.702" v="97"/>
        <pc:sldMkLst>
          <pc:docMk/>
          <pc:sldMk cId="280758818" sldId="1166"/>
        </pc:sldMkLst>
      </pc:sldChg>
      <pc:sldChg chg="add del">
        <pc:chgData name="Lane, Kathleen" userId="d8586a00-d571-4eeb-bfc3-f42bf250439e" providerId="ADAL" clId="{7337E8AC-695F-4155-A48E-218B0E38BC70}" dt="2022-12-20T14:41:35.702" v="97"/>
        <pc:sldMkLst>
          <pc:docMk/>
          <pc:sldMk cId="1431490253" sldId="1167"/>
        </pc:sldMkLst>
      </pc:sldChg>
      <pc:sldChg chg="add del">
        <pc:chgData name="Lane, Kathleen" userId="d8586a00-d571-4eeb-bfc3-f42bf250439e" providerId="ADAL" clId="{7337E8AC-695F-4155-A48E-218B0E38BC70}" dt="2022-12-20T14:41:35.702" v="97"/>
        <pc:sldMkLst>
          <pc:docMk/>
          <pc:sldMk cId="2994101766" sldId="1408"/>
        </pc:sldMkLst>
      </pc:sldChg>
      <pc:sldChg chg="add del">
        <pc:chgData name="Lane, Kathleen" userId="d8586a00-d571-4eeb-bfc3-f42bf250439e" providerId="ADAL" clId="{7337E8AC-695F-4155-A48E-218B0E38BC70}" dt="2022-12-20T14:41:35.702" v="97"/>
        <pc:sldMkLst>
          <pc:docMk/>
          <pc:sldMk cId="4206840694" sldId="1428"/>
        </pc:sldMkLst>
      </pc:sldChg>
      <pc:sldChg chg="add del">
        <pc:chgData name="Lane, Kathleen" userId="d8586a00-d571-4eeb-bfc3-f42bf250439e" providerId="ADAL" clId="{7337E8AC-695F-4155-A48E-218B0E38BC70}" dt="2022-12-20T14:41:35.702" v="97"/>
        <pc:sldMkLst>
          <pc:docMk/>
          <pc:sldMk cId="3251266266" sldId="1448"/>
        </pc:sldMkLst>
      </pc:sldChg>
      <pc:sldChg chg="add del">
        <pc:chgData name="Lane, Kathleen" userId="d8586a00-d571-4eeb-bfc3-f42bf250439e" providerId="ADAL" clId="{7337E8AC-695F-4155-A48E-218B0E38BC70}" dt="2022-12-20T14:41:35.702" v="97"/>
        <pc:sldMkLst>
          <pc:docMk/>
          <pc:sldMk cId="1486301564" sldId="1450"/>
        </pc:sldMkLst>
      </pc:sldChg>
      <pc:sldChg chg="add del">
        <pc:chgData name="Lane, Kathleen" userId="d8586a00-d571-4eeb-bfc3-f42bf250439e" providerId="ADAL" clId="{7337E8AC-695F-4155-A48E-218B0E38BC70}" dt="2022-12-20T14:41:35.702" v="97"/>
        <pc:sldMkLst>
          <pc:docMk/>
          <pc:sldMk cId="4147889224" sldId="1451"/>
        </pc:sldMkLst>
      </pc:sldChg>
      <pc:sldChg chg="add del">
        <pc:chgData name="Lane, Kathleen" userId="d8586a00-d571-4eeb-bfc3-f42bf250439e" providerId="ADAL" clId="{7337E8AC-695F-4155-A48E-218B0E38BC70}" dt="2022-12-20T14:41:35.702" v="97"/>
        <pc:sldMkLst>
          <pc:docMk/>
          <pc:sldMk cId="4046534620" sldId="1452"/>
        </pc:sldMkLst>
      </pc:sldChg>
      <pc:sldChg chg="add del">
        <pc:chgData name="Lane, Kathleen" userId="d8586a00-d571-4eeb-bfc3-f42bf250439e" providerId="ADAL" clId="{7337E8AC-695F-4155-A48E-218B0E38BC70}" dt="2022-12-20T14:41:44.385" v="98"/>
        <pc:sldMkLst>
          <pc:docMk/>
          <pc:sldMk cId="2601743110" sldId="1487"/>
        </pc:sldMkLst>
      </pc:sldChg>
      <pc:sldChg chg="add del">
        <pc:chgData name="Lane, Kathleen" userId="d8586a00-d571-4eeb-bfc3-f42bf250439e" providerId="ADAL" clId="{7337E8AC-695F-4155-A48E-218B0E38BC70}" dt="2022-12-20T14:41:35.702" v="97"/>
        <pc:sldMkLst>
          <pc:docMk/>
          <pc:sldMk cId="1538077358" sldId="1509"/>
        </pc:sldMkLst>
      </pc:sldChg>
      <pc:sldChg chg="add">
        <pc:chgData name="Lane, Kathleen" userId="d8586a00-d571-4eeb-bfc3-f42bf250439e" providerId="ADAL" clId="{7337E8AC-695F-4155-A48E-218B0E38BC70}" dt="2022-12-20T14:42:03.709" v="99"/>
        <pc:sldMkLst>
          <pc:docMk/>
          <pc:sldMk cId="2212180674" sldId="1527"/>
        </pc:sldMkLst>
      </pc:sldChg>
      <pc:sldChg chg="add del">
        <pc:chgData name="Lane, Kathleen" userId="d8586a00-d571-4eeb-bfc3-f42bf250439e" providerId="ADAL" clId="{7337E8AC-695F-4155-A48E-218B0E38BC70}" dt="2022-12-20T14:41:44.385" v="98"/>
        <pc:sldMkLst>
          <pc:docMk/>
          <pc:sldMk cId="2203340649" sldId="1551"/>
        </pc:sldMkLst>
      </pc:sldChg>
      <pc:sldChg chg="add del">
        <pc:chgData name="Lane, Kathleen" userId="d8586a00-d571-4eeb-bfc3-f42bf250439e" providerId="ADAL" clId="{7337E8AC-695F-4155-A48E-218B0E38BC70}" dt="2022-12-20T14:41:35.702" v="97"/>
        <pc:sldMkLst>
          <pc:docMk/>
          <pc:sldMk cId="3697368815" sldId="1586"/>
        </pc:sldMkLst>
      </pc:sldChg>
      <pc:sldChg chg="add del">
        <pc:chgData name="Lane, Kathleen" userId="d8586a00-d571-4eeb-bfc3-f42bf250439e" providerId="ADAL" clId="{7337E8AC-695F-4155-A48E-218B0E38BC70}" dt="2022-12-20T14:41:35.702" v="97"/>
        <pc:sldMkLst>
          <pc:docMk/>
          <pc:sldMk cId="2535699167" sldId="1591"/>
        </pc:sldMkLst>
      </pc:sldChg>
      <pc:sldChg chg="add del">
        <pc:chgData name="Lane, Kathleen" userId="d8586a00-d571-4eeb-bfc3-f42bf250439e" providerId="ADAL" clId="{7337E8AC-695F-4155-A48E-218B0E38BC70}" dt="2022-12-20T14:41:35.702" v="97"/>
        <pc:sldMkLst>
          <pc:docMk/>
          <pc:sldMk cId="681357722" sldId="1594"/>
        </pc:sldMkLst>
      </pc:sldChg>
      <pc:sldChg chg="add del">
        <pc:chgData name="Lane, Kathleen" userId="d8586a00-d571-4eeb-bfc3-f42bf250439e" providerId="ADAL" clId="{7337E8AC-695F-4155-A48E-218B0E38BC70}" dt="2022-12-20T14:41:35.702" v="97"/>
        <pc:sldMkLst>
          <pc:docMk/>
          <pc:sldMk cId="4063457441" sldId="1628"/>
        </pc:sldMkLst>
      </pc:sldChg>
      <pc:sldChg chg="add del">
        <pc:chgData name="Lane, Kathleen" userId="d8586a00-d571-4eeb-bfc3-f42bf250439e" providerId="ADAL" clId="{7337E8AC-695F-4155-A48E-218B0E38BC70}" dt="2022-12-20T14:41:35.702" v="97"/>
        <pc:sldMkLst>
          <pc:docMk/>
          <pc:sldMk cId="3106563145" sldId="1631"/>
        </pc:sldMkLst>
      </pc:sldChg>
      <pc:sldChg chg="add del">
        <pc:chgData name="Lane, Kathleen" userId="d8586a00-d571-4eeb-bfc3-f42bf250439e" providerId="ADAL" clId="{7337E8AC-695F-4155-A48E-218B0E38BC70}" dt="2022-12-20T14:41:35.702" v="97"/>
        <pc:sldMkLst>
          <pc:docMk/>
          <pc:sldMk cId="1787855055" sldId="1637"/>
        </pc:sldMkLst>
      </pc:sldChg>
      <pc:sldChg chg="add del">
        <pc:chgData name="Lane, Kathleen" userId="d8586a00-d571-4eeb-bfc3-f42bf250439e" providerId="ADAL" clId="{7337E8AC-695F-4155-A48E-218B0E38BC70}" dt="2022-12-20T14:41:35.702" v="97"/>
        <pc:sldMkLst>
          <pc:docMk/>
          <pc:sldMk cId="2218676400" sldId="1650"/>
        </pc:sldMkLst>
      </pc:sldChg>
      <pc:sldChg chg="delSp modSp mod">
        <pc:chgData name="Lane, Kathleen" userId="d8586a00-d571-4eeb-bfc3-f42bf250439e" providerId="ADAL" clId="{7337E8AC-695F-4155-A48E-218B0E38BC70}" dt="2022-12-20T14:40:48.144" v="95" actId="21"/>
        <pc:sldMkLst>
          <pc:docMk/>
          <pc:sldMk cId="3067682113" sldId="1654"/>
        </pc:sldMkLst>
        <pc:spChg chg="mod">
          <ac:chgData name="Lane, Kathleen" userId="d8586a00-d571-4eeb-bfc3-f42bf250439e" providerId="ADAL" clId="{7337E8AC-695F-4155-A48E-218B0E38BC70}" dt="2022-12-20T14:40:44.105" v="94" actId="20577"/>
          <ac:spMkLst>
            <pc:docMk/>
            <pc:sldMk cId="3067682113" sldId="1654"/>
            <ac:spMk id="6" creationId="{00000000-0000-0000-0000-000000000000}"/>
          </ac:spMkLst>
        </pc:spChg>
        <pc:spChg chg="del">
          <ac:chgData name="Lane, Kathleen" userId="d8586a00-d571-4eeb-bfc3-f42bf250439e" providerId="ADAL" clId="{7337E8AC-695F-4155-A48E-218B0E38BC70}" dt="2022-12-20T14:40:48.144" v="95" actId="21"/>
          <ac:spMkLst>
            <pc:docMk/>
            <pc:sldMk cId="3067682113" sldId="1654"/>
            <ac:spMk id="7" creationId="{37DD5E79-E06B-F9C2-076A-FAAAD39CF28E}"/>
          </ac:spMkLst>
        </pc:spChg>
      </pc:sldChg>
      <pc:sldChg chg="add del">
        <pc:chgData name="Lane, Kathleen" userId="d8586a00-d571-4eeb-bfc3-f42bf250439e" providerId="ADAL" clId="{7337E8AC-695F-4155-A48E-218B0E38BC70}" dt="2022-12-20T14:41:35.702" v="97"/>
        <pc:sldMkLst>
          <pc:docMk/>
          <pc:sldMk cId="3203914519" sldId="1657"/>
        </pc:sldMkLst>
      </pc:sldChg>
      <pc:sldChg chg="add del">
        <pc:chgData name="Lane, Kathleen" userId="d8586a00-d571-4eeb-bfc3-f42bf250439e" providerId="ADAL" clId="{7337E8AC-695F-4155-A48E-218B0E38BC70}" dt="2022-12-20T14:41:35.702" v="97"/>
        <pc:sldMkLst>
          <pc:docMk/>
          <pc:sldMk cId="283624003" sldId="1670"/>
        </pc:sldMkLst>
      </pc:sldChg>
      <pc:sldChg chg="add del">
        <pc:chgData name="Lane, Kathleen" userId="d8586a00-d571-4eeb-bfc3-f42bf250439e" providerId="ADAL" clId="{7337E8AC-695F-4155-A48E-218B0E38BC70}" dt="2022-12-20T14:41:35.702" v="97"/>
        <pc:sldMkLst>
          <pc:docMk/>
          <pc:sldMk cId="1519929176" sldId="1671"/>
        </pc:sldMkLst>
      </pc:sldChg>
      <pc:sldChg chg="add del">
        <pc:chgData name="Lane, Kathleen" userId="d8586a00-d571-4eeb-bfc3-f42bf250439e" providerId="ADAL" clId="{7337E8AC-695F-4155-A48E-218B0E38BC70}" dt="2022-12-20T14:41:35.702" v="97"/>
        <pc:sldMkLst>
          <pc:docMk/>
          <pc:sldMk cId="4046627010" sldId="1672"/>
        </pc:sldMkLst>
      </pc:sldChg>
      <pc:sldChg chg="add del">
        <pc:chgData name="Lane, Kathleen" userId="d8586a00-d571-4eeb-bfc3-f42bf250439e" providerId="ADAL" clId="{7337E8AC-695F-4155-A48E-218B0E38BC70}" dt="2022-12-20T14:41:35.702" v="97"/>
        <pc:sldMkLst>
          <pc:docMk/>
          <pc:sldMk cId="350987641" sldId="1673"/>
        </pc:sldMkLst>
      </pc:sldChg>
      <pc:sldChg chg="add del">
        <pc:chgData name="Lane, Kathleen" userId="d8586a00-d571-4eeb-bfc3-f42bf250439e" providerId="ADAL" clId="{7337E8AC-695F-4155-A48E-218B0E38BC70}" dt="2022-12-20T14:41:35.702" v="97"/>
        <pc:sldMkLst>
          <pc:docMk/>
          <pc:sldMk cId="3592895014" sldId="1674"/>
        </pc:sldMkLst>
      </pc:sldChg>
      <pc:sldChg chg="add del">
        <pc:chgData name="Lane, Kathleen" userId="d8586a00-d571-4eeb-bfc3-f42bf250439e" providerId="ADAL" clId="{7337E8AC-695F-4155-A48E-218B0E38BC70}" dt="2022-12-20T14:41:35.702" v="97"/>
        <pc:sldMkLst>
          <pc:docMk/>
          <pc:sldMk cId="112283027" sldId="1675"/>
        </pc:sldMkLst>
      </pc:sldChg>
      <pc:sldChg chg="add del">
        <pc:chgData name="Lane, Kathleen" userId="d8586a00-d571-4eeb-bfc3-f42bf250439e" providerId="ADAL" clId="{7337E8AC-695F-4155-A48E-218B0E38BC70}" dt="2022-12-20T14:41:35.702" v="97"/>
        <pc:sldMkLst>
          <pc:docMk/>
          <pc:sldMk cId="3177934791" sldId="1694"/>
        </pc:sldMkLst>
      </pc:sldChg>
      <pc:sldChg chg="add del">
        <pc:chgData name="Lane, Kathleen" userId="d8586a00-d571-4eeb-bfc3-f42bf250439e" providerId="ADAL" clId="{7337E8AC-695F-4155-A48E-218B0E38BC70}" dt="2022-12-20T14:41:35.702" v="97"/>
        <pc:sldMkLst>
          <pc:docMk/>
          <pc:sldMk cId="1348061867" sldId="1726"/>
        </pc:sldMkLst>
      </pc:sldChg>
      <pc:sldChg chg="add del">
        <pc:chgData name="Lane, Kathleen" userId="d8586a00-d571-4eeb-bfc3-f42bf250439e" providerId="ADAL" clId="{7337E8AC-695F-4155-A48E-218B0E38BC70}" dt="2022-12-20T14:41:35.702" v="97"/>
        <pc:sldMkLst>
          <pc:docMk/>
          <pc:sldMk cId="21672445" sldId="1736"/>
        </pc:sldMkLst>
      </pc:sldChg>
      <pc:sldChg chg="add del">
        <pc:chgData name="Lane, Kathleen" userId="d8586a00-d571-4eeb-bfc3-f42bf250439e" providerId="ADAL" clId="{7337E8AC-695F-4155-A48E-218B0E38BC70}" dt="2022-12-20T14:41:35.702" v="97"/>
        <pc:sldMkLst>
          <pc:docMk/>
          <pc:sldMk cId="424401210" sldId="1738"/>
        </pc:sldMkLst>
      </pc:sldChg>
      <pc:sldChg chg="add del">
        <pc:chgData name="Lane, Kathleen" userId="d8586a00-d571-4eeb-bfc3-f42bf250439e" providerId="ADAL" clId="{7337E8AC-695F-4155-A48E-218B0E38BC70}" dt="2022-12-20T14:41:35.702" v="97"/>
        <pc:sldMkLst>
          <pc:docMk/>
          <pc:sldMk cId="2397464458" sldId="1739"/>
        </pc:sldMkLst>
      </pc:sldChg>
      <pc:sldChg chg="add del">
        <pc:chgData name="Lane, Kathleen" userId="d8586a00-d571-4eeb-bfc3-f42bf250439e" providerId="ADAL" clId="{7337E8AC-695F-4155-A48E-218B0E38BC70}" dt="2022-12-20T14:41:35.702" v="97"/>
        <pc:sldMkLst>
          <pc:docMk/>
          <pc:sldMk cId="4133401069" sldId="1740"/>
        </pc:sldMkLst>
      </pc:sldChg>
      <pc:sldChg chg="add del">
        <pc:chgData name="Lane, Kathleen" userId="d8586a00-d571-4eeb-bfc3-f42bf250439e" providerId="ADAL" clId="{7337E8AC-695F-4155-A48E-218B0E38BC70}" dt="2022-12-20T14:41:35.702" v="97"/>
        <pc:sldMkLst>
          <pc:docMk/>
          <pc:sldMk cId="3542282042" sldId="1746"/>
        </pc:sldMkLst>
      </pc:sldChg>
      <pc:sldChg chg="add del">
        <pc:chgData name="Lane, Kathleen" userId="d8586a00-d571-4eeb-bfc3-f42bf250439e" providerId="ADAL" clId="{7337E8AC-695F-4155-A48E-218B0E38BC70}" dt="2022-12-20T14:41:35.702" v="97"/>
        <pc:sldMkLst>
          <pc:docMk/>
          <pc:sldMk cId="3136930947" sldId="1747"/>
        </pc:sldMkLst>
      </pc:sldChg>
      <pc:sldChg chg="add del">
        <pc:chgData name="Lane, Kathleen" userId="d8586a00-d571-4eeb-bfc3-f42bf250439e" providerId="ADAL" clId="{7337E8AC-695F-4155-A48E-218B0E38BC70}" dt="2022-12-20T14:41:35.702" v="97"/>
        <pc:sldMkLst>
          <pc:docMk/>
          <pc:sldMk cId="1759925495" sldId="1750"/>
        </pc:sldMkLst>
      </pc:sldChg>
      <pc:sldChg chg="add del">
        <pc:chgData name="Lane, Kathleen" userId="d8586a00-d571-4eeb-bfc3-f42bf250439e" providerId="ADAL" clId="{7337E8AC-695F-4155-A48E-218B0E38BC70}" dt="2022-12-20T14:41:35.702" v="97"/>
        <pc:sldMkLst>
          <pc:docMk/>
          <pc:sldMk cId="3986112801" sldId="1752"/>
        </pc:sldMkLst>
      </pc:sldChg>
      <pc:sldChg chg="add del">
        <pc:chgData name="Lane, Kathleen" userId="d8586a00-d571-4eeb-bfc3-f42bf250439e" providerId="ADAL" clId="{7337E8AC-695F-4155-A48E-218B0E38BC70}" dt="2022-12-20T14:41:35.702" v="97"/>
        <pc:sldMkLst>
          <pc:docMk/>
          <pc:sldMk cId="2426661622" sldId="1753"/>
        </pc:sldMkLst>
      </pc:sldChg>
      <pc:sldChg chg="add del">
        <pc:chgData name="Lane, Kathleen" userId="d8586a00-d571-4eeb-bfc3-f42bf250439e" providerId="ADAL" clId="{7337E8AC-695F-4155-A48E-218B0E38BC70}" dt="2022-12-20T14:41:35.702" v="97"/>
        <pc:sldMkLst>
          <pc:docMk/>
          <pc:sldMk cId="247470619" sldId="1754"/>
        </pc:sldMkLst>
      </pc:sldChg>
      <pc:sldChg chg="add del">
        <pc:chgData name="Lane, Kathleen" userId="d8586a00-d571-4eeb-bfc3-f42bf250439e" providerId="ADAL" clId="{7337E8AC-695F-4155-A48E-218B0E38BC70}" dt="2022-12-20T14:41:35.702" v="97"/>
        <pc:sldMkLst>
          <pc:docMk/>
          <pc:sldMk cId="1262879721" sldId="1756"/>
        </pc:sldMkLst>
      </pc:sldChg>
      <pc:sldChg chg="add del">
        <pc:chgData name="Lane, Kathleen" userId="d8586a00-d571-4eeb-bfc3-f42bf250439e" providerId="ADAL" clId="{7337E8AC-695F-4155-A48E-218B0E38BC70}" dt="2022-12-20T14:41:35.702" v="97"/>
        <pc:sldMkLst>
          <pc:docMk/>
          <pc:sldMk cId="966129199" sldId="1757"/>
        </pc:sldMkLst>
      </pc:sldChg>
      <pc:sldChg chg="add del">
        <pc:chgData name="Lane, Kathleen" userId="d8586a00-d571-4eeb-bfc3-f42bf250439e" providerId="ADAL" clId="{7337E8AC-695F-4155-A48E-218B0E38BC70}" dt="2022-12-20T14:41:35.702" v="97"/>
        <pc:sldMkLst>
          <pc:docMk/>
          <pc:sldMk cId="476791477" sldId="1758"/>
        </pc:sldMkLst>
      </pc:sldChg>
      <pc:sldChg chg="add del">
        <pc:chgData name="Lane, Kathleen" userId="d8586a00-d571-4eeb-bfc3-f42bf250439e" providerId="ADAL" clId="{7337E8AC-695F-4155-A48E-218B0E38BC70}" dt="2022-12-20T14:41:35.702" v="97"/>
        <pc:sldMkLst>
          <pc:docMk/>
          <pc:sldMk cId="3644085056" sldId="1759"/>
        </pc:sldMkLst>
      </pc:sldChg>
      <pc:sldChg chg="add del">
        <pc:chgData name="Lane, Kathleen" userId="d8586a00-d571-4eeb-bfc3-f42bf250439e" providerId="ADAL" clId="{7337E8AC-695F-4155-A48E-218B0E38BC70}" dt="2022-12-20T14:41:35.702" v="97"/>
        <pc:sldMkLst>
          <pc:docMk/>
          <pc:sldMk cId="920023726" sldId="1760"/>
        </pc:sldMkLst>
      </pc:sldChg>
      <pc:sldChg chg="add del">
        <pc:chgData name="Lane, Kathleen" userId="d8586a00-d571-4eeb-bfc3-f42bf250439e" providerId="ADAL" clId="{7337E8AC-695F-4155-A48E-218B0E38BC70}" dt="2022-12-20T14:41:35.702" v="97"/>
        <pc:sldMkLst>
          <pc:docMk/>
          <pc:sldMk cId="2058169874" sldId="1761"/>
        </pc:sldMkLst>
      </pc:sldChg>
      <pc:sldChg chg="add del">
        <pc:chgData name="Lane, Kathleen" userId="d8586a00-d571-4eeb-bfc3-f42bf250439e" providerId="ADAL" clId="{7337E8AC-695F-4155-A48E-218B0E38BC70}" dt="2022-12-20T14:41:35.702" v="97"/>
        <pc:sldMkLst>
          <pc:docMk/>
          <pc:sldMk cId="2347895252" sldId="1763"/>
        </pc:sldMkLst>
      </pc:sldChg>
      <pc:sldChg chg="add del">
        <pc:chgData name="Lane, Kathleen" userId="d8586a00-d571-4eeb-bfc3-f42bf250439e" providerId="ADAL" clId="{7337E8AC-695F-4155-A48E-218B0E38BC70}" dt="2022-12-20T14:41:35.702" v="97"/>
        <pc:sldMkLst>
          <pc:docMk/>
          <pc:sldMk cId="3386202170" sldId="1764"/>
        </pc:sldMkLst>
      </pc:sldChg>
      <pc:sldChg chg="add del">
        <pc:chgData name="Lane, Kathleen" userId="d8586a00-d571-4eeb-bfc3-f42bf250439e" providerId="ADAL" clId="{7337E8AC-695F-4155-A48E-218B0E38BC70}" dt="2022-12-20T14:41:35.702" v="97"/>
        <pc:sldMkLst>
          <pc:docMk/>
          <pc:sldMk cId="1330837439" sldId="1765"/>
        </pc:sldMkLst>
      </pc:sldChg>
      <pc:sldChg chg="add del">
        <pc:chgData name="Lane, Kathleen" userId="d8586a00-d571-4eeb-bfc3-f42bf250439e" providerId="ADAL" clId="{7337E8AC-695F-4155-A48E-218B0E38BC70}" dt="2022-12-20T14:41:35.702" v="97"/>
        <pc:sldMkLst>
          <pc:docMk/>
          <pc:sldMk cId="847437652" sldId="1766"/>
        </pc:sldMkLst>
      </pc:sldChg>
      <pc:sldChg chg="add del">
        <pc:chgData name="Lane, Kathleen" userId="d8586a00-d571-4eeb-bfc3-f42bf250439e" providerId="ADAL" clId="{7337E8AC-695F-4155-A48E-218B0E38BC70}" dt="2022-12-20T14:41:35.702" v="97"/>
        <pc:sldMkLst>
          <pc:docMk/>
          <pc:sldMk cId="3208557667" sldId="1773"/>
        </pc:sldMkLst>
      </pc:sldChg>
      <pc:sldChg chg="add del">
        <pc:chgData name="Lane, Kathleen" userId="d8586a00-d571-4eeb-bfc3-f42bf250439e" providerId="ADAL" clId="{7337E8AC-695F-4155-A48E-218B0E38BC70}" dt="2022-12-20T14:41:35.702" v="97"/>
        <pc:sldMkLst>
          <pc:docMk/>
          <pc:sldMk cId="2827719233" sldId="1774"/>
        </pc:sldMkLst>
      </pc:sldChg>
      <pc:sldChg chg="add del">
        <pc:chgData name="Lane, Kathleen" userId="d8586a00-d571-4eeb-bfc3-f42bf250439e" providerId="ADAL" clId="{7337E8AC-695F-4155-A48E-218B0E38BC70}" dt="2022-12-20T14:41:35.702" v="97"/>
        <pc:sldMkLst>
          <pc:docMk/>
          <pc:sldMk cId="892612953" sldId="1776"/>
        </pc:sldMkLst>
      </pc:sldChg>
      <pc:sldChg chg="add del">
        <pc:chgData name="Lane, Kathleen" userId="d8586a00-d571-4eeb-bfc3-f42bf250439e" providerId="ADAL" clId="{7337E8AC-695F-4155-A48E-218B0E38BC70}" dt="2022-12-20T14:41:35.702" v="97"/>
        <pc:sldMkLst>
          <pc:docMk/>
          <pc:sldMk cId="521072916" sldId="1777"/>
        </pc:sldMkLst>
      </pc:sldChg>
      <pc:sldChg chg="add del">
        <pc:chgData name="Lane, Kathleen" userId="d8586a00-d571-4eeb-bfc3-f42bf250439e" providerId="ADAL" clId="{7337E8AC-695F-4155-A48E-218B0E38BC70}" dt="2022-12-20T14:41:35.702" v="97"/>
        <pc:sldMkLst>
          <pc:docMk/>
          <pc:sldMk cId="1622404389" sldId="1784"/>
        </pc:sldMkLst>
      </pc:sldChg>
      <pc:sldChg chg="add del">
        <pc:chgData name="Lane, Kathleen" userId="d8586a00-d571-4eeb-bfc3-f42bf250439e" providerId="ADAL" clId="{7337E8AC-695F-4155-A48E-218B0E38BC70}" dt="2022-12-20T14:41:35.702" v="97"/>
        <pc:sldMkLst>
          <pc:docMk/>
          <pc:sldMk cId="2337837099" sldId="1824"/>
        </pc:sldMkLst>
      </pc:sldChg>
      <pc:sldChg chg="add del">
        <pc:chgData name="Lane, Kathleen" userId="d8586a00-d571-4eeb-bfc3-f42bf250439e" providerId="ADAL" clId="{7337E8AC-695F-4155-A48E-218B0E38BC70}" dt="2022-12-20T14:41:35.702" v="97"/>
        <pc:sldMkLst>
          <pc:docMk/>
          <pc:sldMk cId="2552384478" sldId="1825"/>
        </pc:sldMkLst>
      </pc:sldChg>
      <pc:sldChg chg="addSp delSp modSp mod setBg">
        <pc:chgData name="Lane, Kathleen" userId="d8586a00-d571-4eeb-bfc3-f42bf250439e" providerId="ADAL" clId="{7337E8AC-695F-4155-A48E-218B0E38BC70}" dt="2022-12-20T14:42:49.362" v="104" actId="26606"/>
        <pc:sldMkLst>
          <pc:docMk/>
          <pc:sldMk cId="1718087750" sldId="1839"/>
        </pc:sldMkLst>
        <pc:spChg chg="mod">
          <ac:chgData name="Lane, Kathleen" userId="d8586a00-d571-4eeb-bfc3-f42bf250439e" providerId="ADAL" clId="{7337E8AC-695F-4155-A48E-218B0E38BC70}" dt="2022-12-20T14:42:49.362" v="104" actId="26606"/>
          <ac:spMkLst>
            <pc:docMk/>
            <pc:sldMk cId="1718087750" sldId="1839"/>
            <ac:spMk id="2" creationId="{00000000-0000-0000-0000-000000000000}"/>
          </ac:spMkLst>
        </pc:spChg>
        <pc:spChg chg="mod">
          <ac:chgData name="Lane, Kathleen" userId="d8586a00-d571-4eeb-bfc3-f42bf250439e" providerId="ADAL" clId="{7337E8AC-695F-4155-A48E-218B0E38BC70}" dt="2022-12-20T14:42:49.362" v="104" actId="26606"/>
          <ac:spMkLst>
            <pc:docMk/>
            <pc:sldMk cId="1718087750" sldId="1839"/>
            <ac:spMk id="3" creationId="{00000000-0000-0000-0000-000000000000}"/>
          </ac:spMkLst>
        </pc:spChg>
        <pc:spChg chg="del">
          <ac:chgData name="Lane, Kathleen" userId="d8586a00-d571-4eeb-bfc3-f42bf250439e" providerId="ADAL" clId="{7337E8AC-695F-4155-A48E-218B0E38BC70}" dt="2022-12-20T14:42:32.960" v="100" actId="478"/>
          <ac:spMkLst>
            <pc:docMk/>
            <pc:sldMk cId="1718087750" sldId="1839"/>
            <ac:spMk id="6" creationId="{5316A0C1-DAC9-E15A-36BC-2A7912E4AF42}"/>
          </ac:spMkLst>
        </pc:spChg>
        <pc:spChg chg="add del">
          <ac:chgData name="Lane, Kathleen" userId="d8586a00-d571-4eeb-bfc3-f42bf250439e" providerId="ADAL" clId="{7337E8AC-695F-4155-A48E-218B0E38BC70}" dt="2022-12-20T14:42:49.362" v="104" actId="26606"/>
          <ac:spMkLst>
            <pc:docMk/>
            <pc:sldMk cId="1718087750" sldId="1839"/>
            <ac:spMk id="9" creationId="{B6FACB3C-9069-4791-BC5C-0DB7CD19B853}"/>
          </ac:spMkLst>
        </pc:spChg>
        <pc:spChg chg="add del">
          <ac:chgData name="Lane, Kathleen" userId="d8586a00-d571-4eeb-bfc3-f42bf250439e" providerId="ADAL" clId="{7337E8AC-695F-4155-A48E-218B0E38BC70}" dt="2022-12-20T14:42:49.362" v="104" actId="26606"/>
          <ac:spMkLst>
            <pc:docMk/>
            <pc:sldMk cId="1718087750" sldId="1839"/>
            <ac:spMk id="11" creationId="{71F2038E-D777-4B76-81DD-DD13EE91B9DD}"/>
          </ac:spMkLst>
        </pc:spChg>
        <pc:grpChg chg="add del">
          <ac:chgData name="Lane, Kathleen" userId="d8586a00-d571-4eeb-bfc3-f42bf250439e" providerId="ADAL" clId="{7337E8AC-695F-4155-A48E-218B0E38BC70}" dt="2022-12-20T14:42:49.362" v="104" actId="26606"/>
          <ac:grpSpMkLst>
            <pc:docMk/>
            <pc:sldMk cId="1718087750" sldId="1839"/>
            <ac:grpSpMk id="13" creationId="{DD354807-230F-4402-B1B9-F733A8F1F190}"/>
          </ac:grpSpMkLst>
        </pc:grpChg>
        <pc:picChg chg="add mod">
          <ac:chgData name="Lane, Kathleen" userId="d8586a00-d571-4eeb-bfc3-f42bf250439e" providerId="ADAL" clId="{7337E8AC-695F-4155-A48E-218B0E38BC70}" dt="2022-12-20T14:42:49.362" v="104" actId="26606"/>
          <ac:picMkLst>
            <pc:docMk/>
            <pc:sldMk cId="1718087750" sldId="1839"/>
            <ac:picMk id="4" creationId="{B48EE0B4-CDCD-9574-71B3-0C15758F5955}"/>
          </ac:picMkLst>
        </pc:picChg>
        <pc:picChg chg="del">
          <ac:chgData name="Lane, Kathleen" userId="d8586a00-d571-4eeb-bfc3-f42bf250439e" providerId="ADAL" clId="{7337E8AC-695F-4155-A48E-218B0E38BC70}" dt="2022-12-20T14:42:42.136" v="101" actId="478"/>
          <ac:picMkLst>
            <pc:docMk/>
            <pc:sldMk cId="1718087750" sldId="1839"/>
            <ac:picMk id="5" creationId="{00000000-0000-0000-0000-000000000000}"/>
          </ac:picMkLst>
        </pc:picChg>
      </pc:sldChg>
      <pc:sldChg chg="add del">
        <pc:chgData name="Lane, Kathleen" userId="d8586a00-d571-4eeb-bfc3-f42bf250439e" providerId="ADAL" clId="{7337E8AC-695F-4155-A48E-218B0E38BC70}" dt="2022-12-20T14:41:35.702" v="97"/>
        <pc:sldMkLst>
          <pc:docMk/>
          <pc:sldMk cId="1338961062" sldId="1840"/>
        </pc:sldMkLst>
      </pc:sldChg>
      <pc:sldChg chg="add">
        <pc:chgData name="Lane, Kathleen" userId="d8586a00-d571-4eeb-bfc3-f42bf250439e" providerId="ADAL" clId="{7337E8AC-695F-4155-A48E-218B0E38BC70}" dt="2022-12-20T14:41:44.385" v="98"/>
        <pc:sldMkLst>
          <pc:docMk/>
          <pc:sldMk cId="3761137955" sldId="1840"/>
        </pc:sldMkLst>
      </pc:sldChg>
      <pc:sldChg chg="add del">
        <pc:chgData name="Lane, Kathleen" userId="d8586a00-d571-4eeb-bfc3-f42bf250439e" providerId="ADAL" clId="{7337E8AC-695F-4155-A48E-218B0E38BC70}" dt="2022-12-20T14:41:35.702" v="97"/>
        <pc:sldMkLst>
          <pc:docMk/>
          <pc:sldMk cId="426517564" sldId="1841"/>
        </pc:sldMkLst>
      </pc:sldChg>
      <pc:sldChg chg="modSp mod">
        <pc:chgData name="Lane, Kathleen" userId="d8586a00-d571-4eeb-bfc3-f42bf250439e" providerId="ADAL" clId="{7337E8AC-695F-4155-A48E-218B0E38BC70}" dt="2022-12-22T15:47:11.714" v="108" actId="27636"/>
        <pc:sldMkLst>
          <pc:docMk/>
          <pc:sldMk cId="2030957956" sldId="1841"/>
        </pc:sldMkLst>
        <pc:spChg chg="mod">
          <ac:chgData name="Lane, Kathleen" userId="d8586a00-d571-4eeb-bfc3-f42bf250439e" providerId="ADAL" clId="{7337E8AC-695F-4155-A48E-218B0E38BC70}" dt="2022-12-22T15:47:11.714" v="108" actId="27636"/>
          <ac:spMkLst>
            <pc:docMk/>
            <pc:sldMk cId="2030957956" sldId="1841"/>
            <ac:spMk id="14" creationId="{B6C3AF90-C96E-9817-65AF-732AC09172CA}"/>
          </ac:spMkLst>
        </pc:spChg>
      </pc:sldChg>
      <pc:sldChg chg="add del">
        <pc:chgData name="Lane, Kathleen" userId="d8586a00-d571-4eeb-bfc3-f42bf250439e" providerId="ADAL" clId="{7337E8AC-695F-4155-A48E-218B0E38BC70}" dt="2022-12-20T14:41:35.702" v="97"/>
        <pc:sldMkLst>
          <pc:docMk/>
          <pc:sldMk cId="4175720126" sldId="1842"/>
        </pc:sldMkLst>
      </pc:sldChg>
      <pc:sldChg chg="add del">
        <pc:chgData name="Lane, Kathleen" userId="d8586a00-d571-4eeb-bfc3-f42bf250439e" providerId="ADAL" clId="{7337E8AC-695F-4155-A48E-218B0E38BC70}" dt="2022-12-20T14:41:35.702" v="97"/>
        <pc:sldMkLst>
          <pc:docMk/>
          <pc:sldMk cId="720811861" sldId="1843"/>
        </pc:sldMkLst>
      </pc:sldChg>
      <pc:sldChg chg="add del">
        <pc:chgData name="Lane, Kathleen" userId="d8586a00-d571-4eeb-bfc3-f42bf250439e" providerId="ADAL" clId="{7337E8AC-695F-4155-A48E-218B0E38BC70}" dt="2022-12-20T14:41:35.702" v="97"/>
        <pc:sldMkLst>
          <pc:docMk/>
          <pc:sldMk cId="171897022" sldId="1844"/>
        </pc:sldMkLst>
      </pc:sldChg>
      <pc:sldChg chg="add del">
        <pc:chgData name="Lane, Kathleen" userId="d8586a00-d571-4eeb-bfc3-f42bf250439e" providerId="ADAL" clId="{7337E8AC-695F-4155-A48E-218B0E38BC70}" dt="2022-12-20T14:41:35.702" v="97"/>
        <pc:sldMkLst>
          <pc:docMk/>
          <pc:sldMk cId="1616288857" sldId="1845"/>
        </pc:sldMkLst>
      </pc:sldChg>
      <pc:sldChg chg="add del">
        <pc:chgData name="Lane, Kathleen" userId="d8586a00-d571-4eeb-bfc3-f42bf250439e" providerId="ADAL" clId="{7337E8AC-695F-4155-A48E-218B0E38BC70}" dt="2022-12-20T14:41:35.702" v="97"/>
        <pc:sldMkLst>
          <pc:docMk/>
          <pc:sldMk cId="3285291683" sldId="1846"/>
        </pc:sldMkLst>
      </pc:sldChg>
      <pc:sldChg chg="add del">
        <pc:chgData name="Lane, Kathleen" userId="d8586a00-d571-4eeb-bfc3-f42bf250439e" providerId="ADAL" clId="{7337E8AC-695F-4155-A48E-218B0E38BC70}" dt="2022-12-20T14:41:35.702" v="97"/>
        <pc:sldMkLst>
          <pc:docMk/>
          <pc:sldMk cId="3408521842" sldId="1847"/>
        </pc:sldMkLst>
      </pc:sldChg>
      <pc:sldChg chg="add del">
        <pc:chgData name="Lane, Kathleen" userId="d8586a00-d571-4eeb-bfc3-f42bf250439e" providerId="ADAL" clId="{7337E8AC-695F-4155-A48E-218B0E38BC70}" dt="2022-12-20T14:41:35.702" v="97"/>
        <pc:sldMkLst>
          <pc:docMk/>
          <pc:sldMk cId="2471872832" sldId="1848"/>
        </pc:sldMkLst>
      </pc:sldChg>
      <pc:sldChg chg="add del">
        <pc:chgData name="Lane, Kathleen" userId="d8586a00-d571-4eeb-bfc3-f42bf250439e" providerId="ADAL" clId="{7337E8AC-695F-4155-A48E-218B0E38BC70}" dt="2022-12-20T14:41:35.702" v="97"/>
        <pc:sldMkLst>
          <pc:docMk/>
          <pc:sldMk cId="915396111" sldId="1849"/>
        </pc:sldMkLst>
      </pc:sldChg>
      <pc:sldChg chg="add del">
        <pc:chgData name="Lane, Kathleen" userId="d8586a00-d571-4eeb-bfc3-f42bf250439e" providerId="ADAL" clId="{7337E8AC-695F-4155-A48E-218B0E38BC70}" dt="2022-12-20T14:41:35.702" v="97"/>
        <pc:sldMkLst>
          <pc:docMk/>
          <pc:sldMk cId="3460013515" sldId="1850"/>
        </pc:sldMkLst>
      </pc:sldChg>
      <pc:sldChg chg="add del">
        <pc:chgData name="Lane, Kathleen" userId="d8586a00-d571-4eeb-bfc3-f42bf250439e" providerId="ADAL" clId="{7337E8AC-695F-4155-A48E-218B0E38BC70}" dt="2022-12-20T14:41:35.702" v="97"/>
        <pc:sldMkLst>
          <pc:docMk/>
          <pc:sldMk cId="2252246456" sldId="1851"/>
        </pc:sldMkLst>
      </pc:sldChg>
      <pc:sldChg chg="add del">
        <pc:chgData name="Lane, Kathleen" userId="d8586a00-d571-4eeb-bfc3-f42bf250439e" providerId="ADAL" clId="{7337E8AC-695F-4155-A48E-218B0E38BC70}" dt="2022-12-20T14:41:35.702" v="97"/>
        <pc:sldMkLst>
          <pc:docMk/>
          <pc:sldMk cId="4124932330" sldId="1852"/>
        </pc:sldMkLst>
      </pc:sldChg>
      <pc:sldChg chg="add del">
        <pc:chgData name="Lane, Kathleen" userId="d8586a00-d571-4eeb-bfc3-f42bf250439e" providerId="ADAL" clId="{7337E8AC-695F-4155-A48E-218B0E38BC70}" dt="2022-12-20T14:41:35.702" v="97"/>
        <pc:sldMkLst>
          <pc:docMk/>
          <pc:sldMk cId="1457614708" sldId="1853"/>
        </pc:sldMkLst>
      </pc:sldChg>
      <pc:sldChg chg="add del">
        <pc:chgData name="Lane, Kathleen" userId="d8586a00-d571-4eeb-bfc3-f42bf250439e" providerId="ADAL" clId="{7337E8AC-695F-4155-A48E-218B0E38BC70}" dt="2022-12-20T14:41:35.702" v="97"/>
        <pc:sldMkLst>
          <pc:docMk/>
          <pc:sldMk cId="637564287" sldId="1854"/>
        </pc:sldMkLst>
      </pc:sldChg>
      <pc:sldChg chg="add del">
        <pc:chgData name="Lane, Kathleen" userId="d8586a00-d571-4eeb-bfc3-f42bf250439e" providerId="ADAL" clId="{7337E8AC-695F-4155-A48E-218B0E38BC70}" dt="2022-12-20T14:41:35.702" v="97"/>
        <pc:sldMkLst>
          <pc:docMk/>
          <pc:sldMk cId="4111289047" sldId="1855"/>
        </pc:sldMkLst>
      </pc:sldChg>
      <pc:sldChg chg="add del">
        <pc:chgData name="Lane, Kathleen" userId="d8586a00-d571-4eeb-bfc3-f42bf250439e" providerId="ADAL" clId="{7337E8AC-695F-4155-A48E-218B0E38BC70}" dt="2022-12-20T14:41:35.702" v="97"/>
        <pc:sldMkLst>
          <pc:docMk/>
          <pc:sldMk cId="2614932590" sldId="1856"/>
        </pc:sldMkLst>
      </pc:sldChg>
      <pc:sldChg chg="add del">
        <pc:chgData name="Lane, Kathleen" userId="d8586a00-d571-4eeb-bfc3-f42bf250439e" providerId="ADAL" clId="{7337E8AC-695F-4155-A48E-218B0E38BC70}" dt="2022-12-20T14:41:35.702" v="97"/>
        <pc:sldMkLst>
          <pc:docMk/>
          <pc:sldMk cId="3653695269" sldId="1857"/>
        </pc:sldMkLst>
      </pc:sldChg>
      <pc:sldChg chg="add del">
        <pc:chgData name="Lane, Kathleen" userId="d8586a00-d571-4eeb-bfc3-f42bf250439e" providerId="ADAL" clId="{7337E8AC-695F-4155-A48E-218B0E38BC70}" dt="2022-12-20T14:41:35.702" v="97"/>
        <pc:sldMkLst>
          <pc:docMk/>
          <pc:sldMk cId="1946940983" sldId="1858"/>
        </pc:sldMkLst>
      </pc:sldChg>
      <pc:sldChg chg="add del">
        <pc:chgData name="Lane, Kathleen" userId="d8586a00-d571-4eeb-bfc3-f42bf250439e" providerId="ADAL" clId="{7337E8AC-695F-4155-A48E-218B0E38BC70}" dt="2022-12-20T14:41:35.702" v="97"/>
        <pc:sldMkLst>
          <pc:docMk/>
          <pc:sldMk cId="613004806" sldId="1859"/>
        </pc:sldMkLst>
      </pc:sldChg>
      <pc:sldChg chg="add del">
        <pc:chgData name="Lane, Kathleen" userId="d8586a00-d571-4eeb-bfc3-f42bf250439e" providerId="ADAL" clId="{7337E8AC-695F-4155-A48E-218B0E38BC70}" dt="2022-12-20T14:41:35.702" v="97"/>
        <pc:sldMkLst>
          <pc:docMk/>
          <pc:sldMk cId="3303785736" sldId="1860"/>
        </pc:sldMkLst>
      </pc:sldChg>
      <pc:sldChg chg="add del">
        <pc:chgData name="Lane, Kathleen" userId="d8586a00-d571-4eeb-bfc3-f42bf250439e" providerId="ADAL" clId="{7337E8AC-695F-4155-A48E-218B0E38BC70}" dt="2022-12-20T14:41:35.702" v="97"/>
        <pc:sldMkLst>
          <pc:docMk/>
          <pc:sldMk cId="53895144" sldId="1861"/>
        </pc:sldMkLst>
      </pc:sldChg>
      <pc:sldChg chg="add del">
        <pc:chgData name="Lane, Kathleen" userId="d8586a00-d571-4eeb-bfc3-f42bf250439e" providerId="ADAL" clId="{7337E8AC-695F-4155-A48E-218B0E38BC70}" dt="2022-12-20T14:41:35.702" v="97"/>
        <pc:sldMkLst>
          <pc:docMk/>
          <pc:sldMk cId="3876275240" sldId="1862"/>
        </pc:sldMkLst>
      </pc:sldChg>
      <pc:sldChg chg="add del">
        <pc:chgData name="Lane, Kathleen" userId="d8586a00-d571-4eeb-bfc3-f42bf250439e" providerId="ADAL" clId="{7337E8AC-695F-4155-A48E-218B0E38BC70}" dt="2022-12-20T14:41:35.702" v="97"/>
        <pc:sldMkLst>
          <pc:docMk/>
          <pc:sldMk cId="4215611196" sldId="1863"/>
        </pc:sldMkLst>
      </pc:sldChg>
      <pc:sldChg chg="add del">
        <pc:chgData name="Lane, Kathleen" userId="d8586a00-d571-4eeb-bfc3-f42bf250439e" providerId="ADAL" clId="{7337E8AC-695F-4155-A48E-218B0E38BC70}" dt="2022-12-20T14:41:35.702" v="97"/>
        <pc:sldMkLst>
          <pc:docMk/>
          <pc:sldMk cId="819064339" sldId="1864"/>
        </pc:sldMkLst>
      </pc:sldChg>
      <pc:sldChg chg="add del">
        <pc:chgData name="Lane, Kathleen" userId="d8586a00-d571-4eeb-bfc3-f42bf250439e" providerId="ADAL" clId="{7337E8AC-695F-4155-A48E-218B0E38BC70}" dt="2022-12-20T14:41:35.702" v="97"/>
        <pc:sldMkLst>
          <pc:docMk/>
          <pc:sldMk cId="1264939991" sldId="1865"/>
        </pc:sldMkLst>
      </pc:sldChg>
      <pc:sldChg chg="add del">
        <pc:chgData name="Lane, Kathleen" userId="d8586a00-d571-4eeb-bfc3-f42bf250439e" providerId="ADAL" clId="{7337E8AC-695F-4155-A48E-218B0E38BC70}" dt="2022-12-20T14:41:35.702" v="97"/>
        <pc:sldMkLst>
          <pc:docMk/>
          <pc:sldMk cId="3582658163" sldId="1866"/>
        </pc:sldMkLst>
      </pc:sldChg>
      <pc:sldChg chg="add del">
        <pc:chgData name="Lane, Kathleen" userId="d8586a00-d571-4eeb-bfc3-f42bf250439e" providerId="ADAL" clId="{7337E8AC-695F-4155-A48E-218B0E38BC70}" dt="2022-12-20T14:41:35.702" v="97"/>
        <pc:sldMkLst>
          <pc:docMk/>
          <pc:sldMk cId="3591871090" sldId="1867"/>
        </pc:sldMkLst>
      </pc:sldChg>
      <pc:sldChg chg="add del">
        <pc:chgData name="Lane, Kathleen" userId="d8586a00-d571-4eeb-bfc3-f42bf250439e" providerId="ADAL" clId="{7337E8AC-695F-4155-A48E-218B0E38BC70}" dt="2022-12-20T14:41:35.702" v="97"/>
        <pc:sldMkLst>
          <pc:docMk/>
          <pc:sldMk cId="2844501239" sldId="1868"/>
        </pc:sldMkLst>
      </pc:sldChg>
      <pc:sldChg chg="add del">
        <pc:chgData name="Lane, Kathleen" userId="d8586a00-d571-4eeb-bfc3-f42bf250439e" providerId="ADAL" clId="{7337E8AC-695F-4155-A48E-218B0E38BC70}" dt="2022-12-20T14:41:35.702" v="97"/>
        <pc:sldMkLst>
          <pc:docMk/>
          <pc:sldMk cId="4147013609" sldId="1869"/>
        </pc:sldMkLst>
      </pc:sldChg>
      <pc:sldChg chg="add del">
        <pc:chgData name="Lane, Kathleen" userId="d8586a00-d571-4eeb-bfc3-f42bf250439e" providerId="ADAL" clId="{7337E8AC-695F-4155-A48E-218B0E38BC70}" dt="2022-12-20T14:41:35.702" v="97"/>
        <pc:sldMkLst>
          <pc:docMk/>
          <pc:sldMk cId="3761137955" sldId="1870"/>
        </pc:sldMkLst>
      </pc:sldChg>
    </pc:docChg>
  </pc:docChgLst>
  <pc:docChgLst>
    <pc:chgData name="Lane, Kathleen" userId="d8586a00-d571-4eeb-bfc3-f42bf250439e" providerId="ADAL" clId="{F5F1FFDF-7639-4779-9D6B-CA854EFD5F09}"/>
    <pc:docChg chg="modSld sldOrd">
      <pc:chgData name="Lane, Kathleen" userId="d8586a00-d571-4eeb-bfc3-f42bf250439e" providerId="ADAL" clId="{F5F1FFDF-7639-4779-9D6B-CA854EFD5F09}" dt="2023-09-25T19:50:54.574" v="2" actId="729"/>
      <pc:docMkLst>
        <pc:docMk/>
      </pc:docMkLst>
      <pc:sldChg chg="mod ord modShow">
        <pc:chgData name="Lane, Kathleen" userId="d8586a00-d571-4eeb-bfc3-f42bf250439e" providerId="ADAL" clId="{F5F1FFDF-7639-4779-9D6B-CA854EFD5F09}" dt="2023-09-25T19:50:54.574" v="2" actId="729"/>
        <pc:sldMkLst>
          <pc:docMk/>
          <pc:sldMk cId="651940277" sldId="1831"/>
        </pc:sldMkLst>
      </pc:sldChg>
    </pc:docChg>
  </pc:docChgLst>
  <pc:docChgLst>
    <pc:chgData name="Bernard, Allison M" userId="7cd67125-3436-42b8-b83a-bbe37ba15a4e" providerId="ADAL" clId="{98859336-22F2-4A04-A515-02CEE6B53BB6}"/>
    <pc:docChg chg="modSld">
      <pc:chgData name="Bernard, Allison M" userId="7cd67125-3436-42b8-b83a-bbe37ba15a4e" providerId="ADAL" clId="{98859336-22F2-4A04-A515-02CEE6B53BB6}" dt="2023-07-31T16:58:36.357" v="4"/>
      <pc:docMkLst>
        <pc:docMk/>
      </pc:docMkLst>
      <pc:sldChg chg="addSp modSp mod modAnim">
        <pc:chgData name="Bernard, Allison M" userId="7cd67125-3436-42b8-b83a-bbe37ba15a4e" providerId="ADAL" clId="{98859336-22F2-4A04-A515-02CEE6B53BB6}" dt="2023-07-31T16:58:36.357" v="4"/>
        <pc:sldMkLst>
          <pc:docMk/>
          <pc:sldMk cId="581133847" sldId="1634"/>
        </pc:sldMkLst>
        <pc:spChg chg="add mod">
          <ac:chgData name="Bernard, Allison M" userId="7cd67125-3436-42b8-b83a-bbe37ba15a4e" providerId="ADAL" clId="{98859336-22F2-4A04-A515-02CEE6B53BB6}" dt="2023-07-31T16:58:16.863" v="1" actId="1076"/>
          <ac:spMkLst>
            <pc:docMk/>
            <pc:sldMk cId="581133847" sldId="1634"/>
            <ac:spMk id="2" creationId="{0C43C305-EFD8-0E9E-F8DE-031EA8C89A38}"/>
          </ac:spMkLst>
        </pc:spChg>
      </pc:sldChg>
    </pc:docChg>
  </pc:docChgLst>
  <pc:docChgLst>
    <pc:chgData name="Sherod, Rebecca Lee" userId="4a5e3857-22b8-48bf-84ca-3e6efb53098b" providerId="ADAL" clId="{A365D707-5A4A-4BCA-8A30-6ED985020ED5}"/>
    <pc:docChg chg="modSld">
      <pc:chgData name="Sherod, Rebecca Lee" userId="4a5e3857-22b8-48bf-84ca-3e6efb53098b" providerId="ADAL" clId="{A365D707-5A4A-4BCA-8A30-6ED985020ED5}" dt="2023-05-10T19:20:56.202" v="12" actId="729"/>
      <pc:docMkLst>
        <pc:docMk/>
      </pc:docMkLst>
      <pc:sldChg chg="mod modShow">
        <pc:chgData name="Sherod, Rebecca Lee" userId="4a5e3857-22b8-48bf-84ca-3e6efb53098b" providerId="ADAL" clId="{A365D707-5A4A-4BCA-8A30-6ED985020ED5}" dt="2023-05-10T19:20:56.202" v="12" actId="729"/>
        <pc:sldMkLst>
          <pc:docMk/>
          <pc:sldMk cId="962499546" sldId="1746"/>
        </pc:sldMkLst>
      </pc:sldChg>
      <pc:sldChg chg="modSp mod">
        <pc:chgData name="Sherod, Rebecca Lee" userId="4a5e3857-22b8-48bf-84ca-3e6efb53098b" providerId="ADAL" clId="{A365D707-5A4A-4BCA-8A30-6ED985020ED5}" dt="2023-04-20T15:37:08.529" v="10" actId="14100"/>
        <pc:sldMkLst>
          <pc:docMk/>
          <pc:sldMk cId="4012580960" sldId="1842"/>
        </pc:sldMkLst>
        <pc:spChg chg="mod">
          <ac:chgData name="Sherod, Rebecca Lee" userId="4a5e3857-22b8-48bf-84ca-3e6efb53098b" providerId="ADAL" clId="{A365D707-5A4A-4BCA-8A30-6ED985020ED5}" dt="2023-04-20T15:37:08.529" v="10" actId="14100"/>
          <ac:spMkLst>
            <pc:docMk/>
            <pc:sldMk cId="4012580960" sldId="1842"/>
            <ac:spMk id="10" creationId="{B9A146BA-0489-D3D7-82AF-50D86DECFD7C}"/>
          </ac:spMkLst>
        </pc:spChg>
        <pc:grpChg chg="mod">
          <ac:chgData name="Sherod, Rebecca Lee" userId="4a5e3857-22b8-48bf-84ca-3e6efb53098b" providerId="ADAL" clId="{A365D707-5A4A-4BCA-8A30-6ED985020ED5}" dt="2023-04-20T15:37:05.857" v="9" actId="14100"/>
          <ac:grpSpMkLst>
            <pc:docMk/>
            <pc:sldMk cId="4012580960" sldId="1842"/>
            <ac:grpSpMk id="8" creationId="{2DCDD8A7-366D-8CF4-E7E0-A2712D6FB648}"/>
          </ac:grpSpMkLst>
        </pc:grpChg>
      </pc:sldChg>
      <pc:sldChg chg="mod modShow">
        <pc:chgData name="Sherod, Rebecca Lee" userId="4a5e3857-22b8-48bf-84ca-3e6efb53098b" providerId="ADAL" clId="{A365D707-5A4A-4BCA-8A30-6ED985020ED5}" dt="2023-05-10T19:20:49.755" v="11" actId="729"/>
        <pc:sldMkLst>
          <pc:docMk/>
          <pc:sldMk cId="3804802673" sldId="1845"/>
        </pc:sldMkLst>
      </pc:sldChg>
    </pc:docChg>
  </pc:docChgLst>
  <pc:docChgLst>
    <pc:chgData name="Sarasin, Elise" userId="051ede2b-3008-44c0-bb19-c9bb04b8c5c9" providerId="ADAL" clId="{0CA41EAC-42AE-6B46-95A2-7243E648AE28}"/>
    <pc:docChg chg="addSld delSld modSld modSection">
      <pc:chgData name="Sarasin, Elise" userId="051ede2b-3008-44c0-bb19-c9bb04b8c5c9" providerId="ADAL" clId="{0CA41EAC-42AE-6B46-95A2-7243E648AE28}" dt="2024-04-08T19:26:19.637" v="9" actId="20577"/>
      <pc:docMkLst>
        <pc:docMk/>
      </pc:docMkLst>
      <pc:sldChg chg="modSp mod">
        <pc:chgData name="Sarasin, Elise" userId="051ede2b-3008-44c0-bb19-c9bb04b8c5c9" providerId="ADAL" clId="{0CA41EAC-42AE-6B46-95A2-7243E648AE28}" dt="2024-04-08T19:26:19.637" v="9" actId="20577"/>
        <pc:sldMkLst>
          <pc:docMk/>
          <pc:sldMk cId="3859514475" sldId="1698"/>
        </pc:sldMkLst>
        <pc:graphicFrameChg chg="modGraphic">
          <ac:chgData name="Sarasin, Elise" userId="051ede2b-3008-44c0-bb19-c9bb04b8c5c9" providerId="ADAL" clId="{0CA41EAC-42AE-6B46-95A2-7243E648AE28}" dt="2024-04-08T19:26:19.637" v="9" actId="20577"/>
          <ac:graphicFrameMkLst>
            <pc:docMk/>
            <pc:sldMk cId="3859514475" sldId="1698"/>
            <ac:graphicFrameMk id="2" creationId="{C5A000DF-561A-F746-FEB2-7FABA899E763}"/>
          </ac:graphicFrameMkLst>
        </pc:graphicFrameChg>
      </pc:sldChg>
      <pc:sldChg chg="del">
        <pc:chgData name="Sarasin, Elise" userId="051ede2b-3008-44c0-bb19-c9bb04b8c5c9" providerId="ADAL" clId="{0CA41EAC-42AE-6B46-95A2-7243E648AE28}" dt="2024-04-08T19:26:10.888" v="1" actId="2696"/>
        <pc:sldMkLst>
          <pc:docMk/>
          <pc:sldMk cId="2752998010" sldId="1762"/>
        </pc:sldMkLst>
      </pc:sldChg>
      <pc:sldChg chg="add">
        <pc:chgData name="Sarasin, Elise" userId="051ede2b-3008-44c0-bb19-c9bb04b8c5c9" providerId="ADAL" clId="{0CA41EAC-42AE-6B46-95A2-7243E648AE28}" dt="2024-04-08T19:26:04.770" v="0"/>
        <pc:sldMkLst>
          <pc:docMk/>
          <pc:sldMk cId="2002794908" sldId="1901"/>
        </pc:sldMkLst>
      </pc:sldChg>
    </pc:docChg>
  </pc:docChgLst>
  <pc:docChgLst>
    <pc:chgData name="Sarasin, Elise" userId="051ede2b-3008-44c0-bb19-c9bb04b8c5c9" providerId="ADAL" clId="{654141E6-AC1A-40D9-8AE3-32D91091A3C0}"/>
    <pc:docChg chg="delSld modSection">
      <pc:chgData name="Sarasin, Elise" userId="051ede2b-3008-44c0-bb19-c9bb04b8c5c9" providerId="ADAL" clId="{654141E6-AC1A-40D9-8AE3-32D91091A3C0}" dt="2024-04-02T14:25:15.689" v="0" actId="47"/>
      <pc:docMkLst>
        <pc:docMk/>
      </pc:docMkLst>
      <pc:sldChg chg="del">
        <pc:chgData name="Sarasin, Elise" userId="051ede2b-3008-44c0-bb19-c9bb04b8c5c9" providerId="ADAL" clId="{654141E6-AC1A-40D9-8AE3-32D91091A3C0}" dt="2024-04-02T14:25:15.689" v="0" actId="47"/>
        <pc:sldMkLst>
          <pc:docMk/>
          <pc:sldMk cId="1895628873" sldId="1857"/>
        </pc:sldMkLst>
      </pc:sldChg>
    </pc:docChg>
  </pc:docChgLst>
  <pc:docChgLst>
    <pc:chgData name="Buckman, Mark" userId="143108ed-1948-4344-b71d-df851b3c54dd" providerId="ADAL" clId="{EC5E7266-A9F8-4700-98E2-17B045ACFB56}"/>
    <pc:docChg chg="undo redo custSel addSld delSld modSld sldOrd modSection">
      <pc:chgData name="Buckman, Mark" userId="143108ed-1948-4344-b71d-df851b3c54dd" providerId="ADAL" clId="{EC5E7266-A9F8-4700-98E2-17B045ACFB56}" dt="2023-03-22T14:53:15.244" v="1122" actId="1076"/>
      <pc:docMkLst>
        <pc:docMk/>
      </pc:docMkLst>
      <pc:sldChg chg="add del">
        <pc:chgData name="Buckman, Mark" userId="143108ed-1948-4344-b71d-df851b3c54dd" providerId="ADAL" clId="{EC5E7266-A9F8-4700-98E2-17B045ACFB56}" dt="2022-12-16T22:15:44.870" v="34" actId="47"/>
        <pc:sldMkLst>
          <pc:docMk/>
          <pc:sldMk cId="3929194274" sldId="334"/>
        </pc:sldMkLst>
      </pc:sldChg>
      <pc:sldChg chg="add del">
        <pc:chgData name="Buckman, Mark" userId="143108ed-1948-4344-b71d-df851b3c54dd" providerId="ADAL" clId="{EC5E7266-A9F8-4700-98E2-17B045ACFB56}" dt="2022-12-16T22:15:44.870" v="34" actId="47"/>
        <pc:sldMkLst>
          <pc:docMk/>
          <pc:sldMk cId="707342084" sldId="335"/>
        </pc:sldMkLst>
      </pc:sldChg>
      <pc:sldChg chg="modSp add del mod">
        <pc:chgData name="Buckman, Mark" userId="143108ed-1948-4344-b71d-df851b3c54dd" providerId="ADAL" clId="{EC5E7266-A9F8-4700-98E2-17B045ACFB56}" dt="2022-12-21T19:58:03.377" v="1099" actId="113"/>
        <pc:sldMkLst>
          <pc:docMk/>
          <pc:sldMk cId="436510298" sldId="337"/>
        </pc:sldMkLst>
        <pc:spChg chg="mod">
          <ac:chgData name="Buckman, Mark" userId="143108ed-1948-4344-b71d-df851b3c54dd" providerId="ADAL" clId="{EC5E7266-A9F8-4700-98E2-17B045ACFB56}" dt="2022-12-21T19:58:03.377" v="1099" actId="113"/>
          <ac:spMkLst>
            <pc:docMk/>
            <pc:sldMk cId="436510298" sldId="337"/>
            <ac:spMk id="3" creationId="{3FA78B28-EDDC-40F1-AD82-44754BCDBF19}"/>
          </ac:spMkLst>
        </pc:spChg>
      </pc:sldChg>
      <pc:sldChg chg="del">
        <pc:chgData name="Buckman, Mark" userId="143108ed-1948-4344-b71d-df851b3c54dd" providerId="ADAL" clId="{EC5E7266-A9F8-4700-98E2-17B045ACFB56}" dt="2022-12-16T23:10:04.610" v="376" actId="47"/>
        <pc:sldMkLst>
          <pc:docMk/>
          <pc:sldMk cId="2203027840" sldId="605"/>
        </pc:sldMkLst>
      </pc:sldChg>
      <pc:sldChg chg="add del">
        <pc:chgData name="Buckman, Mark" userId="143108ed-1948-4344-b71d-df851b3c54dd" providerId="ADAL" clId="{EC5E7266-A9F8-4700-98E2-17B045ACFB56}" dt="2022-12-16T22:15:44.870" v="34" actId="47"/>
        <pc:sldMkLst>
          <pc:docMk/>
          <pc:sldMk cId="2813498575" sldId="681"/>
        </pc:sldMkLst>
      </pc:sldChg>
      <pc:sldChg chg="del">
        <pc:chgData name="Buckman, Mark" userId="143108ed-1948-4344-b71d-df851b3c54dd" providerId="ADAL" clId="{EC5E7266-A9F8-4700-98E2-17B045ACFB56}" dt="2022-12-16T23:11:19.046" v="378" actId="47"/>
        <pc:sldMkLst>
          <pc:docMk/>
          <pc:sldMk cId="64221571" sldId="682"/>
        </pc:sldMkLst>
      </pc:sldChg>
      <pc:sldChg chg="del">
        <pc:chgData name="Buckman, Mark" userId="143108ed-1948-4344-b71d-df851b3c54dd" providerId="ADAL" clId="{EC5E7266-A9F8-4700-98E2-17B045ACFB56}" dt="2022-12-16T22:54:02.949" v="118" actId="47"/>
        <pc:sldMkLst>
          <pc:docMk/>
          <pc:sldMk cId="3638041438" sldId="803"/>
        </pc:sldMkLst>
      </pc:sldChg>
      <pc:sldChg chg="addSp delSp modSp mod modClrScheme chgLayout">
        <pc:chgData name="Buckman, Mark" userId="143108ed-1948-4344-b71d-df851b3c54dd" providerId="ADAL" clId="{EC5E7266-A9F8-4700-98E2-17B045ACFB56}" dt="2022-12-16T23:09:04.741" v="284" actId="478"/>
        <pc:sldMkLst>
          <pc:docMk/>
          <pc:sldMk cId="1936975617" sldId="812"/>
        </pc:sldMkLst>
        <pc:spChg chg="mod ord">
          <ac:chgData name="Buckman, Mark" userId="143108ed-1948-4344-b71d-df851b3c54dd" providerId="ADAL" clId="{EC5E7266-A9F8-4700-98E2-17B045ACFB56}" dt="2022-12-16T23:09:00.781" v="283" actId="700"/>
          <ac:spMkLst>
            <pc:docMk/>
            <pc:sldMk cId="1936975617" sldId="812"/>
            <ac:spMk id="2" creationId="{00000000-0000-0000-0000-000000000000}"/>
          </ac:spMkLst>
        </pc:spChg>
        <pc:spChg chg="add del mod ord">
          <ac:chgData name="Buckman, Mark" userId="143108ed-1948-4344-b71d-df851b3c54dd" providerId="ADAL" clId="{EC5E7266-A9F8-4700-98E2-17B045ACFB56}" dt="2022-12-16T23:09:04.741" v="284" actId="478"/>
          <ac:spMkLst>
            <pc:docMk/>
            <pc:sldMk cId="1936975617" sldId="812"/>
            <ac:spMk id="3" creationId="{9FC0C5C3-15DB-CA75-2D2A-1324300F063A}"/>
          </ac:spMkLst>
        </pc:spChg>
      </pc:sldChg>
      <pc:sldChg chg="modSp mod">
        <pc:chgData name="Buckman, Mark" userId="143108ed-1948-4344-b71d-df851b3c54dd" providerId="ADAL" clId="{EC5E7266-A9F8-4700-98E2-17B045ACFB56}" dt="2022-12-16T23:11:52.088" v="440" actId="1076"/>
        <pc:sldMkLst>
          <pc:docMk/>
          <pc:sldMk cId="4214553397" sldId="842"/>
        </pc:sldMkLst>
        <pc:spChg chg="mod">
          <ac:chgData name="Buckman, Mark" userId="143108ed-1948-4344-b71d-df851b3c54dd" providerId="ADAL" clId="{EC5E7266-A9F8-4700-98E2-17B045ACFB56}" dt="2022-12-16T23:11:52.088" v="440" actId="1076"/>
          <ac:spMkLst>
            <pc:docMk/>
            <pc:sldMk cId="4214553397" sldId="842"/>
            <ac:spMk id="6" creationId="{5316A0C1-DAC9-E15A-36BC-2A7912E4AF42}"/>
          </ac:spMkLst>
        </pc:spChg>
      </pc:sldChg>
      <pc:sldChg chg="add del">
        <pc:chgData name="Buckman, Mark" userId="143108ed-1948-4344-b71d-df851b3c54dd" providerId="ADAL" clId="{EC5E7266-A9F8-4700-98E2-17B045ACFB56}" dt="2022-12-16T22:15:44.870" v="34" actId="47"/>
        <pc:sldMkLst>
          <pc:docMk/>
          <pc:sldMk cId="2895398262" sldId="888"/>
        </pc:sldMkLst>
      </pc:sldChg>
      <pc:sldChg chg="del">
        <pc:chgData name="Buckman, Mark" userId="143108ed-1948-4344-b71d-df851b3c54dd" providerId="ADAL" clId="{EC5E7266-A9F8-4700-98E2-17B045ACFB56}" dt="2022-12-16T22:45:28.117" v="49" actId="47"/>
        <pc:sldMkLst>
          <pc:docMk/>
          <pc:sldMk cId="3711121546" sldId="889"/>
        </pc:sldMkLst>
      </pc:sldChg>
      <pc:sldChg chg="del">
        <pc:chgData name="Buckman, Mark" userId="143108ed-1948-4344-b71d-df851b3c54dd" providerId="ADAL" clId="{EC5E7266-A9F8-4700-98E2-17B045ACFB56}" dt="2023-03-22T14:47:56.069" v="1101" actId="47"/>
        <pc:sldMkLst>
          <pc:docMk/>
          <pc:sldMk cId="1707665325" sldId="892"/>
        </pc:sldMkLst>
      </pc:sldChg>
      <pc:sldChg chg="ord">
        <pc:chgData name="Buckman, Mark" userId="143108ed-1948-4344-b71d-df851b3c54dd" providerId="ADAL" clId="{EC5E7266-A9F8-4700-98E2-17B045ACFB56}" dt="2022-12-16T23:09:16.699" v="288"/>
        <pc:sldMkLst>
          <pc:docMk/>
          <pc:sldMk cId="2686591725" sldId="893"/>
        </pc:sldMkLst>
      </pc:sldChg>
      <pc:sldChg chg="addSp delSp modSp mod modClrScheme chgLayout">
        <pc:chgData name="Buckman, Mark" userId="143108ed-1948-4344-b71d-df851b3c54dd" providerId="ADAL" clId="{EC5E7266-A9F8-4700-98E2-17B045ACFB56}" dt="2022-12-16T22:59:47.369" v="148" actId="1076"/>
        <pc:sldMkLst>
          <pc:docMk/>
          <pc:sldMk cId="2605722927" sldId="900"/>
        </pc:sldMkLst>
        <pc:spChg chg="add del mod ord">
          <ac:chgData name="Buckman, Mark" userId="143108ed-1948-4344-b71d-df851b3c54dd" providerId="ADAL" clId="{EC5E7266-A9F8-4700-98E2-17B045ACFB56}" dt="2022-12-16T22:58:11.330" v="134"/>
          <ac:spMkLst>
            <pc:docMk/>
            <pc:sldMk cId="2605722927" sldId="900"/>
            <ac:spMk id="2" creationId="{A7DF6CBB-E116-72DA-F565-FBD005C141EC}"/>
          </ac:spMkLst>
        </pc:spChg>
        <pc:spChg chg="mod ord">
          <ac:chgData name="Buckman, Mark" userId="143108ed-1948-4344-b71d-df851b3c54dd" providerId="ADAL" clId="{EC5E7266-A9F8-4700-98E2-17B045ACFB56}" dt="2022-12-16T22:57:39.235" v="128" actId="700"/>
          <ac:spMkLst>
            <pc:docMk/>
            <pc:sldMk cId="2605722927" sldId="900"/>
            <ac:spMk id="5" creationId="{8B1AB351-38EB-4F6E-9561-E46E43ABAD26}"/>
          </ac:spMkLst>
        </pc:spChg>
        <pc:picChg chg="add del">
          <ac:chgData name="Buckman, Mark" userId="143108ed-1948-4344-b71d-df851b3c54dd" providerId="ADAL" clId="{EC5E7266-A9F8-4700-98E2-17B045ACFB56}" dt="2022-12-16T22:58:11.012" v="133" actId="478"/>
          <ac:picMkLst>
            <pc:docMk/>
            <pc:sldMk cId="2605722927" sldId="900"/>
            <ac:picMk id="3" creationId="{E98A438C-5DEE-40FF-BAC0-399AA4A0A4FD}"/>
          </ac:picMkLst>
        </pc:picChg>
        <pc:picChg chg="del">
          <ac:chgData name="Buckman, Mark" userId="143108ed-1948-4344-b71d-df851b3c54dd" providerId="ADAL" clId="{EC5E7266-A9F8-4700-98E2-17B045ACFB56}" dt="2022-12-16T22:58:42.670" v="141" actId="478"/>
          <ac:picMkLst>
            <pc:docMk/>
            <pc:sldMk cId="2605722927" sldId="900"/>
            <ac:picMk id="8" creationId="{06798FCE-04D8-4F82-84A4-C4B4192F54E4}"/>
          </ac:picMkLst>
        </pc:picChg>
        <pc:picChg chg="add del mod">
          <ac:chgData name="Buckman, Mark" userId="143108ed-1948-4344-b71d-df851b3c54dd" providerId="ADAL" clId="{EC5E7266-A9F8-4700-98E2-17B045ACFB56}" dt="2022-12-16T22:58:51.622" v="144" actId="1076"/>
          <ac:picMkLst>
            <pc:docMk/>
            <pc:sldMk cId="2605722927" sldId="900"/>
            <ac:picMk id="1026" creationId="{C288A1DF-C7CF-0046-80C2-A2CEB0875E7F}"/>
          </ac:picMkLst>
        </pc:picChg>
        <pc:picChg chg="add mod">
          <ac:chgData name="Buckman, Mark" userId="143108ed-1948-4344-b71d-df851b3c54dd" providerId="ADAL" clId="{EC5E7266-A9F8-4700-98E2-17B045ACFB56}" dt="2022-12-16T22:58:54.582" v="145" actId="1076"/>
          <ac:picMkLst>
            <pc:docMk/>
            <pc:sldMk cId="2605722927" sldId="900"/>
            <ac:picMk id="1028" creationId="{79D5EED6-3F03-FC8F-5F20-7C52C342103A}"/>
          </ac:picMkLst>
        </pc:picChg>
        <pc:picChg chg="add mod">
          <ac:chgData name="Buckman, Mark" userId="143108ed-1948-4344-b71d-df851b3c54dd" providerId="ADAL" clId="{EC5E7266-A9F8-4700-98E2-17B045ACFB56}" dt="2022-12-16T22:59:47.369" v="148" actId="1076"/>
          <ac:picMkLst>
            <pc:docMk/>
            <pc:sldMk cId="2605722927" sldId="900"/>
            <ac:picMk id="1030" creationId="{05EA5F75-0CC9-51A2-DF96-6E703730C847}"/>
          </ac:picMkLst>
        </pc:picChg>
      </pc:sldChg>
      <pc:sldChg chg="add del">
        <pc:chgData name="Buckman, Mark" userId="143108ed-1948-4344-b71d-df851b3c54dd" providerId="ADAL" clId="{EC5E7266-A9F8-4700-98E2-17B045ACFB56}" dt="2022-12-16T22:15:58.877" v="35" actId="47"/>
        <pc:sldMkLst>
          <pc:docMk/>
          <pc:sldMk cId="1467857024" sldId="901"/>
        </pc:sldMkLst>
      </pc:sldChg>
      <pc:sldChg chg="del">
        <pc:chgData name="Buckman, Mark" userId="143108ed-1948-4344-b71d-df851b3c54dd" providerId="ADAL" clId="{EC5E7266-A9F8-4700-98E2-17B045ACFB56}" dt="2022-12-16T22:43:46.190" v="41" actId="47"/>
        <pc:sldMkLst>
          <pc:docMk/>
          <pc:sldMk cId="2392189049" sldId="909"/>
        </pc:sldMkLst>
      </pc:sldChg>
      <pc:sldChg chg="addSp delSp modSp add mod modAnim">
        <pc:chgData name="Buckman, Mark" userId="143108ed-1948-4344-b71d-df851b3c54dd" providerId="ADAL" clId="{EC5E7266-A9F8-4700-98E2-17B045ACFB56}" dt="2023-03-22T14:51:47.797" v="1116"/>
        <pc:sldMkLst>
          <pc:docMk/>
          <pc:sldMk cId="3850467017" sldId="930"/>
        </pc:sldMkLst>
        <pc:picChg chg="add mod ord">
          <ac:chgData name="Buckman, Mark" userId="143108ed-1948-4344-b71d-df851b3c54dd" providerId="ADAL" clId="{EC5E7266-A9F8-4700-98E2-17B045ACFB56}" dt="2023-03-22T14:48:48.214" v="1105" actId="167"/>
          <ac:picMkLst>
            <pc:docMk/>
            <pc:sldMk cId="3850467017" sldId="930"/>
            <ac:picMk id="8" creationId="{3CA452B2-FFDA-8CFA-D05A-C1563FA65E2A}"/>
          </ac:picMkLst>
        </pc:picChg>
        <pc:picChg chg="del">
          <ac:chgData name="Buckman, Mark" userId="143108ed-1948-4344-b71d-df851b3c54dd" providerId="ADAL" clId="{EC5E7266-A9F8-4700-98E2-17B045ACFB56}" dt="2023-03-22T14:50:28.868" v="1111" actId="478"/>
          <ac:picMkLst>
            <pc:docMk/>
            <pc:sldMk cId="3850467017" sldId="930"/>
            <ac:picMk id="1026" creationId="{C5924555-FD74-BF6C-F7E6-EBFA566E1F15}"/>
          </ac:picMkLst>
        </pc:picChg>
      </pc:sldChg>
      <pc:sldChg chg="add">
        <pc:chgData name="Buckman, Mark" userId="143108ed-1948-4344-b71d-df851b3c54dd" providerId="ADAL" clId="{EC5E7266-A9F8-4700-98E2-17B045ACFB56}" dt="2023-03-22T14:47:53.345" v="1100"/>
        <pc:sldMkLst>
          <pc:docMk/>
          <pc:sldMk cId="274596742" sldId="1051"/>
        </pc:sldMkLst>
      </pc:sldChg>
      <pc:sldChg chg="add">
        <pc:chgData name="Buckman, Mark" userId="143108ed-1948-4344-b71d-df851b3c54dd" providerId="ADAL" clId="{EC5E7266-A9F8-4700-98E2-17B045ACFB56}" dt="2023-03-22T14:47:53.345" v="1100"/>
        <pc:sldMkLst>
          <pc:docMk/>
          <pc:sldMk cId="1378703988" sldId="1052"/>
        </pc:sldMkLst>
      </pc:sldChg>
      <pc:sldChg chg="del">
        <pc:chgData name="Buckman, Mark" userId="143108ed-1948-4344-b71d-df851b3c54dd" providerId="ADAL" clId="{EC5E7266-A9F8-4700-98E2-17B045ACFB56}" dt="2022-12-16T22:55:58.473" v="127" actId="47"/>
        <pc:sldMkLst>
          <pc:docMk/>
          <pc:sldMk cId="3563780002" sldId="1089"/>
        </pc:sldMkLst>
      </pc:sldChg>
      <pc:sldChg chg="del">
        <pc:chgData name="Buckman, Mark" userId="143108ed-1948-4344-b71d-df851b3c54dd" providerId="ADAL" clId="{EC5E7266-A9F8-4700-98E2-17B045ACFB56}" dt="2022-12-16T22:55:58.473" v="127" actId="47"/>
        <pc:sldMkLst>
          <pc:docMk/>
          <pc:sldMk cId="715704058" sldId="1094"/>
        </pc:sldMkLst>
      </pc:sldChg>
      <pc:sldChg chg="modSp mod modClrScheme chgLayout">
        <pc:chgData name="Buckman, Mark" userId="143108ed-1948-4344-b71d-df851b3c54dd" providerId="ADAL" clId="{EC5E7266-A9F8-4700-98E2-17B045ACFB56}" dt="2022-12-16T22:51:49.737" v="105" actId="1076"/>
        <pc:sldMkLst>
          <pc:docMk/>
          <pc:sldMk cId="4228891914" sldId="1096"/>
        </pc:sldMkLst>
        <pc:spChg chg="mod ord">
          <ac:chgData name="Buckman, Mark" userId="143108ed-1948-4344-b71d-df851b3c54dd" providerId="ADAL" clId="{EC5E7266-A9F8-4700-98E2-17B045ACFB56}" dt="2022-12-16T22:51:36.037" v="100" actId="700"/>
          <ac:spMkLst>
            <pc:docMk/>
            <pc:sldMk cId="4228891914" sldId="1096"/>
            <ac:spMk id="2" creationId="{712D325A-7E42-4F89-9D68-C162E5697E89}"/>
          </ac:spMkLst>
        </pc:spChg>
        <pc:spChg chg="mod">
          <ac:chgData name="Buckman, Mark" userId="143108ed-1948-4344-b71d-df851b3c54dd" providerId="ADAL" clId="{EC5E7266-A9F8-4700-98E2-17B045ACFB56}" dt="2022-12-16T22:51:45.145" v="103" actId="1076"/>
          <ac:spMkLst>
            <pc:docMk/>
            <pc:sldMk cId="4228891914" sldId="1096"/>
            <ac:spMk id="8" creationId="{B83CD157-0876-4C42-9147-E96ECCE205C9}"/>
          </ac:spMkLst>
        </pc:spChg>
        <pc:picChg chg="mod ord">
          <ac:chgData name="Buckman, Mark" userId="143108ed-1948-4344-b71d-df851b3c54dd" providerId="ADAL" clId="{EC5E7266-A9F8-4700-98E2-17B045ACFB56}" dt="2022-12-16T22:51:49.737" v="105" actId="1076"/>
          <ac:picMkLst>
            <pc:docMk/>
            <pc:sldMk cId="4228891914" sldId="1096"/>
            <ac:picMk id="4" creationId="{453FA42F-2254-4F96-B7E1-174D1D444315}"/>
          </ac:picMkLst>
        </pc:picChg>
        <pc:picChg chg="mod">
          <ac:chgData name="Buckman, Mark" userId="143108ed-1948-4344-b71d-df851b3c54dd" providerId="ADAL" clId="{EC5E7266-A9F8-4700-98E2-17B045ACFB56}" dt="2022-12-16T22:51:47.007" v="104" actId="1076"/>
          <ac:picMkLst>
            <pc:docMk/>
            <pc:sldMk cId="4228891914" sldId="1096"/>
            <ac:picMk id="14" creationId="{77C674D5-FB1B-4525-9EAD-7850433085DD}"/>
          </ac:picMkLst>
        </pc:picChg>
      </pc:sldChg>
      <pc:sldChg chg="del">
        <pc:chgData name="Buckman, Mark" userId="143108ed-1948-4344-b71d-df851b3c54dd" providerId="ADAL" clId="{EC5E7266-A9F8-4700-98E2-17B045ACFB56}" dt="2022-12-16T22:50:40.007" v="95" actId="47"/>
        <pc:sldMkLst>
          <pc:docMk/>
          <pc:sldMk cId="561070974" sldId="1097"/>
        </pc:sldMkLst>
      </pc:sldChg>
      <pc:sldChg chg="addSp modSp mod modAnim">
        <pc:chgData name="Buckman, Mark" userId="143108ed-1948-4344-b71d-df851b3c54dd" providerId="ADAL" clId="{EC5E7266-A9F8-4700-98E2-17B045ACFB56}" dt="2022-12-16T22:55:01.671" v="124" actId="12789"/>
        <pc:sldMkLst>
          <pc:docMk/>
          <pc:sldMk cId="864049771" sldId="1104"/>
        </pc:sldMkLst>
        <pc:spChg chg="mod">
          <ac:chgData name="Buckman, Mark" userId="143108ed-1948-4344-b71d-df851b3c54dd" providerId="ADAL" clId="{EC5E7266-A9F8-4700-98E2-17B045ACFB56}" dt="2022-12-16T22:52:25.201" v="110" actId="1076"/>
          <ac:spMkLst>
            <pc:docMk/>
            <pc:sldMk cId="864049771" sldId="1104"/>
            <ac:spMk id="8" creationId="{00000000-0000-0000-0000-000000000000}"/>
          </ac:spMkLst>
        </pc:spChg>
        <pc:spChg chg="mod">
          <ac:chgData name="Buckman, Mark" userId="143108ed-1948-4344-b71d-df851b3c54dd" providerId="ADAL" clId="{EC5E7266-A9F8-4700-98E2-17B045ACFB56}" dt="2022-12-16T22:52:28.481" v="111" actId="1076"/>
          <ac:spMkLst>
            <pc:docMk/>
            <pc:sldMk cId="864049771" sldId="1104"/>
            <ac:spMk id="12" creationId="{00000000-0000-0000-0000-000000000000}"/>
          </ac:spMkLst>
        </pc:spChg>
        <pc:spChg chg="mod">
          <ac:chgData name="Buckman, Mark" userId="143108ed-1948-4344-b71d-df851b3c54dd" providerId="ADAL" clId="{EC5E7266-A9F8-4700-98E2-17B045ACFB56}" dt="2022-12-16T22:52:19.906" v="109" actId="1076"/>
          <ac:spMkLst>
            <pc:docMk/>
            <pc:sldMk cId="864049771" sldId="1104"/>
            <ac:spMk id="13" creationId="{52408ADE-DE3A-48BF-B81E-639E248994D1}"/>
          </ac:spMkLst>
        </pc:spChg>
        <pc:picChg chg="add mod">
          <ac:chgData name="Buckman, Mark" userId="143108ed-1948-4344-b71d-df851b3c54dd" providerId="ADAL" clId="{EC5E7266-A9F8-4700-98E2-17B045ACFB56}" dt="2022-12-16T22:55:01.671" v="124" actId="12789"/>
          <ac:picMkLst>
            <pc:docMk/>
            <pc:sldMk cId="864049771" sldId="1104"/>
            <ac:picMk id="2" creationId="{A7C00E76-5FCD-D899-4E2A-481B884F3FD2}"/>
          </ac:picMkLst>
        </pc:picChg>
        <pc:picChg chg="mod">
          <ac:chgData name="Buckman, Mark" userId="143108ed-1948-4344-b71d-df851b3c54dd" providerId="ADAL" clId="{EC5E7266-A9F8-4700-98E2-17B045ACFB56}" dt="2022-12-16T22:54:51.931" v="122" actId="1076"/>
          <ac:picMkLst>
            <pc:docMk/>
            <pc:sldMk cId="864049771" sldId="1104"/>
            <ac:picMk id="7" creationId="{00000000-0000-0000-0000-000000000000}"/>
          </ac:picMkLst>
        </pc:picChg>
      </pc:sldChg>
      <pc:sldChg chg="add del">
        <pc:chgData name="Buckman, Mark" userId="143108ed-1948-4344-b71d-df851b3c54dd" providerId="ADAL" clId="{EC5E7266-A9F8-4700-98E2-17B045ACFB56}" dt="2022-12-16T22:15:44.870" v="34" actId="47"/>
        <pc:sldMkLst>
          <pc:docMk/>
          <pc:sldMk cId="2937838435" sldId="1316"/>
        </pc:sldMkLst>
      </pc:sldChg>
      <pc:sldChg chg="del">
        <pc:chgData name="Buckman, Mark" userId="143108ed-1948-4344-b71d-df851b3c54dd" providerId="ADAL" clId="{EC5E7266-A9F8-4700-98E2-17B045ACFB56}" dt="2022-12-12T21:52:00.459" v="30" actId="47"/>
        <pc:sldMkLst>
          <pc:docMk/>
          <pc:sldMk cId="3376268931" sldId="1409"/>
        </pc:sldMkLst>
      </pc:sldChg>
      <pc:sldChg chg="modSp add del mod">
        <pc:chgData name="Buckman, Mark" userId="143108ed-1948-4344-b71d-df851b3c54dd" providerId="ADAL" clId="{EC5E7266-A9F8-4700-98E2-17B045ACFB56}" dt="2022-12-16T22:15:44.870" v="34" actId="47"/>
        <pc:sldMkLst>
          <pc:docMk/>
          <pc:sldMk cId="2915445156" sldId="1410"/>
        </pc:sldMkLst>
        <pc:graphicFrameChg chg="modGraphic">
          <ac:chgData name="Buckman, Mark" userId="143108ed-1948-4344-b71d-df851b3c54dd" providerId="ADAL" clId="{EC5E7266-A9F8-4700-98E2-17B045ACFB56}" dt="2022-12-12T21:51:43.946" v="28" actId="20577"/>
          <ac:graphicFrameMkLst>
            <pc:docMk/>
            <pc:sldMk cId="2915445156" sldId="1410"/>
            <ac:graphicFrameMk id="6" creationId="{2A3820A1-E177-4AC3-A92B-A90ECDF74B2B}"/>
          </ac:graphicFrameMkLst>
        </pc:graphicFrameChg>
      </pc:sldChg>
      <pc:sldChg chg="add del">
        <pc:chgData name="Buckman, Mark" userId="143108ed-1948-4344-b71d-df851b3c54dd" providerId="ADAL" clId="{EC5E7266-A9F8-4700-98E2-17B045ACFB56}" dt="2022-12-16T22:15:58.877" v="35" actId="47"/>
        <pc:sldMkLst>
          <pc:docMk/>
          <pc:sldMk cId="4206840694" sldId="1428"/>
        </pc:sldMkLst>
      </pc:sldChg>
      <pc:sldChg chg="add del">
        <pc:chgData name="Buckman, Mark" userId="143108ed-1948-4344-b71d-df851b3c54dd" providerId="ADAL" clId="{EC5E7266-A9F8-4700-98E2-17B045ACFB56}" dt="2022-12-16T22:15:44.870" v="34" actId="47"/>
        <pc:sldMkLst>
          <pc:docMk/>
          <pc:sldMk cId="2424679647" sldId="1529"/>
        </pc:sldMkLst>
      </pc:sldChg>
      <pc:sldChg chg="add del">
        <pc:chgData name="Buckman, Mark" userId="143108ed-1948-4344-b71d-df851b3c54dd" providerId="ADAL" clId="{EC5E7266-A9F8-4700-98E2-17B045ACFB56}" dt="2022-12-16T22:15:44.870" v="34" actId="47"/>
        <pc:sldMkLst>
          <pc:docMk/>
          <pc:sldMk cId="3775377870" sldId="1584"/>
        </pc:sldMkLst>
      </pc:sldChg>
      <pc:sldChg chg="add del">
        <pc:chgData name="Buckman, Mark" userId="143108ed-1948-4344-b71d-df851b3c54dd" providerId="ADAL" clId="{EC5E7266-A9F8-4700-98E2-17B045ACFB56}" dt="2022-12-16T22:15:58.877" v="35" actId="47"/>
        <pc:sldMkLst>
          <pc:docMk/>
          <pc:sldMk cId="62382042" sldId="1585"/>
        </pc:sldMkLst>
      </pc:sldChg>
      <pc:sldChg chg="add del">
        <pc:chgData name="Buckman, Mark" userId="143108ed-1948-4344-b71d-df851b3c54dd" providerId="ADAL" clId="{EC5E7266-A9F8-4700-98E2-17B045ACFB56}" dt="2022-12-16T22:15:58.877" v="35" actId="47"/>
        <pc:sldMkLst>
          <pc:docMk/>
          <pc:sldMk cId="3697368815" sldId="1586"/>
        </pc:sldMkLst>
      </pc:sldChg>
      <pc:sldChg chg="add del">
        <pc:chgData name="Buckman, Mark" userId="143108ed-1948-4344-b71d-df851b3c54dd" providerId="ADAL" clId="{EC5E7266-A9F8-4700-98E2-17B045ACFB56}" dt="2022-12-16T22:15:58.877" v="35" actId="47"/>
        <pc:sldMkLst>
          <pc:docMk/>
          <pc:sldMk cId="1066861460" sldId="1587"/>
        </pc:sldMkLst>
      </pc:sldChg>
      <pc:sldChg chg="add del">
        <pc:chgData name="Buckman, Mark" userId="143108ed-1948-4344-b71d-df851b3c54dd" providerId="ADAL" clId="{EC5E7266-A9F8-4700-98E2-17B045ACFB56}" dt="2022-12-16T22:15:58.877" v="35" actId="47"/>
        <pc:sldMkLst>
          <pc:docMk/>
          <pc:sldMk cId="2910899802" sldId="1588"/>
        </pc:sldMkLst>
      </pc:sldChg>
      <pc:sldChg chg="add del">
        <pc:chgData name="Buckman, Mark" userId="143108ed-1948-4344-b71d-df851b3c54dd" providerId="ADAL" clId="{EC5E7266-A9F8-4700-98E2-17B045ACFB56}" dt="2022-12-16T22:15:58.877" v="35" actId="47"/>
        <pc:sldMkLst>
          <pc:docMk/>
          <pc:sldMk cId="1462174443" sldId="1589"/>
        </pc:sldMkLst>
      </pc:sldChg>
      <pc:sldChg chg="add del">
        <pc:chgData name="Buckman, Mark" userId="143108ed-1948-4344-b71d-df851b3c54dd" providerId="ADAL" clId="{EC5E7266-A9F8-4700-98E2-17B045ACFB56}" dt="2022-12-16T22:15:58.877" v="35" actId="47"/>
        <pc:sldMkLst>
          <pc:docMk/>
          <pc:sldMk cId="2120132589" sldId="1590"/>
        </pc:sldMkLst>
      </pc:sldChg>
      <pc:sldChg chg="add del">
        <pc:chgData name="Buckman, Mark" userId="143108ed-1948-4344-b71d-df851b3c54dd" providerId="ADAL" clId="{EC5E7266-A9F8-4700-98E2-17B045ACFB56}" dt="2022-12-16T22:15:58.877" v="35" actId="47"/>
        <pc:sldMkLst>
          <pc:docMk/>
          <pc:sldMk cId="1842891244" sldId="1592"/>
        </pc:sldMkLst>
      </pc:sldChg>
      <pc:sldChg chg="add del">
        <pc:chgData name="Buckman, Mark" userId="143108ed-1948-4344-b71d-df851b3c54dd" providerId="ADAL" clId="{EC5E7266-A9F8-4700-98E2-17B045ACFB56}" dt="2022-12-16T22:15:58.877" v="35" actId="47"/>
        <pc:sldMkLst>
          <pc:docMk/>
          <pc:sldMk cId="681357722" sldId="1594"/>
        </pc:sldMkLst>
      </pc:sldChg>
      <pc:sldChg chg="add del">
        <pc:chgData name="Buckman, Mark" userId="143108ed-1948-4344-b71d-df851b3c54dd" providerId="ADAL" clId="{EC5E7266-A9F8-4700-98E2-17B045ACFB56}" dt="2022-12-16T22:15:58.877" v="35" actId="47"/>
        <pc:sldMkLst>
          <pc:docMk/>
          <pc:sldMk cId="2621110003" sldId="1595"/>
        </pc:sldMkLst>
      </pc:sldChg>
      <pc:sldChg chg="add del">
        <pc:chgData name="Buckman, Mark" userId="143108ed-1948-4344-b71d-df851b3c54dd" providerId="ADAL" clId="{EC5E7266-A9F8-4700-98E2-17B045ACFB56}" dt="2022-12-16T22:15:58.877" v="35" actId="47"/>
        <pc:sldMkLst>
          <pc:docMk/>
          <pc:sldMk cId="1028693173" sldId="1596"/>
        </pc:sldMkLst>
      </pc:sldChg>
      <pc:sldChg chg="add del">
        <pc:chgData name="Buckman, Mark" userId="143108ed-1948-4344-b71d-df851b3c54dd" providerId="ADAL" clId="{EC5E7266-A9F8-4700-98E2-17B045ACFB56}" dt="2022-12-16T22:15:58.877" v="35" actId="47"/>
        <pc:sldMkLst>
          <pc:docMk/>
          <pc:sldMk cId="941464280" sldId="1597"/>
        </pc:sldMkLst>
      </pc:sldChg>
      <pc:sldChg chg="add del">
        <pc:chgData name="Buckman, Mark" userId="143108ed-1948-4344-b71d-df851b3c54dd" providerId="ADAL" clId="{EC5E7266-A9F8-4700-98E2-17B045ACFB56}" dt="2022-12-16T22:15:58.877" v="35" actId="47"/>
        <pc:sldMkLst>
          <pc:docMk/>
          <pc:sldMk cId="1640141783" sldId="1598"/>
        </pc:sldMkLst>
      </pc:sldChg>
      <pc:sldChg chg="add del">
        <pc:chgData name="Buckman, Mark" userId="143108ed-1948-4344-b71d-df851b3c54dd" providerId="ADAL" clId="{EC5E7266-A9F8-4700-98E2-17B045ACFB56}" dt="2022-12-16T22:15:58.877" v="35" actId="47"/>
        <pc:sldMkLst>
          <pc:docMk/>
          <pc:sldMk cId="2303151307" sldId="1599"/>
        </pc:sldMkLst>
      </pc:sldChg>
      <pc:sldChg chg="add del">
        <pc:chgData name="Buckman, Mark" userId="143108ed-1948-4344-b71d-df851b3c54dd" providerId="ADAL" clId="{EC5E7266-A9F8-4700-98E2-17B045ACFB56}" dt="2022-12-16T22:15:58.877" v="35" actId="47"/>
        <pc:sldMkLst>
          <pc:docMk/>
          <pc:sldMk cId="3722548664" sldId="1601"/>
        </pc:sldMkLst>
      </pc:sldChg>
      <pc:sldChg chg="add del">
        <pc:chgData name="Buckman, Mark" userId="143108ed-1948-4344-b71d-df851b3c54dd" providerId="ADAL" clId="{EC5E7266-A9F8-4700-98E2-17B045ACFB56}" dt="2022-12-16T22:15:58.877" v="35" actId="47"/>
        <pc:sldMkLst>
          <pc:docMk/>
          <pc:sldMk cId="149095378" sldId="1602"/>
        </pc:sldMkLst>
      </pc:sldChg>
      <pc:sldChg chg="add del">
        <pc:chgData name="Buckman, Mark" userId="143108ed-1948-4344-b71d-df851b3c54dd" providerId="ADAL" clId="{EC5E7266-A9F8-4700-98E2-17B045ACFB56}" dt="2022-12-16T22:15:58.877" v="35" actId="47"/>
        <pc:sldMkLst>
          <pc:docMk/>
          <pc:sldMk cId="2231980356" sldId="1609"/>
        </pc:sldMkLst>
      </pc:sldChg>
      <pc:sldChg chg="add del">
        <pc:chgData name="Buckman, Mark" userId="143108ed-1948-4344-b71d-df851b3c54dd" providerId="ADAL" clId="{EC5E7266-A9F8-4700-98E2-17B045ACFB56}" dt="2022-12-16T22:15:44.870" v="34" actId="47"/>
        <pc:sldMkLst>
          <pc:docMk/>
          <pc:sldMk cId="991337717" sldId="1610"/>
        </pc:sldMkLst>
      </pc:sldChg>
      <pc:sldChg chg="add del">
        <pc:chgData name="Buckman, Mark" userId="143108ed-1948-4344-b71d-df851b3c54dd" providerId="ADAL" clId="{EC5E7266-A9F8-4700-98E2-17B045ACFB56}" dt="2022-12-16T22:15:44.870" v="34" actId="47"/>
        <pc:sldMkLst>
          <pc:docMk/>
          <pc:sldMk cId="4106139898" sldId="1613"/>
        </pc:sldMkLst>
      </pc:sldChg>
      <pc:sldChg chg="add del">
        <pc:chgData name="Buckman, Mark" userId="143108ed-1948-4344-b71d-df851b3c54dd" providerId="ADAL" clId="{EC5E7266-A9F8-4700-98E2-17B045ACFB56}" dt="2022-12-16T22:15:58.877" v="35" actId="47"/>
        <pc:sldMkLst>
          <pc:docMk/>
          <pc:sldMk cId="2051300379" sldId="1614"/>
        </pc:sldMkLst>
      </pc:sldChg>
      <pc:sldChg chg="add del">
        <pc:chgData name="Buckman, Mark" userId="143108ed-1948-4344-b71d-df851b3c54dd" providerId="ADAL" clId="{EC5E7266-A9F8-4700-98E2-17B045ACFB56}" dt="2022-12-16T22:15:44.870" v="34" actId="47"/>
        <pc:sldMkLst>
          <pc:docMk/>
          <pc:sldMk cId="2387146513" sldId="1615"/>
        </pc:sldMkLst>
      </pc:sldChg>
      <pc:sldChg chg="delSp modSp add mod">
        <pc:chgData name="Buckman, Mark" userId="143108ed-1948-4344-b71d-df851b3c54dd" providerId="ADAL" clId="{EC5E7266-A9F8-4700-98E2-17B045ACFB56}" dt="2022-12-16T22:45:07.938" v="46" actId="12788"/>
        <pc:sldMkLst>
          <pc:docMk/>
          <pc:sldMk cId="990028115" sldId="1619"/>
        </pc:sldMkLst>
        <pc:spChg chg="del">
          <ac:chgData name="Buckman, Mark" userId="143108ed-1948-4344-b71d-df851b3c54dd" providerId="ADAL" clId="{EC5E7266-A9F8-4700-98E2-17B045ACFB56}" dt="2022-12-16T22:44:57.909" v="44" actId="478"/>
          <ac:spMkLst>
            <pc:docMk/>
            <pc:sldMk cId="990028115" sldId="1619"/>
            <ac:spMk id="4" creationId="{BF509849-9899-23EE-B9C0-472CA9254330}"/>
          </ac:spMkLst>
        </pc:spChg>
        <pc:grpChg chg="mod">
          <ac:chgData name="Buckman, Mark" userId="143108ed-1948-4344-b71d-df851b3c54dd" providerId="ADAL" clId="{EC5E7266-A9F8-4700-98E2-17B045ACFB56}" dt="2022-12-16T22:45:07.938" v="46" actId="12788"/>
          <ac:grpSpMkLst>
            <pc:docMk/>
            <pc:sldMk cId="990028115" sldId="1619"/>
            <ac:grpSpMk id="8" creationId="{00CDEF13-1C05-3E12-FB90-2B40FE54972A}"/>
          </ac:grpSpMkLst>
        </pc:grpChg>
        <pc:picChg chg="del">
          <ac:chgData name="Buckman, Mark" userId="143108ed-1948-4344-b71d-df851b3c54dd" providerId="ADAL" clId="{EC5E7266-A9F8-4700-98E2-17B045ACFB56}" dt="2022-12-16T22:44:57.302" v="43" actId="478"/>
          <ac:picMkLst>
            <pc:docMk/>
            <pc:sldMk cId="990028115" sldId="1619"/>
            <ac:picMk id="7" creationId="{1D5B8147-E10B-478B-0148-7BD547EFB6F8}"/>
          </ac:picMkLst>
        </pc:picChg>
      </pc:sldChg>
      <pc:sldChg chg="del">
        <pc:chgData name="Buckman, Mark" userId="143108ed-1948-4344-b71d-df851b3c54dd" providerId="ADAL" clId="{EC5E7266-A9F8-4700-98E2-17B045ACFB56}" dt="2022-12-16T22:45:12.377" v="47" actId="47"/>
        <pc:sldMkLst>
          <pc:docMk/>
          <pc:sldMk cId="3173110482" sldId="1620"/>
        </pc:sldMkLst>
      </pc:sldChg>
      <pc:sldChg chg="add">
        <pc:chgData name="Buckman, Mark" userId="143108ed-1948-4344-b71d-df851b3c54dd" providerId="ADAL" clId="{EC5E7266-A9F8-4700-98E2-17B045ACFB56}" dt="2022-12-16T22:45:25.817" v="48"/>
        <pc:sldMkLst>
          <pc:docMk/>
          <pc:sldMk cId="4124991869" sldId="1620"/>
        </pc:sldMkLst>
      </pc:sldChg>
      <pc:sldChg chg="addSp delSp modSp mod modClrScheme chgLayout">
        <pc:chgData name="Buckman, Mark" userId="143108ed-1948-4344-b71d-df851b3c54dd" providerId="ADAL" clId="{EC5E7266-A9F8-4700-98E2-17B045ACFB56}" dt="2022-12-16T23:07:35.465" v="281" actId="478"/>
        <pc:sldMkLst>
          <pc:docMk/>
          <pc:sldMk cId="3451300418" sldId="1622"/>
        </pc:sldMkLst>
        <pc:spChg chg="mod ord">
          <ac:chgData name="Buckman, Mark" userId="143108ed-1948-4344-b71d-df851b3c54dd" providerId="ADAL" clId="{EC5E7266-A9F8-4700-98E2-17B045ACFB56}" dt="2022-12-16T23:07:32.806" v="280" actId="255"/>
          <ac:spMkLst>
            <pc:docMk/>
            <pc:sldMk cId="3451300418" sldId="1622"/>
            <ac:spMk id="2" creationId="{00000000-0000-0000-0000-000000000000}"/>
          </ac:spMkLst>
        </pc:spChg>
        <pc:spChg chg="add del mod">
          <ac:chgData name="Buckman, Mark" userId="143108ed-1948-4344-b71d-df851b3c54dd" providerId="ADAL" clId="{EC5E7266-A9F8-4700-98E2-17B045ACFB56}" dt="2022-12-16T23:07:18.121" v="274" actId="1076"/>
          <ac:spMkLst>
            <pc:docMk/>
            <pc:sldMk cId="3451300418" sldId="1622"/>
            <ac:spMk id="5" creationId="{0F4DC229-F567-FBAB-985E-88BE938DD3B3}"/>
          </ac:spMkLst>
        </pc:spChg>
        <pc:spChg chg="mod">
          <ac:chgData name="Buckman, Mark" userId="143108ed-1948-4344-b71d-df851b3c54dd" providerId="ADAL" clId="{EC5E7266-A9F8-4700-98E2-17B045ACFB56}" dt="2022-12-16T23:05:28.748" v="162"/>
          <ac:spMkLst>
            <pc:docMk/>
            <pc:sldMk cId="3451300418" sldId="1622"/>
            <ac:spMk id="11" creationId="{8B61A3BB-73FD-7F1A-6E94-214078B730FF}"/>
          </ac:spMkLst>
        </pc:spChg>
        <pc:spChg chg="add del mod">
          <ac:chgData name="Buckman, Mark" userId="143108ed-1948-4344-b71d-df851b3c54dd" providerId="ADAL" clId="{EC5E7266-A9F8-4700-98E2-17B045ACFB56}" dt="2022-12-16T23:05:36.516" v="165"/>
          <ac:spMkLst>
            <pc:docMk/>
            <pc:sldMk cId="3451300418" sldId="1622"/>
            <ac:spMk id="13" creationId="{EB367C4D-E949-194F-483B-57837FD800C7}"/>
          </ac:spMkLst>
        </pc:spChg>
        <pc:spChg chg="add mod">
          <ac:chgData name="Buckman, Mark" userId="143108ed-1948-4344-b71d-df851b3c54dd" providerId="ADAL" clId="{EC5E7266-A9F8-4700-98E2-17B045ACFB56}" dt="2022-12-16T23:07:07.826" v="270" actId="1076"/>
          <ac:spMkLst>
            <pc:docMk/>
            <pc:sldMk cId="3451300418" sldId="1622"/>
            <ac:spMk id="17" creationId="{5729D05B-5C10-F4A6-72AF-40532687E300}"/>
          </ac:spMkLst>
        </pc:spChg>
        <pc:spChg chg="add mod">
          <ac:chgData name="Buckman, Mark" userId="143108ed-1948-4344-b71d-df851b3c54dd" providerId="ADAL" clId="{EC5E7266-A9F8-4700-98E2-17B045ACFB56}" dt="2022-12-16T23:07:07.826" v="270" actId="1076"/>
          <ac:spMkLst>
            <pc:docMk/>
            <pc:sldMk cId="3451300418" sldId="1622"/>
            <ac:spMk id="18" creationId="{04B3A55F-35D3-865E-D86A-90EDB9327369}"/>
          </ac:spMkLst>
        </pc:spChg>
        <pc:spChg chg="mod">
          <ac:chgData name="Buckman, Mark" userId="143108ed-1948-4344-b71d-df851b3c54dd" providerId="ADAL" clId="{EC5E7266-A9F8-4700-98E2-17B045ACFB56}" dt="2022-12-16T23:06:21.563" v="195" actId="1076"/>
          <ac:spMkLst>
            <pc:docMk/>
            <pc:sldMk cId="3451300418" sldId="1622"/>
            <ac:spMk id="21" creationId="{34CC8A19-93EA-753D-E1F4-81D77157AA73}"/>
          </ac:spMkLst>
        </pc:spChg>
        <pc:spChg chg="add mod">
          <ac:chgData name="Buckman, Mark" userId="143108ed-1948-4344-b71d-df851b3c54dd" providerId="ADAL" clId="{EC5E7266-A9F8-4700-98E2-17B045ACFB56}" dt="2022-12-16T23:07:07.826" v="270" actId="1076"/>
          <ac:spMkLst>
            <pc:docMk/>
            <pc:sldMk cId="3451300418" sldId="1622"/>
            <ac:spMk id="23" creationId="{02400E18-D463-9C9E-2DFF-E1A2A5D29213}"/>
          </ac:spMkLst>
        </pc:spChg>
        <pc:spChg chg="add mod">
          <ac:chgData name="Buckman, Mark" userId="143108ed-1948-4344-b71d-df851b3c54dd" providerId="ADAL" clId="{EC5E7266-A9F8-4700-98E2-17B045ACFB56}" dt="2022-12-16T23:07:07.826" v="270" actId="1076"/>
          <ac:spMkLst>
            <pc:docMk/>
            <pc:sldMk cId="3451300418" sldId="1622"/>
            <ac:spMk id="24" creationId="{D22791B0-A20E-6999-6893-774B063B0109}"/>
          </ac:spMkLst>
        </pc:spChg>
        <pc:spChg chg="add mod">
          <ac:chgData name="Buckman, Mark" userId="143108ed-1948-4344-b71d-df851b3c54dd" providerId="ADAL" clId="{EC5E7266-A9F8-4700-98E2-17B045ACFB56}" dt="2022-12-16T23:07:16.322" v="273" actId="1076"/>
          <ac:spMkLst>
            <pc:docMk/>
            <pc:sldMk cId="3451300418" sldId="1622"/>
            <ac:spMk id="25" creationId="{4AD8E04D-03FB-7FB9-17CA-B238D8D2DC12}"/>
          </ac:spMkLst>
        </pc:spChg>
        <pc:spChg chg="add del mod ord">
          <ac:chgData name="Buckman, Mark" userId="143108ed-1948-4344-b71d-df851b3c54dd" providerId="ADAL" clId="{EC5E7266-A9F8-4700-98E2-17B045ACFB56}" dt="2022-12-16T23:07:22.964" v="276" actId="478"/>
          <ac:spMkLst>
            <pc:docMk/>
            <pc:sldMk cId="3451300418" sldId="1622"/>
            <ac:spMk id="26" creationId="{7AA862A9-0B6F-A1CA-BAFF-D7E63907C3D7}"/>
          </ac:spMkLst>
        </pc:spChg>
        <pc:spChg chg="add del mod ord">
          <ac:chgData name="Buckman, Mark" userId="143108ed-1948-4344-b71d-df851b3c54dd" providerId="ADAL" clId="{EC5E7266-A9F8-4700-98E2-17B045ACFB56}" dt="2022-12-16T23:07:35.465" v="281" actId="478"/>
          <ac:spMkLst>
            <pc:docMk/>
            <pc:sldMk cId="3451300418" sldId="1622"/>
            <ac:spMk id="27" creationId="{557FE8DB-9F15-A85E-52D4-D81BFBA9DB16}"/>
          </ac:spMkLst>
        </pc:spChg>
        <pc:grpChg chg="add del mod">
          <ac:chgData name="Buckman, Mark" userId="143108ed-1948-4344-b71d-df851b3c54dd" providerId="ADAL" clId="{EC5E7266-A9F8-4700-98E2-17B045ACFB56}" dt="2022-12-16T23:05:38.869" v="167"/>
          <ac:grpSpMkLst>
            <pc:docMk/>
            <pc:sldMk cId="3451300418" sldId="1622"/>
            <ac:grpSpMk id="9" creationId="{92F32A60-CF09-42C6-8A79-DAEE1601ED2B}"/>
          </ac:grpSpMkLst>
        </pc:grpChg>
        <pc:grpChg chg="add mod">
          <ac:chgData name="Buckman, Mark" userId="143108ed-1948-4344-b71d-df851b3c54dd" providerId="ADAL" clId="{EC5E7266-A9F8-4700-98E2-17B045ACFB56}" dt="2022-12-16T23:07:07.826" v="270" actId="1076"/>
          <ac:grpSpMkLst>
            <pc:docMk/>
            <pc:sldMk cId="3451300418" sldId="1622"/>
            <ac:grpSpMk id="19" creationId="{2BDF7275-FB6B-6A5B-E9AC-CD698F6DF002}"/>
          </ac:grpSpMkLst>
        </pc:grpChg>
        <pc:picChg chg="add del mod">
          <ac:chgData name="Buckman, Mark" userId="143108ed-1948-4344-b71d-df851b3c54dd" providerId="ADAL" clId="{EC5E7266-A9F8-4700-98E2-17B045ACFB56}" dt="2022-12-16T23:05:38.869" v="167"/>
          <ac:picMkLst>
            <pc:docMk/>
            <pc:sldMk cId="3451300418" sldId="1622"/>
            <ac:picMk id="4" creationId="{F6A116D4-4220-028E-9E49-41D06013F118}"/>
          </ac:picMkLst>
        </pc:picChg>
        <pc:picChg chg="add del mod">
          <ac:chgData name="Buckman, Mark" userId="143108ed-1948-4344-b71d-df851b3c54dd" providerId="ADAL" clId="{EC5E7266-A9F8-4700-98E2-17B045ACFB56}" dt="2022-12-16T23:05:38.869" v="167"/>
          <ac:picMkLst>
            <pc:docMk/>
            <pc:sldMk cId="3451300418" sldId="1622"/>
            <ac:picMk id="6" creationId="{57386486-DDEE-0D83-773B-1322739B76B4}"/>
          </ac:picMkLst>
        </pc:picChg>
        <pc:picChg chg="del mod">
          <ac:chgData name="Buckman, Mark" userId="143108ed-1948-4344-b71d-df851b3c54dd" providerId="ADAL" clId="{EC5E7266-A9F8-4700-98E2-17B045ACFB56}" dt="2022-12-16T23:07:10.962" v="271" actId="478"/>
          <ac:picMkLst>
            <pc:docMk/>
            <pc:sldMk cId="3451300418" sldId="1622"/>
            <ac:picMk id="7" creationId="{00000000-0000-0000-0000-000000000000}"/>
          </ac:picMkLst>
        </pc:picChg>
        <pc:picChg chg="add del mod">
          <ac:chgData name="Buckman, Mark" userId="143108ed-1948-4344-b71d-df851b3c54dd" providerId="ADAL" clId="{EC5E7266-A9F8-4700-98E2-17B045ACFB56}" dt="2022-12-16T23:05:38.869" v="167"/>
          <ac:picMkLst>
            <pc:docMk/>
            <pc:sldMk cId="3451300418" sldId="1622"/>
            <ac:picMk id="8" creationId="{BA40F63E-CCD1-686D-6D8F-AC326D2DB22F}"/>
          </ac:picMkLst>
        </pc:picChg>
        <pc:picChg chg="mod">
          <ac:chgData name="Buckman, Mark" userId="143108ed-1948-4344-b71d-df851b3c54dd" providerId="ADAL" clId="{EC5E7266-A9F8-4700-98E2-17B045ACFB56}" dt="2022-12-16T23:05:28.748" v="162"/>
          <ac:picMkLst>
            <pc:docMk/>
            <pc:sldMk cId="3451300418" sldId="1622"/>
            <ac:picMk id="10" creationId="{FA755717-3C4B-771F-DE7A-5293E1C58C22}"/>
          </ac:picMkLst>
        </pc:picChg>
        <pc:picChg chg="add del mod">
          <ac:chgData name="Buckman, Mark" userId="143108ed-1948-4344-b71d-df851b3c54dd" providerId="ADAL" clId="{EC5E7266-A9F8-4700-98E2-17B045ACFB56}" dt="2022-12-16T23:05:38.869" v="167"/>
          <ac:picMkLst>
            <pc:docMk/>
            <pc:sldMk cId="3451300418" sldId="1622"/>
            <ac:picMk id="12" creationId="{91FA46E2-97AB-2162-8FEA-9F6F41DE953A}"/>
          </ac:picMkLst>
        </pc:picChg>
        <pc:picChg chg="add mod">
          <ac:chgData name="Buckman, Mark" userId="143108ed-1948-4344-b71d-df851b3c54dd" providerId="ADAL" clId="{EC5E7266-A9F8-4700-98E2-17B045ACFB56}" dt="2022-12-16T23:07:07.826" v="270" actId="1076"/>
          <ac:picMkLst>
            <pc:docMk/>
            <pc:sldMk cId="3451300418" sldId="1622"/>
            <ac:picMk id="14" creationId="{AFDFA546-B3DA-4479-6529-450C8C6FF379}"/>
          </ac:picMkLst>
        </pc:picChg>
        <pc:picChg chg="add mod">
          <ac:chgData name="Buckman, Mark" userId="143108ed-1948-4344-b71d-df851b3c54dd" providerId="ADAL" clId="{EC5E7266-A9F8-4700-98E2-17B045ACFB56}" dt="2022-12-16T23:07:07.826" v="270" actId="1076"/>
          <ac:picMkLst>
            <pc:docMk/>
            <pc:sldMk cId="3451300418" sldId="1622"/>
            <ac:picMk id="15" creationId="{991E88CD-DDF6-F2E7-CD2A-1D9049B20D17}"/>
          </ac:picMkLst>
        </pc:picChg>
        <pc:picChg chg="add mod">
          <ac:chgData name="Buckman, Mark" userId="143108ed-1948-4344-b71d-df851b3c54dd" providerId="ADAL" clId="{EC5E7266-A9F8-4700-98E2-17B045ACFB56}" dt="2022-12-16T23:07:07.826" v="270" actId="1076"/>
          <ac:picMkLst>
            <pc:docMk/>
            <pc:sldMk cId="3451300418" sldId="1622"/>
            <ac:picMk id="16" creationId="{103F06A2-C0AB-AFF1-EB92-0231775076FF}"/>
          </ac:picMkLst>
        </pc:picChg>
        <pc:picChg chg="mod">
          <ac:chgData name="Buckman, Mark" userId="143108ed-1948-4344-b71d-df851b3c54dd" providerId="ADAL" clId="{EC5E7266-A9F8-4700-98E2-17B045ACFB56}" dt="2022-12-16T23:05:56.784" v="168"/>
          <ac:picMkLst>
            <pc:docMk/>
            <pc:sldMk cId="3451300418" sldId="1622"/>
            <ac:picMk id="20" creationId="{52588736-F1A5-D16A-D17E-9854C01E9F72}"/>
          </ac:picMkLst>
        </pc:picChg>
        <pc:picChg chg="add mod">
          <ac:chgData name="Buckman, Mark" userId="143108ed-1948-4344-b71d-df851b3c54dd" providerId="ADAL" clId="{EC5E7266-A9F8-4700-98E2-17B045ACFB56}" dt="2022-12-16T23:07:07.826" v="270" actId="1076"/>
          <ac:picMkLst>
            <pc:docMk/>
            <pc:sldMk cId="3451300418" sldId="1622"/>
            <ac:picMk id="22" creationId="{71D5C2CA-FC44-5AD3-3A6E-E6A7BC33B9C9}"/>
          </ac:picMkLst>
        </pc:picChg>
      </pc:sldChg>
      <pc:sldChg chg="addSp delSp modSp del mod modClrScheme chgLayout">
        <pc:chgData name="Buckman, Mark" userId="143108ed-1948-4344-b71d-df851b3c54dd" providerId="ADAL" clId="{EC5E7266-A9F8-4700-98E2-17B045ACFB56}" dt="2022-12-16T23:09:17.769" v="289" actId="47"/>
        <pc:sldMkLst>
          <pc:docMk/>
          <pc:sldMk cId="3871332543" sldId="1623"/>
        </pc:sldMkLst>
        <pc:spChg chg="mod ord">
          <ac:chgData name="Buckman, Mark" userId="143108ed-1948-4344-b71d-df851b3c54dd" providerId="ADAL" clId="{EC5E7266-A9F8-4700-98E2-17B045ACFB56}" dt="2022-12-16T23:09:10.084" v="285" actId="700"/>
          <ac:spMkLst>
            <pc:docMk/>
            <pc:sldMk cId="3871332543" sldId="1623"/>
            <ac:spMk id="2" creationId="{00000000-0000-0000-0000-000000000000}"/>
          </ac:spMkLst>
        </pc:spChg>
        <pc:spChg chg="mod">
          <ac:chgData name="Buckman, Mark" userId="143108ed-1948-4344-b71d-df851b3c54dd" providerId="ADAL" clId="{EC5E7266-A9F8-4700-98E2-17B045ACFB56}" dt="2022-12-16T23:07:43.102" v="282" actId="1076"/>
          <ac:spMkLst>
            <pc:docMk/>
            <pc:sldMk cId="3871332543" sldId="1623"/>
            <ac:spMk id="4" creationId="{A0EF43E2-5017-36AE-FC9A-028892401996}"/>
          </ac:spMkLst>
        </pc:spChg>
        <pc:spChg chg="add del mod ord">
          <ac:chgData name="Buckman, Mark" userId="143108ed-1948-4344-b71d-df851b3c54dd" providerId="ADAL" clId="{EC5E7266-A9F8-4700-98E2-17B045ACFB56}" dt="2022-12-16T23:09:11.701" v="286" actId="478"/>
          <ac:spMkLst>
            <pc:docMk/>
            <pc:sldMk cId="3871332543" sldId="1623"/>
            <ac:spMk id="5" creationId="{EF4BB34E-1BA4-5B4F-AEC6-32B8ED47385D}"/>
          </ac:spMkLst>
        </pc:spChg>
      </pc:sldChg>
      <pc:sldChg chg="add del">
        <pc:chgData name="Buckman, Mark" userId="143108ed-1948-4344-b71d-df851b3c54dd" providerId="ADAL" clId="{EC5E7266-A9F8-4700-98E2-17B045ACFB56}" dt="2022-12-16T22:15:44.870" v="34" actId="47"/>
        <pc:sldMkLst>
          <pc:docMk/>
          <pc:sldMk cId="1019119667" sldId="1626"/>
        </pc:sldMkLst>
      </pc:sldChg>
      <pc:sldChg chg="add del">
        <pc:chgData name="Buckman, Mark" userId="143108ed-1948-4344-b71d-df851b3c54dd" providerId="ADAL" clId="{EC5E7266-A9F8-4700-98E2-17B045ACFB56}" dt="2022-12-16T22:15:58.877" v="35" actId="47"/>
        <pc:sldMkLst>
          <pc:docMk/>
          <pc:sldMk cId="285191106" sldId="1629"/>
        </pc:sldMkLst>
      </pc:sldChg>
      <pc:sldChg chg="add del">
        <pc:chgData name="Buckman, Mark" userId="143108ed-1948-4344-b71d-df851b3c54dd" providerId="ADAL" clId="{EC5E7266-A9F8-4700-98E2-17B045ACFB56}" dt="2022-12-16T22:15:58.877" v="35" actId="47"/>
        <pc:sldMkLst>
          <pc:docMk/>
          <pc:sldMk cId="4119488740" sldId="1630"/>
        </pc:sldMkLst>
      </pc:sldChg>
      <pc:sldChg chg="add del">
        <pc:chgData name="Buckman, Mark" userId="143108ed-1948-4344-b71d-df851b3c54dd" providerId="ADAL" clId="{EC5E7266-A9F8-4700-98E2-17B045ACFB56}" dt="2022-12-16T22:15:58.877" v="35" actId="47"/>
        <pc:sldMkLst>
          <pc:docMk/>
          <pc:sldMk cId="3133340483" sldId="1631"/>
        </pc:sldMkLst>
      </pc:sldChg>
      <pc:sldChg chg="add del">
        <pc:chgData name="Buckman, Mark" userId="143108ed-1948-4344-b71d-df851b3c54dd" providerId="ADAL" clId="{EC5E7266-A9F8-4700-98E2-17B045ACFB56}" dt="2022-12-16T22:15:58.877" v="35" actId="47"/>
        <pc:sldMkLst>
          <pc:docMk/>
          <pc:sldMk cId="443368346" sldId="1633"/>
        </pc:sldMkLst>
      </pc:sldChg>
      <pc:sldChg chg="add del">
        <pc:chgData name="Buckman, Mark" userId="143108ed-1948-4344-b71d-df851b3c54dd" providerId="ADAL" clId="{EC5E7266-A9F8-4700-98E2-17B045ACFB56}" dt="2022-12-16T22:15:44.870" v="34" actId="47"/>
        <pc:sldMkLst>
          <pc:docMk/>
          <pc:sldMk cId="581133847" sldId="1634"/>
        </pc:sldMkLst>
      </pc:sldChg>
      <pc:sldChg chg="add del">
        <pc:chgData name="Buckman, Mark" userId="143108ed-1948-4344-b71d-df851b3c54dd" providerId="ADAL" clId="{EC5E7266-A9F8-4700-98E2-17B045ACFB56}" dt="2022-12-16T22:15:58.877" v="35" actId="47"/>
        <pc:sldMkLst>
          <pc:docMk/>
          <pc:sldMk cId="2583996974" sldId="1636"/>
        </pc:sldMkLst>
      </pc:sldChg>
      <pc:sldChg chg="add del">
        <pc:chgData name="Buckman, Mark" userId="143108ed-1948-4344-b71d-df851b3c54dd" providerId="ADAL" clId="{EC5E7266-A9F8-4700-98E2-17B045ACFB56}" dt="2022-12-16T22:15:58.877" v="35" actId="47"/>
        <pc:sldMkLst>
          <pc:docMk/>
          <pc:sldMk cId="1787855055" sldId="1637"/>
        </pc:sldMkLst>
      </pc:sldChg>
      <pc:sldChg chg="add del">
        <pc:chgData name="Buckman, Mark" userId="143108ed-1948-4344-b71d-df851b3c54dd" providerId="ADAL" clId="{EC5E7266-A9F8-4700-98E2-17B045ACFB56}" dt="2022-12-16T22:15:58.877" v="35" actId="47"/>
        <pc:sldMkLst>
          <pc:docMk/>
          <pc:sldMk cId="1149299130" sldId="1638"/>
        </pc:sldMkLst>
      </pc:sldChg>
      <pc:sldChg chg="add del">
        <pc:chgData name="Buckman, Mark" userId="143108ed-1948-4344-b71d-df851b3c54dd" providerId="ADAL" clId="{EC5E7266-A9F8-4700-98E2-17B045ACFB56}" dt="2022-12-16T22:15:44.870" v="34" actId="47"/>
        <pc:sldMkLst>
          <pc:docMk/>
          <pc:sldMk cId="3830091043" sldId="1642"/>
        </pc:sldMkLst>
      </pc:sldChg>
      <pc:sldChg chg="del">
        <pc:chgData name="Buckman, Mark" userId="143108ed-1948-4344-b71d-df851b3c54dd" providerId="ADAL" clId="{EC5E7266-A9F8-4700-98E2-17B045ACFB56}" dt="2022-12-12T21:50:03.052" v="0" actId="47"/>
        <pc:sldMkLst>
          <pc:docMk/>
          <pc:sldMk cId="2520719331" sldId="1643"/>
        </pc:sldMkLst>
      </pc:sldChg>
      <pc:sldChg chg="del">
        <pc:chgData name="Buckman, Mark" userId="143108ed-1948-4344-b71d-df851b3c54dd" providerId="ADAL" clId="{EC5E7266-A9F8-4700-98E2-17B045ACFB56}" dt="2022-12-12T21:50:03.052" v="0" actId="47"/>
        <pc:sldMkLst>
          <pc:docMk/>
          <pc:sldMk cId="3150873782" sldId="1644"/>
        </pc:sldMkLst>
      </pc:sldChg>
      <pc:sldChg chg="add del">
        <pc:chgData name="Buckman, Mark" userId="143108ed-1948-4344-b71d-df851b3c54dd" providerId="ADAL" clId="{EC5E7266-A9F8-4700-98E2-17B045ACFB56}" dt="2022-12-16T22:15:58.877" v="35" actId="47"/>
        <pc:sldMkLst>
          <pc:docMk/>
          <pc:sldMk cId="3804926580" sldId="1645"/>
        </pc:sldMkLst>
      </pc:sldChg>
      <pc:sldChg chg="modSp del mod ord">
        <pc:chgData name="Buckman, Mark" userId="143108ed-1948-4344-b71d-df851b3c54dd" providerId="ADAL" clId="{EC5E7266-A9F8-4700-98E2-17B045ACFB56}" dt="2022-12-21T15:26:47.025" v="1089" actId="47"/>
        <pc:sldMkLst>
          <pc:docMk/>
          <pc:sldMk cId="2378021097" sldId="1649"/>
        </pc:sldMkLst>
        <pc:spChg chg="mod">
          <ac:chgData name="Buckman, Mark" userId="143108ed-1948-4344-b71d-df851b3c54dd" providerId="ADAL" clId="{EC5E7266-A9F8-4700-98E2-17B045ACFB56}" dt="2022-12-21T15:23:08.070" v="933" actId="27636"/>
          <ac:spMkLst>
            <pc:docMk/>
            <pc:sldMk cId="2378021097" sldId="1649"/>
            <ac:spMk id="14" creationId="{B6C3AF90-C96E-9817-65AF-732AC09172CA}"/>
          </ac:spMkLst>
        </pc:spChg>
        <pc:spChg chg="mod">
          <ac:chgData name="Buckman, Mark" userId="143108ed-1948-4344-b71d-df851b3c54dd" providerId="ADAL" clId="{EC5E7266-A9F8-4700-98E2-17B045ACFB56}" dt="2022-12-21T15:22:54.347" v="929" actId="20577"/>
          <ac:spMkLst>
            <pc:docMk/>
            <pc:sldMk cId="2378021097" sldId="1649"/>
            <ac:spMk id="15" creationId="{2878C86A-A937-8AF6-3DFB-80A5A66CABBB}"/>
          </ac:spMkLst>
        </pc:spChg>
        <pc:grpChg chg="mod">
          <ac:chgData name="Buckman, Mark" userId="143108ed-1948-4344-b71d-df851b3c54dd" providerId="ADAL" clId="{EC5E7266-A9F8-4700-98E2-17B045ACFB56}" dt="2022-12-21T15:22:58.229" v="930" actId="14100"/>
          <ac:grpSpMkLst>
            <pc:docMk/>
            <pc:sldMk cId="2378021097" sldId="1649"/>
            <ac:grpSpMk id="26" creationId="{E6A568A8-5E91-994C-292F-4A54A5DBC85C}"/>
          </ac:grpSpMkLst>
        </pc:grpChg>
      </pc:sldChg>
      <pc:sldChg chg="del">
        <pc:chgData name="Buckman, Mark" userId="143108ed-1948-4344-b71d-df851b3c54dd" providerId="ADAL" clId="{EC5E7266-A9F8-4700-98E2-17B045ACFB56}" dt="2022-12-16T22:46:56.114" v="62" actId="47"/>
        <pc:sldMkLst>
          <pc:docMk/>
          <pc:sldMk cId="1031177900" sldId="1650"/>
        </pc:sldMkLst>
      </pc:sldChg>
      <pc:sldChg chg="ord">
        <pc:chgData name="Buckman, Mark" userId="143108ed-1948-4344-b71d-df851b3c54dd" providerId="ADAL" clId="{EC5E7266-A9F8-4700-98E2-17B045ACFB56}" dt="2022-12-16T23:00:58.807" v="153"/>
        <pc:sldMkLst>
          <pc:docMk/>
          <pc:sldMk cId="3998463668" sldId="1651"/>
        </pc:sldMkLst>
      </pc:sldChg>
      <pc:sldChg chg="modSp del mod">
        <pc:chgData name="Buckman, Mark" userId="143108ed-1948-4344-b71d-df851b3c54dd" providerId="ADAL" clId="{EC5E7266-A9F8-4700-98E2-17B045ACFB56}" dt="2022-12-21T15:26:48.016" v="1090" actId="47"/>
        <pc:sldMkLst>
          <pc:docMk/>
          <pc:sldMk cId="644710927" sldId="1652"/>
        </pc:sldMkLst>
        <pc:spChg chg="mod">
          <ac:chgData name="Buckman, Mark" userId="143108ed-1948-4344-b71d-df851b3c54dd" providerId="ADAL" clId="{EC5E7266-A9F8-4700-98E2-17B045ACFB56}" dt="2022-12-16T23:09:50.598" v="375" actId="20577"/>
          <ac:spMkLst>
            <pc:docMk/>
            <pc:sldMk cId="644710927" sldId="1652"/>
            <ac:spMk id="15" creationId="{2878C86A-A937-8AF6-3DFB-80A5A66CABBB}"/>
          </ac:spMkLst>
        </pc:spChg>
      </pc:sldChg>
      <pc:sldChg chg="add del">
        <pc:chgData name="Buckman, Mark" userId="143108ed-1948-4344-b71d-df851b3c54dd" providerId="ADAL" clId="{EC5E7266-A9F8-4700-98E2-17B045ACFB56}" dt="2022-12-16T22:15:44.870" v="34" actId="47"/>
        <pc:sldMkLst>
          <pc:docMk/>
          <pc:sldMk cId="3514542088" sldId="1656"/>
        </pc:sldMkLst>
      </pc:sldChg>
      <pc:sldChg chg="add del">
        <pc:chgData name="Buckman, Mark" userId="143108ed-1948-4344-b71d-df851b3c54dd" providerId="ADAL" clId="{EC5E7266-A9F8-4700-98E2-17B045ACFB56}" dt="2022-12-16T22:15:44.870" v="34" actId="47"/>
        <pc:sldMkLst>
          <pc:docMk/>
          <pc:sldMk cId="1560263924" sldId="1662"/>
        </pc:sldMkLst>
      </pc:sldChg>
      <pc:sldChg chg="add del">
        <pc:chgData name="Buckman, Mark" userId="143108ed-1948-4344-b71d-df851b3c54dd" providerId="ADAL" clId="{EC5E7266-A9F8-4700-98E2-17B045ACFB56}" dt="2022-12-16T22:15:44.870" v="34" actId="47"/>
        <pc:sldMkLst>
          <pc:docMk/>
          <pc:sldMk cId="2374295461" sldId="1666"/>
        </pc:sldMkLst>
      </pc:sldChg>
      <pc:sldChg chg="add del">
        <pc:chgData name="Buckman, Mark" userId="143108ed-1948-4344-b71d-df851b3c54dd" providerId="ADAL" clId="{EC5E7266-A9F8-4700-98E2-17B045ACFB56}" dt="2022-12-16T22:15:44.870" v="34" actId="47"/>
        <pc:sldMkLst>
          <pc:docMk/>
          <pc:sldMk cId="555437659" sldId="1668"/>
        </pc:sldMkLst>
      </pc:sldChg>
      <pc:sldChg chg="add del">
        <pc:chgData name="Buckman, Mark" userId="143108ed-1948-4344-b71d-df851b3c54dd" providerId="ADAL" clId="{EC5E7266-A9F8-4700-98E2-17B045ACFB56}" dt="2022-12-16T23:01:19.631" v="155" actId="47"/>
        <pc:sldMkLst>
          <pc:docMk/>
          <pc:sldMk cId="380014250" sldId="1696"/>
        </pc:sldMkLst>
      </pc:sldChg>
      <pc:sldChg chg="addSp delSp modSp mod">
        <pc:chgData name="Buckman, Mark" userId="143108ed-1948-4344-b71d-df851b3c54dd" providerId="ADAL" clId="{EC5E7266-A9F8-4700-98E2-17B045ACFB56}" dt="2022-12-16T22:47:04.555" v="63" actId="207"/>
        <pc:sldMkLst>
          <pc:docMk/>
          <pc:sldMk cId="3859514475" sldId="1698"/>
        </pc:sldMkLst>
        <pc:spChg chg="mod">
          <ac:chgData name="Buckman, Mark" userId="143108ed-1948-4344-b71d-df851b3c54dd" providerId="ADAL" clId="{EC5E7266-A9F8-4700-98E2-17B045ACFB56}" dt="2022-12-16T22:47:04.555" v="63" actId="207"/>
          <ac:spMkLst>
            <pc:docMk/>
            <pc:sldMk cId="3859514475" sldId="1698"/>
            <ac:spMk id="6" creationId="{E34B8665-1DF9-D1C4-2B2B-2100FF3363C1}"/>
          </ac:spMkLst>
        </pc:spChg>
        <pc:graphicFrameChg chg="modGraphic">
          <ac:chgData name="Buckman, Mark" userId="143108ed-1948-4344-b71d-df851b3c54dd" providerId="ADAL" clId="{EC5E7266-A9F8-4700-98E2-17B045ACFB56}" dt="2022-12-16T22:45:50.904" v="52" actId="113"/>
          <ac:graphicFrameMkLst>
            <pc:docMk/>
            <pc:sldMk cId="3859514475" sldId="1698"/>
            <ac:graphicFrameMk id="2" creationId="{C5A000DF-561A-F746-FEB2-7FABA899E763}"/>
          </ac:graphicFrameMkLst>
        </pc:graphicFrameChg>
        <pc:picChg chg="del">
          <ac:chgData name="Buckman, Mark" userId="143108ed-1948-4344-b71d-df851b3c54dd" providerId="ADAL" clId="{EC5E7266-A9F8-4700-98E2-17B045ACFB56}" dt="2022-12-16T22:46:39.992" v="53" actId="478"/>
          <ac:picMkLst>
            <pc:docMk/>
            <pc:sldMk cId="3859514475" sldId="1698"/>
            <ac:picMk id="7" creationId="{972E3A03-9AD6-FFE7-D340-8E2B754CFB08}"/>
          </ac:picMkLst>
        </pc:picChg>
        <pc:picChg chg="add mod">
          <ac:chgData name="Buckman, Mark" userId="143108ed-1948-4344-b71d-df851b3c54dd" providerId="ADAL" clId="{EC5E7266-A9F8-4700-98E2-17B045ACFB56}" dt="2022-12-16T22:46:53.186" v="61" actId="1076"/>
          <ac:picMkLst>
            <pc:docMk/>
            <pc:sldMk cId="3859514475" sldId="1698"/>
            <ac:picMk id="25" creationId="{BE4977FE-5409-C97E-061E-E098EBD389C8}"/>
          </ac:picMkLst>
        </pc:picChg>
      </pc:sldChg>
      <pc:sldChg chg="add del">
        <pc:chgData name="Buckman, Mark" userId="143108ed-1948-4344-b71d-df851b3c54dd" providerId="ADAL" clId="{EC5E7266-A9F8-4700-98E2-17B045ACFB56}" dt="2022-12-16T22:15:44.870" v="34" actId="47"/>
        <pc:sldMkLst>
          <pc:docMk/>
          <pc:sldMk cId="3781561455" sldId="1731"/>
        </pc:sldMkLst>
      </pc:sldChg>
      <pc:sldChg chg="add del">
        <pc:chgData name="Buckman, Mark" userId="143108ed-1948-4344-b71d-df851b3c54dd" providerId="ADAL" clId="{EC5E7266-A9F8-4700-98E2-17B045ACFB56}" dt="2022-12-16T22:15:44.870" v="34" actId="47"/>
        <pc:sldMkLst>
          <pc:docMk/>
          <pc:sldMk cId="1574296633" sldId="1732"/>
        </pc:sldMkLst>
      </pc:sldChg>
      <pc:sldChg chg="modSp add mod">
        <pc:chgData name="Buckman, Mark" userId="143108ed-1948-4344-b71d-df851b3c54dd" providerId="ADAL" clId="{EC5E7266-A9F8-4700-98E2-17B045ACFB56}" dt="2022-12-16T22:48:47.258" v="68" actId="207"/>
        <pc:sldMkLst>
          <pc:docMk/>
          <pc:sldMk cId="2752998010" sldId="1762"/>
        </pc:sldMkLst>
        <pc:spChg chg="mod">
          <ac:chgData name="Buckman, Mark" userId="143108ed-1948-4344-b71d-df851b3c54dd" providerId="ADAL" clId="{EC5E7266-A9F8-4700-98E2-17B045ACFB56}" dt="2022-12-16T22:48:47.258" v="68" actId="207"/>
          <ac:spMkLst>
            <pc:docMk/>
            <pc:sldMk cId="2752998010" sldId="1762"/>
            <ac:spMk id="11" creationId="{60DD564F-55AA-4D8F-B0FD-95402464FF48}"/>
          </ac:spMkLst>
        </pc:spChg>
      </pc:sldChg>
      <pc:sldChg chg="add">
        <pc:chgData name="Buckman, Mark" userId="143108ed-1948-4344-b71d-df851b3c54dd" providerId="ADAL" clId="{EC5E7266-A9F8-4700-98E2-17B045ACFB56}" dt="2022-12-16T22:55:53.270" v="126"/>
        <pc:sldMkLst>
          <pc:docMk/>
          <pc:sldMk cId="1794784211" sldId="1772"/>
        </pc:sldMkLst>
      </pc:sldChg>
      <pc:sldChg chg="add del">
        <pc:chgData name="Buckman, Mark" userId="143108ed-1948-4344-b71d-df851b3c54dd" providerId="ADAL" clId="{EC5E7266-A9F8-4700-98E2-17B045ACFB56}" dt="2022-12-16T22:15:44.870" v="34" actId="47"/>
        <pc:sldMkLst>
          <pc:docMk/>
          <pc:sldMk cId="1305221968" sldId="1778"/>
        </pc:sldMkLst>
      </pc:sldChg>
      <pc:sldChg chg="add del">
        <pc:chgData name="Buckman, Mark" userId="143108ed-1948-4344-b71d-df851b3c54dd" providerId="ADAL" clId="{EC5E7266-A9F8-4700-98E2-17B045ACFB56}" dt="2022-12-16T22:15:44.870" v="34" actId="47"/>
        <pc:sldMkLst>
          <pc:docMk/>
          <pc:sldMk cId="21763641" sldId="1779"/>
        </pc:sldMkLst>
      </pc:sldChg>
      <pc:sldChg chg="add del ord">
        <pc:chgData name="Buckman, Mark" userId="143108ed-1948-4344-b71d-df851b3c54dd" providerId="ADAL" clId="{EC5E7266-A9F8-4700-98E2-17B045ACFB56}" dt="2022-12-16T22:15:44.870" v="34" actId="47"/>
        <pc:sldMkLst>
          <pc:docMk/>
          <pc:sldMk cId="3926885716" sldId="1780"/>
        </pc:sldMkLst>
      </pc:sldChg>
      <pc:sldChg chg="add del">
        <pc:chgData name="Buckman, Mark" userId="143108ed-1948-4344-b71d-df851b3c54dd" providerId="ADAL" clId="{EC5E7266-A9F8-4700-98E2-17B045ACFB56}" dt="2022-12-16T22:15:44.870" v="34" actId="47"/>
        <pc:sldMkLst>
          <pc:docMk/>
          <pc:sldMk cId="1483211079" sldId="1781"/>
        </pc:sldMkLst>
      </pc:sldChg>
      <pc:sldChg chg="add del">
        <pc:chgData name="Buckman, Mark" userId="143108ed-1948-4344-b71d-df851b3c54dd" providerId="ADAL" clId="{EC5E7266-A9F8-4700-98E2-17B045ACFB56}" dt="2022-12-12T21:51:22.244" v="11"/>
        <pc:sldMkLst>
          <pc:docMk/>
          <pc:sldMk cId="2370875249" sldId="1781"/>
        </pc:sldMkLst>
      </pc:sldChg>
      <pc:sldChg chg="add del">
        <pc:chgData name="Buckman, Mark" userId="143108ed-1948-4344-b71d-df851b3c54dd" providerId="ADAL" clId="{EC5E7266-A9F8-4700-98E2-17B045ACFB56}" dt="2022-12-16T22:15:44.870" v="34" actId="47"/>
        <pc:sldMkLst>
          <pc:docMk/>
          <pc:sldMk cId="1459844334" sldId="1782"/>
        </pc:sldMkLst>
      </pc:sldChg>
      <pc:sldChg chg="add del">
        <pc:chgData name="Buckman, Mark" userId="143108ed-1948-4344-b71d-df851b3c54dd" providerId="ADAL" clId="{EC5E7266-A9F8-4700-98E2-17B045ACFB56}" dt="2022-12-16T22:15:44.870" v="34" actId="47"/>
        <pc:sldMkLst>
          <pc:docMk/>
          <pc:sldMk cId="3463088194" sldId="1783"/>
        </pc:sldMkLst>
      </pc:sldChg>
      <pc:sldChg chg="add del">
        <pc:chgData name="Buckman, Mark" userId="143108ed-1948-4344-b71d-df851b3c54dd" providerId="ADAL" clId="{EC5E7266-A9F8-4700-98E2-17B045ACFB56}" dt="2022-12-16T22:55:58.473" v="127" actId="47"/>
        <pc:sldMkLst>
          <pc:docMk/>
          <pc:sldMk cId="2569710160" sldId="1798"/>
        </pc:sldMkLst>
      </pc:sldChg>
      <pc:sldChg chg="add">
        <pc:chgData name="Buckman, Mark" userId="143108ed-1948-4344-b71d-df851b3c54dd" providerId="ADAL" clId="{EC5E7266-A9F8-4700-98E2-17B045ACFB56}" dt="2022-12-16T22:53:36.494" v="114"/>
        <pc:sldMkLst>
          <pc:docMk/>
          <pc:sldMk cId="3079518499" sldId="1799"/>
        </pc:sldMkLst>
      </pc:sldChg>
      <pc:sldChg chg="add">
        <pc:chgData name="Buckman, Mark" userId="143108ed-1948-4344-b71d-df851b3c54dd" providerId="ADAL" clId="{EC5E7266-A9F8-4700-98E2-17B045ACFB56}" dt="2022-12-16T22:55:53.270" v="126"/>
        <pc:sldMkLst>
          <pc:docMk/>
          <pc:sldMk cId="1944267650" sldId="1800"/>
        </pc:sldMkLst>
      </pc:sldChg>
      <pc:sldChg chg="add del">
        <pc:chgData name="Buckman, Mark" userId="143108ed-1948-4344-b71d-df851b3c54dd" providerId="ADAL" clId="{EC5E7266-A9F8-4700-98E2-17B045ACFB56}" dt="2022-12-16T22:53:55.733" v="117" actId="47"/>
        <pc:sldMkLst>
          <pc:docMk/>
          <pc:sldMk cId="2877368422" sldId="1801"/>
        </pc:sldMkLst>
      </pc:sldChg>
      <pc:sldChg chg="add del">
        <pc:chgData name="Buckman, Mark" userId="143108ed-1948-4344-b71d-df851b3c54dd" providerId="ADAL" clId="{EC5E7266-A9F8-4700-98E2-17B045ACFB56}" dt="2022-12-16T22:15:44.870" v="34" actId="47"/>
        <pc:sldMkLst>
          <pc:docMk/>
          <pc:sldMk cId="2960413437" sldId="1809"/>
        </pc:sldMkLst>
      </pc:sldChg>
      <pc:sldChg chg="add del">
        <pc:chgData name="Buckman, Mark" userId="143108ed-1948-4344-b71d-df851b3c54dd" providerId="ADAL" clId="{EC5E7266-A9F8-4700-98E2-17B045ACFB56}" dt="2022-12-16T22:15:44.870" v="34" actId="47"/>
        <pc:sldMkLst>
          <pc:docMk/>
          <pc:sldMk cId="3709830784" sldId="1810"/>
        </pc:sldMkLst>
      </pc:sldChg>
      <pc:sldChg chg="add del">
        <pc:chgData name="Buckman, Mark" userId="143108ed-1948-4344-b71d-df851b3c54dd" providerId="ADAL" clId="{EC5E7266-A9F8-4700-98E2-17B045ACFB56}" dt="2022-12-16T22:15:44.870" v="34" actId="47"/>
        <pc:sldMkLst>
          <pc:docMk/>
          <pc:sldMk cId="3484194504" sldId="1811"/>
        </pc:sldMkLst>
      </pc:sldChg>
      <pc:sldChg chg="add del">
        <pc:chgData name="Buckman, Mark" userId="143108ed-1948-4344-b71d-df851b3c54dd" providerId="ADAL" clId="{EC5E7266-A9F8-4700-98E2-17B045ACFB56}" dt="2022-12-16T22:15:44.870" v="34" actId="47"/>
        <pc:sldMkLst>
          <pc:docMk/>
          <pc:sldMk cId="2827509226" sldId="1812"/>
        </pc:sldMkLst>
      </pc:sldChg>
      <pc:sldChg chg="add del">
        <pc:chgData name="Buckman, Mark" userId="143108ed-1948-4344-b71d-df851b3c54dd" providerId="ADAL" clId="{EC5E7266-A9F8-4700-98E2-17B045ACFB56}" dt="2022-12-16T22:15:44.870" v="34" actId="47"/>
        <pc:sldMkLst>
          <pc:docMk/>
          <pc:sldMk cId="851495831" sldId="1813"/>
        </pc:sldMkLst>
      </pc:sldChg>
      <pc:sldChg chg="add del">
        <pc:chgData name="Buckman, Mark" userId="143108ed-1948-4344-b71d-df851b3c54dd" providerId="ADAL" clId="{EC5E7266-A9F8-4700-98E2-17B045ACFB56}" dt="2022-12-16T22:15:44.870" v="34" actId="47"/>
        <pc:sldMkLst>
          <pc:docMk/>
          <pc:sldMk cId="980716874" sldId="1814"/>
        </pc:sldMkLst>
      </pc:sldChg>
      <pc:sldChg chg="add del">
        <pc:chgData name="Buckman, Mark" userId="143108ed-1948-4344-b71d-df851b3c54dd" providerId="ADAL" clId="{EC5E7266-A9F8-4700-98E2-17B045ACFB56}" dt="2022-12-16T22:15:44.870" v="34" actId="47"/>
        <pc:sldMkLst>
          <pc:docMk/>
          <pc:sldMk cId="863904685" sldId="1815"/>
        </pc:sldMkLst>
      </pc:sldChg>
      <pc:sldChg chg="add del">
        <pc:chgData name="Buckman, Mark" userId="143108ed-1948-4344-b71d-df851b3c54dd" providerId="ADAL" clId="{EC5E7266-A9F8-4700-98E2-17B045ACFB56}" dt="2022-12-16T22:15:44.870" v="34" actId="47"/>
        <pc:sldMkLst>
          <pc:docMk/>
          <pc:sldMk cId="2896954566" sldId="1816"/>
        </pc:sldMkLst>
      </pc:sldChg>
      <pc:sldChg chg="add del">
        <pc:chgData name="Buckman, Mark" userId="143108ed-1948-4344-b71d-df851b3c54dd" providerId="ADAL" clId="{EC5E7266-A9F8-4700-98E2-17B045ACFB56}" dt="2022-12-16T22:16:25.186" v="36" actId="47"/>
        <pc:sldMkLst>
          <pc:docMk/>
          <pc:sldMk cId="626999803" sldId="1817"/>
        </pc:sldMkLst>
      </pc:sldChg>
      <pc:sldChg chg="add">
        <pc:chgData name="Buckman, Mark" userId="143108ed-1948-4344-b71d-df851b3c54dd" providerId="ADAL" clId="{EC5E7266-A9F8-4700-98E2-17B045ACFB56}" dt="2022-12-16T22:55:53.270" v="126"/>
        <pc:sldMkLst>
          <pc:docMk/>
          <pc:sldMk cId="3528298848" sldId="1817"/>
        </pc:sldMkLst>
      </pc:sldChg>
      <pc:sldChg chg="add del">
        <pc:chgData name="Buckman, Mark" userId="143108ed-1948-4344-b71d-df851b3c54dd" providerId="ADAL" clId="{EC5E7266-A9F8-4700-98E2-17B045ACFB56}" dt="2022-12-16T22:16:27.407" v="37" actId="47"/>
        <pc:sldMkLst>
          <pc:docMk/>
          <pc:sldMk cId="3079293927" sldId="1818"/>
        </pc:sldMkLst>
      </pc:sldChg>
      <pc:sldChg chg="modSp add mod">
        <pc:chgData name="Buckman, Mark" userId="143108ed-1948-4344-b71d-df851b3c54dd" providerId="ADAL" clId="{EC5E7266-A9F8-4700-98E2-17B045ACFB56}" dt="2023-03-22T14:53:15.244" v="1122" actId="1076"/>
        <pc:sldMkLst>
          <pc:docMk/>
          <pc:sldMk cId="3083009519" sldId="1818"/>
        </pc:sldMkLst>
        <pc:picChg chg="mod">
          <ac:chgData name="Buckman, Mark" userId="143108ed-1948-4344-b71d-df851b3c54dd" providerId="ADAL" clId="{EC5E7266-A9F8-4700-98E2-17B045ACFB56}" dt="2023-03-22T14:53:15.244" v="1122" actId="1076"/>
          <ac:picMkLst>
            <pc:docMk/>
            <pc:sldMk cId="3083009519" sldId="1818"/>
            <ac:picMk id="5" creationId="{822892DB-A17B-41F2-1078-C73441ECBA0A}"/>
          </ac:picMkLst>
        </pc:picChg>
        <pc:picChg chg="mod">
          <ac:chgData name="Buckman, Mark" userId="143108ed-1948-4344-b71d-df851b3c54dd" providerId="ADAL" clId="{EC5E7266-A9F8-4700-98E2-17B045ACFB56}" dt="2023-03-22T14:53:08.581" v="1120" actId="14100"/>
          <ac:picMkLst>
            <pc:docMk/>
            <pc:sldMk cId="3083009519" sldId="1818"/>
            <ac:picMk id="7" creationId="{728B222D-6AA8-1481-76A9-041DA552FE2B}"/>
          </ac:picMkLst>
        </pc:picChg>
      </pc:sldChg>
      <pc:sldChg chg="add del">
        <pc:chgData name="Buckman, Mark" userId="143108ed-1948-4344-b71d-df851b3c54dd" providerId="ADAL" clId="{EC5E7266-A9F8-4700-98E2-17B045ACFB56}" dt="2022-12-16T22:15:44.870" v="34" actId="47"/>
        <pc:sldMkLst>
          <pc:docMk/>
          <pc:sldMk cId="341351981" sldId="1819"/>
        </pc:sldMkLst>
      </pc:sldChg>
      <pc:sldChg chg="add del">
        <pc:chgData name="Buckman, Mark" userId="143108ed-1948-4344-b71d-df851b3c54dd" providerId="ADAL" clId="{EC5E7266-A9F8-4700-98E2-17B045ACFB56}" dt="2022-12-16T22:16:30.567" v="38" actId="47"/>
        <pc:sldMkLst>
          <pc:docMk/>
          <pc:sldMk cId="2271102058" sldId="1820"/>
        </pc:sldMkLst>
      </pc:sldChg>
      <pc:sldChg chg="add del">
        <pc:chgData name="Buckman, Mark" userId="143108ed-1948-4344-b71d-df851b3c54dd" providerId="ADAL" clId="{EC5E7266-A9F8-4700-98E2-17B045ACFB56}" dt="2022-12-16T22:15:44.870" v="34" actId="47"/>
        <pc:sldMkLst>
          <pc:docMk/>
          <pc:sldMk cId="11494236" sldId="1821"/>
        </pc:sldMkLst>
      </pc:sldChg>
      <pc:sldChg chg="add del">
        <pc:chgData name="Buckman, Mark" userId="143108ed-1948-4344-b71d-df851b3c54dd" providerId="ADAL" clId="{EC5E7266-A9F8-4700-98E2-17B045ACFB56}" dt="2022-12-16T22:15:44.870" v="34" actId="47"/>
        <pc:sldMkLst>
          <pc:docMk/>
          <pc:sldMk cId="3623481640" sldId="1822"/>
        </pc:sldMkLst>
      </pc:sldChg>
      <pc:sldChg chg="add del">
        <pc:chgData name="Buckman, Mark" userId="143108ed-1948-4344-b71d-df851b3c54dd" providerId="ADAL" clId="{EC5E7266-A9F8-4700-98E2-17B045ACFB56}" dt="2022-12-16T22:15:44.870" v="34" actId="47"/>
        <pc:sldMkLst>
          <pc:docMk/>
          <pc:sldMk cId="798221766" sldId="1823"/>
        </pc:sldMkLst>
      </pc:sldChg>
      <pc:sldChg chg="add del">
        <pc:chgData name="Buckman, Mark" userId="143108ed-1948-4344-b71d-df851b3c54dd" providerId="ADAL" clId="{EC5E7266-A9F8-4700-98E2-17B045ACFB56}" dt="2022-12-16T22:16:35.121" v="39" actId="47"/>
        <pc:sldMkLst>
          <pc:docMk/>
          <pc:sldMk cId="2313065287" sldId="1824"/>
        </pc:sldMkLst>
      </pc:sldChg>
      <pc:sldChg chg="add del">
        <pc:chgData name="Buckman, Mark" userId="143108ed-1948-4344-b71d-df851b3c54dd" providerId="ADAL" clId="{EC5E7266-A9F8-4700-98E2-17B045ACFB56}" dt="2022-12-16T22:16:37.540" v="40" actId="47"/>
        <pc:sldMkLst>
          <pc:docMk/>
          <pc:sldMk cId="52759646" sldId="1825"/>
        </pc:sldMkLst>
      </pc:sldChg>
      <pc:sldChg chg="add del">
        <pc:chgData name="Buckman, Mark" userId="143108ed-1948-4344-b71d-df851b3c54dd" providerId="ADAL" clId="{EC5E7266-A9F8-4700-98E2-17B045ACFB56}" dt="2022-12-16T22:15:44.870" v="34" actId="47"/>
        <pc:sldMkLst>
          <pc:docMk/>
          <pc:sldMk cId="28289829" sldId="1826"/>
        </pc:sldMkLst>
      </pc:sldChg>
      <pc:sldChg chg="add del">
        <pc:chgData name="Buckman, Mark" userId="143108ed-1948-4344-b71d-df851b3c54dd" providerId="ADAL" clId="{EC5E7266-A9F8-4700-98E2-17B045ACFB56}" dt="2022-12-16T22:15:44.870" v="34" actId="47"/>
        <pc:sldMkLst>
          <pc:docMk/>
          <pc:sldMk cId="240083471" sldId="1827"/>
        </pc:sldMkLst>
      </pc:sldChg>
      <pc:sldChg chg="add del">
        <pc:chgData name="Buckman, Mark" userId="143108ed-1948-4344-b71d-df851b3c54dd" providerId="ADAL" clId="{EC5E7266-A9F8-4700-98E2-17B045ACFB56}" dt="2022-12-16T22:15:44.870" v="34" actId="47"/>
        <pc:sldMkLst>
          <pc:docMk/>
          <pc:sldMk cId="3865526516" sldId="1828"/>
        </pc:sldMkLst>
      </pc:sldChg>
      <pc:sldChg chg="add del">
        <pc:chgData name="Buckman, Mark" userId="143108ed-1948-4344-b71d-df851b3c54dd" providerId="ADAL" clId="{EC5E7266-A9F8-4700-98E2-17B045ACFB56}" dt="2022-12-16T22:15:44.870" v="34" actId="47"/>
        <pc:sldMkLst>
          <pc:docMk/>
          <pc:sldMk cId="3929470973" sldId="1829"/>
        </pc:sldMkLst>
      </pc:sldChg>
      <pc:sldChg chg="add del">
        <pc:chgData name="Buckman, Mark" userId="143108ed-1948-4344-b71d-df851b3c54dd" providerId="ADAL" clId="{EC5E7266-A9F8-4700-98E2-17B045ACFB56}" dt="2022-12-16T22:48:33.339" v="65"/>
        <pc:sldMkLst>
          <pc:docMk/>
          <pc:sldMk cId="2127666747" sldId="1830"/>
        </pc:sldMkLst>
      </pc:sldChg>
      <pc:sldChg chg="addSp delSp modSp add mod modTransition delAnim modAnim">
        <pc:chgData name="Buckman, Mark" userId="143108ed-1948-4344-b71d-df851b3c54dd" providerId="ADAL" clId="{EC5E7266-A9F8-4700-98E2-17B045ACFB56}" dt="2022-12-16T22:50:52.807" v="97"/>
        <pc:sldMkLst>
          <pc:docMk/>
          <pc:sldMk cId="3129898151" sldId="1830"/>
        </pc:sldMkLst>
        <pc:spChg chg="del">
          <ac:chgData name="Buckman, Mark" userId="143108ed-1948-4344-b71d-df851b3c54dd" providerId="ADAL" clId="{EC5E7266-A9F8-4700-98E2-17B045ACFB56}" dt="2022-12-16T22:49:13.471" v="81" actId="478"/>
          <ac:spMkLst>
            <pc:docMk/>
            <pc:sldMk cId="3129898151" sldId="1830"/>
            <ac:spMk id="2" creationId="{2DCBB6C1-FB14-4F90-B255-3B3911AAE780}"/>
          </ac:spMkLst>
        </pc:spChg>
        <pc:spChg chg="add del mod">
          <ac:chgData name="Buckman, Mark" userId="143108ed-1948-4344-b71d-df851b3c54dd" providerId="ADAL" clId="{EC5E7266-A9F8-4700-98E2-17B045ACFB56}" dt="2022-12-16T22:49:15.014" v="82" actId="478"/>
          <ac:spMkLst>
            <pc:docMk/>
            <pc:sldMk cId="3129898151" sldId="1830"/>
            <ac:spMk id="4" creationId="{43378BD9-F713-5C27-2573-654365CB7888}"/>
          </ac:spMkLst>
        </pc:spChg>
        <pc:spChg chg="del mod">
          <ac:chgData name="Buckman, Mark" userId="143108ed-1948-4344-b71d-df851b3c54dd" providerId="ADAL" clId="{EC5E7266-A9F8-4700-98E2-17B045ACFB56}" dt="2022-12-16T22:48:59.093" v="74" actId="478"/>
          <ac:spMkLst>
            <pc:docMk/>
            <pc:sldMk cId="3129898151" sldId="1830"/>
            <ac:spMk id="6" creationId="{246ECC83-3D2C-47AF-8B32-75DB806744BD}"/>
          </ac:spMkLst>
        </pc:spChg>
        <pc:spChg chg="del">
          <ac:chgData name="Buckman, Mark" userId="143108ed-1948-4344-b71d-df851b3c54dd" providerId="ADAL" clId="{EC5E7266-A9F8-4700-98E2-17B045ACFB56}" dt="2022-12-16T22:49:00.023" v="75" actId="478"/>
          <ac:spMkLst>
            <pc:docMk/>
            <pc:sldMk cId="3129898151" sldId="1830"/>
            <ac:spMk id="11" creationId="{60DD564F-55AA-4D8F-B0FD-95402464FF48}"/>
          </ac:spMkLst>
        </pc:spChg>
        <pc:spChg chg="del">
          <ac:chgData name="Buckman, Mark" userId="143108ed-1948-4344-b71d-df851b3c54dd" providerId="ADAL" clId="{EC5E7266-A9F8-4700-98E2-17B045ACFB56}" dt="2022-12-16T22:48:57.078" v="72" actId="478"/>
          <ac:spMkLst>
            <pc:docMk/>
            <pc:sldMk cId="3129898151" sldId="1830"/>
            <ac:spMk id="14" creationId="{4191A435-5838-49F6-8F9A-F56BE9B48121}"/>
          </ac:spMkLst>
        </pc:spChg>
        <pc:grpChg chg="del">
          <ac:chgData name="Buckman, Mark" userId="143108ed-1948-4344-b71d-df851b3c54dd" providerId="ADAL" clId="{EC5E7266-A9F8-4700-98E2-17B045ACFB56}" dt="2022-12-16T22:48:56.073" v="71" actId="478"/>
          <ac:grpSpMkLst>
            <pc:docMk/>
            <pc:sldMk cId="3129898151" sldId="1830"/>
            <ac:grpSpMk id="16" creationId="{0EF12CD7-BD2D-46B6-97E5-775D74EB5585}"/>
          </ac:grpSpMkLst>
        </pc:grpChg>
        <pc:picChg chg="del">
          <ac:chgData name="Buckman, Mark" userId="143108ed-1948-4344-b71d-df851b3c54dd" providerId="ADAL" clId="{EC5E7266-A9F8-4700-98E2-17B045ACFB56}" dt="2022-12-16T22:48:55.480" v="70" actId="478"/>
          <ac:picMkLst>
            <pc:docMk/>
            <pc:sldMk cId="3129898151" sldId="1830"/>
            <ac:picMk id="5" creationId="{6CF7EC8A-91F0-42DD-85C3-B9FCDDBB1D2E}"/>
          </ac:picMkLst>
        </pc:picChg>
        <pc:picChg chg="add mod">
          <ac:chgData name="Buckman, Mark" userId="143108ed-1948-4344-b71d-df851b3c54dd" providerId="ADAL" clId="{EC5E7266-A9F8-4700-98E2-17B045ACFB56}" dt="2022-12-16T22:50:17.903" v="93" actId="1076"/>
          <ac:picMkLst>
            <pc:docMk/>
            <pc:sldMk cId="3129898151" sldId="1830"/>
            <ac:picMk id="7" creationId="{573C7FAD-4FF0-4B72-B183-F95C0E0808FB}"/>
          </ac:picMkLst>
        </pc:picChg>
        <pc:picChg chg="mod">
          <ac:chgData name="Buckman, Mark" userId="143108ed-1948-4344-b71d-df851b3c54dd" providerId="ADAL" clId="{EC5E7266-A9F8-4700-98E2-17B045ACFB56}" dt="2022-12-16T22:49:10.945" v="80" actId="1076"/>
          <ac:picMkLst>
            <pc:docMk/>
            <pc:sldMk cId="3129898151" sldId="1830"/>
            <ac:picMk id="12" creationId="{F37A77EB-735C-45E2-8306-6D33119E5EF8}"/>
          </ac:picMkLst>
        </pc:picChg>
        <pc:picChg chg="add mod">
          <ac:chgData name="Buckman, Mark" userId="143108ed-1948-4344-b71d-df851b3c54dd" providerId="ADAL" clId="{EC5E7266-A9F8-4700-98E2-17B045ACFB56}" dt="2022-12-16T22:50:25.431" v="94" actId="408"/>
          <ac:picMkLst>
            <pc:docMk/>
            <pc:sldMk cId="3129898151" sldId="1830"/>
            <ac:picMk id="13" creationId="{5B0CB569-0C68-9B2C-BE44-BA3063A6BEEB}"/>
          </ac:picMkLst>
        </pc:picChg>
        <pc:picChg chg="add mod">
          <ac:chgData name="Buckman, Mark" userId="143108ed-1948-4344-b71d-df851b3c54dd" providerId="ADAL" clId="{EC5E7266-A9F8-4700-98E2-17B045ACFB56}" dt="2022-12-16T22:50:15.784" v="92" actId="1076"/>
          <ac:picMkLst>
            <pc:docMk/>
            <pc:sldMk cId="3129898151" sldId="1830"/>
            <ac:picMk id="17" creationId="{BC6728D7-B3D8-486F-1E8D-D8FB98256518}"/>
          </ac:picMkLst>
        </pc:picChg>
      </pc:sldChg>
      <pc:sldChg chg="add">
        <pc:chgData name="Buckman, Mark" userId="143108ed-1948-4344-b71d-df851b3c54dd" providerId="ADAL" clId="{EC5E7266-A9F8-4700-98E2-17B045ACFB56}" dt="2022-12-16T22:53:36.494" v="114"/>
        <pc:sldMkLst>
          <pc:docMk/>
          <pc:sldMk cId="651940277" sldId="1831"/>
        </pc:sldMkLst>
      </pc:sldChg>
      <pc:sldChg chg="add">
        <pc:chgData name="Buckman, Mark" userId="143108ed-1948-4344-b71d-df851b3c54dd" providerId="ADAL" clId="{EC5E7266-A9F8-4700-98E2-17B045ACFB56}" dt="2022-12-16T22:53:36.494" v="114"/>
        <pc:sldMkLst>
          <pc:docMk/>
          <pc:sldMk cId="1252396288" sldId="1832"/>
        </pc:sldMkLst>
      </pc:sldChg>
      <pc:sldChg chg="add modTransition">
        <pc:chgData name="Buckman, Mark" userId="143108ed-1948-4344-b71d-df851b3c54dd" providerId="ADAL" clId="{EC5E7266-A9F8-4700-98E2-17B045ACFB56}" dt="2023-03-22T14:49:05.544" v="1107"/>
        <pc:sldMkLst>
          <pc:docMk/>
          <pc:sldMk cId="1327108349" sldId="1833"/>
        </pc:sldMkLst>
      </pc:sldChg>
      <pc:sldChg chg="add">
        <pc:chgData name="Buckman, Mark" userId="143108ed-1948-4344-b71d-df851b3c54dd" providerId="ADAL" clId="{EC5E7266-A9F8-4700-98E2-17B045ACFB56}" dt="2022-12-16T22:55:53.270" v="126"/>
        <pc:sldMkLst>
          <pc:docMk/>
          <pc:sldMk cId="4189100798" sldId="1834"/>
        </pc:sldMkLst>
      </pc:sldChg>
      <pc:sldChg chg="add">
        <pc:chgData name="Buckman, Mark" userId="143108ed-1948-4344-b71d-df851b3c54dd" providerId="ADAL" clId="{EC5E7266-A9F8-4700-98E2-17B045ACFB56}" dt="2022-12-16T23:01:02.965" v="154"/>
        <pc:sldMkLst>
          <pc:docMk/>
          <pc:sldMk cId="439335522" sldId="1835"/>
        </pc:sldMkLst>
      </pc:sldChg>
      <pc:sldChg chg="add">
        <pc:chgData name="Buckman, Mark" userId="143108ed-1948-4344-b71d-df851b3c54dd" providerId="ADAL" clId="{EC5E7266-A9F8-4700-98E2-17B045ACFB56}" dt="2022-12-16T23:01:02.965" v="154"/>
        <pc:sldMkLst>
          <pc:docMk/>
          <pc:sldMk cId="2830163841" sldId="1836"/>
        </pc:sldMkLst>
      </pc:sldChg>
      <pc:sldChg chg="add">
        <pc:chgData name="Buckman, Mark" userId="143108ed-1948-4344-b71d-df851b3c54dd" providerId="ADAL" clId="{EC5E7266-A9F8-4700-98E2-17B045ACFB56}" dt="2022-12-16T23:01:02.965" v="154"/>
        <pc:sldMkLst>
          <pc:docMk/>
          <pc:sldMk cId="2896639921" sldId="1837"/>
        </pc:sldMkLst>
      </pc:sldChg>
      <pc:sldChg chg="add">
        <pc:chgData name="Buckman, Mark" userId="143108ed-1948-4344-b71d-df851b3c54dd" providerId="ADAL" clId="{EC5E7266-A9F8-4700-98E2-17B045ACFB56}" dt="2022-12-16T23:11:16.758" v="377"/>
        <pc:sldMkLst>
          <pc:docMk/>
          <pc:sldMk cId="3621402026" sldId="1838"/>
        </pc:sldMkLst>
      </pc:sldChg>
      <pc:sldChg chg="modSp add mod">
        <pc:chgData name="Buckman, Mark" userId="143108ed-1948-4344-b71d-df851b3c54dd" providerId="ADAL" clId="{EC5E7266-A9F8-4700-98E2-17B045ACFB56}" dt="2022-12-16T23:14:08.151" v="926" actId="20577"/>
        <pc:sldMkLst>
          <pc:docMk/>
          <pc:sldMk cId="1718087750" sldId="1839"/>
        </pc:sldMkLst>
        <pc:spChg chg="mod">
          <ac:chgData name="Buckman, Mark" userId="143108ed-1948-4344-b71d-df851b3c54dd" providerId="ADAL" clId="{EC5E7266-A9F8-4700-98E2-17B045ACFB56}" dt="2022-12-16T23:14:08.151" v="926" actId="20577"/>
          <ac:spMkLst>
            <pc:docMk/>
            <pc:sldMk cId="1718087750" sldId="1839"/>
            <ac:spMk id="3" creationId="{00000000-0000-0000-0000-000000000000}"/>
          </ac:spMkLst>
        </pc:spChg>
      </pc:sldChg>
      <pc:sldChg chg="addSp delSp modSp add mod">
        <pc:chgData name="Buckman, Mark" userId="143108ed-1948-4344-b71d-df851b3c54dd" providerId="ADAL" clId="{EC5E7266-A9F8-4700-98E2-17B045ACFB56}" dt="2022-12-21T15:27:46.945" v="1094" actId="1076"/>
        <pc:sldMkLst>
          <pc:docMk/>
          <pc:sldMk cId="2030957956" sldId="1841"/>
        </pc:sldMkLst>
        <pc:spChg chg="mod">
          <ac:chgData name="Buckman, Mark" userId="143108ed-1948-4344-b71d-df851b3c54dd" providerId="ADAL" clId="{EC5E7266-A9F8-4700-98E2-17B045ACFB56}" dt="2022-12-21T15:23:08.049" v="932" actId="27636"/>
          <ac:spMkLst>
            <pc:docMk/>
            <pc:sldMk cId="2030957956" sldId="1841"/>
            <ac:spMk id="14" creationId="{B6C3AF90-C96E-9817-65AF-732AC09172CA}"/>
          </ac:spMkLst>
        </pc:spChg>
        <pc:spChg chg="del mod">
          <ac:chgData name="Buckman, Mark" userId="143108ed-1948-4344-b71d-df851b3c54dd" providerId="ADAL" clId="{EC5E7266-A9F8-4700-98E2-17B045ACFB56}" dt="2022-12-21T15:23:15.187" v="936" actId="478"/>
          <ac:spMkLst>
            <pc:docMk/>
            <pc:sldMk cId="2030957956" sldId="1841"/>
            <ac:spMk id="15" creationId="{2878C86A-A937-8AF6-3DFB-80A5A66CABBB}"/>
          </ac:spMkLst>
        </pc:spChg>
        <pc:spChg chg="mod">
          <ac:chgData name="Buckman, Mark" userId="143108ed-1948-4344-b71d-df851b3c54dd" providerId="ADAL" clId="{EC5E7266-A9F8-4700-98E2-17B045ACFB56}" dt="2022-12-21T15:27:44.858" v="1093" actId="1076"/>
          <ac:spMkLst>
            <pc:docMk/>
            <pc:sldMk cId="2030957956" sldId="1841"/>
            <ac:spMk id="19" creationId="{94A9E0AA-4569-B80E-4923-9F04AF0C0305}"/>
          </ac:spMkLst>
        </pc:spChg>
        <pc:grpChg chg="mod">
          <ac:chgData name="Buckman, Mark" userId="143108ed-1948-4344-b71d-df851b3c54dd" providerId="ADAL" clId="{EC5E7266-A9F8-4700-98E2-17B045ACFB56}" dt="2022-12-21T15:25:47.729" v="1087" actId="14100"/>
          <ac:grpSpMkLst>
            <pc:docMk/>
            <pc:sldMk cId="2030957956" sldId="1841"/>
            <ac:grpSpMk id="26" creationId="{E6A568A8-5E91-994C-292F-4A54A5DBC85C}"/>
          </ac:grpSpMkLst>
        </pc:grpChg>
        <pc:graphicFrameChg chg="add mod modGraphic">
          <ac:chgData name="Buckman, Mark" userId="143108ed-1948-4344-b71d-df851b3c54dd" providerId="ADAL" clId="{EC5E7266-A9F8-4700-98E2-17B045ACFB56}" dt="2022-12-21T15:27:36.176" v="1091" actId="207"/>
          <ac:graphicFrameMkLst>
            <pc:docMk/>
            <pc:sldMk cId="2030957956" sldId="1841"/>
            <ac:graphicFrameMk id="2" creationId="{31F1C233-7993-FAD9-4E6E-3529E3C25168}"/>
          </ac:graphicFrameMkLst>
        </pc:graphicFrameChg>
        <pc:picChg chg="mod">
          <ac:chgData name="Buckman, Mark" userId="143108ed-1948-4344-b71d-df851b3c54dd" providerId="ADAL" clId="{EC5E7266-A9F8-4700-98E2-17B045ACFB56}" dt="2022-12-21T15:27:42.958" v="1092" actId="1076"/>
          <ac:picMkLst>
            <pc:docMk/>
            <pc:sldMk cId="2030957956" sldId="1841"/>
            <ac:picMk id="17" creationId="{43AD9A9F-0C46-AD33-1D75-BE9A2B797972}"/>
          </ac:picMkLst>
        </pc:picChg>
        <pc:picChg chg="mod">
          <ac:chgData name="Buckman, Mark" userId="143108ed-1948-4344-b71d-df851b3c54dd" providerId="ADAL" clId="{EC5E7266-A9F8-4700-98E2-17B045ACFB56}" dt="2022-12-21T15:27:46.945" v="1094" actId="1076"/>
          <ac:picMkLst>
            <pc:docMk/>
            <pc:sldMk cId="2030957956" sldId="1841"/>
            <ac:picMk id="18" creationId="{2828F93D-7C29-A515-62A0-9472E40DBE59}"/>
          </ac:picMkLst>
        </pc:picChg>
      </pc:sldChg>
    </pc:docChg>
  </pc:docChgLst>
  <pc:docChgLst>
    <pc:chgData name="Lane, Kathleen" userId="d8586a00-d571-4eeb-bfc3-f42bf250439e" providerId="ADAL" clId="{F98125BE-EE46-462F-A2C8-42B4AAB7266A}"/>
    <pc:docChg chg="modSld">
      <pc:chgData name="Lane, Kathleen" userId="d8586a00-d571-4eeb-bfc3-f42bf250439e" providerId="ADAL" clId="{F98125BE-EE46-462F-A2C8-42B4AAB7266A}" dt="2023-04-20T15:23:31.629" v="3" actId="729"/>
      <pc:docMkLst>
        <pc:docMk/>
      </pc:docMkLst>
      <pc:sldChg chg="mod modShow">
        <pc:chgData name="Lane, Kathleen" userId="d8586a00-d571-4eeb-bfc3-f42bf250439e" providerId="ADAL" clId="{F98125BE-EE46-462F-A2C8-42B4AAB7266A}" dt="2023-04-20T15:23:26.109" v="2" actId="729"/>
        <pc:sldMkLst>
          <pc:docMk/>
          <pc:sldMk cId="962499546" sldId="1746"/>
        </pc:sldMkLst>
      </pc:sldChg>
      <pc:sldChg chg="mod modShow">
        <pc:chgData name="Lane, Kathleen" userId="d8586a00-d571-4eeb-bfc3-f42bf250439e" providerId="ADAL" clId="{F98125BE-EE46-462F-A2C8-42B4AAB7266A}" dt="2023-04-20T15:23:15.821" v="0" actId="729"/>
        <pc:sldMkLst>
          <pc:docMk/>
          <pc:sldMk cId="3855799363" sldId="1844"/>
        </pc:sldMkLst>
      </pc:sldChg>
      <pc:sldChg chg="mod modShow">
        <pc:chgData name="Lane, Kathleen" userId="d8586a00-d571-4eeb-bfc3-f42bf250439e" providerId="ADAL" clId="{F98125BE-EE46-462F-A2C8-42B4AAB7266A}" dt="2023-04-20T15:23:31.629" v="3" actId="729"/>
        <pc:sldMkLst>
          <pc:docMk/>
          <pc:sldMk cId="3804802673" sldId="1845"/>
        </pc:sldMkLst>
      </pc:sldChg>
    </pc:docChg>
  </pc:docChgLst>
  <pc:docChgLst>
    <pc:chgData name="Oakes, Wendy Peia" userId="S::w583o144@home.ku.edu::0e77cddb-8adb-481e-ac18-0f5d57d01edd" providerId="AD" clId="Web-{7F697B3B-1B5F-622B-411A-0827973D7CAC}"/>
    <pc:docChg chg="modSld">
      <pc:chgData name="Oakes, Wendy Peia" userId="S::w583o144@home.ku.edu::0e77cddb-8adb-481e-ac18-0f5d57d01edd" providerId="AD" clId="Web-{7F697B3B-1B5F-622B-411A-0827973D7CAC}" dt="2024-01-30T19:25:15.805" v="198" actId="1076"/>
      <pc:docMkLst>
        <pc:docMk/>
      </pc:docMkLst>
      <pc:sldChg chg="addSp modSp">
        <pc:chgData name="Oakes, Wendy Peia" userId="S::w583o144@home.ku.edu::0e77cddb-8adb-481e-ac18-0f5d57d01edd" providerId="AD" clId="Web-{7F697B3B-1B5F-622B-411A-0827973D7CAC}" dt="2024-01-30T19:25:15.805" v="198" actId="1076"/>
        <pc:sldMkLst>
          <pc:docMk/>
          <pc:sldMk cId="82712566" sldId="1534"/>
        </pc:sldMkLst>
        <pc:spChg chg="mod">
          <ac:chgData name="Oakes, Wendy Peia" userId="S::w583o144@home.ku.edu::0e77cddb-8adb-481e-ac18-0f5d57d01edd" providerId="AD" clId="Web-{7F697B3B-1B5F-622B-411A-0827973D7CAC}" dt="2024-01-30T19:25:14.742" v="197" actId="20577"/>
          <ac:spMkLst>
            <pc:docMk/>
            <pc:sldMk cId="82712566" sldId="1534"/>
            <ac:spMk id="3" creationId="{B6ED67AE-61E0-BF6F-BB92-9B2FCA9664F0}"/>
          </ac:spMkLst>
        </pc:spChg>
        <pc:picChg chg="add mod">
          <ac:chgData name="Oakes, Wendy Peia" userId="S::w583o144@home.ku.edu::0e77cddb-8adb-481e-ac18-0f5d57d01edd" providerId="AD" clId="Web-{7F697B3B-1B5F-622B-411A-0827973D7CAC}" dt="2024-01-30T19:25:15.805" v="198" actId="1076"/>
          <ac:picMkLst>
            <pc:docMk/>
            <pc:sldMk cId="82712566" sldId="1534"/>
            <ac:picMk id="5" creationId="{4AB28CE6-495F-5599-BFD0-B7587F3C4508}"/>
          </ac:picMkLst>
        </pc:picChg>
      </pc:sldChg>
      <pc:sldChg chg="addSp modSp">
        <pc:chgData name="Oakes, Wendy Peia" userId="S::w583o144@home.ku.edu::0e77cddb-8adb-481e-ac18-0f5d57d01edd" providerId="AD" clId="Web-{7F697B3B-1B5F-622B-411A-0827973D7CAC}" dt="2024-01-30T17:52:45.810" v="96" actId="1076"/>
        <pc:sldMkLst>
          <pc:docMk/>
          <pc:sldMk cId="3775377870" sldId="1584"/>
        </pc:sldMkLst>
        <pc:picChg chg="add mod">
          <ac:chgData name="Oakes, Wendy Peia" userId="S::w583o144@home.ku.edu::0e77cddb-8adb-481e-ac18-0f5d57d01edd" providerId="AD" clId="Web-{7F697B3B-1B5F-622B-411A-0827973D7CAC}" dt="2024-01-30T17:52:45.810" v="96" actId="1076"/>
          <ac:picMkLst>
            <pc:docMk/>
            <pc:sldMk cId="3775377870" sldId="1584"/>
            <ac:picMk id="3" creationId="{68F91787-FDB3-755C-5863-77C0989DAB78}"/>
          </ac:picMkLst>
        </pc:picChg>
      </pc:sldChg>
      <pc:sldChg chg="modSp">
        <pc:chgData name="Oakes, Wendy Peia" userId="S::w583o144@home.ku.edu::0e77cddb-8adb-481e-ac18-0f5d57d01edd" providerId="AD" clId="Web-{7F697B3B-1B5F-622B-411A-0827973D7CAC}" dt="2024-01-30T17:25:22.177" v="43"/>
        <pc:sldMkLst>
          <pc:docMk/>
          <pc:sldMk cId="3859514475" sldId="1698"/>
        </pc:sldMkLst>
        <pc:graphicFrameChg chg="mod modGraphic">
          <ac:chgData name="Oakes, Wendy Peia" userId="S::w583o144@home.ku.edu::0e77cddb-8adb-481e-ac18-0f5d57d01edd" providerId="AD" clId="Web-{7F697B3B-1B5F-622B-411A-0827973D7CAC}" dt="2024-01-30T17:24:25.846" v="37"/>
          <ac:graphicFrameMkLst>
            <pc:docMk/>
            <pc:sldMk cId="3859514475" sldId="1698"/>
            <ac:graphicFrameMk id="2" creationId="{C5A000DF-561A-F746-FEB2-7FABA899E763}"/>
          </ac:graphicFrameMkLst>
        </pc:graphicFrameChg>
        <pc:picChg chg="ord">
          <ac:chgData name="Oakes, Wendy Peia" userId="S::w583o144@home.ku.edu::0e77cddb-8adb-481e-ac18-0f5d57d01edd" providerId="AD" clId="Web-{7F697B3B-1B5F-622B-411A-0827973D7CAC}" dt="2024-01-30T17:25:08.363" v="42"/>
          <ac:picMkLst>
            <pc:docMk/>
            <pc:sldMk cId="3859514475" sldId="1698"/>
            <ac:picMk id="4" creationId="{FF59E906-E9E5-FBD1-74EC-25BAFCDBD5F0}"/>
          </ac:picMkLst>
        </pc:picChg>
        <pc:picChg chg="mod ord">
          <ac:chgData name="Oakes, Wendy Peia" userId="S::w583o144@home.ku.edu::0e77cddb-8adb-481e-ac18-0f5d57d01edd" providerId="AD" clId="Web-{7F697B3B-1B5F-622B-411A-0827973D7CAC}" dt="2024-01-30T17:25:22.177" v="43"/>
          <ac:picMkLst>
            <pc:docMk/>
            <pc:sldMk cId="3859514475" sldId="1698"/>
            <ac:picMk id="25" creationId="{BE4977FE-5409-C97E-061E-E098EBD389C8}"/>
          </ac:picMkLst>
        </pc:picChg>
      </pc:sldChg>
      <pc:sldChg chg="addSp modSp">
        <pc:chgData name="Oakes, Wendy Peia" userId="S::w583o144@home.ku.edu::0e77cddb-8adb-481e-ac18-0f5d57d01edd" providerId="AD" clId="Web-{7F697B3B-1B5F-622B-411A-0827973D7CAC}" dt="2024-01-30T17:56:22.226" v="102" actId="1076"/>
        <pc:sldMkLst>
          <pc:docMk/>
          <pc:sldMk cId="439335522" sldId="1835"/>
        </pc:sldMkLst>
        <pc:picChg chg="add mod">
          <ac:chgData name="Oakes, Wendy Peia" userId="S::w583o144@home.ku.edu::0e77cddb-8adb-481e-ac18-0f5d57d01edd" providerId="AD" clId="Web-{7F697B3B-1B5F-622B-411A-0827973D7CAC}" dt="2024-01-30T17:56:22.226" v="102" actId="1076"/>
          <ac:picMkLst>
            <pc:docMk/>
            <pc:sldMk cId="439335522" sldId="1835"/>
            <ac:picMk id="2" creationId="{50B48D5A-555F-71AF-B0F0-287F0BE48125}"/>
          </ac:picMkLst>
        </pc:picChg>
      </pc:sldChg>
      <pc:sldChg chg="modSp">
        <pc:chgData name="Oakes, Wendy Peia" userId="S::w583o144@home.ku.edu::0e77cddb-8adb-481e-ac18-0f5d57d01edd" providerId="AD" clId="Web-{7F697B3B-1B5F-622B-411A-0827973D7CAC}" dt="2024-01-30T17:31:34.677" v="71"/>
        <pc:sldMkLst>
          <pc:docMk/>
          <pc:sldMk cId="2030957956" sldId="1841"/>
        </pc:sldMkLst>
        <pc:graphicFrameChg chg="mod modGraphic">
          <ac:chgData name="Oakes, Wendy Peia" userId="S::w583o144@home.ku.edu::0e77cddb-8adb-481e-ac18-0f5d57d01edd" providerId="AD" clId="Web-{7F697B3B-1B5F-622B-411A-0827973D7CAC}" dt="2024-01-30T17:31:34.677" v="71"/>
          <ac:graphicFrameMkLst>
            <pc:docMk/>
            <pc:sldMk cId="2030957956" sldId="1841"/>
            <ac:graphicFrameMk id="2" creationId="{31F1C233-7993-FAD9-4E6E-3529E3C25168}"/>
          </ac:graphicFrameMkLst>
        </pc:graphicFrameChg>
      </pc:sldChg>
    </pc:docChg>
  </pc:docChgLst>
  <pc:docChgLst>
    <pc:chgData name="Buckman, Mark" userId="143108ed-1948-4344-b71d-df851b3c54dd" providerId="ADAL" clId="{4DA6632D-8AD4-43F0-9A3C-297DCF60847E}"/>
    <pc:docChg chg="modSld">
      <pc:chgData name="Buckman, Mark" userId="143108ed-1948-4344-b71d-df851b3c54dd" providerId="ADAL" clId="{4DA6632D-8AD4-43F0-9A3C-297DCF60847E}" dt="2024-04-02T13:50:37.659" v="2" actId="179"/>
      <pc:docMkLst>
        <pc:docMk/>
      </pc:docMkLst>
      <pc:sldChg chg="modSp mod">
        <pc:chgData name="Buckman, Mark" userId="143108ed-1948-4344-b71d-df851b3c54dd" providerId="ADAL" clId="{4DA6632D-8AD4-43F0-9A3C-297DCF60847E}" dt="2024-04-02T13:50:37.659" v="2" actId="179"/>
        <pc:sldMkLst>
          <pc:docMk/>
          <pc:sldMk cId="3191071371" sldId="1553"/>
        </pc:sldMkLst>
        <pc:graphicFrameChg chg="modGraphic">
          <ac:chgData name="Buckman, Mark" userId="143108ed-1948-4344-b71d-df851b3c54dd" providerId="ADAL" clId="{4DA6632D-8AD4-43F0-9A3C-297DCF60847E}" dt="2024-04-02T13:50:37.659" v="2" actId="179"/>
          <ac:graphicFrameMkLst>
            <pc:docMk/>
            <pc:sldMk cId="3191071371" sldId="1553"/>
            <ac:graphicFrameMk id="5" creationId="{C3FD35C0-89F5-3E73-91B8-5352278A1DF9}"/>
          </ac:graphicFrameMkLst>
        </pc:graphicFrameChg>
      </pc:sldChg>
      <pc:sldChg chg="modSp mod">
        <pc:chgData name="Buckman, Mark" userId="143108ed-1948-4344-b71d-df851b3c54dd" providerId="ADAL" clId="{4DA6632D-8AD4-43F0-9A3C-297DCF60847E}" dt="2024-04-01T19:22:15.934" v="1" actId="1076"/>
        <pc:sldMkLst>
          <pc:docMk/>
          <pc:sldMk cId="979904715" sldId="1784"/>
        </pc:sldMkLst>
        <pc:spChg chg="mod">
          <ac:chgData name="Buckman, Mark" userId="143108ed-1948-4344-b71d-df851b3c54dd" providerId="ADAL" clId="{4DA6632D-8AD4-43F0-9A3C-297DCF60847E}" dt="2024-04-01T19:22:15.934" v="1" actId="1076"/>
          <ac:spMkLst>
            <pc:docMk/>
            <pc:sldMk cId="979904715" sldId="1784"/>
            <ac:spMk id="2" creationId="{BCADE7F4-8AA2-ED6A-0713-F2D14140DCDC}"/>
          </ac:spMkLst>
        </pc:spChg>
      </pc:sldChg>
      <pc:sldChg chg="modSp mod">
        <pc:chgData name="Buckman, Mark" userId="143108ed-1948-4344-b71d-df851b3c54dd" providerId="ADAL" clId="{4DA6632D-8AD4-43F0-9A3C-297DCF60847E}" dt="2024-04-01T19:22:09.123" v="0" actId="1076"/>
        <pc:sldMkLst>
          <pc:docMk/>
          <pc:sldMk cId="1367704684" sldId="1847"/>
        </pc:sldMkLst>
        <pc:spChg chg="mod">
          <ac:chgData name="Buckman, Mark" userId="143108ed-1948-4344-b71d-df851b3c54dd" providerId="ADAL" clId="{4DA6632D-8AD4-43F0-9A3C-297DCF60847E}" dt="2024-04-01T19:22:09.123" v="0" actId="1076"/>
          <ac:spMkLst>
            <pc:docMk/>
            <pc:sldMk cId="1367704684" sldId="1847"/>
            <ac:spMk id="3" creationId="{9D34908E-84B9-8C0C-5D03-CC3166D959BA}"/>
          </ac:spMkLst>
        </pc:spChg>
      </pc:sldChg>
    </pc:docChg>
  </pc:docChgLst>
  <pc:docChgLst>
    <pc:chgData name="Sarasin, Elise" userId="051ede2b-3008-44c0-bb19-c9bb04b8c5c9" providerId="ADAL" clId="{6FA042BE-5AAD-4656-83ED-D5B9F10117E8}"/>
    <pc:docChg chg="undo custSel addSld modSld sldOrd">
      <pc:chgData name="Sarasin, Elise" userId="051ede2b-3008-44c0-bb19-c9bb04b8c5c9" providerId="ADAL" clId="{6FA042BE-5AAD-4656-83ED-D5B9F10117E8}" dt="2023-09-25T16:37:26.616" v="329"/>
      <pc:docMkLst>
        <pc:docMk/>
      </pc:docMkLst>
      <pc:sldChg chg="add">
        <pc:chgData name="Sarasin, Elise" userId="051ede2b-3008-44c0-bb19-c9bb04b8c5c9" providerId="ADAL" clId="{6FA042BE-5AAD-4656-83ED-D5B9F10117E8}" dt="2023-09-25T16:37:17.300" v="328"/>
        <pc:sldMkLst>
          <pc:docMk/>
          <pc:sldMk cId="0" sldId="270"/>
        </pc:sldMkLst>
      </pc:sldChg>
      <pc:sldChg chg="addSp modSp mod modShow">
        <pc:chgData name="Sarasin, Elise" userId="051ede2b-3008-44c0-bb19-c9bb04b8c5c9" providerId="ADAL" clId="{6FA042BE-5AAD-4656-83ED-D5B9F10117E8}" dt="2023-09-25T16:37:09.040" v="327" actId="729"/>
        <pc:sldMkLst>
          <pc:docMk/>
          <pc:sldMk cId="818335116" sldId="278"/>
        </pc:sldMkLst>
        <pc:spChg chg="add mod">
          <ac:chgData name="Sarasin, Elise" userId="051ede2b-3008-44c0-bb19-c9bb04b8c5c9" providerId="ADAL" clId="{6FA042BE-5AAD-4656-83ED-D5B9F10117E8}" dt="2023-09-24T21:03:47.159" v="18" actId="20577"/>
          <ac:spMkLst>
            <pc:docMk/>
            <pc:sldMk cId="818335116" sldId="278"/>
            <ac:spMk id="13" creationId="{DDA0CACA-9D59-6B7C-550A-E92F8EA30ADD}"/>
          </ac:spMkLst>
        </pc:spChg>
      </pc:sldChg>
      <pc:sldChg chg="add">
        <pc:chgData name="Sarasin, Elise" userId="051ede2b-3008-44c0-bb19-c9bb04b8c5c9" providerId="ADAL" clId="{6FA042BE-5AAD-4656-83ED-D5B9F10117E8}" dt="2023-09-25T16:37:26.616" v="329"/>
        <pc:sldMkLst>
          <pc:docMk/>
          <pc:sldMk cId="0" sldId="280"/>
        </pc:sldMkLst>
      </pc:sldChg>
      <pc:sldChg chg="addSp modSp mod modShow">
        <pc:chgData name="Sarasin, Elise" userId="051ede2b-3008-44c0-bb19-c9bb04b8c5c9" providerId="ADAL" clId="{6FA042BE-5AAD-4656-83ED-D5B9F10117E8}" dt="2023-09-25T16:37:09.040" v="327" actId="729"/>
        <pc:sldMkLst>
          <pc:docMk/>
          <pc:sldMk cId="2289356637" sldId="287"/>
        </pc:sldMkLst>
        <pc:spChg chg="add mod">
          <ac:chgData name="Sarasin, Elise" userId="051ede2b-3008-44c0-bb19-c9bb04b8c5c9" providerId="ADAL" clId="{6FA042BE-5AAD-4656-83ED-D5B9F10117E8}" dt="2023-09-24T21:03:52.594" v="19"/>
          <ac:spMkLst>
            <pc:docMk/>
            <pc:sldMk cId="2289356637" sldId="287"/>
            <ac:spMk id="9" creationId="{3F8E09E2-EB95-FDD2-2A18-824ACDCB75AA}"/>
          </ac:spMkLst>
        </pc:spChg>
      </pc:sldChg>
      <pc:sldChg chg="addSp delSp modSp mod">
        <pc:chgData name="Sarasin, Elise" userId="051ede2b-3008-44c0-bb19-c9bb04b8c5c9" providerId="ADAL" clId="{6FA042BE-5AAD-4656-83ED-D5B9F10117E8}" dt="2023-09-24T21:00:50.524" v="4" actId="1076"/>
        <pc:sldMkLst>
          <pc:docMk/>
          <pc:sldMk cId="3929194274" sldId="334"/>
        </pc:sldMkLst>
        <pc:spChg chg="mod">
          <ac:chgData name="Sarasin, Elise" userId="051ede2b-3008-44c0-bb19-c9bb04b8c5c9" providerId="ADAL" clId="{6FA042BE-5AAD-4656-83ED-D5B9F10117E8}" dt="2023-09-24T21:00:42.430" v="1" actId="1076"/>
          <ac:spMkLst>
            <pc:docMk/>
            <pc:sldMk cId="3929194274" sldId="334"/>
            <ac:spMk id="2" creationId="{57BCB212-66F0-4C3B-B653-2843DDCD3BEE}"/>
          </ac:spMkLst>
        </pc:spChg>
        <pc:spChg chg="mod">
          <ac:chgData name="Sarasin, Elise" userId="051ede2b-3008-44c0-bb19-c9bb04b8c5c9" providerId="ADAL" clId="{6FA042BE-5AAD-4656-83ED-D5B9F10117E8}" dt="2023-09-24T21:00:50.524" v="4" actId="1076"/>
          <ac:spMkLst>
            <pc:docMk/>
            <pc:sldMk cId="3929194274" sldId="334"/>
            <ac:spMk id="3" creationId="{5A566965-2075-4DCB-AE1F-BE391667D1F1}"/>
          </ac:spMkLst>
        </pc:spChg>
        <pc:spChg chg="del">
          <ac:chgData name="Sarasin, Elise" userId="051ede2b-3008-44c0-bb19-c9bb04b8c5c9" providerId="ADAL" clId="{6FA042BE-5AAD-4656-83ED-D5B9F10117E8}" dt="2023-09-24T21:00:39.345" v="0" actId="478"/>
          <ac:spMkLst>
            <pc:docMk/>
            <pc:sldMk cId="3929194274" sldId="334"/>
            <ac:spMk id="4" creationId="{86E471B3-6FB4-B934-7226-F3AEA3AB2A9C}"/>
          </ac:spMkLst>
        </pc:spChg>
        <pc:graphicFrameChg chg="add mod">
          <ac:chgData name="Sarasin, Elise" userId="051ede2b-3008-44c0-bb19-c9bb04b8c5c9" providerId="ADAL" clId="{6FA042BE-5AAD-4656-83ED-D5B9F10117E8}" dt="2023-09-24T21:00:46.121" v="3"/>
          <ac:graphicFrameMkLst>
            <pc:docMk/>
            <pc:sldMk cId="3929194274" sldId="334"/>
            <ac:graphicFrameMk id="5" creationId="{99114F75-52DC-F7AE-A180-88B1B03FA842}"/>
          </ac:graphicFrameMkLst>
        </pc:graphicFrameChg>
      </pc:sldChg>
      <pc:sldChg chg="addSp modSp">
        <pc:chgData name="Sarasin, Elise" userId="051ede2b-3008-44c0-bb19-c9bb04b8c5c9" providerId="ADAL" clId="{6FA042BE-5AAD-4656-83ED-D5B9F10117E8}" dt="2023-09-24T21:18:46.522" v="272"/>
        <pc:sldMkLst>
          <pc:docMk/>
          <pc:sldMk cId="1936975617" sldId="812"/>
        </pc:sldMkLst>
        <pc:spChg chg="add mod">
          <ac:chgData name="Sarasin, Elise" userId="051ede2b-3008-44c0-bb19-c9bb04b8c5c9" providerId="ADAL" clId="{6FA042BE-5AAD-4656-83ED-D5B9F10117E8}" dt="2023-09-24T21:18:46.522" v="272"/>
          <ac:spMkLst>
            <pc:docMk/>
            <pc:sldMk cId="1936975617" sldId="812"/>
            <ac:spMk id="4" creationId="{62D1CAFE-F0CA-F38A-D5C5-84ED50713229}"/>
          </ac:spMkLst>
        </pc:spChg>
      </pc:sldChg>
      <pc:sldChg chg="mod modShow">
        <pc:chgData name="Sarasin, Elise" userId="051ede2b-3008-44c0-bb19-c9bb04b8c5c9" providerId="ADAL" clId="{6FA042BE-5AAD-4656-83ED-D5B9F10117E8}" dt="2023-09-24T21:19:29.119" v="274" actId="729"/>
        <pc:sldMkLst>
          <pc:docMk/>
          <pc:sldMk cId="1659631156" sldId="896"/>
        </pc:sldMkLst>
      </pc:sldChg>
      <pc:sldChg chg="mod modShow">
        <pc:chgData name="Sarasin, Elise" userId="051ede2b-3008-44c0-bb19-c9bb04b8c5c9" providerId="ADAL" clId="{6FA042BE-5AAD-4656-83ED-D5B9F10117E8}" dt="2023-09-24T21:07:10.735" v="26" actId="729"/>
        <pc:sldMkLst>
          <pc:docMk/>
          <pc:sldMk cId="2937838435" sldId="1316"/>
        </pc:sldMkLst>
      </pc:sldChg>
      <pc:sldChg chg="addSp modSp">
        <pc:chgData name="Sarasin, Elise" userId="051ede2b-3008-44c0-bb19-c9bb04b8c5c9" providerId="ADAL" clId="{6FA042BE-5AAD-4656-83ED-D5B9F10117E8}" dt="2023-09-24T21:03:32.135" v="16"/>
        <pc:sldMkLst>
          <pc:docMk/>
          <pc:sldMk cId="82712566" sldId="1534"/>
        </pc:sldMkLst>
        <pc:spChg chg="add mod">
          <ac:chgData name="Sarasin, Elise" userId="051ede2b-3008-44c0-bb19-c9bb04b8c5c9" providerId="ADAL" clId="{6FA042BE-5AAD-4656-83ED-D5B9F10117E8}" dt="2023-09-24T21:03:32.135" v="16"/>
          <ac:spMkLst>
            <pc:docMk/>
            <pc:sldMk cId="82712566" sldId="1534"/>
            <ac:spMk id="3" creationId="{B6ED67AE-61E0-BF6F-BB92-9B2FCA9664F0}"/>
          </ac:spMkLst>
        </pc:spChg>
      </pc:sldChg>
      <pc:sldChg chg="add">
        <pc:chgData name="Sarasin, Elise" userId="051ede2b-3008-44c0-bb19-c9bb04b8c5c9" providerId="ADAL" clId="{6FA042BE-5AAD-4656-83ED-D5B9F10117E8}" dt="2023-09-24T21:05:40.131" v="20"/>
        <pc:sldMkLst>
          <pc:docMk/>
          <pc:sldMk cId="2106679956" sldId="1725"/>
        </pc:sldMkLst>
      </pc:sldChg>
      <pc:sldChg chg="add">
        <pc:chgData name="Sarasin, Elise" userId="051ede2b-3008-44c0-bb19-c9bb04b8c5c9" providerId="ADAL" clId="{6FA042BE-5AAD-4656-83ED-D5B9F10117E8}" dt="2023-09-24T21:05:40.131" v="20"/>
        <pc:sldMkLst>
          <pc:docMk/>
          <pc:sldMk cId="1314979116" sldId="1726"/>
        </pc:sldMkLst>
      </pc:sldChg>
      <pc:sldChg chg="addSp modSp mod">
        <pc:chgData name="Sarasin, Elise" userId="051ede2b-3008-44c0-bb19-c9bb04b8c5c9" providerId="ADAL" clId="{6FA042BE-5AAD-4656-83ED-D5B9F10117E8}" dt="2023-09-24T21:20:34.462" v="326" actId="20577"/>
        <pc:sldMkLst>
          <pc:docMk/>
          <pc:sldMk cId="2752998010" sldId="1762"/>
        </pc:sldMkLst>
        <pc:spChg chg="add mod">
          <ac:chgData name="Sarasin, Elise" userId="051ede2b-3008-44c0-bb19-c9bb04b8c5c9" providerId="ADAL" clId="{6FA042BE-5AAD-4656-83ED-D5B9F10117E8}" dt="2023-09-24T21:20:34.462" v="326" actId="20577"/>
          <ac:spMkLst>
            <pc:docMk/>
            <pc:sldMk cId="2752998010" sldId="1762"/>
            <ac:spMk id="3" creationId="{82601D9B-35EA-CE81-F596-25671C9D3E5C}"/>
          </ac:spMkLst>
        </pc:spChg>
      </pc:sldChg>
      <pc:sldChg chg="addSp modSp mod modShow">
        <pc:chgData name="Sarasin, Elise" userId="051ede2b-3008-44c0-bb19-c9bb04b8c5c9" providerId="ADAL" clId="{6FA042BE-5AAD-4656-83ED-D5B9F10117E8}" dt="2023-09-24T21:08:05.355" v="190" actId="1035"/>
        <pc:sldMkLst>
          <pc:docMk/>
          <pc:sldMk cId="3926885716" sldId="1780"/>
        </pc:sldMkLst>
        <pc:spChg chg="add mod">
          <ac:chgData name="Sarasin, Elise" userId="051ede2b-3008-44c0-bb19-c9bb04b8c5c9" providerId="ADAL" clId="{6FA042BE-5AAD-4656-83ED-D5B9F10117E8}" dt="2023-09-24T21:08:05.355" v="190" actId="1035"/>
          <ac:spMkLst>
            <pc:docMk/>
            <pc:sldMk cId="3926885716" sldId="1780"/>
            <ac:spMk id="3" creationId="{C85B2AEE-E6D0-2512-6126-333301548858}"/>
          </ac:spMkLst>
        </pc:spChg>
      </pc:sldChg>
      <pc:sldChg chg="modSp add mod">
        <pc:chgData name="Sarasin, Elise" userId="051ede2b-3008-44c0-bb19-c9bb04b8c5c9" providerId="ADAL" clId="{6FA042BE-5AAD-4656-83ED-D5B9F10117E8}" dt="2023-09-24T21:13:47.844" v="239" actId="1076"/>
        <pc:sldMkLst>
          <pc:docMk/>
          <pc:sldMk cId="2569710160" sldId="1798"/>
        </pc:sldMkLst>
        <pc:picChg chg="mod">
          <ac:chgData name="Sarasin, Elise" userId="051ede2b-3008-44c0-bb19-c9bb04b8c5c9" providerId="ADAL" clId="{6FA042BE-5AAD-4656-83ED-D5B9F10117E8}" dt="2023-09-24T21:13:47.844" v="239" actId="1076"/>
          <ac:picMkLst>
            <pc:docMk/>
            <pc:sldMk cId="2569710160" sldId="1798"/>
            <ac:picMk id="10" creationId="{500F6BB1-A405-BB12-49FD-77023AE9D582}"/>
          </ac:picMkLst>
        </pc:picChg>
      </pc:sldChg>
      <pc:sldChg chg="addSp modSp mod modShow">
        <pc:chgData name="Sarasin, Elise" userId="051ede2b-3008-44c0-bb19-c9bb04b8c5c9" providerId="ADAL" clId="{6FA042BE-5AAD-4656-83ED-D5B9F10117E8}" dt="2023-09-24T21:08:58.898" v="231" actId="20577"/>
        <pc:sldMkLst>
          <pc:docMk/>
          <pc:sldMk cId="3079518499" sldId="1799"/>
        </pc:sldMkLst>
        <pc:spChg chg="add mod">
          <ac:chgData name="Sarasin, Elise" userId="051ede2b-3008-44c0-bb19-c9bb04b8c5c9" providerId="ADAL" clId="{6FA042BE-5AAD-4656-83ED-D5B9F10117E8}" dt="2023-09-24T21:08:58.898" v="231" actId="20577"/>
          <ac:spMkLst>
            <pc:docMk/>
            <pc:sldMk cId="3079518499" sldId="1799"/>
            <ac:spMk id="2" creationId="{D82AD8F6-2DFF-4072-0C3E-1EA0299C3955}"/>
          </ac:spMkLst>
        </pc:spChg>
      </pc:sldChg>
      <pc:sldChg chg="addSp modSp mod modShow">
        <pc:chgData name="Sarasin, Elise" userId="051ede2b-3008-44c0-bb19-c9bb04b8c5c9" providerId="ADAL" clId="{6FA042BE-5AAD-4656-83ED-D5B9F10117E8}" dt="2023-09-24T21:14:08.966" v="262" actId="20577"/>
        <pc:sldMkLst>
          <pc:docMk/>
          <pc:sldMk cId="1944267650" sldId="1800"/>
        </pc:sldMkLst>
        <pc:spChg chg="add mod">
          <ac:chgData name="Sarasin, Elise" userId="051ede2b-3008-44c0-bb19-c9bb04b8c5c9" providerId="ADAL" clId="{6FA042BE-5AAD-4656-83ED-D5B9F10117E8}" dt="2023-09-24T21:14:08.966" v="262" actId="20577"/>
          <ac:spMkLst>
            <pc:docMk/>
            <pc:sldMk cId="1944267650" sldId="1800"/>
            <ac:spMk id="2" creationId="{0055DBE5-AEA4-A5DC-E140-850C7E16F930}"/>
          </ac:spMkLst>
        </pc:spChg>
      </pc:sldChg>
      <pc:sldChg chg="addSp modSp mod modShow">
        <pc:chgData name="Sarasin, Elise" userId="051ede2b-3008-44c0-bb19-c9bb04b8c5c9" providerId="ADAL" clId="{6FA042BE-5AAD-4656-83ED-D5B9F10117E8}" dt="2023-09-24T21:16:16.292" v="268" actId="729"/>
        <pc:sldMkLst>
          <pc:docMk/>
          <pc:sldMk cId="3528298848" sldId="1817"/>
        </pc:sldMkLst>
        <pc:spChg chg="add mod">
          <ac:chgData name="Sarasin, Elise" userId="051ede2b-3008-44c0-bb19-c9bb04b8c5c9" providerId="ADAL" clId="{6FA042BE-5AAD-4656-83ED-D5B9F10117E8}" dt="2023-09-24T21:16:02.042" v="266"/>
          <ac:spMkLst>
            <pc:docMk/>
            <pc:sldMk cId="3528298848" sldId="1817"/>
            <ac:spMk id="2" creationId="{791C5331-5C78-AC3C-2EFC-EADC4BBECAB6}"/>
          </ac:spMkLst>
        </pc:spChg>
      </pc:sldChg>
      <pc:sldChg chg="addSp modSp mod modShow">
        <pc:chgData name="Sarasin, Elise" userId="051ede2b-3008-44c0-bb19-c9bb04b8c5c9" providerId="ADAL" clId="{6FA042BE-5AAD-4656-83ED-D5B9F10117E8}" dt="2023-09-24T21:16:18.310" v="269" actId="729"/>
        <pc:sldMkLst>
          <pc:docMk/>
          <pc:sldMk cId="3083009519" sldId="1818"/>
        </pc:sldMkLst>
        <pc:spChg chg="add mod">
          <ac:chgData name="Sarasin, Elise" userId="051ede2b-3008-44c0-bb19-c9bb04b8c5c9" providerId="ADAL" clId="{6FA042BE-5AAD-4656-83ED-D5B9F10117E8}" dt="2023-09-24T21:16:11.707" v="267"/>
          <ac:spMkLst>
            <pc:docMk/>
            <pc:sldMk cId="3083009519" sldId="1818"/>
            <ac:spMk id="2" creationId="{EB4ACDBE-454C-6A4C-897D-D7455731DE74}"/>
          </ac:spMkLst>
        </pc:spChg>
      </pc:sldChg>
      <pc:sldChg chg="addSp modSp mod modShow">
        <pc:chgData name="Sarasin, Elise" userId="051ede2b-3008-44c0-bb19-c9bb04b8c5c9" providerId="ADAL" clId="{6FA042BE-5AAD-4656-83ED-D5B9F10117E8}" dt="2023-09-24T21:09:04.679" v="232"/>
        <pc:sldMkLst>
          <pc:docMk/>
          <pc:sldMk cId="651940277" sldId="1831"/>
        </pc:sldMkLst>
        <pc:spChg chg="add mod">
          <ac:chgData name="Sarasin, Elise" userId="051ede2b-3008-44c0-bb19-c9bb04b8c5c9" providerId="ADAL" clId="{6FA042BE-5AAD-4656-83ED-D5B9F10117E8}" dt="2023-09-24T21:09:04.679" v="232"/>
          <ac:spMkLst>
            <pc:docMk/>
            <pc:sldMk cId="651940277" sldId="1831"/>
            <ac:spMk id="3" creationId="{F80DC8DD-0085-E8B7-727A-B5F8183A1DB2}"/>
          </ac:spMkLst>
        </pc:spChg>
      </pc:sldChg>
      <pc:sldChg chg="addSp modSp mod modShow">
        <pc:chgData name="Sarasin, Elise" userId="051ede2b-3008-44c0-bb19-c9bb04b8c5c9" providerId="ADAL" clId="{6FA042BE-5AAD-4656-83ED-D5B9F10117E8}" dt="2023-09-24T21:09:07.207" v="233"/>
        <pc:sldMkLst>
          <pc:docMk/>
          <pc:sldMk cId="1252396288" sldId="1832"/>
        </pc:sldMkLst>
        <pc:spChg chg="add mod">
          <ac:chgData name="Sarasin, Elise" userId="051ede2b-3008-44c0-bb19-c9bb04b8c5c9" providerId="ADAL" clId="{6FA042BE-5AAD-4656-83ED-D5B9F10117E8}" dt="2023-09-24T21:09:07.207" v="233"/>
          <ac:spMkLst>
            <pc:docMk/>
            <pc:sldMk cId="1252396288" sldId="1832"/>
            <ac:spMk id="2" creationId="{1F20F47A-4D12-F2BF-610B-0377AB0679BE}"/>
          </ac:spMkLst>
        </pc:spChg>
      </pc:sldChg>
      <pc:sldChg chg="addSp delSp modSp mod modShow">
        <pc:chgData name="Sarasin, Elise" userId="051ede2b-3008-44c0-bb19-c9bb04b8c5c9" providerId="ADAL" clId="{6FA042BE-5AAD-4656-83ED-D5B9F10117E8}" dt="2023-09-24T21:09:41.634" v="237" actId="478"/>
        <pc:sldMkLst>
          <pc:docMk/>
          <pc:sldMk cId="1327108349" sldId="1833"/>
        </pc:sldMkLst>
        <pc:spChg chg="add del mod">
          <ac:chgData name="Sarasin, Elise" userId="051ede2b-3008-44c0-bb19-c9bb04b8c5c9" providerId="ADAL" clId="{6FA042BE-5AAD-4656-83ED-D5B9F10117E8}" dt="2023-09-24T21:09:41.634" v="237" actId="478"/>
          <ac:spMkLst>
            <pc:docMk/>
            <pc:sldMk cId="1327108349" sldId="1833"/>
            <ac:spMk id="5" creationId="{D45E1602-2B34-7AD5-51B8-91DD9D4CB7AA}"/>
          </ac:spMkLst>
        </pc:spChg>
        <pc:spChg chg="add mod">
          <ac:chgData name="Sarasin, Elise" userId="051ede2b-3008-44c0-bb19-c9bb04b8c5c9" providerId="ADAL" clId="{6FA042BE-5AAD-4656-83ED-D5B9F10117E8}" dt="2023-09-24T21:09:40.233" v="236" actId="1076"/>
          <ac:spMkLst>
            <pc:docMk/>
            <pc:sldMk cId="1327108349" sldId="1833"/>
            <ac:spMk id="7" creationId="{7A539433-B04F-79B2-CE3D-62C5EE7C7E3C}"/>
          </ac:spMkLst>
        </pc:spChg>
      </pc:sldChg>
      <pc:sldChg chg="addSp modSp mod modShow">
        <pc:chgData name="Sarasin, Elise" userId="051ede2b-3008-44c0-bb19-c9bb04b8c5c9" providerId="ADAL" clId="{6FA042BE-5AAD-4656-83ED-D5B9F10117E8}" dt="2023-09-24T21:17:27.468" v="271"/>
        <pc:sldMkLst>
          <pc:docMk/>
          <pc:sldMk cId="4189100798" sldId="1834"/>
        </pc:sldMkLst>
        <pc:spChg chg="add mod">
          <ac:chgData name="Sarasin, Elise" userId="051ede2b-3008-44c0-bb19-c9bb04b8c5c9" providerId="ADAL" clId="{6FA042BE-5AAD-4656-83ED-D5B9F10117E8}" dt="2023-09-24T21:17:27.468" v="271"/>
          <ac:spMkLst>
            <pc:docMk/>
            <pc:sldMk cId="4189100798" sldId="1834"/>
            <ac:spMk id="5" creationId="{52C0217F-BEC8-2B97-C530-CF892CC5740B}"/>
          </ac:spMkLst>
        </pc:spChg>
      </pc:sldChg>
      <pc:sldChg chg="addSp modSp mod modShow">
        <pc:chgData name="Sarasin, Elise" userId="051ede2b-3008-44c0-bb19-c9bb04b8c5c9" providerId="ADAL" clId="{6FA042BE-5AAD-4656-83ED-D5B9F10117E8}" dt="2023-09-24T21:07:51.827" v="188" actId="20577"/>
        <pc:sldMkLst>
          <pc:docMk/>
          <pc:sldMk cId="4012580960" sldId="1842"/>
        </pc:sldMkLst>
        <pc:spChg chg="add mod">
          <ac:chgData name="Sarasin, Elise" userId="051ede2b-3008-44c0-bb19-c9bb04b8c5c9" providerId="ADAL" clId="{6FA042BE-5AAD-4656-83ED-D5B9F10117E8}" dt="2023-09-24T21:07:51.827" v="188" actId="20577"/>
          <ac:spMkLst>
            <pc:docMk/>
            <pc:sldMk cId="4012580960" sldId="1842"/>
            <ac:spMk id="2" creationId="{B94C26A3-DE91-DBB9-2063-E0B3C92093D3}"/>
          </ac:spMkLst>
        </pc:spChg>
      </pc:sldChg>
      <pc:sldChg chg="add ord">
        <pc:chgData name="Sarasin, Elise" userId="051ede2b-3008-44c0-bb19-c9bb04b8c5c9" providerId="ADAL" clId="{6FA042BE-5AAD-4656-83ED-D5B9F10117E8}" dt="2023-09-24T21:00:58.612" v="7"/>
        <pc:sldMkLst>
          <pc:docMk/>
          <pc:sldMk cId="295473230" sldId="1856"/>
        </pc:sldMkLst>
      </pc:sldChg>
      <pc:sldChg chg="add ord">
        <pc:chgData name="Sarasin, Elise" userId="051ede2b-3008-44c0-bb19-c9bb04b8c5c9" providerId="ADAL" clId="{6FA042BE-5AAD-4656-83ED-D5B9F10117E8}" dt="2023-09-24T21:02:20.709" v="11"/>
        <pc:sldMkLst>
          <pc:docMk/>
          <pc:sldMk cId="1895628873" sldId="1857"/>
        </pc:sldMkLst>
      </pc:sldChg>
      <pc:sldChg chg="delSp add mod ord delAnim">
        <pc:chgData name="Sarasin, Elise" userId="051ede2b-3008-44c0-bb19-c9bb04b8c5c9" providerId="ADAL" clId="{6FA042BE-5AAD-4656-83ED-D5B9F10117E8}" dt="2023-09-24T21:08:16.176" v="192" actId="478"/>
        <pc:sldMkLst>
          <pc:docMk/>
          <pc:sldMk cId="1768666453" sldId="1858"/>
        </pc:sldMkLst>
        <pc:spChg chg="del">
          <ac:chgData name="Sarasin, Elise" userId="051ede2b-3008-44c0-bb19-c9bb04b8c5c9" providerId="ADAL" clId="{6FA042BE-5AAD-4656-83ED-D5B9F10117E8}" dt="2023-09-24T21:08:16.176" v="192" actId="478"/>
          <ac:spMkLst>
            <pc:docMk/>
            <pc:sldMk cId="1768666453" sldId="1858"/>
            <ac:spMk id="8" creationId="{F3ED5B9D-A892-3DDC-AB61-0BF0C3C084EC}"/>
          </ac:spMkLst>
        </pc:spChg>
        <pc:spChg chg="del">
          <ac:chgData name="Sarasin, Elise" userId="051ede2b-3008-44c0-bb19-c9bb04b8c5c9" providerId="ADAL" clId="{6FA042BE-5AAD-4656-83ED-D5B9F10117E8}" dt="2023-09-24T21:08:10.715" v="191" actId="478"/>
          <ac:spMkLst>
            <pc:docMk/>
            <pc:sldMk cId="1768666453" sldId="1858"/>
            <ac:spMk id="9" creationId="{8CBB2F4D-E4A5-577F-66E3-3CC624EDAD76}"/>
          </ac:spMkLst>
        </pc:spChg>
      </pc:sldChg>
      <pc:sldChg chg="add">
        <pc:chgData name="Sarasin, Elise" userId="051ede2b-3008-44c0-bb19-c9bb04b8c5c9" providerId="ADAL" clId="{6FA042BE-5AAD-4656-83ED-D5B9F10117E8}" dt="2023-09-24T21:05:40.131" v="20"/>
        <pc:sldMkLst>
          <pc:docMk/>
          <pc:sldMk cId="4251616189" sldId="1859"/>
        </pc:sldMkLst>
      </pc:sldChg>
      <pc:sldChg chg="addSp delSp modSp add mod">
        <pc:chgData name="Sarasin, Elise" userId="051ede2b-3008-44c0-bb19-c9bb04b8c5c9" providerId="ADAL" clId="{6FA042BE-5AAD-4656-83ED-D5B9F10117E8}" dt="2023-09-24T21:16:00.625" v="265" actId="21"/>
        <pc:sldMkLst>
          <pc:docMk/>
          <pc:sldMk cId="435724126" sldId="1860"/>
        </pc:sldMkLst>
        <pc:spChg chg="add del mod">
          <ac:chgData name="Sarasin, Elise" userId="051ede2b-3008-44c0-bb19-c9bb04b8c5c9" providerId="ADAL" clId="{6FA042BE-5AAD-4656-83ED-D5B9F10117E8}" dt="2023-09-24T21:16:00.625" v="265" actId="21"/>
          <ac:spMkLst>
            <pc:docMk/>
            <pc:sldMk cId="435724126" sldId="1860"/>
            <ac:spMk id="2" creationId="{424A77FD-2EB5-3AB9-0398-5EB6290083A5}"/>
          </ac:spMkLst>
        </pc:spChg>
      </pc:sldChg>
      <pc:sldChg chg="add ord">
        <pc:chgData name="Sarasin, Elise" userId="051ede2b-3008-44c0-bb19-c9bb04b8c5c9" providerId="ADAL" clId="{6FA042BE-5AAD-4656-83ED-D5B9F10117E8}" dt="2023-09-24T21:19:30.371" v="276"/>
        <pc:sldMkLst>
          <pc:docMk/>
          <pc:sldMk cId="3086576131" sldId="1861"/>
        </pc:sldMkLst>
      </pc:sldChg>
    </pc:docChg>
  </pc:docChgLst>
  <pc:docChgLst>
    <pc:chgData name="Sherod, Rebecca Lee" userId="4a5e3857-22b8-48bf-84ca-3e6efb53098b" providerId="ADAL" clId="{8FABFB2B-6144-4273-B9D5-14242D1B8DF7}"/>
    <pc:docChg chg="modSld sldOrd">
      <pc:chgData name="Sherod, Rebecca Lee" userId="4a5e3857-22b8-48bf-84ca-3e6efb53098b" providerId="ADAL" clId="{8FABFB2B-6144-4273-B9D5-14242D1B8DF7}" dt="2024-03-20T22:19:04.250" v="1"/>
      <pc:docMkLst>
        <pc:docMk/>
      </pc:docMkLst>
      <pc:sldChg chg="ord">
        <pc:chgData name="Sherod, Rebecca Lee" userId="4a5e3857-22b8-48bf-84ca-3e6efb53098b" providerId="ADAL" clId="{8FABFB2B-6144-4273-B9D5-14242D1B8DF7}" dt="2024-03-20T22:19:04.250" v="1"/>
        <pc:sldMkLst>
          <pc:docMk/>
          <pc:sldMk cId="4012580960" sldId="1842"/>
        </pc:sldMkLst>
      </pc:sldChg>
    </pc:docChg>
  </pc:docChgLst>
  <pc:docChgLst>
    <pc:chgData name="Lane, Kathleen" userId="d8586a00-d571-4eeb-bfc3-f42bf250439e" providerId="ADAL" clId="{05066047-75E7-414C-8DE3-00CDE49BCE18}"/>
    <pc:docChg chg="modSld">
      <pc:chgData name="Lane, Kathleen" userId="d8586a00-d571-4eeb-bfc3-f42bf250439e" providerId="ADAL" clId="{05066047-75E7-414C-8DE3-00CDE49BCE18}" dt="2023-04-13T22:20:45.606" v="5" actId="20577"/>
      <pc:docMkLst>
        <pc:docMk/>
      </pc:docMkLst>
      <pc:sldChg chg="mod modShow">
        <pc:chgData name="Lane, Kathleen" userId="d8586a00-d571-4eeb-bfc3-f42bf250439e" providerId="ADAL" clId="{05066047-75E7-414C-8DE3-00CDE49BCE18}" dt="2023-04-13T18:47:29.053" v="0" actId="729"/>
        <pc:sldMkLst>
          <pc:docMk/>
          <pc:sldMk cId="2937838435" sldId="1316"/>
        </pc:sldMkLst>
      </pc:sldChg>
      <pc:sldChg chg="mod modShow">
        <pc:chgData name="Lane, Kathleen" userId="d8586a00-d571-4eeb-bfc3-f42bf250439e" providerId="ADAL" clId="{05066047-75E7-414C-8DE3-00CDE49BCE18}" dt="2023-04-13T18:49:10.334" v="1" actId="729"/>
        <pc:sldMkLst>
          <pc:docMk/>
          <pc:sldMk cId="962499546" sldId="1746"/>
        </pc:sldMkLst>
      </pc:sldChg>
      <pc:sldChg chg="mod modShow">
        <pc:chgData name="Lane, Kathleen" userId="d8586a00-d571-4eeb-bfc3-f42bf250439e" providerId="ADAL" clId="{05066047-75E7-414C-8DE3-00CDE49BCE18}" dt="2023-04-13T18:49:45.957" v="4" actId="729"/>
        <pc:sldMkLst>
          <pc:docMk/>
          <pc:sldMk cId="3621402026" sldId="1838"/>
        </pc:sldMkLst>
      </pc:sldChg>
      <pc:sldChg chg="modSp mod">
        <pc:chgData name="Lane, Kathleen" userId="d8586a00-d571-4eeb-bfc3-f42bf250439e" providerId="ADAL" clId="{05066047-75E7-414C-8DE3-00CDE49BCE18}" dt="2023-04-13T18:49:29.031" v="3" actId="20577"/>
        <pc:sldMkLst>
          <pc:docMk/>
          <pc:sldMk cId="2030957956" sldId="1841"/>
        </pc:sldMkLst>
        <pc:graphicFrameChg chg="modGraphic">
          <ac:chgData name="Lane, Kathleen" userId="d8586a00-d571-4eeb-bfc3-f42bf250439e" providerId="ADAL" clId="{05066047-75E7-414C-8DE3-00CDE49BCE18}" dt="2023-04-13T18:49:29.031" v="3" actId="20577"/>
          <ac:graphicFrameMkLst>
            <pc:docMk/>
            <pc:sldMk cId="2030957956" sldId="1841"/>
            <ac:graphicFrameMk id="2" creationId="{31F1C233-7993-FAD9-4E6E-3529E3C25168}"/>
          </ac:graphicFrameMkLst>
        </pc:graphicFrameChg>
      </pc:sldChg>
      <pc:sldChg chg="modSp mod">
        <pc:chgData name="Lane, Kathleen" userId="d8586a00-d571-4eeb-bfc3-f42bf250439e" providerId="ADAL" clId="{05066047-75E7-414C-8DE3-00CDE49BCE18}" dt="2023-04-13T22:20:45.606" v="5" actId="20577"/>
        <pc:sldMkLst>
          <pc:docMk/>
          <pc:sldMk cId="4012580960" sldId="1842"/>
        </pc:sldMkLst>
        <pc:spChg chg="mod">
          <ac:chgData name="Lane, Kathleen" userId="d8586a00-d571-4eeb-bfc3-f42bf250439e" providerId="ADAL" clId="{05066047-75E7-414C-8DE3-00CDE49BCE18}" dt="2023-04-13T22:20:45.606" v="5" actId="20577"/>
          <ac:spMkLst>
            <pc:docMk/>
            <pc:sldMk cId="4012580960" sldId="1842"/>
            <ac:spMk id="10" creationId="{B9A146BA-0489-D3D7-82AF-50D86DECFD7C}"/>
          </ac:spMkLst>
        </pc:spChg>
      </pc:sldChg>
      <pc:sldChg chg="mod modShow">
        <pc:chgData name="Lane, Kathleen" userId="d8586a00-d571-4eeb-bfc3-f42bf250439e" providerId="ADAL" clId="{05066047-75E7-414C-8DE3-00CDE49BCE18}" dt="2023-04-13T18:49:13.148" v="2" actId="729"/>
        <pc:sldMkLst>
          <pc:docMk/>
          <pc:sldMk cId="3804802673" sldId="1845"/>
        </pc:sldMkLst>
      </pc:sldChg>
    </pc:docChg>
  </pc:docChgLst>
  <pc:docChgLst>
    <pc:chgData name="Bernard, Allison M" userId="7cd67125-3436-42b8-b83a-bbe37ba15a4e" providerId="ADAL" clId="{32EFE3EB-38A1-4274-B88C-B4C28755374B}"/>
    <pc:docChg chg="undo custSel addSld delSld modSld sldOrd modSection">
      <pc:chgData name="Bernard, Allison M" userId="7cd67125-3436-42b8-b83a-bbe37ba15a4e" providerId="ADAL" clId="{32EFE3EB-38A1-4274-B88C-B4C28755374B}" dt="2023-10-09T22:11:04.232" v="1122" actId="1076"/>
      <pc:docMkLst>
        <pc:docMk/>
      </pc:docMkLst>
      <pc:sldChg chg="modSp add mod modShow">
        <pc:chgData name="Bernard, Allison M" userId="7cd67125-3436-42b8-b83a-bbe37ba15a4e" providerId="ADAL" clId="{32EFE3EB-38A1-4274-B88C-B4C28755374B}" dt="2023-10-09T21:41:34.153" v="770" actId="20577"/>
        <pc:sldMkLst>
          <pc:docMk/>
          <pc:sldMk cId="0" sldId="267"/>
        </pc:sldMkLst>
        <pc:spChg chg="mod">
          <ac:chgData name="Bernard, Allison M" userId="7cd67125-3436-42b8-b83a-bbe37ba15a4e" providerId="ADAL" clId="{32EFE3EB-38A1-4274-B88C-B4C28755374B}" dt="2023-10-09T21:13:50.528" v="392" actId="20577"/>
          <ac:spMkLst>
            <pc:docMk/>
            <pc:sldMk cId="0" sldId="267"/>
            <ac:spMk id="253" creationId="{00000000-0000-0000-0000-000000000000}"/>
          </ac:spMkLst>
        </pc:spChg>
        <pc:graphicFrameChg chg="modGraphic">
          <ac:chgData name="Bernard, Allison M" userId="7cd67125-3436-42b8-b83a-bbe37ba15a4e" providerId="ADAL" clId="{32EFE3EB-38A1-4274-B88C-B4C28755374B}" dt="2023-10-09T21:41:34.153" v="770" actId="20577"/>
          <ac:graphicFrameMkLst>
            <pc:docMk/>
            <pc:sldMk cId="0" sldId="267"/>
            <ac:graphicFrameMk id="254" creationId="{00000000-0000-0000-0000-000000000000}"/>
          </ac:graphicFrameMkLst>
        </pc:graphicFrameChg>
      </pc:sldChg>
      <pc:sldChg chg="mod modShow">
        <pc:chgData name="Bernard, Allison M" userId="7cd67125-3436-42b8-b83a-bbe37ba15a4e" providerId="ADAL" clId="{32EFE3EB-38A1-4274-B88C-B4C28755374B}" dt="2023-10-09T19:39:54.906" v="0" actId="729"/>
        <pc:sldMkLst>
          <pc:docMk/>
          <pc:sldMk cId="0" sldId="270"/>
        </pc:sldMkLst>
      </pc:sldChg>
      <pc:sldChg chg="modSp add mod">
        <pc:chgData name="Bernard, Allison M" userId="7cd67125-3436-42b8-b83a-bbe37ba15a4e" providerId="ADAL" clId="{32EFE3EB-38A1-4274-B88C-B4C28755374B}" dt="2023-10-09T20:22:55.222" v="244" actId="20577"/>
        <pc:sldMkLst>
          <pc:docMk/>
          <pc:sldMk cId="0" sldId="271"/>
        </pc:sldMkLst>
        <pc:spChg chg="mod">
          <ac:chgData name="Bernard, Allison M" userId="7cd67125-3436-42b8-b83a-bbe37ba15a4e" providerId="ADAL" clId="{32EFE3EB-38A1-4274-B88C-B4C28755374B}" dt="2023-10-09T20:22:55.222" v="244" actId="20577"/>
          <ac:spMkLst>
            <pc:docMk/>
            <pc:sldMk cId="0" sldId="271"/>
            <ac:spMk id="277" creationId="{00000000-0000-0000-0000-000000000000}"/>
          </ac:spMkLst>
        </pc:spChg>
        <pc:graphicFrameChg chg="modGraphic">
          <ac:chgData name="Bernard, Allison M" userId="7cd67125-3436-42b8-b83a-bbe37ba15a4e" providerId="ADAL" clId="{32EFE3EB-38A1-4274-B88C-B4C28755374B}" dt="2023-10-09T20:18:10.709" v="184" actId="20577"/>
          <ac:graphicFrameMkLst>
            <pc:docMk/>
            <pc:sldMk cId="0" sldId="271"/>
            <ac:graphicFrameMk id="278" creationId="{00000000-0000-0000-0000-000000000000}"/>
          </ac:graphicFrameMkLst>
        </pc:graphicFrameChg>
      </pc:sldChg>
      <pc:sldChg chg="modSp add mod modShow">
        <pc:chgData name="Bernard, Allison M" userId="7cd67125-3436-42b8-b83a-bbe37ba15a4e" providerId="ADAL" clId="{32EFE3EB-38A1-4274-B88C-B4C28755374B}" dt="2023-10-09T21:42:50.658" v="815" actId="20577"/>
        <pc:sldMkLst>
          <pc:docMk/>
          <pc:sldMk cId="0" sldId="274"/>
        </pc:sldMkLst>
        <pc:graphicFrameChg chg="modGraphic">
          <ac:chgData name="Bernard, Allison M" userId="7cd67125-3436-42b8-b83a-bbe37ba15a4e" providerId="ADAL" clId="{32EFE3EB-38A1-4274-B88C-B4C28755374B}" dt="2023-10-09T21:42:50.658" v="815" actId="20577"/>
          <ac:graphicFrameMkLst>
            <pc:docMk/>
            <pc:sldMk cId="0" sldId="274"/>
            <ac:graphicFrameMk id="299" creationId="{00000000-0000-0000-0000-000000000000}"/>
          </ac:graphicFrameMkLst>
        </pc:graphicFrameChg>
      </pc:sldChg>
      <pc:sldChg chg="addSp delSp modSp mod modShow">
        <pc:chgData name="Bernard, Allison M" userId="7cd67125-3436-42b8-b83a-bbe37ba15a4e" providerId="ADAL" clId="{32EFE3EB-38A1-4274-B88C-B4C28755374B}" dt="2023-10-09T21:52:19.108" v="976" actId="1076"/>
        <pc:sldMkLst>
          <pc:docMk/>
          <pc:sldMk cId="818335116" sldId="278"/>
        </pc:sldMkLst>
        <pc:spChg chg="mod">
          <ac:chgData name="Bernard, Allison M" userId="7cd67125-3436-42b8-b83a-bbe37ba15a4e" providerId="ADAL" clId="{32EFE3EB-38A1-4274-B88C-B4C28755374B}" dt="2023-10-09T19:40:09.820" v="25" actId="20577"/>
          <ac:spMkLst>
            <pc:docMk/>
            <pc:sldMk cId="818335116" sldId="278"/>
            <ac:spMk id="2" creationId="{BE5A7428-1D70-4E33-B193-BD019826DDA2}"/>
          </ac:spMkLst>
        </pc:spChg>
        <pc:spChg chg="mod topLvl">
          <ac:chgData name="Bernard, Allison M" userId="7cd67125-3436-42b8-b83a-bbe37ba15a4e" providerId="ADAL" clId="{32EFE3EB-38A1-4274-B88C-B4C28755374B}" dt="2023-10-09T21:51:08.600" v="963" actId="12789"/>
          <ac:spMkLst>
            <pc:docMk/>
            <pc:sldMk cId="818335116" sldId="278"/>
            <ac:spMk id="3" creationId="{E892657E-CCBC-408A-8E5F-2C2526EDE7E4}"/>
          </ac:spMkLst>
        </pc:spChg>
        <pc:spChg chg="mod topLvl">
          <ac:chgData name="Bernard, Allison M" userId="7cd67125-3436-42b8-b83a-bbe37ba15a4e" providerId="ADAL" clId="{32EFE3EB-38A1-4274-B88C-B4C28755374B}" dt="2023-10-09T21:51:50.482" v="969" actId="1076"/>
          <ac:spMkLst>
            <pc:docMk/>
            <pc:sldMk cId="818335116" sldId="278"/>
            <ac:spMk id="4" creationId="{0942685C-1802-4400-BD12-ABCEBF53064E}"/>
          </ac:spMkLst>
        </pc:spChg>
        <pc:spChg chg="mod topLvl">
          <ac:chgData name="Bernard, Allison M" userId="7cd67125-3436-42b8-b83a-bbe37ba15a4e" providerId="ADAL" clId="{32EFE3EB-38A1-4274-B88C-B4C28755374B}" dt="2023-10-09T21:49:53.566" v="951" actId="1076"/>
          <ac:spMkLst>
            <pc:docMk/>
            <pc:sldMk cId="818335116" sldId="278"/>
            <ac:spMk id="6" creationId="{715490AD-8730-4A1C-8ACB-C61DCC8489D9}"/>
          </ac:spMkLst>
        </pc:spChg>
        <pc:spChg chg="mod topLvl">
          <ac:chgData name="Bernard, Allison M" userId="7cd67125-3436-42b8-b83a-bbe37ba15a4e" providerId="ADAL" clId="{32EFE3EB-38A1-4274-B88C-B4C28755374B}" dt="2023-10-09T21:51:08.600" v="963" actId="12789"/>
          <ac:spMkLst>
            <pc:docMk/>
            <pc:sldMk cId="818335116" sldId="278"/>
            <ac:spMk id="7" creationId="{DE6C4F40-F937-41C5-A42C-236EB6A8AA18}"/>
          </ac:spMkLst>
        </pc:spChg>
        <pc:spChg chg="add del mod">
          <ac:chgData name="Bernard, Allison M" userId="7cd67125-3436-42b8-b83a-bbe37ba15a4e" providerId="ADAL" clId="{32EFE3EB-38A1-4274-B88C-B4C28755374B}" dt="2023-10-09T20:03:18.321" v="54"/>
          <ac:spMkLst>
            <pc:docMk/>
            <pc:sldMk cId="818335116" sldId="278"/>
            <ac:spMk id="13" creationId="{0A295B23-1BC6-46B3-8E34-FE3DB4055C2D}"/>
          </ac:spMkLst>
        </pc:spChg>
        <pc:spChg chg="del">
          <ac:chgData name="Bernard, Allison M" userId="7cd67125-3436-42b8-b83a-bbe37ba15a4e" providerId="ADAL" clId="{32EFE3EB-38A1-4274-B88C-B4C28755374B}" dt="2023-10-09T19:47:53.387" v="26" actId="478"/>
          <ac:spMkLst>
            <pc:docMk/>
            <pc:sldMk cId="818335116" sldId="278"/>
            <ac:spMk id="13" creationId="{DDA0CACA-9D59-6B7C-550A-E92F8EA30ADD}"/>
          </ac:spMkLst>
        </pc:spChg>
        <pc:spChg chg="mod topLvl">
          <ac:chgData name="Bernard, Allison M" userId="7cd67125-3436-42b8-b83a-bbe37ba15a4e" providerId="ADAL" clId="{32EFE3EB-38A1-4274-B88C-B4C28755374B}" dt="2023-10-09T21:51:08.600" v="963" actId="12789"/>
          <ac:spMkLst>
            <pc:docMk/>
            <pc:sldMk cId="818335116" sldId="278"/>
            <ac:spMk id="15" creationId="{8C29721F-FEFB-7D17-7BB2-FB1A6529E78B}"/>
          </ac:spMkLst>
        </pc:spChg>
        <pc:spChg chg="mod topLvl">
          <ac:chgData name="Bernard, Allison M" userId="7cd67125-3436-42b8-b83a-bbe37ba15a4e" providerId="ADAL" clId="{32EFE3EB-38A1-4274-B88C-B4C28755374B}" dt="2023-10-09T21:52:11.749" v="974" actId="1076"/>
          <ac:spMkLst>
            <pc:docMk/>
            <pc:sldMk cId="818335116" sldId="278"/>
            <ac:spMk id="16" creationId="{165EB562-3191-863B-C231-D6EFA7DCB5F7}"/>
          </ac:spMkLst>
        </pc:spChg>
        <pc:spChg chg="mod topLvl">
          <ac:chgData name="Bernard, Allison M" userId="7cd67125-3436-42b8-b83a-bbe37ba15a4e" providerId="ADAL" clId="{32EFE3EB-38A1-4274-B88C-B4C28755374B}" dt="2023-10-09T21:51:56.076" v="970" actId="1076"/>
          <ac:spMkLst>
            <pc:docMk/>
            <pc:sldMk cId="818335116" sldId="278"/>
            <ac:spMk id="17" creationId="{F4A93FE5-A064-4393-A3DB-6399A90ADDFA}"/>
          </ac:spMkLst>
        </pc:spChg>
        <pc:spChg chg="mod topLvl">
          <ac:chgData name="Bernard, Allison M" userId="7cd67125-3436-42b8-b83a-bbe37ba15a4e" providerId="ADAL" clId="{32EFE3EB-38A1-4274-B88C-B4C28755374B}" dt="2023-10-09T21:50:05.780" v="953" actId="1076"/>
          <ac:spMkLst>
            <pc:docMk/>
            <pc:sldMk cId="818335116" sldId="278"/>
            <ac:spMk id="18" creationId="{CD86C81F-6970-3C4D-5F8C-2EDF7DCA530B}"/>
          </ac:spMkLst>
        </pc:spChg>
        <pc:spChg chg="mod topLvl">
          <ac:chgData name="Bernard, Allison M" userId="7cd67125-3436-42b8-b83a-bbe37ba15a4e" providerId="ADAL" clId="{32EFE3EB-38A1-4274-B88C-B4C28755374B}" dt="2023-10-09T21:49:53.566" v="951" actId="1076"/>
          <ac:spMkLst>
            <pc:docMk/>
            <pc:sldMk cId="818335116" sldId="278"/>
            <ac:spMk id="19" creationId="{16F55F0E-85F3-4917-9531-21522DE6D3F3}"/>
          </ac:spMkLst>
        </pc:spChg>
        <pc:spChg chg="add del mod">
          <ac:chgData name="Bernard, Allison M" userId="7cd67125-3436-42b8-b83a-bbe37ba15a4e" providerId="ADAL" clId="{32EFE3EB-38A1-4274-B88C-B4C28755374B}" dt="2023-10-09T20:03:53.796" v="65" actId="478"/>
          <ac:spMkLst>
            <pc:docMk/>
            <pc:sldMk cId="818335116" sldId="278"/>
            <ac:spMk id="20" creationId="{A6B23F7F-8C27-54F2-EB14-C27EB740FA68}"/>
          </ac:spMkLst>
        </pc:spChg>
        <pc:spChg chg="mod topLvl">
          <ac:chgData name="Bernard, Allison M" userId="7cd67125-3436-42b8-b83a-bbe37ba15a4e" providerId="ADAL" clId="{32EFE3EB-38A1-4274-B88C-B4C28755374B}" dt="2023-10-09T21:51:08.600" v="963" actId="12789"/>
          <ac:spMkLst>
            <pc:docMk/>
            <pc:sldMk cId="818335116" sldId="278"/>
            <ac:spMk id="21" creationId="{07D0EA41-FBEE-4013-8B32-9E9A06AEBE36}"/>
          </ac:spMkLst>
        </pc:spChg>
        <pc:spChg chg="mod topLvl">
          <ac:chgData name="Bernard, Allison M" userId="7cd67125-3436-42b8-b83a-bbe37ba15a4e" providerId="ADAL" clId="{32EFE3EB-38A1-4274-B88C-B4C28755374B}" dt="2023-10-09T21:51:59.509" v="971" actId="1076"/>
          <ac:spMkLst>
            <pc:docMk/>
            <pc:sldMk cId="818335116" sldId="278"/>
            <ac:spMk id="23" creationId="{1E3F7FC2-E063-4F4F-8D3B-B8BD9FCD5974}"/>
          </ac:spMkLst>
        </pc:spChg>
        <pc:spChg chg="mod topLvl">
          <ac:chgData name="Bernard, Allison M" userId="7cd67125-3436-42b8-b83a-bbe37ba15a4e" providerId="ADAL" clId="{32EFE3EB-38A1-4274-B88C-B4C28755374B}" dt="2023-10-09T21:51:08.600" v="963" actId="12789"/>
          <ac:spMkLst>
            <pc:docMk/>
            <pc:sldMk cId="818335116" sldId="278"/>
            <ac:spMk id="24" creationId="{2C163E5B-A13E-64F2-163D-D62B01FEB6CF}"/>
          </ac:spMkLst>
        </pc:spChg>
        <pc:spChg chg="mod topLvl">
          <ac:chgData name="Bernard, Allison M" userId="7cd67125-3436-42b8-b83a-bbe37ba15a4e" providerId="ADAL" clId="{32EFE3EB-38A1-4274-B88C-B4C28755374B}" dt="2023-10-09T21:49:53.566" v="951" actId="1076"/>
          <ac:spMkLst>
            <pc:docMk/>
            <pc:sldMk cId="818335116" sldId="278"/>
            <ac:spMk id="25" creationId="{09EFA33D-3F5C-4F2C-A003-EB24E1024CFB}"/>
          </ac:spMkLst>
        </pc:spChg>
        <pc:spChg chg="mod topLvl">
          <ac:chgData name="Bernard, Allison M" userId="7cd67125-3436-42b8-b83a-bbe37ba15a4e" providerId="ADAL" clId="{32EFE3EB-38A1-4274-B88C-B4C28755374B}" dt="2023-10-09T21:52:19.108" v="976" actId="1076"/>
          <ac:spMkLst>
            <pc:docMk/>
            <pc:sldMk cId="818335116" sldId="278"/>
            <ac:spMk id="26" creationId="{FAA06062-5F67-B063-1840-96A62AFD25FF}"/>
          </ac:spMkLst>
        </pc:spChg>
        <pc:spChg chg="mod topLvl">
          <ac:chgData name="Bernard, Allison M" userId="7cd67125-3436-42b8-b83a-bbe37ba15a4e" providerId="ADAL" clId="{32EFE3EB-38A1-4274-B88C-B4C28755374B}" dt="2023-10-09T21:51:08.600" v="963" actId="12789"/>
          <ac:spMkLst>
            <pc:docMk/>
            <pc:sldMk cId="818335116" sldId="278"/>
            <ac:spMk id="27" creationId="{84629708-F06F-4D4E-8FA0-3F1C5478EEB4}"/>
          </ac:spMkLst>
        </pc:spChg>
        <pc:spChg chg="mod topLvl">
          <ac:chgData name="Bernard, Allison M" userId="7cd67125-3436-42b8-b83a-bbe37ba15a4e" providerId="ADAL" clId="{32EFE3EB-38A1-4274-B88C-B4C28755374B}" dt="2023-10-09T21:50:01.850" v="952" actId="1076"/>
          <ac:spMkLst>
            <pc:docMk/>
            <pc:sldMk cId="818335116" sldId="278"/>
            <ac:spMk id="28" creationId="{2109425B-ED06-1B59-A9CA-53D08BECA2BE}"/>
          </ac:spMkLst>
        </pc:spChg>
        <pc:spChg chg="mod topLvl">
          <ac:chgData name="Bernard, Allison M" userId="7cd67125-3436-42b8-b83a-bbe37ba15a4e" providerId="ADAL" clId="{32EFE3EB-38A1-4274-B88C-B4C28755374B}" dt="2023-10-09T21:52:01.720" v="972" actId="1076"/>
          <ac:spMkLst>
            <pc:docMk/>
            <pc:sldMk cId="818335116" sldId="278"/>
            <ac:spMk id="29" creationId="{BBF643E8-57DA-4013-A426-C9130709ACFD}"/>
          </ac:spMkLst>
        </pc:spChg>
        <pc:spChg chg="mod topLvl">
          <ac:chgData name="Bernard, Allison M" userId="7cd67125-3436-42b8-b83a-bbe37ba15a4e" providerId="ADAL" clId="{32EFE3EB-38A1-4274-B88C-B4C28755374B}" dt="2023-10-09T21:49:53.566" v="951" actId="1076"/>
          <ac:spMkLst>
            <pc:docMk/>
            <pc:sldMk cId="818335116" sldId="278"/>
            <ac:spMk id="31" creationId="{28FB69C5-36BF-451D-851F-4A434399A72B}"/>
          </ac:spMkLst>
        </pc:spChg>
        <pc:spChg chg="mod topLvl">
          <ac:chgData name="Bernard, Allison M" userId="7cd67125-3436-42b8-b83a-bbe37ba15a4e" providerId="ADAL" clId="{32EFE3EB-38A1-4274-B88C-B4C28755374B}" dt="2023-10-09T21:51:08.600" v="963" actId="12789"/>
          <ac:spMkLst>
            <pc:docMk/>
            <pc:sldMk cId="818335116" sldId="278"/>
            <ac:spMk id="32" creationId="{21C6311F-F495-040C-6039-F3F856106F02}"/>
          </ac:spMkLst>
        </pc:spChg>
        <pc:spChg chg="mod topLvl">
          <ac:chgData name="Bernard, Allison M" userId="7cd67125-3436-42b8-b83a-bbe37ba15a4e" providerId="ADAL" clId="{32EFE3EB-38A1-4274-B88C-B4C28755374B}" dt="2023-10-09T21:51:08.600" v="963" actId="12789"/>
          <ac:spMkLst>
            <pc:docMk/>
            <pc:sldMk cId="818335116" sldId="278"/>
            <ac:spMk id="33" creationId="{B44DF5AB-C6EE-45B4-AC0D-0F6830FCF725}"/>
          </ac:spMkLst>
        </pc:spChg>
        <pc:spChg chg="mod topLvl">
          <ac:chgData name="Bernard, Allison M" userId="7cd67125-3436-42b8-b83a-bbe37ba15a4e" providerId="ADAL" clId="{32EFE3EB-38A1-4274-B88C-B4C28755374B}" dt="2023-10-09T21:52:15.176" v="975" actId="1076"/>
          <ac:spMkLst>
            <pc:docMk/>
            <pc:sldMk cId="818335116" sldId="278"/>
            <ac:spMk id="34" creationId="{9253B322-342E-0B29-07B8-F2011E06F57B}"/>
          </ac:spMkLst>
        </pc:spChg>
        <pc:spChg chg="mod topLvl">
          <ac:chgData name="Bernard, Allison M" userId="7cd67125-3436-42b8-b83a-bbe37ba15a4e" providerId="ADAL" clId="{32EFE3EB-38A1-4274-B88C-B4C28755374B}" dt="2023-10-09T21:52:04.911" v="973" actId="1076"/>
          <ac:spMkLst>
            <pc:docMk/>
            <pc:sldMk cId="818335116" sldId="278"/>
            <ac:spMk id="35" creationId="{52B8BE50-D8EA-4DE7-AD2D-0B67F74E8B7C}"/>
          </ac:spMkLst>
        </pc:spChg>
        <pc:spChg chg="mod topLvl">
          <ac:chgData name="Bernard, Allison M" userId="7cd67125-3436-42b8-b83a-bbe37ba15a4e" providerId="ADAL" clId="{32EFE3EB-38A1-4274-B88C-B4C28755374B}" dt="2023-10-09T21:49:53.566" v="951" actId="1076"/>
          <ac:spMkLst>
            <pc:docMk/>
            <pc:sldMk cId="818335116" sldId="278"/>
            <ac:spMk id="36" creationId="{F1116BD2-F8DE-97B8-0A98-711E6F653942}"/>
          </ac:spMkLst>
        </pc:spChg>
        <pc:spChg chg="mod topLvl">
          <ac:chgData name="Bernard, Allison M" userId="7cd67125-3436-42b8-b83a-bbe37ba15a4e" providerId="ADAL" clId="{32EFE3EB-38A1-4274-B88C-B4C28755374B}" dt="2023-10-09T21:49:53.566" v="951" actId="1076"/>
          <ac:spMkLst>
            <pc:docMk/>
            <pc:sldMk cId="818335116" sldId="278"/>
            <ac:spMk id="37" creationId="{2D27814E-0A8D-4AA8-B0BA-4BEA152EB767}"/>
          </ac:spMkLst>
        </pc:spChg>
        <pc:grpChg chg="del mod">
          <ac:chgData name="Bernard, Allison M" userId="7cd67125-3436-42b8-b83a-bbe37ba15a4e" providerId="ADAL" clId="{32EFE3EB-38A1-4274-B88C-B4C28755374B}" dt="2023-10-09T21:47:33.194" v="931" actId="165"/>
          <ac:grpSpMkLst>
            <pc:docMk/>
            <pc:sldMk cId="818335116" sldId="278"/>
            <ac:grpSpMk id="8" creationId="{527C3D62-65C5-4B9F-B1EF-6BF22957C28D}"/>
          </ac:grpSpMkLst>
        </pc:grpChg>
        <pc:grpChg chg="del mod">
          <ac:chgData name="Bernard, Allison M" userId="7cd67125-3436-42b8-b83a-bbe37ba15a4e" providerId="ADAL" clId="{32EFE3EB-38A1-4274-B88C-B4C28755374B}" dt="2023-10-09T21:47:39.058" v="932" actId="165"/>
          <ac:grpSpMkLst>
            <pc:docMk/>
            <pc:sldMk cId="818335116" sldId="278"/>
            <ac:grpSpMk id="9" creationId="{5ED760F5-C07F-41D6-841C-6FAF6C9D8870}"/>
          </ac:grpSpMkLst>
        </pc:grpChg>
        <pc:grpChg chg="del mod">
          <ac:chgData name="Bernard, Allison M" userId="7cd67125-3436-42b8-b83a-bbe37ba15a4e" providerId="ADAL" clId="{32EFE3EB-38A1-4274-B88C-B4C28755374B}" dt="2023-10-09T21:47:45.547" v="933" actId="165"/>
          <ac:grpSpMkLst>
            <pc:docMk/>
            <pc:sldMk cId="818335116" sldId="278"/>
            <ac:grpSpMk id="10" creationId="{9E8B0FEA-E09F-453A-8E9A-46D19D7A6D88}"/>
          </ac:grpSpMkLst>
        </pc:grpChg>
        <pc:grpChg chg="del mod">
          <ac:chgData name="Bernard, Allison M" userId="7cd67125-3436-42b8-b83a-bbe37ba15a4e" providerId="ADAL" clId="{32EFE3EB-38A1-4274-B88C-B4C28755374B}" dt="2023-10-09T21:47:53.012" v="934" actId="165"/>
          <ac:grpSpMkLst>
            <pc:docMk/>
            <pc:sldMk cId="818335116" sldId="278"/>
            <ac:grpSpMk id="11" creationId="{E3FEE8EB-CFA5-4417-84A7-0711EAB80BD2}"/>
          </ac:grpSpMkLst>
        </pc:grpChg>
        <pc:grpChg chg="del mod">
          <ac:chgData name="Bernard, Allison M" userId="7cd67125-3436-42b8-b83a-bbe37ba15a4e" providerId="ADAL" clId="{32EFE3EB-38A1-4274-B88C-B4C28755374B}" dt="2023-10-09T21:47:57.992" v="935" actId="165"/>
          <ac:grpSpMkLst>
            <pc:docMk/>
            <pc:sldMk cId="818335116" sldId="278"/>
            <ac:grpSpMk id="12" creationId="{61E436EA-E639-4B1F-B646-66973EDF24F8}"/>
          </ac:grpSpMkLst>
        </pc:grpChg>
        <pc:grpChg chg="add del mod">
          <ac:chgData name="Bernard, Allison M" userId="7cd67125-3436-42b8-b83a-bbe37ba15a4e" providerId="ADAL" clId="{32EFE3EB-38A1-4274-B88C-B4C28755374B}" dt="2023-10-09T21:48:03.368" v="936" actId="165"/>
          <ac:grpSpMkLst>
            <pc:docMk/>
            <pc:sldMk cId="818335116" sldId="278"/>
            <ac:grpSpMk id="14" creationId="{5EB17564-2E0F-C229-0EBD-13D9FD108E7F}"/>
          </ac:grpSpMkLst>
        </pc:grpChg>
        <pc:grpChg chg="add del mod">
          <ac:chgData name="Bernard, Allison M" userId="7cd67125-3436-42b8-b83a-bbe37ba15a4e" providerId="ADAL" clId="{32EFE3EB-38A1-4274-B88C-B4C28755374B}" dt="2023-10-09T21:48:14.614" v="938" actId="165"/>
          <ac:grpSpMkLst>
            <pc:docMk/>
            <pc:sldMk cId="818335116" sldId="278"/>
            <ac:grpSpMk id="22" creationId="{F55B3BED-6130-3817-AF1F-8771651BBBE3}"/>
          </ac:grpSpMkLst>
        </pc:grpChg>
        <pc:grpChg chg="add del mod">
          <ac:chgData name="Bernard, Allison M" userId="7cd67125-3436-42b8-b83a-bbe37ba15a4e" providerId="ADAL" clId="{32EFE3EB-38A1-4274-B88C-B4C28755374B}" dt="2023-10-09T21:48:08.490" v="937" actId="165"/>
          <ac:grpSpMkLst>
            <pc:docMk/>
            <pc:sldMk cId="818335116" sldId="278"/>
            <ac:grpSpMk id="30" creationId="{ECDC8CED-1E4A-5EC7-9EBB-F6FD7BA4AC31}"/>
          </ac:grpSpMkLst>
        </pc:grpChg>
        <pc:graphicFrameChg chg="mod">
          <ac:chgData name="Bernard, Allison M" userId="7cd67125-3436-42b8-b83a-bbe37ba15a4e" providerId="ADAL" clId="{32EFE3EB-38A1-4274-B88C-B4C28755374B}" dt="2023-10-09T21:49:32.328" v="948"/>
          <ac:graphicFrameMkLst>
            <pc:docMk/>
            <pc:sldMk cId="818335116" sldId="278"/>
            <ac:graphicFrameMk id="5" creationId="{2E699412-F23A-490A-ABBA-74BDE1D78D16}"/>
          </ac:graphicFrameMkLst>
        </pc:graphicFrameChg>
      </pc:sldChg>
      <pc:sldChg chg="modSp mod modShow">
        <pc:chgData name="Bernard, Allison M" userId="7cd67125-3436-42b8-b83a-bbe37ba15a4e" providerId="ADAL" clId="{32EFE3EB-38A1-4274-B88C-B4C28755374B}" dt="2023-10-09T19:40:01.509" v="12" actId="20577"/>
        <pc:sldMkLst>
          <pc:docMk/>
          <pc:sldMk cId="0" sldId="280"/>
        </pc:sldMkLst>
        <pc:spChg chg="mod">
          <ac:chgData name="Bernard, Allison M" userId="7cd67125-3436-42b8-b83a-bbe37ba15a4e" providerId="ADAL" clId="{32EFE3EB-38A1-4274-B88C-B4C28755374B}" dt="2023-10-09T19:40:01.509" v="12" actId="20577"/>
          <ac:spMkLst>
            <pc:docMk/>
            <pc:sldMk cId="0" sldId="280"/>
            <ac:spMk id="336" creationId="{00000000-0000-0000-0000-000000000000}"/>
          </ac:spMkLst>
        </pc:spChg>
      </pc:sldChg>
      <pc:sldChg chg="modSp add mod">
        <pc:chgData name="Bernard, Allison M" userId="7cd67125-3436-42b8-b83a-bbe37ba15a4e" providerId="ADAL" clId="{32EFE3EB-38A1-4274-B88C-B4C28755374B}" dt="2023-10-09T20:23:10.894" v="270" actId="20577"/>
        <pc:sldMkLst>
          <pc:docMk/>
          <pc:sldMk cId="0" sldId="282"/>
        </pc:sldMkLst>
        <pc:spChg chg="mod">
          <ac:chgData name="Bernard, Allison M" userId="7cd67125-3436-42b8-b83a-bbe37ba15a4e" providerId="ADAL" clId="{32EFE3EB-38A1-4274-B88C-B4C28755374B}" dt="2023-10-09T20:23:10.894" v="270" actId="20577"/>
          <ac:spMkLst>
            <pc:docMk/>
            <pc:sldMk cId="0" sldId="282"/>
            <ac:spMk id="347" creationId="{00000000-0000-0000-0000-000000000000}"/>
          </ac:spMkLst>
        </pc:spChg>
        <pc:graphicFrameChg chg="modGraphic">
          <ac:chgData name="Bernard, Allison M" userId="7cd67125-3436-42b8-b83a-bbe37ba15a4e" providerId="ADAL" clId="{32EFE3EB-38A1-4274-B88C-B4C28755374B}" dt="2023-10-09T20:22:48.327" v="233" actId="20577"/>
          <ac:graphicFrameMkLst>
            <pc:docMk/>
            <pc:sldMk cId="0" sldId="282"/>
            <ac:graphicFrameMk id="348" creationId="{00000000-0000-0000-0000-000000000000}"/>
          </ac:graphicFrameMkLst>
        </pc:graphicFrameChg>
      </pc:sldChg>
      <pc:sldChg chg="addSp delSp modSp mod modShow">
        <pc:chgData name="Bernard, Allison M" userId="7cd67125-3436-42b8-b83a-bbe37ba15a4e" providerId="ADAL" clId="{32EFE3EB-38A1-4274-B88C-B4C28755374B}" dt="2023-10-09T21:55:56.133" v="995" actId="1076"/>
        <pc:sldMkLst>
          <pc:docMk/>
          <pc:sldMk cId="2289356637" sldId="287"/>
        </pc:sldMkLst>
        <pc:spChg chg="mod">
          <ac:chgData name="Bernard, Allison M" userId="7cd67125-3436-42b8-b83a-bbe37ba15a4e" providerId="ADAL" clId="{32EFE3EB-38A1-4274-B88C-B4C28755374B}" dt="2023-10-09T21:55:56.133" v="995" actId="1076"/>
          <ac:spMkLst>
            <pc:docMk/>
            <pc:sldMk cId="2289356637" sldId="287"/>
            <ac:spMk id="2" creationId="{BE5A7428-1D70-4E33-B193-BD019826DDA2}"/>
          </ac:spMkLst>
        </pc:spChg>
        <pc:spChg chg="mod">
          <ac:chgData name="Bernard, Allison M" userId="7cd67125-3436-42b8-b83a-bbe37ba15a4e" providerId="ADAL" clId="{32EFE3EB-38A1-4274-B88C-B4C28755374B}" dt="2023-10-09T21:55:27.060" v="992" actId="1076"/>
          <ac:spMkLst>
            <pc:docMk/>
            <pc:sldMk cId="2289356637" sldId="287"/>
            <ac:spMk id="4" creationId="{A00F0DDD-0992-43BA-93B3-6A2131BF082A}"/>
          </ac:spMkLst>
        </pc:spChg>
        <pc:spChg chg="mod">
          <ac:chgData name="Bernard, Allison M" userId="7cd67125-3436-42b8-b83a-bbe37ba15a4e" providerId="ADAL" clId="{32EFE3EB-38A1-4274-B88C-B4C28755374B}" dt="2023-10-09T21:54:54.780" v="989" actId="1076"/>
          <ac:spMkLst>
            <pc:docMk/>
            <pc:sldMk cId="2289356637" sldId="287"/>
            <ac:spMk id="6" creationId="{1ABD231E-612F-4718-B2C9-8DC7D0E2815B}"/>
          </ac:spMkLst>
        </pc:spChg>
        <pc:spChg chg="mod">
          <ac:chgData name="Bernard, Allison M" userId="7cd67125-3436-42b8-b83a-bbe37ba15a4e" providerId="ADAL" clId="{32EFE3EB-38A1-4274-B88C-B4C28755374B}" dt="2023-10-09T21:54:17.119" v="987" actId="1076"/>
          <ac:spMkLst>
            <pc:docMk/>
            <pc:sldMk cId="2289356637" sldId="287"/>
            <ac:spMk id="7" creationId="{BF5B32B8-7AEC-4834-A1DA-A5F7D4FCB959}"/>
          </ac:spMkLst>
        </pc:spChg>
        <pc:spChg chg="del mod">
          <ac:chgData name="Bernard, Allison M" userId="7cd67125-3436-42b8-b83a-bbe37ba15a4e" providerId="ADAL" clId="{32EFE3EB-38A1-4274-B88C-B4C28755374B}" dt="2023-10-09T20:10:23.907" v="127" actId="478"/>
          <ac:spMkLst>
            <pc:docMk/>
            <pc:sldMk cId="2289356637" sldId="287"/>
            <ac:spMk id="8" creationId="{A29F2F00-0E22-4E04-97C7-9450320CCEA5}"/>
          </ac:spMkLst>
        </pc:spChg>
        <pc:spChg chg="del">
          <ac:chgData name="Bernard, Allison M" userId="7cd67125-3436-42b8-b83a-bbe37ba15a4e" providerId="ADAL" clId="{32EFE3EB-38A1-4274-B88C-B4C28755374B}" dt="2023-10-09T20:06:45.805" v="93" actId="478"/>
          <ac:spMkLst>
            <pc:docMk/>
            <pc:sldMk cId="2289356637" sldId="287"/>
            <ac:spMk id="9" creationId="{3F8E09E2-EB95-FDD2-2A18-824ACDCB75AA}"/>
          </ac:spMkLst>
        </pc:spChg>
        <pc:spChg chg="add mod">
          <ac:chgData name="Bernard, Allison M" userId="7cd67125-3436-42b8-b83a-bbe37ba15a4e" providerId="ADAL" clId="{32EFE3EB-38A1-4274-B88C-B4C28755374B}" dt="2023-10-09T21:55:37.952" v="993" actId="11530"/>
          <ac:spMkLst>
            <pc:docMk/>
            <pc:sldMk cId="2289356637" sldId="287"/>
            <ac:spMk id="10" creationId="{D9C9EFEC-E672-5EC5-AE20-3177B04B8824}"/>
          </ac:spMkLst>
        </pc:spChg>
        <pc:spChg chg="add mod">
          <ac:chgData name="Bernard, Allison M" userId="7cd67125-3436-42b8-b83a-bbe37ba15a4e" providerId="ADAL" clId="{32EFE3EB-38A1-4274-B88C-B4C28755374B}" dt="2023-10-09T21:52:55.523" v="980" actId="571"/>
          <ac:spMkLst>
            <pc:docMk/>
            <pc:sldMk cId="2289356637" sldId="287"/>
            <ac:spMk id="12" creationId="{E158153B-FE49-887D-1BDF-DB9E6BFBFB2E}"/>
          </ac:spMkLst>
        </pc:spChg>
        <pc:spChg chg="add mod">
          <ac:chgData name="Bernard, Allison M" userId="7cd67125-3436-42b8-b83a-bbe37ba15a4e" providerId="ADAL" clId="{32EFE3EB-38A1-4274-B88C-B4C28755374B}" dt="2023-10-09T21:52:55.523" v="980" actId="571"/>
          <ac:spMkLst>
            <pc:docMk/>
            <pc:sldMk cId="2289356637" sldId="287"/>
            <ac:spMk id="13" creationId="{1C6DA285-FFCC-90B3-30A4-80A6AA87877F}"/>
          </ac:spMkLst>
        </pc:spChg>
        <pc:spChg chg="mod">
          <ac:chgData name="Bernard, Allison M" userId="7cd67125-3436-42b8-b83a-bbe37ba15a4e" providerId="ADAL" clId="{32EFE3EB-38A1-4274-B88C-B4C28755374B}" dt="2023-10-09T21:54:57.563" v="990" actId="1076"/>
          <ac:spMkLst>
            <pc:docMk/>
            <pc:sldMk cId="2289356637" sldId="287"/>
            <ac:spMk id="18" creationId="{9346656D-C1AA-4876-85F9-7CCE79509F45}"/>
          </ac:spMkLst>
        </pc:spChg>
        <pc:spChg chg="mod">
          <ac:chgData name="Bernard, Allison M" userId="7cd67125-3436-42b8-b83a-bbe37ba15a4e" providerId="ADAL" clId="{32EFE3EB-38A1-4274-B88C-B4C28755374B}" dt="2023-10-09T21:54:13.585" v="986" actId="1076"/>
          <ac:spMkLst>
            <pc:docMk/>
            <pc:sldMk cId="2289356637" sldId="287"/>
            <ac:spMk id="20" creationId="{B2493DC6-294A-4A8B-8493-A25577F49523}"/>
          </ac:spMkLst>
        </pc:spChg>
        <pc:spChg chg="mod">
          <ac:chgData name="Bernard, Allison M" userId="7cd67125-3436-42b8-b83a-bbe37ba15a4e" providerId="ADAL" clId="{32EFE3EB-38A1-4274-B88C-B4C28755374B}" dt="2023-10-09T21:55:27.060" v="992" actId="1076"/>
          <ac:spMkLst>
            <pc:docMk/>
            <pc:sldMk cId="2289356637" sldId="287"/>
            <ac:spMk id="22" creationId="{80F5B3FE-5730-4594-A6EE-E69B3A123EB6}"/>
          </ac:spMkLst>
        </pc:spChg>
        <pc:spChg chg="mod">
          <ac:chgData name="Bernard, Allison M" userId="7cd67125-3436-42b8-b83a-bbe37ba15a4e" providerId="ADAL" clId="{32EFE3EB-38A1-4274-B88C-B4C28755374B}" dt="2023-10-09T21:54:59.966" v="991" actId="1076"/>
          <ac:spMkLst>
            <pc:docMk/>
            <pc:sldMk cId="2289356637" sldId="287"/>
            <ac:spMk id="24" creationId="{7A24E177-A06E-486B-A9BE-E3C538FCAAED}"/>
          </ac:spMkLst>
        </pc:spChg>
        <pc:spChg chg="mod">
          <ac:chgData name="Bernard, Allison M" userId="7cd67125-3436-42b8-b83a-bbe37ba15a4e" providerId="ADAL" clId="{32EFE3EB-38A1-4274-B88C-B4C28755374B}" dt="2023-10-09T21:54:23.294" v="988" actId="1076"/>
          <ac:spMkLst>
            <pc:docMk/>
            <pc:sldMk cId="2289356637" sldId="287"/>
            <ac:spMk id="26" creationId="{24794696-E8A3-4611-9778-7C033FA0F11C}"/>
          </ac:spMkLst>
        </pc:spChg>
        <pc:graphicFrameChg chg="mod">
          <ac:chgData name="Bernard, Allison M" userId="7cd67125-3436-42b8-b83a-bbe37ba15a4e" providerId="ADAL" clId="{32EFE3EB-38A1-4274-B88C-B4C28755374B}" dt="2023-10-09T21:53:56.359" v="983" actId="1076"/>
          <ac:graphicFrameMkLst>
            <pc:docMk/>
            <pc:sldMk cId="2289356637" sldId="287"/>
            <ac:graphicFrameMk id="5" creationId="{2E699412-F23A-490A-ABBA-74BDE1D78D16}"/>
          </ac:graphicFrameMkLst>
        </pc:graphicFrameChg>
        <pc:graphicFrameChg chg="add mod">
          <ac:chgData name="Bernard, Allison M" userId="7cd67125-3436-42b8-b83a-bbe37ba15a4e" providerId="ADAL" clId="{32EFE3EB-38A1-4274-B88C-B4C28755374B}" dt="2023-10-09T21:52:55.523" v="980" actId="571"/>
          <ac:graphicFrameMkLst>
            <pc:docMk/>
            <pc:sldMk cId="2289356637" sldId="287"/>
            <ac:graphicFrameMk id="11" creationId="{06D2C3F2-5C08-0A5B-F371-D38487FB217B}"/>
          </ac:graphicFrameMkLst>
        </pc:graphicFrameChg>
      </pc:sldChg>
      <pc:sldChg chg="ord">
        <pc:chgData name="Bernard, Allison M" userId="7cd67125-3436-42b8-b83a-bbe37ba15a4e" providerId="ADAL" clId="{32EFE3EB-38A1-4274-B88C-B4C28755374B}" dt="2023-10-09T19:58:50.041" v="37" actId="20578"/>
        <pc:sldMkLst>
          <pc:docMk/>
          <pc:sldMk cId="555437659" sldId="1668"/>
        </pc:sldMkLst>
      </pc:sldChg>
      <pc:sldChg chg="delSp modSp add mod modShow">
        <pc:chgData name="Bernard, Allison M" userId="7cd67125-3436-42b8-b83a-bbe37ba15a4e" providerId="ADAL" clId="{32EFE3EB-38A1-4274-B88C-B4C28755374B}" dt="2023-10-09T22:00:30.349" v="1030" actId="1076"/>
        <pc:sldMkLst>
          <pc:docMk/>
          <pc:sldMk cId="2683556811" sldId="1862"/>
        </pc:sldMkLst>
        <pc:spChg chg="mod">
          <ac:chgData name="Bernard, Allison M" userId="7cd67125-3436-42b8-b83a-bbe37ba15a4e" providerId="ADAL" clId="{32EFE3EB-38A1-4274-B88C-B4C28755374B}" dt="2023-10-09T21:14:51.220" v="411" actId="20577"/>
          <ac:spMkLst>
            <pc:docMk/>
            <pc:sldMk cId="2683556811" sldId="1862"/>
            <ac:spMk id="2" creationId="{BE5A7428-1D70-4E33-B193-BD019826DDA2}"/>
          </ac:spMkLst>
        </pc:spChg>
        <pc:spChg chg="mod topLvl">
          <ac:chgData name="Bernard, Allison M" userId="7cd67125-3436-42b8-b83a-bbe37ba15a4e" providerId="ADAL" clId="{32EFE3EB-38A1-4274-B88C-B4C28755374B}" dt="2023-10-09T21:58:41.905" v="1007" actId="1076"/>
          <ac:spMkLst>
            <pc:docMk/>
            <pc:sldMk cId="2683556811" sldId="1862"/>
            <ac:spMk id="3" creationId="{E892657E-CCBC-408A-8E5F-2C2526EDE7E4}"/>
          </ac:spMkLst>
        </pc:spChg>
        <pc:spChg chg="mod topLvl">
          <ac:chgData name="Bernard, Allison M" userId="7cd67125-3436-42b8-b83a-bbe37ba15a4e" providerId="ADAL" clId="{32EFE3EB-38A1-4274-B88C-B4C28755374B}" dt="2023-10-09T22:00:30.349" v="1030" actId="1076"/>
          <ac:spMkLst>
            <pc:docMk/>
            <pc:sldMk cId="2683556811" sldId="1862"/>
            <ac:spMk id="4" creationId="{0942685C-1802-4400-BD12-ABCEBF53064E}"/>
          </ac:spMkLst>
        </pc:spChg>
        <pc:spChg chg="mod topLvl">
          <ac:chgData name="Bernard, Allison M" userId="7cd67125-3436-42b8-b83a-bbe37ba15a4e" providerId="ADAL" clId="{32EFE3EB-38A1-4274-B88C-B4C28755374B}" dt="2023-10-09T21:59:49.351" v="1018" actId="1076"/>
          <ac:spMkLst>
            <pc:docMk/>
            <pc:sldMk cId="2683556811" sldId="1862"/>
            <ac:spMk id="6" creationId="{715490AD-8730-4A1C-8ACB-C61DCC8489D9}"/>
          </ac:spMkLst>
        </pc:spChg>
        <pc:spChg chg="mod topLvl">
          <ac:chgData name="Bernard, Allison M" userId="7cd67125-3436-42b8-b83a-bbe37ba15a4e" providerId="ADAL" clId="{32EFE3EB-38A1-4274-B88C-B4C28755374B}" dt="2023-10-09T21:58:41.905" v="1007" actId="1076"/>
          <ac:spMkLst>
            <pc:docMk/>
            <pc:sldMk cId="2683556811" sldId="1862"/>
            <ac:spMk id="7" creationId="{DE6C4F40-F937-41C5-A42C-236EB6A8AA18}"/>
          </ac:spMkLst>
        </pc:spChg>
        <pc:spChg chg="mod topLvl">
          <ac:chgData name="Bernard, Allison M" userId="7cd67125-3436-42b8-b83a-bbe37ba15a4e" providerId="ADAL" clId="{32EFE3EB-38A1-4274-B88C-B4C28755374B}" dt="2023-10-09T21:58:41.905" v="1007" actId="1076"/>
          <ac:spMkLst>
            <pc:docMk/>
            <pc:sldMk cId="2683556811" sldId="1862"/>
            <ac:spMk id="15" creationId="{8C29721F-FEFB-7D17-7BB2-FB1A6529E78B}"/>
          </ac:spMkLst>
        </pc:spChg>
        <pc:spChg chg="mod topLvl">
          <ac:chgData name="Bernard, Allison M" userId="7cd67125-3436-42b8-b83a-bbe37ba15a4e" providerId="ADAL" clId="{32EFE3EB-38A1-4274-B88C-B4C28755374B}" dt="2023-10-09T21:59:07.773" v="1010" actId="1076"/>
          <ac:spMkLst>
            <pc:docMk/>
            <pc:sldMk cId="2683556811" sldId="1862"/>
            <ac:spMk id="16" creationId="{165EB562-3191-863B-C231-D6EFA7DCB5F7}"/>
          </ac:spMkLst>
        </pc:spChg>
        <pc:spChg chg="mod topLvl">
          <ac:chgData name="Bernard, Allison M" userId="7cd67125-3436-42b8-b83a-bbe37ba15a4e" providerId="ADAL" clId="{32EFE3EB-38A1-4274-B88C-B4C28755374B}" dt="2023-10-09T22:00:25.518" v="1028" actId="1076"/>
          <ac:spMkLst>
            <pc:docMk/>
            <pc:sldMk cId="2683556811" sldId="1862"/>
            <ac:spMk id="17" creationId="{F4A93FE5-A064-4393-A3DB-6399A90ADDFA}"/>
          </ac:spMkLst>
        </pc:spChg>
        <pc:spChg chg="mod topLvl">
          <ac:chgData name="Bernard, Allison M" userId="7cd67125-3436-42b8-b83a-bbe37ba15a4e" providerId="ADAL" clId="{32EFE3EB-38A1-4274-B88C-B4C28755374B}" dt="2023-10-09T21:59:59.089" v="1020" actId="1076"/>
          <ac:spMkLst>
            <pc:docMk/>
            <pc:sldMk cId="2683556811" sldId="1862"/>
            <ac:spMk id="18" creationId="{CD86C81F-6970-3C4D-5F8C-2EDF7DCA530B}"/>
          </ac:spMkLst>
        </pc:spChg>
        <pc:spChg chg="mod topLvl">
          <ac:chgData name="Bernard, Allison M" userId="7cd67125-3436-42b8-b83a-bbe37ba15a4e" providerId="ADAL" clId="{32EFE3EB-38A1-4274-B88C-B4C28755374B}" dt="2023-10-09T22:00:27.043" v="1029" actId="1076"/>
          <ac:spMkLst>
            <pc:docMk/>
            <pc:sldMk cId="2683556811" sldId="1862"/>
            <ac:spMk id="19" creationId="{16F55F0E-85F3-4917-9531-21522DE6D3F3}"/>
          </ac:spMkLst>
        </pc:spChg>
        <pc:spChg chg="mod topLvl">
          <ac:chgData name="Bernard, Allison M" userId="7cd67125-3436-42b8-b83a-bbe37ba15a4e" providerId="ADAL" clId="{32EFE3EB-38A1-4274-B88C-B4C28755374B}" dt="2023-10-09T21:58:41.905" v="1007" actId="1076"/>
          <ac:spMkLst>
            <pc:docMk/>
            <pc:sldMk cId="2683556811" sldId="1862"/>
            <ac:spMk id="21" creationId="{07D0EA41-FBEE-4013-8B32-9E9A06AEBE36}"/>
          </ac:spMkLst>
        </pc:spChg>
        <pc:spChg chg="mod topLvl">
          <ac:chgData name="Bernard, Allison M" userId="7cd67125-3436-42b8-b83a-bbe37ba15a4e" providerId="ADAL" clId="{32EFE3EB-38A1-4274-B88C-B4C28755374B}" dt="2023-10-09T22:00:13.247" v="1024" actId="1076"/>
          <ac:spMkLst>
            <pc:docMk/>
            <pc:sldMk cId="2683556811" sldId="1862"/>
            <ac:spMk id="23" creationId="{1E3F7FC2-E063-4F4F-8D3B-B8BD9FCD5974}"/>
          </ac:spMkLst>
        </pc:spChg>
        <pc:spChg chg="mod topLvl">
          <ac:chgData name="Bernard, Allison M" userId="7cd67125-3436-42b8-b83a-bbe37ba15a4e" providerId="ADAL" clId="{32EFE3EB-38A1-4274-B88C-B4C28755374B}" dt="2023-10-09T22:00:07.686" v="1023" actId="1076"/>
          <ac:spMkLst>
            <pc:docMk/>
            <pc:sldMk cId="2683556811" sldId="1862"/>
            <ac:spMk id="24" creationId="{2C163E5B-A13E-64F2-163D-D62B01FEB6CF}"/>
          </ac:spMkLst>
        </pc:spChg>
        <pc:spChg chg="mod topLvl">
          <ac:chgData name="Bernard, Allison M" userId="7cd67125-3436-42b8-b83a-bbe37ba15a4e" providerId="ADAL" clId="{32EFE3EB-38A1-4274-B88C-B4C28755374B}" dt="2023-10-09T22:00:16.279" v="1025" actId="1076"/>
          <ac:spMkLst>
            <pc:docMk/>
            <pc:sldMk cId="2683556811" sldId="1862"/>
            <ac:spMk id="25" creationId="{09EFA33D-3F5C-4F2C-A003-EB24E1024CFB}"/>
          </ac:spMkLst>
        </pc:spChg>
        <pc:spChg chg="mod topLvl">
          <ac:chgData name="Bernard, Allison M" userId="7cd67125-3436-42b8-b83a-bbe37ba15a4e" providerId="ADAL" clId="{32EFE3EB-38A1-4274-B88C-B4C28755374B}" dt="2023-10-09T22:00:04.434" v="1022" actId="1076"/>
          <ac:spMkLst>
            <pc:docMk/>
            <pc:sldMk cId="2683556811" sldId="1862"/>
            <ac:spMk id="26" creationId="{FAA06062-5F67-B063-1840-96A62AFD25FF}"/>
          </ac:spMkLst>
        </pc:spChg>
        <pc:spChg chg="mod topLvl">
          <ac:chgData name="Bernard, Allison M" userId="7cd67125-3436-42b8-b83a-bbe37ba15a4e" providerId="ADAL" clId="{32EFE3EB-38A1-4274-B88C-B4C28755374B}" dt="2023-10-09T21:58:41.905" v="1007" actId="1076"/>
          <ac:spMkLst>
            <pc:docMk/>
            <pc:sldMk cId="2683556811" sldId="1862"/>
            <ac:spMk id="27" creationId="{84629708-F06F-4D4E-8FA0-3F1C5478EEB4}"/>
          </ac:spMkLst>
        </pc:spChg>
        <pc:spChg chg="mod topLvl">
          <ac:chgData name="Bernard, Allison M" userId="7cd67125-3436-42b8-b83a-bbe37ba15a4e" providerId="ADAL" clId="{32EFE3EB-38A1-4274-B88C-B4C28755374B}" dt="2023-10-09T22:00:02" v="1021" actId="1076"/>
          <ac:spMkLst>
            <pc:docMk/>
            <pc:sldMk cId="2683556811" sldId="1862"/>
            <ac:spMk id="28" creationId="{2109425B-ED06-1B59-A9CA-53D08BECA2BE}"/>
          </ac:spMkLst>
        </pc:spChg>
        <pc:spChg chg="mod topLvl">
          <ac:chgData name="Bernard, Allison M" userId="7cd67125-3436-42b8-b83a-bbe37ba15a4e" providerId="ADAL" clId="{32EFE3EB-38A1-4274-B88C-B4C28755374B}" dt="2023-10-09T22:00:23.340" v="1027" actId="1076"/>
          <ac:spMkLst>
            <pc:docMk/>
            <pc:sldMk cId="2683556811" sldId="1862"/>
            <ac:spMk id="29" creationId="{BBF643E8-57DA-4013-A426-C9130709ACFD}"/>
          </ac:spMkLst>
        </pc:spChg>
        <pc:spChg chg="mod topLvl">
          <ac:chgData name="Bernard, Allison M" userId="7cd67125-3436-42b8-b83a-bbe37ba15a4e" providerId="ADAL" clId="{32EFE3EB-38A1-4274-B88C-B4C28755374B}" dt="2023-10-09T22:00:18.118" v="1026" actId="1076"/>
          <ac:spMkLst>
            <pc:docMk/>
            <pc:sldMk cId="2683556811" sldId="1862"/>
            <ac:spMk id="31" creationId="{28FB69C5-36BF-451D-851F-4A434399A72B}"/>
          </ac:spMkLst>
        </pc:spChg>
        <pc:spChg chg="mod topLvl">
          <ac:chgData name="Bernard, Allison M" userId="7cd67125-3436-42b8-b83a-bbe37ba15a4e" providerId="ADAL" clId="{32EFE3EB-38A1-4274-B88C-B4C28755374B}" dt="2023-10-09T21:58:41.905" v="1007" actId="1076"/>
          <ac:spMkLst>
            <pc:docMk/>
            <pc:sldMk cId="2683556811" sldId="1862"/>
            <ac:spMk id="32" creationId="{21C6311F-F495-040C-6039-F3F856106F02}"/>
          </ac:spMkLst>
        </pc:spChg>
        <pc:spChg chg="mod topLvl">
          <ac:chgData name="Bernard, Allison M" userId="7cd67125-3436-42b8-b83a-bbe37ba15a4e" providerId="ADAL" clId="{32EFE3EB-38A1-4274-B88C-B4C28755374B}" dt="2023-10-09T21:58:41.905" v="1007" actId="1076"/>
          <ac:spMkLst>
            <pc:docMk/>
            <pc:sldMk cId="2683556811" sldId="1862"/>
            <ac:spMk id="33" creationId="{B44DF5AB-C6EE-45B4-AC0D-0F6830FCF725}"/>
          </ac:spMkLst>
        </pc:spChg>
        <pc:spChg chg="mod topLvl">
          <ac:chgData name="Bernard, Allison M" userId="7cd67125-3436-42b8-b83a-bbe37ba15a4e" providerId="ADAL" clId="{32EFE3EB-38A1-4274-B88C-B4C28755374B}" dt="2023-10-09T21:59:10.711" v="1011" actId="1076"/>
          <ac:spMkLst>
            <pc:docMk/>
            <pc:sldMk cId="2683556811" sldId="1862"/>
            <ac:spMk id="34" creationId="{9253B322-342E-0B29-07B8-F2011E06F57B}"/>
          </ac:spMkLst>
        </pc:spChg>
        <pc:spChg chg="mod topLvl">
          <ac:chgData name="Bernard, Allison M" userId="7cd67125-3436-42b8-b83a-bbe37ba15a4e" providerId="ADAL" clId="{32EFE3EB-38A1-4274-B88C-B4C28755374B}" dt="2023-10-09T21:59:17.786" v="1013" actId="1076"/>
          <ac:spMkLst>
            <pc:docMk/>
            <pc:sldMk cId="2683556811" sldId="1862"/>
            <ac:spMk id="35" creationId="{52B8BE50-D8EA-4DE7-AD2D-0B67F74E8B7C}"/>
          </ac:spMkLst>
        </pc:spChg>
        <pc:spChg chg="mod topLvl">
          <ac:chgData name="Bernard, Allison M" userId="7cd67125-3436-42b8-b83a-bbe37ba15a4e" providerId="ADAL" clId="{32EFE3EB-38A1-4274-B88C-B4C28755374B}" dt="2023-10-09T21:59:49.351" v="1018" actId="1076"/>
          <ac:spMkLst>
            <pc:docMk/>
            <pc:sldMk cId="2683556811" sldId="1862"/>
            <ac:spMk id="36" creationId="{F1116BD2-F8DE-97B8-0A98-711E6F653942}"/>
          </ac:spMkLst>
        </pc:spChg>
        <pc:spChg chg="mod topLvl">
          <ac:chgData name="Bernard, Allison M" userId="7cd67125-3436-42b8-b83a-bbe37ba15a4e" providerId="ADAL" clId="{32EFE3EB-38A1-4274-B88C-B4C28755374B}" dt="2023-10-09T21:59:56.343" v="1019" actId="1076"/>
          <ac:spMkLst>
            <pc:docMk/>
            <pc:sldMk cId="2683556811" sldId="1862"/>
            <ac:spMk id="37" creationId="{2D27814E-0A8D-4AA8-B0BA-4BEA152EB767}"/>
          </ac:spMkLst>
        </pc:spChg>
        <pc:grpChg chg="del">
          <ac:chgData name="Bernard, Allison M" userId="7cd67125-3436-42b8-b83a-bbe37ba15a4e" providerId="ADAL" clId="{32EFE3EB-38A1-4274-B88C-B4C28755374B}" dt="2023-10-09T21:56:47.457" v="996" actId="165"/>
          <ac:grpSpMkLst>
            <pc:docMk/>
            <pc:sldMk cId="2683556811" sldId="1862"/>
            <ac:grpSpMk id="8" creationId="{527C3D62-65C5-4B9F-B1EF-6BF22957C28D}"/>
          </ac:grpSpMkLst>
        </pc:grpChg>
        <pc:grpChg chg="del">
          <ac:chgData name="Bernard, Allison M" userId="7cd67125-3436-42b8-b83a-bbe37ba15a4e" providerId="ADAL" clId="{32EFE3EB-38A1-4274-B88C-B4C28755374B}" dt="2023-10-09T21:56:52.544" v="997" actId="165"/>
          <ac:grpSpMkLst>
            <pc:docMk/>
            <pc:sldMk cId="2683556811" sldId="1862"/>
            <ac:grpSpMk id="9" creationId="{5ED760F5-C07F-41D6-841C-6FAF6C9D8870}"/>
          </ac:grpSpMkLst>
        </pc:grpChg>
        <pc:grpChg chg="del">
          <ac:chgData name="Bernard, Allison M" userId="7cd67125-3436-42b8-b83a-bbe37ba15a4e" providerId="ADAL" clId="{32EFE3EB-38A1-4274-B88C-B4C28755374B}" dt="2023-10-09T21:57:03.448" v="998" actId="165"/>
          <ac:grpSpMkLst>
            <pc:docMk/>
            <pc:sldMk cId="2683556811" sldId="1862"/>
            <ac:grpSpMk id="10" creationId="{9E8B0FEA-E09F-453A-8E9A-46D19D7A6D88}"/>
          </ac:grpSpMkLst>
        </pc:grpChg>
        <pc:grpChg chg="del">
          <ac:chgData name="Bernard, Allison M" userId="7cd67125-3436-42b8-b83a-bbe37ba15a4e" providerId="ADAL" clId="{32EFE3EB-38A1-4274-B88C-B4C28755374B}" dt="2023-10-09T21:57:20.943" v="999" actId="165"/>
          <ac:grpSpMkLst>
            <pc:docMk/>
            <pc:sldMk cId="2683556811" sldId="1862"/>
            <ac:grpSpMk id="11" creationId="{E3FEE8EB-CFA5-4417-84A7-0711EAB80BD2}"/>
          </ac:grpSpMkLst>
        </pc:grpChg>
        <pc:grpChg chg="del mod">
          <ac:chgData name="Bernard, Allison M" userId="7cd67125-3436-42b8-b83a-bbe37ba15a4e" providerId="ADAL" clId="{32EFE3EB-38A1-4274-B88C-B4C28755374B}" dt="2023-10-09T21:57:27.134" v="1001" actId="165"/>
          <ac:grpSpMkLst>
            <pc:docMk/>
            <pc:sldMk cId="2683556811" sldId="1862"/>
            <ac:grpSpMk id="12" creationId="{61E436EA-E639-4B1F-B646-66973EDF24F8}"/>
          </ac:grpSpMkLst>
        </pc:grpChg>
        <pc:grpChg chg="del">
          <ac:chgData name="Bernard, Allison M" userId="7cd67125-3436-42b8-b83a-bbe37ba15a4e" providerId="ADAL" clId="{32EFE3EB-38A1-4274-B88C-B4C28755374B}" dt="2023-10-09T21:57:31.834" v="1002" actId="165"/>
          <ac:grpSpMkLst>
            <pc:docMk/>
            <pc:sldMk cId="2683556811" sldId="1862"/>
            <ac:grpSpMk id="14" creationId="{5EB17564-2E0F-C229-0EBD-13D9FD108E7F}"/>
          </ac:grpSpMkLst>
        </pc:grpChg>
        <pc:grpChg chg="del">
          <ac:chgData name="Bernard, Allison M" userId="7cd67125-3436-42b8-b83a-bbe37ba15a4e" providerId="ADAL" clId="{32EFE3EB-38A1-4274-B88C-B4C28755374B}" dt="2023-10-09T21:57:54.275" v="1004" actId="165"/>
          <ac:grpSpMkLst>
            <pc:docMk/>
            <pc:sldMk cId="2683556811" sldId="1862"/>
            <ac:grpSpMk id="22" creationId="{F55B3BED-6130-3817-AF1F-8771651BBBE3}"/>
          </ac:grpSpMkLst>
        </pc:grpChg>
        <pc:grpChg chg="del">
          <ac:chgData name="Bernard, Allison M" userId="7cd67125-3436-42b8-b83a-bbe37ba15a4e" providerId="ADAL" clId="{32EFE3EB-38A1-4274-B88C-B4C28755374B}" dt="2023-10-09T21:57:47.118" v="1003" actId="165"/>
          <ac:grpSpMkLst>
            <pc:docMk/>
            <pc:sldMk cId="2683556811" sldId="1862"/>
            <ac:grpSpMk id="30" creationId="{ECDC8CED-1E4A-5EC7-9EBB-F6FD7BA4AC31}"/>
          </ac:grpSpMkLst>
        </pc:grpChg>
      </pc:sldChg>
      <pc:sldChg chg="add del">
        <pc:chgData name="Bernard, Allison M" userId="7cd67125-3436-42b8-b83a-bbe37ba15a4e" providerId="ADAL" clId="{32EFE3EB-38A1-4274-B88C-B4C28755374B}" dt="2023-10-09T20:21:26.073" v="185" actId="2696"/>
        <pc:sldMkLst>
          <pc:docMk/>
          <pc:sldMk cId="3416579844" sldId="1862"/>
        </pc:sldMkLst>
      </pc:sldChg>
      <pc:sldChg chg="delSp modSp add mod ord modShow">
        <pc:chgData name="Bernard, Allison M" userId="7cd67125-3436-42b8-b83a-bbe37ba15a4e" providerId="ADAL" clId="{32EFE3EB-38A1-4274-B88C-B4C28755374B}" dt="2023-10-09T22:04:31.119" v="1067" actId="1076"/>
        <pc:sldMkLst>
          <pc:docMk/>
          <pc:sldMk cId="3277322513" sldId="1863"/>
        </pc:sldMkLst>
        <pc:spChg chg="mod">
          <ac:chgData name="Bernard, Allison M" userId="7cd67125-3436-42b8-b83a-bbe37ba15a4e" providerId="ADAL" clId="{32EFE3EB-38A1-4274-B88C-B4C28755374B}" dt="2023-10-09T21:14:47.025" v="409" actId="20577"/>
          <ac:spMkLst>
            <pc:docMk/>
            <pc:sldMk cId="3277322513" sldId="1863"/>
            <ac:spMk id="2" creationId="{BE5A7428-1D70-4E33-B193-BD019826DDA2}"/>
          </ac:spMkLst>
        </pc:spChg>
        <pc:spChg chg="mod topLvl">
          <ac:chgData name="Bernard, Allison M" userId="7cd67125-3436-42b8-b83a-bbe37ba15a4e" providerId="ADAL" clId="{32EFE3EB-38A1-4274-B88C-B4C28755374B}" dt="2023-10-09T22:02:04.933" v="1041" actId="1076"/>
          <ac:spMkLst>
            <pc:docMk/>
            <pc:sldMk cId="3277322513" sldId="1863"/>
            <ac:spMk id="3" creationId="{E892657E-CCBC-408A-8E5F-2C2526EDE7E4}"/>
          </ac:spMkLst>
        </pc:spChg>
        <pc:spChg chg="mod topLvl">
          <ac:chgData name="Bernard, Allison M" userId="7cd67125-3436-42b8-b83a-bbe37ba15a4e" providerId="ADAL" clId="{32EFE3EB-38A1-4274-B88C-B4C28755374B}" dt="2023-10-09T22:03:12.485" v="1052" actId="1076"/>
          <ac:spMkLst>
            <pc:docMk/>
            <pc:sldMk cId="3277322513" sldId="1863"/>
            <ac:spMk id="4" creationId="{0942685C-1802-4400-BD12-ABCEBF53064E}"/>
          </ac:spMkLst>
        </pc:spChg>
        <pc:spChg chg="mod topLvl">
          <ac:chgData name="Bernard, Allison M" userId="7cd67125-3436-42b8-b83a-bbe37ba15a4e" providerId="ADAL" clId="{32EFE3EB-38A1-4274-B88C-B4C28755374B}" dt="2023-10-09T22:03:05.018" v="1050" actId="1076"/>
          <ac:spMkLst>
            <pc:docMk/>
            <pc:sldMk cId="3277322513" sldId="1863"/>
            <ac:spMk id="6" creationId="{715490AD-8730-4A1C-8ACB-C61DCC8489D9}"/>
          </ac:spMkLst>
        </pc:spChg>
        <pc:spChg chg="mod topLvl">
          <ac:chgData name="Bernard, Allison M" userId="7cd67125-3436-42b8-b83a-bbe37ba15a4e" providerId="ADAL" clId="{32EFE3EB-38A1-4274-B88C-B4C28755374B}" dt="2023-10-09T22:02:04.933" v="1041" actId="1076"/>
          <ac:spMkLst>
            <pc:docMk/>
            <pc:sldMk cId="3277322513" sldId="1863"/>
            <ac:spMk id="7" creationId="{DE6C4F40-F937-41C5-A42C-236EB6A8AA18}"/>
          </ac:spMkLst>
        </pc:spChg>
        <pc:spChg chg="mod topLvl">
          <ac:chgData name="Bernard, Allison M" userId="7cd67125-3436-42b8-b83a-bbe37ba15a4e" providerId="ADAL" clId="{32EFE3EB-38A1-4274-B88C-B4C28755374B}" dt="2023-10-09T22:03:57.402" v="1063" actId="1076"/>
          <ac:spMkLst>
            <pc:docMk/>
            <pc:sldMk cId="3277322513" sldId="1863"/>
            <ac:spMk id="15" creationId="{8C29721F-FEFB-7D17-7BB2-FB1A6529E78B}"/>
          </ac:spMkLst>
        </pc:spChg>
        <pc:spChg chg="mod topLvl">
          <ac:chgData name="Bernard, Allison M" userId="7cd67125-3436-42b8-b83a-bbe37ba15a4e" providerId="ADAL" clId="{32EFE3EB-38A1-4274-B88C-B4C28755374B}" dt="2023-10-09T22:03:55.042" v="1062" actId="1076"/>
          <ac:spMkLst>
            <pc:docMk/>
            <pc:sldMk cId="3277322513" sldId="1863"/>
            <ac:spMk id="16" creationId="{165EB562-3191-863B-C231-D6EFA7DCB5F7}"/>
          </ac:spMkLst>
        </pc:spChg>
        <pc:spChg chg="mod topLvl">
          <ac:chgData name="Bernard, Allison M" userId="7cd67125-3436-42b8-b83a-bbe37ba15a4e" providerId="ADAL" clId="{32EFE3EB-38A1-4274-B88C-B4C28755374B}" dt="2023-10-09T22:03:16.596" v="1053" actId="1076"/>
          <ac:spMkLst>
            <pc:docMk/>
            <pc:sldMk cId="3277322513" sldId="1863"/>
            <ac:spMk id="17" creationId="{F4A93FE5-A064-4393-A3DB-6399A90ADDFA}"/>
          </ac:spMkLst>
        </pc:spChg>
        <pc:spChg chg="mod topLvl">
          <ac:chgData name="Bernard, Allison M" userId="7cd67125-3436-42b8-b83a-bbe37ba15a4e" providerId="ADAL" clId="{32EFE3EB-38A1-4274-B88C-B4C28755374B}" dt="2023-10-09T22:03:51.881" v="1061" actId="1076"/>
          <ac:spMkLst>
            <pc:docMk/>
            <pc:sldMk cId="3277322513" sldId="1863"/>
            <ac:spMk id="18" creationId="{CD86C81F-6970-3C4D-5F8C-2EDF7DCA530B}"/>
          </ac:spMkLst>
        </pc:spChg>
        <pc:spChg chg="mod topLvl">
          <ac:chgData name="Bernard, Allison M" userId="7cd67125-3436-42b8-b83a-bbe37ba15a4e" providerId="ADAL" clId="{32EFE3EB-38A1-4274-B88C-B4C28755374B}" dt="2023-10-09T22:03:20.067" v="1054" actId="1076"/>
          <ac:spMkLst>
            <pc:docMk/>
            <pc:sldMk cId="3277322513" sldId="1863"/>
            <ac:spMk id="19" creationId="{16F55F0E-85F3-4917-9531-21522DE6D3F3}"/>
          </ac:spMkLst>
        </pc:spChg>
        <pc:spChg chg="mod topLvl">
          <ac:chgData name="Bernard, Allison M" userId="7cd67125-3436-42b8-b83a-bbe37ba15a4e" providerId="ADAL" clId="{32EFE3EB-38A1-4274-B88C-B4C28755374B}" dt="2023-10-09T22:03:28.713" v="1057" actId="1076"/>
          <ac:spMkLst>
            <pc:docMk/>
            <pc:sldMk cId="3277322513" sldId="1863"/>
            <ac:spMk id="21" creationId="{07D0EA41-FBEE-4013-8B32-9E9A06AEBE36}"/>
          </ac:spMkLst>
        </pc:spChg>
        <pc:spChg chg="mod topLvl">
          <ac:chgData name="Bernard, Allison M" userId="7cd67125-3436-42b8-b83a-bbe37ba15a4e" providerId="ADAL" clId="{32EFE3EB-38A1-4274-B88C-B4C28755374B}" dt="2023-10-09T22:03:24.026" v="1055" actId="1076"/>
          <ac:spMkLst>
            <pc:docMk/>
            <pc:sldMk cId="3277322513" sldId="1863"/>
            <ac:spMk id="23" creationId="{1E3F7FC2-E063-4F4F-8D3B-B8BD9FCD5974}"/>
          </ac:spMkLst>
        </pc:spChg>
        <pc:spChg chg="mod topLvl">
          <ac:chgData name="Bernard, Allison M" userId="7cd67125-3436-42b8-b83a-bbe37ba15a4e" providerId="ADAL" clId="{32EFE3EB-38A1-4274-B88C-B4C28755374B}" dt="2023-10-09T22:02:18.517" v="1043" actId="1076"/>
          <ac:spMkLst>
            <pc:docMk/>
            <pc:sldMk cId="3277322513" sldId="1863"/>
            <ac:spMk id="24" creationId="{2C163E5B-A13E-64F2-163D-D62B01FEB6CF}"/>
          </ac:spMkLst>
        </pc:spChg>
        <pc:spChg chg="mod topLvl">
          <ac:chgData name="Bernard, Allison M" userId="7cd67125-3436-42b8-b83a-bbe37ba15a4e" providerId="ADAL" clId="{32EFE3EB-38A1-4274-B88C-B4C28755374B}" dt="2023-10-09T22:03:26.809" v="1056" actId="1076"/>
          <ac:spMkLst>
            <pc:docMk/>
            <pc:sldMk cId="3277322513" sldId="1863"/>
            <ac:spMk id="25" creationId="{09EFA33D-3F5C-4F2C-A003-EB24E1024CFB}"/>
          </ac:spMkLst>
        </pc:spChg>
        <pc:spChg chg="mod topLvl">
          <ac:chgData name="Bernard, Allison M" userId="7cd67125-3436-42b8-b83a-bbe37ba15a4e" providerId="ADAL" clId="{32EFE3EB-38A1-4274-B88C-B4C28755374B}" dt="2023-10-09T22:04:04.210" v="1065" actId="1076"/>
          <ac:spMkLst>
            <pc:docMk/>
            <pc:sldMk cId="3277322513" sldId="1863"/>
            <ac:spMk id="26" creationId="{FAA06062-5F67-B063-1840-96A62AFD25FF}"/>
          </ac:spMkLst>
        </pc:spChg>
        <pc:spChg chg="mod topLvl">
          <ac:chgData name="Bernard, Allison M" userId="7cd67125-3436-42b8-b83a-bbe37ba15a4e" providerId="ADAL" clId="{32EFE3EB-38A1-4274-B88C-B4C28755374B}" dt="2023-10-09T22:02:04.933" v="1041" actId="1076"/>
          <ac:spMkLst>
            <pc:docMk/>
            <pc:sldMk cId="3277322513" sldId="1863"/>
            <ac:spMk id="27" creationId="{84629708-F06F-4D4E-8FA0-3F1C5478EEB4}"/>
          </ac:spMkLst>
        </pc:spChg>
        <pc:spChg chg="mod topLvl">
          <ac:chgData name="Bernard, Allison M" userId="7cd67125-3436-42b8-b83a-bbe37ba15a4e" providerId="ADAL" clId="{32EFE3EB-38A1-4274-B88C-B4C28755374B}" dt="2023-10-09T22:04:07.477" v="1066" actId="1076"/>
          <ac:spMkLst>
            <pc:docMk/>
            <pc:sldMk cId="3277322513" sldId="1863"/>
            <ac:spMk id="28" creationId="{2109425B-ED06-1B59-A9CA-53D08BECA2BE}"/>
          </ac:spMkLst>
        </pc:spChg>
        <pc:spChg chg="mod topLvl">
          <ac:chgData name="Bernard, Allison M" userId="7cd67125-3436-42b8-b83a-bbe37ba15a4e" providerId="ADAL" clId="{32EFE3EB-38A1-4274-B88C-B4C28755374B}" dt="2023-10-09T22:04:31.119" v="1067" actId="1076"/>
          <ac:spMkLst>
            <pc:docMk/>
            <pc:sldMk cId="3277322513" sldId="1863"/>
            <ac:spMk id="29" creationId="{BBF643E8-57DA-4013-A426-C9130709ACFD}"/>
          </ac:spMkLst>
        </pc:spChg>
        <pc:spChg chg="mod topLvl">
          <ac:chgData name="Bernard, Allison M" userId="7cd67125-3436-42b8-b83a-bbe37ba15a4e" providerId="ADAL" clId="{32EFE3EB-38A1-4274-B88C-B4C28755374B}" dt="2023-10-09T22:03:36.514" v="1059" actId="1076"/>
          <ac:spMkLst>
            <pc:docMk/>
            <pc:sldMk cId="3277322513" sldId="1863"/>
            <ac:spMk id="31" creationId="{28FB69C5-36BF-451D-851F-4A434399A72B}"/>
          </ac:spMkLst>
        </pc:spChg>
        <pc:spChg chg="mod topLvl">
          <ac:chgData name="Bernard, Allison M" userId="7cd67125-3436-42b8-b83a-bbe37ba15a4e" providerId="ADAL" clId="{32EFE3EB-38A1-4274-B88C-B4C28755374B}" dt="2023-10-09T22:02:04.933" v="1041" actId="1076"/>
          <ac:spMkLst>
            <pc:docMk/>
            <pc:sldMk cId="3277322513" sldId="1863"/>
            <ac:spMk id="32" creationId="{21C6311F-F495-040C-6039-F3F856106F02}"/>
          </ac:spMkLst>
        </pc:spChg>
        <pc:spChg chg="mod topLvl">
          <ac:chgData name="Bernard, Allison M" userId="7cd67125-3436-42b8-b83a-bbe37ba15a4e" providerId="ADAL" clId="{32EFE3EB-38A1-4274-B88C-B4C28755374B}" dt="2023-10-09T22:03:42.406" v="1060" actId="1076"/>
          <ac:spMkLst>
            <pc:docMk/>
            <pc:sldMk cId="3277322513" sldId="1863"/>
            <ac:spMk id="33" creationId="{B44DF5AB-C6EE-45B4-AC0D-0F6830FCF725}"/>
          </ac:spMkLst>
        </pc:spChg>
        <pc:spChg chg="mod topLvl">
          <ac:chgData name="Bernard, Allison M" userId="7cd67125-3436-42b8-b83a-bbe37ba15a4e" providerId="ADAL" clId="{32EFE3EB-38A1-4274-B88C-B4C28755374B}" dt="2023-10-09T22:04:00.957" v="1064" actId="1076"/>
          <ac:spMkLst>
            <pc:docMk/>
            <pc:sldMk cId="3277322513" sldId="1863"/>
            <ac:spMk id="34" creationId="{9253B322-342E-0B29-07B8-F2011E06F57B}"/>
          </ac:spMkLst>
        </pc:spChg>
        <pc:spChg chg="mod topLvl">
          <ac:chgData name="Bernard, Allison M" userId="7cd67125-3436-42b8-b83a-bbe37ba15a4e" providerId="ADAL" clId="{32EFE3EB-38A1-4274-B88C-B4C28755374B}" dt="2023-10-09T22:01:14.011" v="1035" actId="165"/>
          <ac:spMkLst>
            <pc:docMk/>
            <pc:sldMk cId="3277322513" sldId="1863"/>
            <ac:spMk id="35" creationId="{52B8BE50-D8EA-4DE7-AD2D-0B67F74E8B7C}"/>
          </ac:spMkLst>
        </pc:spChg>
        <pc:spChg chg="mod topLvl">
          <ac:chgData name="Bernard, Allison M" userId="7cd67125-3436-42b8-b83a-bbe37ba15a4e" providerId="ADAL" clId="{32EFE3EB-38A1-4274-B88C-B4C28755374B}" dt="2023-10-09T22:02:38.606" v="1046" actId="1076"/>
          <ac:spMkLst>
            <pc:docMk/>
            <pc:sldMk cId="3277322513" sldId="1863"/>
            <ac:spMk id="36" creationId="{F1116BD2-F8DE-97B8-0A98-711E6F653942}"/>
          </ac:spMkLst>
        </pc:spChg>
        <pc:spChg chg="mod topLvl">
          <ac:chgData name="Bernard, Allison M" userId="7cd67125-3436-42b8-b83a-bbe37ba15a4e" providerId="ADAL" clId="{32EFE3EB-38A1-4274-B88C-B4C28755374B}" dt="2023-10-09T22:02:38.606" v="1046" actId="1076"/>
          <ac:spMkLst>
            <pc:docMk/>
            <pc:sldMk cId="3277322513" sldId="1863"/>
            <ac:spMk id="37" creationId="{2D27814E-0A8D-4AA8-B0BA-4BEA152EB767}"/>
          </ac:spMkLst>
        </pc:spChg>
        <pc:grpChg chg="del">
          <ac:chgData name="Bernard, Allison M" userId="7cd67125-3436-42b8-b83a-bbe37ba15a4e" providerId="ADAL" clId="{32EFE3EB-38A1-4274-B88C-B4C28755374B}" dt="2023-10-09T22:00:52.267" v="1031" actId="165"/>
          <ac:grpSpMkLst>
            <pc:docMk/>
            <pc:sldMk cId="3277322513" sldId="1863"/>
            <ac:grpSpMk id="8" creationId="{527C3D62-65C5-4B9F-B1EF-6BF22957C28D}"/>
          </ac:grpSpMkLst>
        </pc:grpChg>
        <pc:grpChg chg="del">
          <ac:chgData name="Bernard, Allison M" userId="7cd67125-3436-42b8-b83a-bbe37ba15a4e" providerId="ADAL" clId="{32EFE3EB-38A1-4274-B88C-B4C28755374B}" dt="2023-10-09T22:00:57.420" v="1032" actId="165"/>
          <ac:grpSpMkLst>
            <pc:docMk/>
            <pc:sldMk cId="3277322513" sldId="1863"/>
            <ac:grpSpMk id="9" creationId="{5ED760F5-C07F-41D6-841C-6FAF6C9D8870}"/>
          </ac:grpSpMkLst>
        </pc:grpChg>
        <pc:grpChg chg="del">
          <ac:chgData name="Bernard, Allison M" userId="7cd67125-3436-42b8-b83a-bbe37ba15a4e" providerId="ADAL" clId="{32EFE3EB-38A1-4274-B88C-B4C28755374B}" dt="2023-10-09T22:01:03.032" v="1033" actId="165"/>
          <ac:grpSpMkLst>
            <pc:docMk/>
            <pc:sldMk cId="3277322513" sldId="1863"/>
            <ac:grpSpMk id="10" creationId="{9E8B0FEA-E09F-453A-8E9A-46D19D7A6D88}"/>
          </ac:grpSpMkLst>
        </pc:grpChg>
        <pc:grpChg chg="del">
          <ac:chgData name="Bernard, Allison M" userId="7cd67125-3436-42b8-b83a-bbe37ba15a4e" providerId="ADAL" clId="{32EFE3EB-38A1-4274-B88C-B4C28755374B}" dt="2023-10-09T22:01:08.642" v="1034" actId="165"/>
          <ac:grpSpMkLst>
            <pc:docMk/>
            <pc:sldMk cId="3277322513" sldId="1863"/>
            <ac:grpSpMk id="11" creationId="{E3FEE8EB-CFA5-4417-84A7-0711EAB80BD2}"/>
          </ac:grpSpMkLst>
        </pc:grpChg>
        <pc:grpChg chg="del">
          <ac:chgData name="Bernard, Allison M" userId="7cd67125-3436-42b8-b83a-bbe37ba15a4e" providerId="ADAL" clId="{32EFE3EB-38A1-4274-B88C-B4C28755374B}" dt="2023-10-09T22:01:14.011" v="1035" actId="165"/>
          <ac:grpSpMkLst>
            <pc:docMk/>
            <pc:sldMk cId="3277322513" sldId="1863"/>
            <ac:grpSpMk id="12" creationId="{61E436EA-E639-4B1F-B646-66973EDF24F8}"/>
          </ac:grpSpMkLst>
        </pc:grpChg>
        <pc:grpChg chg="del">
          <ac:chgData name="Bernard, Allison M" userId="7cd67125-3436-42b8-b83a-bbe37ba15a4e" providerId="ADAL" clId="{32EFE3EB-38A1-4274-B88C-B4C28755374B}" dt="2023-10-09T22:01:19.266" v="1036" actId="165"/>
          <ac:grpSpMkLst>
            <pc:docMk/>
            <pc:sldMk cId="3277322513" sldId="1863"/>
            <ac:grpSpMk id="14" creationId="{5EB17564-2E0F-C229-0EBD-13D9FD108E7F}"/>
          </ac:grpSpMkLst>
        </pc:grpChg>
        <pc:grpChg chg="del">
          <ac:chgData name="Bernard, Allison M" userId="7cd67125-3436-42b8-b83a-bbe37ba15a4e" providerId="ADAL" clId="{32EFE3EB-38A1-4274-B88C-B4C28755374B}" dt="2023-10-09T22:01:34.600" v="1038" actId="165"/>
          <ac:grpSpMkLst>
            <pc:docMk/>
            <pc:sldMk cId="3277322513" sldId="1863"/>
            <ac:grpSpMk id="22" creationId="{F55B3BED-6130-3817-AF1F-8771651BBBE3}"/>
          </ac:grpSpMkLst>
        </pc:grpChg>
        <pc:grpChg chg="del">
          <ac:chgData name="Bernard, Allison M" userId="7cd67125-3436-42b8-b83a-bbe37ba15a4e" providerId="ADAL" clId="{32EFE3EB-38A1-4274-B88C-B4C28755374B}" dt="2023-10-09T22:01:25.516" v="1037" actId="165"/>
          <ac:grpSpMkLst>
            <pc:docMk/>
            <pc:sldMk cId="3277322513" sldId="1863"/>
            <ac:grpSpMk id="30" creationId="{ECDC8CED-1E4A-5EC7-9EBB-F6FD7BA4AC31}"/>
          </ac:grpSpMkLst>
        </pc:grpChg>
        <pc:graphicFrameChg chg="mod">
          <ac:chgData name="Bernard, Allison M" userId="7cd67125-3436-42b8-b83a-bbe37ba15a4e" providerId="ADAL" clId="{32EFE3EB-38A1-4274-B88C-B4C28755374B}" dt="2023-10-09T22:02:50.887" v="1048"/>
          <ac:graphicFrameMkLst>
            <pc:docMk/>
            <pc:sldMk cId="3277322513" sldId="1863"/>
            <ac:graphicFrameMk id="5" creationId="{2E699412-F23A-490A-ABBA-74BDE1D78D16}"/>
          </ac:graphicFrameMkLst>
        </pc:graphicFrameChg>
      </pc:sldChg>
      <pc:sldChg chg="delSp modSp add mod">
        <pc:chgData name="Bernard, Allison M" userId="7cd67125-3436-42b8-b83a-bbe37ba15a4e" providerId="ADAL" clId="{32EFE3EB-38A1-4274-B88C-B4C28755374B}" dt="2023-10-09T22:07:33.229" v="1094" actId="1076"/>
        <pc:sldMkLst>
          <pc:docMk/>
          <pc:sldMk cId="499745170" sldId="1864"/>
        </pc:sldMkLst>
        <pc:spChg chg="mod">
          <ac:chgData name="Bernard, Allison M" userId="7cd67125-3436-42b8-b83a-bbe37ba15a4e" providerId="ADAL" clId="{32EFE3EB-38A1-4274-B88C-B4C28755374B}" dt="2023-10-09T21:24:12.048" v="516" actId="20577"/>
          <ac:spMkLst>
            <pc:docMk/>
            <pc:sldMk cId="499745170" sldId="1864"/>
            <ac:spMk id="2" creationId="{BE5A7428-1D70-4E33-B193-BD019826DDA2}"/>
          </ac:spMkLst>
        </pc:spChg>
        <pc:spChg chg="mod topLvl">
          <ac:chgData name="Bernard, Allison M" userId="7cd67125-3436-42b8-b83a-bbe37ba15a4e" providerId="ADAL" clId="{32EFE3EB-38A1-4274-B88C-B4C28755374B}" dt="2023-10-09T22:06:14.681" v="1079" actId="1076"/>
          <ac:spMkLst>
            <pc:docMk/>
            <pc:sldMk cId="499745170" sldId="1864"/>
            <ac:spMk id="3" creationId="{E892657E-CCBC-408A-8E5F-2C2526EDE7E4}"/>
          </ac:spMkLst>
        </pc:spChg>
        <pc:spChg chg="mod topLvl">
          <ac:chgData name="Bernard, Allison M" userId="7cd67125-3436-42b8-b83a-bbe37ba15a4e" providerId="ADAL" clId="{32EFE3EB-38A1-4274-B88C-B4C28755374B}" dt="2023-10-09T22:06:50.419" v="1083" actId="12789"/>
          <ac:spMkLst>
            <pc:docMk/>
            <pc:sldMk cId="499745170" sldId="1864"/>
            <ac:spMk id="4" creationId="{0942685C-1802-4400-BD12-ABCEBF53064E}"/>
          </ac:spMkLst>
        </pc:spChg>
        <pc:spChg chg="mod topLvl">
          <ac:chgData name="Bernard, Allison M" userId="7cd67125-3436-42b8-b83a-bbe37ba15a4e" providerId="ADAL" clId="{32EFE3EB-38A1-4274-B88C-B4C28755374B}" dt="2023-10-09T22:06:36.175" v="1082" actId="1076"/>
          <ac:spMkLst>
            <pc:docMk/>
            <pc:sldMk cId="499745170" sldId="1864"/>
            <ac:spMk id="6" creationId="{715490AD-8730-4A1C-8ACB-C61DCC8489D9}"/>
          </ac:spMkLst>
        </pc:spChg>
        <pc:spChg chg="mod topLvl">
          <ac:chgData name="Bernard, Allison M" userId="7cd67125-3436-42b8-b83a-bbe37ba15a4e" providerId="ADAL" clId="{32EFE3EB-38A1-4274-B88C-B4C28755374B}" dt="2023-10-09T22:06:14.681" v="1079" actId="1076"/>
          <ac:spMkLst>
            <pc:docMk/>
            <pc:sldMk cId="499745170" sldId="1864"/>
            <ac:spMk id="7" creationId="{DE6C4F40-F937-41C5-A42C-236EB6A8AA18}"/>
          </ac:spMkLst>
        </pc:spChg>
        <pc:spChg chg="mod topLvl">
          <ac:chgData name="Bernard, Allison M" userId="7cd67125-3436-42b8-b83a-bbe37ba15a4e" providerId="ADAL" clId="{32EFE3EB-38A1-4274-B88C-B4C28755374B}" dt="2023-10-09T22:06:14.681" v="1079" actId="1076"/>
          <ac:spMkLst>
            <pc:docMk/>
            <pc:sldMk cId="499745170" sldId="1864"/>
            <ac:spMk id="15" creationId="{8C29721F-FEFB-7D17-7BB2-FB1A6529E78B}"/>
          </ac:spMkLst>
        </pc:spChg>
        <pc:spChg chg="mod topLvl">
          <ac:chgData name="Bernard, Allison M" userId="7cd67125-3436-42b8-b83a-bbe37ba15a4e" providerId="ADAL" clId="{32EFE3EB-38A1-4274-B88C-B4C28755374B}" dt="2023-10-09T22:07:17.300" v="1089" actId="1076"/>
          <ac:spMkLst>
            <pc:docMk/>
            <pc:sldMk cId="499745170" sldId="1864"/>
            <ac:spMk id="16" creationId="{165EB562-3191-863B-C231-D6EFA7DCB5F7}"/>
          </ac:spMkLst>
        </pc:spChg>
        <pc:spChg chg="mod topLvl">
          <ac:chgData name="Bernard, Allison M" userId="7cd67125-3436-42b8-b83a-bbe37ba15a4e" providerId="ADAL" clId="{32EFE3EB-38A1-4274-B88C-B4C28755374B}" dt="2023-10-09T22:07:07.456" v="1086" actId="1076"/>
          <ac:spMkLst>
            <pc:docMk/>
            <pc:sldMk cId="499745170" sldId="1864"/>
            <ac:spMk id="17" creationId="{F4A93FE5-A064-4393-A3DB-6399A90ADDFA}"/>
          </ac:spMkLst>
        </pc:spChg>
        <pc:spChg chg="mod topLvl">
          <ac:chgData name="Bernard, Allison M" userId="7cd67125-3436-42b8-b83a-bbe37ba15a4e" providerId="ADAL" clId="{32EFE3EB-38A1-4274-B88C-B4C28755374B}" dt="2023-10-09T22:07:19.877" v="1090" actId="1076"/>
          <ac:spMkLst>
            <pc:docMk/>
            <pc:sldMk cId="499745170" sldId="1864"/>
            <ac:spMk id="18" creationId="{CD86C81F-6970-3C4D-5F8C-2EDF7DCA530B}"/>
          </ac:spMkLst>
        </pc:spChg>
        <pc:spChg chg="mod topLvl">
          <ac:chgData name="Bernard, Allison M" userId="7cd67125-3436-42b8-b83a-bbe37ba15a4e" providerId="ADAL" clId="{32EFE3EB-38A1-4274-B88C-B4C28755374B}" dt="2023-10-09T22:06:36.175" v="1082" actId="1076"/>
          <ac:spMkLst>
            <pc:docMk/>
            <pc:sldMk cId="499745170" sldId="1864"/>
            <ac:spMk id="19" creationId="{16F55F0E-85F3-4917-9531-21522DE6D3F3}"/>
          </ac:spMkLst>
        </pc:spChg>
        <pc:spChg chg="mod topLvl">
          <ac:chgData name="Bernard, Allison M" userId="7cd67125-3436-42b8-b83a-bbe37ba15a4e" providerId="ADAL" clId="{32EFE3EB-38A1-4274-B88C-B4C28755374B}" dt="2023-10-09T22:06:14.681" v="1079" actId="1076"/>
          <ac:spMkLst>
            <pc:docMk/>
            <pc:sldMk cId="499745170" sldId="1864"/>
            <ac:spMk id="21" creationId="{07D0EA41-FBEE-4013-8B32-9E9A06AEBE36}"/>
          </ac:spMkLst>
        </pc:spChg>
        <pc:spChg chg="mod topLvl">
          <ac:chgData name="Bernard, Allison M" userId="7cd67125-3436-42b8-b83a-bbe37ba15a4e" providerId="ADAL" clId="{32EFE3EB-38A1-4274-B88C-B4C28755374B}" dt="2023-10-09T22:07:01.639" v="1085" actId="1076"/>
          <ac:spMkLst>
            <pc:docMk/>
            <pc:sldMk cId="499745170" sldId="1864"/>
            <ac:spMk id="23" creationId="{1E3F7FC2-E063-4F4F-8D3B-B8BD9FCD5974}"/>
          </ac:spMkLst>
        </pc:spChg>
        <pc:spChg chg="mod topLvl">
          <ac:chgData name="Bernard, Allison M" userId="7cd67125-3436-42b8-b83a-bbe37ba15a4e" providerId="ADAL" clId="{32EFE3EB-38A1-4274-B88C-B4C28755374B}" dt="2023-10-09T22:07:33.229" v="1094" actId="1076"/>
          <ac:spMkLst>
            <pc:docMk/>
            <pc:sldMk cId="499745170" sldId="1864"/>
            <ac:spMk id="24" creationId="{2C163E5B-A13E-64F2-163D-D62B01FEB6CF}"/>
          </ac:spMkLst>
        </pc:spChg>
        <pc:spChg chg="mod topLvl">
          <ac:chgData name="Bernard, Allison M" userId="7cd67125-3436-42b8-b83a-bbe37ba15a4e" providerId="ADAL" clId="{32EFE3EB-38A1-4274-B88C-B4C28755374B}" dt="2023-10-09T22:06:57.598" v="1084" actId="1076"/>
          <ac:spMkLst>
            <pc:docMk/>
            <pc:sldMk cId="499745170" sldId="1864"/>
            <ac:spMk id="25" creationId="{09EFA33D-3F5C-4F2C-A003-EB24E1024CFB}"/>
          </ac:spMkLst>
        </pc:spChg>
        <pc:spChg chg="mod topLvl">
          <ac:chgData name="Bernard, Allison M" userId="7cd67125-3436-42b8-b83a-bbe37ba15a4e" providerId="ADAL" clId="{32EFE3EB-38A1-4274-B88C-B4C28755374B}" dt="2023-10-09T22:07:27.032" v="1092" actId="1076"/>
          <ac:spMkLst>
            <pc:docMk/>
            <pc:sldMk cId="499745170" sldId="1864"/>
            <ac:spMk id="26" creationId="{FAA06062-5F67-B063-1840-96A62AFD25FF}"/>
          </ac:spMkLst>
        </pc:spChg>
        <pc:spChg chg="mod topLvl">
          <ac:chgData name="Bernard, Allison M" userId="7cd67125-3436-42b8-b83a-bbe37ba15a4e" providerId="ADAL" clId="{32EFE3EB-38A1-4274-B88C-B4C28755374B}" dt="2023-10-09T22:06:14.681" v="1079" actId="1076"/>
          <ac:spMkLst>
            <pc:docMk/>
            <pc:sldMk cId="499745170" sldId="1864"/>
            <ac:spMk id="27" creationId="{84629708-F06F-4D4E-8FA0-3F1C5478EEB4}"/>
          </ac:spMkLst>
        </pc:spChg>
        <pc:spChg chg="mod topLvl">
          <ac:chgData name="Bernard, Allison M" userId="7cd67125-3436-42b8-b83a-bbe37ba15a4e" providerId="ADAL" clId="{32EFE3EB-38A1-4274-B88C-B4C28755374B}" dt="2023-10-09T22:07:30.355" v="1093" actId="1076"/>
          <ac:spMkLst>
            <pc:docMk/>
            <pc:sldMk cId="499745170" sldId="1864"/>
            <ac:spMk id="28" creationId="{2109425B-ED06-1B59-A9CA-53D08BECA2BE}"/>
          </ac:spMkLst>
        </pc:spChg>
        <pc:spChg chg="mod topLvl">
          <ac:chgData name="Bernard, Allison M" userId="7cd67125-3436-42b8-b83a-bbe37ba15a4e" providerId="ADAL" clId="{32EFE3EB-38A1-4274-B88C-B4C28755374B}" dt="2023-10-09T22:07:14.186" v="1088" actId="1076"/>
          <ac:spMkLst>
            <pc:docMk/>
            <pc:sldMk cId="499745170" sldId="1864"/>
            <ac:spMk id="29" creationId="{BBF643E8-57DA-4013-A426-C9130709ACFD}"/>
          </ac:spMkLst>
        </pc:spChg>
        <pc:spChg chg="mod topLvl">
          <ac:chgData name="Bernard, Allison M" userId="7cd67125-3436-42b8-b83a-bbe37ba15a4e" providerId="ADAL" clId="{32EFE3EB-38A1-4274-B88C-B4C28755374B}" dt="2023-10-09T22:06:36.175" v="1082" actId="1076"/>
          <ac:spMkLst>
            <pc:docMk/>
            <pc:sldMk cId="499745170" sldId="1864"/>
            <ac:spMk id="31" creationId="{28FB69C5-36BF-451D-851F-4A434399A72B}"/>
          </ac:spMkLst>
        </pc:spChg>
        <pc:spChg chg="mod topLvl">
          <ac:chgData name="Bernard, Allison M" userId="7cd67125-3436-42b8-b83a-bbe37ba15a4e" providerId="ADAL" clId="{32EFE3EB-38A1-4274-B88C-B4C28755374B}" dt="2023-10-09T22:06:14.681" v="1079" actId="1076"/>
          <ac:spMkLst>
            <pc:docMk/>
            <pc:sldMk cId="499745170" sldId="1864"/>
            <ac:spMk id="32" creationId="{21C6311F-F495-040C-6039-F3F856106F02}"/>
          </ac:spMkLst>
        </pc:spChg>
        <pc:spChg chg="mod topLvl">
          <ac:chgData name="Bernard, Allison M" userId="7cd67125-3436-42b8-b83a-bbe37ba15a4e" providerId="ADAL" clId="{32EFE3EB-38A1-4274-B88C-B4C28755374B}" dt="2023-10-09T22:06:14.681" v="1079" actId="1076"/>
          <ac:spMkLst>
            <pc:docMk/>
            <pc:sldMk cId="499745170" sldId="1864"/>
            <ac:spMk id="33" creationId="{B44DF5AB-C6EE-45B4-AC0D-0F6830FCF725}"/>
          </ac:spMkLst>
        </pc:spChg>
        <pc:spChg chg="mod topLvl">
          <ac:chgData name="Bernard, Allison M" userId="7cd67125-3436-42b8-b83a-bbe37ba15a4e" providerId="ADAL" clId="{32EFE3EB-38A1-4274-B88C-B4C28755374B}" dt="2023-10-09T22:07:24.591" v="1091" actId="1076"/>
          <ac:spMkLst>
            <pc:docMk/>
            <pc:sldMk cId="499745170" sldId="1864"/>
            <ac:spMk id="34" creationId="{9253B322-342E-0B29-07B8-F2011E06F57B}"/>
          </ac:spMkLst>
        </pc:spChg>
        <pc:spChg chg="mod topLvl">
          <ac:chgData name="Bernard, Allison M" userId="7cd67125-3436-42b8-b83a-bbe37ba15a4e" providerId="ADAL" clId="{32EFE3EB-38A1-4274-B88C-B4C28755374B}" dt="2023-10-09T22:06:50.419" v="1083" actId="12789"/>
          <ac:spMkLst>
            <pc:docMk/>
            <pc:sldMk cId="499745170" sldId="1864"/>
            <ac:spMk id="35" creationId="{52B8BE50-D8EA-4DE7-AD2D-0B67F74E8B7C}"/>
          </ac:spMkLst>
        </pc:spChg>
        <pc:spChg chg="mod topLvl">
          <ac:chgData name="Bernard, Allison M" userId="7cd67125-3436-42b8-b83a-bbe37ba15a4e" providerId="ADAL" clId="{32EFE3EB-38A1-4274-B88C-B4C28755374B}" dt="2023-10-09T22:06:36.175" v="1082" actId="1076"/>
          <ac:spMkLst>
            <pc:docMk/>
            <pc:sldMk cId="499745170" sldId="1864"/>
            <ac:spMk id="36" creationId="{F1116BD2-F8DE-97B8-0A98-711E6F653942}"/>
          </ac:spMkLst>
        </pc:spChg>
        <pc:spChg chg="mod topLvl">
          <ac:chgData name="Bernard, Allison M" userId="7cd67125-3436-42b8-b83a-bbe37ba15a4e" providerId="ADAL" clId="{32EFE3EB-38A1-4274-B88C-B4C28755374B}" dt="2023-10-09T22:06:36.175" v="1082" actId="1076"/>
          <ac:spMkLst>
            <pc:docMk/>
            <pc:sldMk cId="499745170" sldId="1864"/>
            <ac:spMk id="37" creationId="{2D27814E-0A8D-4AA8-B0BA-4BEA152EB767}"/>
          </ac:spMkLst>
        </pc:spChg>
        <pc:grpChg chg="del">
          <ac:chgData name="Bernard, Allison M" userId="7cd67125-3436-42b8-b83a-bbe37ba15a4e" providerId="ADAL" clId="{32EFE3EB-38A1-4274-B88C-B4C28755374B}" dt="2023-10-09T22:04:50.808" v="1068" actId="165"/>
          <ac:grpSpMkLst>
            <pc:docMk/>
            <pc:sldMk cId="499745170" sldId="1864"/>
            <ac:grpSpMk id="8" creationId="{527C3D62-65C5-4B9F-B1EF-6BF22957C28D}"/>
          </ac:grpSpMkLst>
        </pc:grpChg>
        <pc:grpChg chg="del">
          <ac:chgData name="Bernard, Allison M" userId="7cd67125-3436-42b8-b83a-bbe37ba15a4e" providerId="ADAL" clId="{32EFE3EB-38A1-4274-B88C-B4C28755374B}" dt="2023-10-09T22:04:57.367" v="1069" actId="165"/>
          <ac:grpSpMkLst>
            <pc:docMk/>
            <pc:sldMk cId="499745170" sldId="1864"/>
            <ac:grpSpMk id="9" creationId="{5ED760F5-C07F-41D6-841C-6FAF6C9D8870}"/>
          </ac:grpSpMkLst>
        </pc:grpChg>
        <pc:grpChg chg="del">
          <ac:chgData name="Bernard, Allison M" userId="7cd67125-3436-42b8-b83a-bbe37ba15a4e" providerId="ADAL" clId="{32EFE3EB-38A1-4274-B88C-B4C28755374B}" dt="2023-10-09T22:05:02.650" v="1070" actId="165"/>
          <ac:grpSpMkLst>
            <pc:docMk/>
            <pc:sldMk cId="499745170" sldId="1864"/>
            <ac:grpSpMk id="10" creationId="{9E8B0FEA-E09F-453A-8E9A-46D19D7A6D88}"/>
          </ac:grpSpMkLst>
        </pc:grpChg>
        <pc:grpChg chg="del">
          <ac:chgData name="Bernard, Allison M" userId="7cd67125-3436-42b8-b83a-bbe37ba15a4e" providerId="ADAL" clId="{32EFE3EB-38A1-4274-B88C-B4C28755374B}" dt="2023-10-09T22:05:08.446" v="1071" actId="165"/>
          <ac:grpSpMkLst>
            <pc:docMk/>
            <pc:sldMk cId="499745170" sldId="1864"/>
            <ac:grpSpMk id="11" creationId="{E3FEE8EB-CFA5-4417-84A7-0711EAB80BD2}"/>
          </ac:grpSpMkLst>
        </pc:grpChg>
        <pc:grpChg chg="del">
          <ac:chgData name="Bernard, Allison M" userId="7cd67125-3436-42b8-b83a-bbe37ba15a4e" providerId="ADAL" clId="{32EFE3EB-38A1-4274-B88C-B4C28755374B}" dt="2023-10-09T22:05:20.043" v="1072" actId="165"/>
          <ac:grpSpMkLst>
            <pc:docMk/>
            <pc:sldMk cId="499745170" sldId="1864"/>
            <ac:grpSpMk id="12" creationId="{61E436EA-E639-4B1F-B646-66973EDF24F8}"/>
          </ac:grpSpMkLst>
        </pc:grpChg>
        <pc:grpChg chg="del">
          <ac:chgData name="Bernard, Allison M" userId="7cd67125-3436-42b8-b83a-bbe37ba15a4e" providerId="ADAL" clId="{32EFE3EB-38A1-4274-B88C-B4C28755374B}" dt="2023-10-09T22:05:27.386" v="1073" actId="165"/>
          <ac:grpSpMkLst>
            <pc:docMk/>
            <pc:sldMk cId="499745170" sldId="1864"/>
            <ac:grpSpMk id="14" creationId="{5EB17564-2E0F-C229-0EBD-13D9FD108E7F}"/>
          </ac:grpSpMkLst>
        </pc:grpChg>
        <pc:grpChg chg="del">
          <ac:chgData name="Bernard, Allison M" userId="7cd67125-3436-42b8-b83a-bbe37ba15a4e" providerId="ADAL" clId="{32EFE3EB-38A1-4274-B88C-B4C28755374B}" dt="2023-10-09T22:05:42.946" v="1075" actId="165"/>
          <ac:grpSpMkLst>
            <pc:docMk/>
            <pc:sldMk cId="499745170" sldId="1864"/>
            <ac:grpSpMk id="22" creationId="{F55B3BED-6130-3817-AF1F-8771651BBBE3}"/>
          </ac:grpSpMkLst>
        </pc:grpChg>
        <pc:grpChg chg="del">
          <ac:chgData name="Bernard, Allison M" userId="7cd67125-3436-42b8-b83a-bbe37ba15a4e" providerId="ADAL" clId="{32EFE3EB-38A1-4274-B88C-B4C28755374B}" dt="2023-10-09T22:05:32.502" v="1074" actId="165"/>
          <ac:grpSpMkLst>
            <pc:docMk/>
            <pc:sldMk cId="499745170" sldId="1864"/>
            <ac:grpSpMk id="30" creationId="{ECDC8CED-1E4A-5EC7-9EBB-F6FD7BA4AC31}"/>
          </ac:grpSpMkLst>
        </pc:grpChg>
        <pc:graphicFrameChg chg="mod">
          <ac:chgData name="Bernard, Allison M" userId="7cd67125-3436-42b8-b83a-bbe37ba15a4e" providerId="ADAL" clId="{32EFE3EB-38A1-4274-B88C-B4C28755374B}" dt="2023-10-09T21:31:35.330" v="602"/>
          <ac:graphicFrameMkLst>
            <pc:docMk/>
            <pc:sldMk cId="499745170" sldId="1864"/>
            <ac:graphicFrameMk id="5" creationId="{2E699412-F23A-490A-ABBA-74BDE1D78D16}"/>
          </ac:graphicFrameMkLst>
        </pc:graphicFrameChg>
      </pc:sldChg>
      <pc:sldChg chg="modSp add mod modShow">
        <pc:chgData name="Bernard, Allison M" userId="7cd67125-3436-42b8-b83a-bbe37ba15a4e" providerId="ADAL" clId="{32EFE3EB-38A1-4274-B88C-B4C28755374B}" dt="2023-10-09T21:44:13.746" v="879" actId="20577"/>
        <pc:sldMkLst>
          <pc:docMk/>
          <pc:sldMk cId="0" sldId="1865"/>
        </pc:sldMkLst>
        <pc:spChg chg="mod">
          <ac:chgData name="Bernard, Allison M" userId="7cd67125-3436-42b8-b83a-bbe37ba15a4e" providerId="ADAL" clId="{32EFE3EB-38A1-4274-B88C-B4C28755374B}" dt="2023-10-09T21:31:53.572" v="614" actId="20577"/>
          <ac:spMkLst>
            <pc:docMk/>
            <pc:sldMk cId="0" sldId="1865"/>
            <ac:spMk id="253" creationId="{00000000-0000-0000-0000-000000000000}"/>
          </ac:spMkLst>
        </pc:spChg>
        <pc:graphicFrameChg chg="modGraphic">
          <ac:chgData name="Bernard, Allison M" userId="7cd67125-3436-42b8-b83a-bbe37ba15a4e" providerId="ADAL" clId="{32EFE3EB-38A1-4274-B88C-B4C28755374B}" dt="2023-10-09T21:44:13.746" v="879" actId="20577"/>
          <ac:graphicFrameMkLst>
            <pc:docMk/>
            <pc:sldMk cId="0" sldId="1865"/>
            <ac:graphicFrameMk id="254" creationId="{00000000-0000-0000-0000-000000000000}"/>
          </ac:graphicFrameMkLst>
        </pc:graphicFrameChg>
      </pc:sldChg>
      <pc:sldChg chg="delSp modSp add mod ord">
        <pc:chgData name="Bernard, Allison M" userId="7cd67125-3436-42b8-b83a-bbe37ba15a4e" providerId="ADAL" clId="{32EFE3EB-38A1-4274-B88C-B4C28755374B}" dt="2023-10-09T22:11:04.232" v="1122" actId="1076"/>
        <pc:sldMkLst>
          <pc:docMk/>
          <pc:sldMk cId="1614284258" sldId="1866"/>
        </pc:sldMkLst>
        <pc:spChg chg="mod topLvl">
          <ac:chgData name="Bernard, Allison M" userId="7cd67125-3436-42b8-b83a-bbe37ba15a4e" providerId="ADAL" clId="{32EFE3EB-38A1-4274-B88C-B4C28755374B}" dt="2023-10-09T22:09:50.008" v="1106" actId="1076"/>
          <ac:spMkLst>
            <pc:docMk/>
            <pc:sldMk cId="1614284258" sldId="1866"/>
            <ac:spMk id="3" creationId="{E892657E-CCBC-408A-8E5F-2C2526EDE7E4}"/>
          </ac:spMkLst>
        </pc:spChg>
        <pc:spChg chg="mod topLvl">
          <ac:chgData name="Bernard, Allison M" userId="7cd67125-3436-42b8-b83a-bbe37ba15a4e" providerId="ADAL" clId="{32EFE3EB-38A1-4274-B88C-B4C28755374B}" dt="2023-10-09T22:10:21.978" v="1111" actId="1076"/>
          <ac:spMkLst>
            <pc:docMk/>
            <pc:sldMk cId="1614284258" sldId="1866"/>
            <ac:spMk id="4" creationId="{0942685C-1802-4400-BD12-ABCEBF53064E}"/>
          </ac:spMkLst>
        </pc:spChg>
        <pc:spChg chg="mod topLvl">
          <ac:chgData name="Bernard, Allison M" userId="7cd67125-3436-42b8-b83a-bbe37ba15a4e" providerId="ADAL" clId="{32EFE3EB-38A1-4274-B88C-B4C28755374B}" dt="2023-10-09T22:10:18.440" v="1110" actId="1076"/>
          <ac:spMkLst>
            <pc:docMk/>
            <pc:sldMk cId="1614284258" sldId="1866"/>
            <ac:spMk id="6" creationId="{715490AD-8730-4A1C-8ACB-C61DCC8489D9}"/>
          </ac:spMkLst>
        </pc:spChg>
        <pc:spChg chg="mod topLvl">
          <ac:chgData name="Bernard, Allison M" userId="7cd67125-3436-42b8-b83a-bbe37ba15a4e" providerId="ADAL" clId="{32EFE3EB-38A1-4274-B88C-B4C28755374B}" dt="2023-10-09T22:09:50.008" v="1106" actId="1076"/>
          <ac:spMkLst>
            <pc:docMk/>
            <pc:sldMk cId="1614284258" sldId="1866"/>
            <ac:spMk id="7" creationId="{DE6C4F40-F937-41C5-A42C-236EB6A8AA18}"/>
          </ac:spMkLst>
        </pc:spChg>
        <pc:spChg chg="mod topLvl">
          <ac:chgData name="Bernard, Allison M" userId="7cd67125-3436-42b8-b83a-bbe37ba15a4e" providerId="ADAL" clId="{32EFE3EB-38A1-4274-B88C-B4C28755374B}" dt="2023-10-09T22:09:50.008" v="1106" actId="1076"/>
          <ac:spMkLst>
            <pc:docMk/>
            <pc:sldMk cId="1614284258" sldId="1866"/>
            <ac:spMk id="15" creationId="{8C29721F-FEFB-7D17-7BB2-FB1A6529E78B}"/>
          </ac:spMkLst>
        </pc:spChg>
        <pc:spChg chg="mod topLvl">
          <ac:chgData name="Bernard, Allison M" userId="7cd67125-3436-42b8-b83a-bbe37ba15a4e" providerId="ADAL" clId="{32EFE3EB-38A1-4274-B88C-B4C28755374B}" dt="2023-10-09T22:10:40.501" v="1115" actId="1076"/>
          <ac:spMkLst>
            <pc:docMk/>
            <pc:sldMk cId="1614284258" sldId="1866"/>
            <ac:spMk id="16" creationId="{165EB562-3191-863B-C231-D6EFA7DCB5F7}"/>
          </ac:spMkLst>
        </pc:spChg>
        <pc:spChg chg="mod topLvl">
          <ac:chgData name="Bernard, Allison M" userId="7cd67125-3436-42b8-b83a-bbe37ba15a4e" providerId="ADAL" clId="{32EFE3EB-38A1-4274-B88C-B4C28755374B}" dt="2023-10-09T22:10:24.399" v="1112" actId="1076"/>
          <ac:spMkLst>
            <pc:docMk/>
            <pc:sldMk cId="1614284258" sldId="1866"/>
            <ac:spMk id="17" creationId="{F4A93FE5-A064-4393-A3DB-6399A90ADDFA}"/>
          </ac:spMkLst>
        </pc:spChg>
        <pc:spChg chg="mod topLvl">
          <ac:chgData name="Bernard, Allison M" userId="7cd67125-3436-42b8-b83a-bbe37ba15a4e" providerId="ADAL" clId="{32EFE3EB-38A1-4274-B88C-B4C28755374B}" dt="2023-10-09T22:10:18.440" v="1110" actId="1076"/>
          <ac:spMkLst>
            <pc:docMk/>
            <pc:sldMk cId="1614284258" sldId="1866"/>
            <ac:spMk id="18" creationId="{CD86C81F-6970-3C4D-5F8C-2EDF7DCA530B}"/>
          </ac:spMkLst>
        </pc:spChg>
        <pc:spChg chg="mod topLvl">
          <ac:chgData name="Bernard, Allison M" userId="7cd67125-3436-42b8-b83a-bbe37ba15a4e" providerId="ADAL" clId="{32EFE3EB-38A1-4274-B88C-B4C28755374B}" dt="2023-10-09T22:10:18.440" v="1110" actId="1076"/>
          <ac:spMkLst>
            <pc:docMk/>
            <pc:sldMk cId="1614284258" sldId="1866"/>
            <ac:spMk id="19" creationId="{16F55F0E-85F3-4917-9531-21522DE6D3F3}"/>
          </ac:spMkLst>
        </pc:spChg>
        <pc:spChg chg="mod topLvl">
          <ac:chgData name="Bernard, Allison M" userId="7cd67125-3436-42b8-b83a-bbe37ba15a4e" providerId="ADAL" clId="{32EFE3EB-38A1-4274-B88C-B4C28755374B}" dt="2023-10-09T22:09:56.811" v="1107" actId="1076"/>
          <ac:spMkLst>
            <pc:docMk/>
            <pc:sldMk cId="1614284258" sldId="1866"/>
            <ac:spMk id="21" creationId="{07D0EA41-FBEE-4013-8B32-9E9A06AEBE36}"/>
          </ac:spMkLst>
        </pc:spChg>
        <pc:spChg chg="mod topLvl">
          <ac:chgData name="Bernard, Allison M" userId="7cd67125-3436-42b8-b83a-bbe37ba15a4e" providerId="ADAL" clId="{32EFE3EB-38A1-4274-B88C-B4C28755374B}" dt="2023-10-09T22:10:28.718" v="1113" actId="1076"/>
          <ac:spMkLst>
            <pc:docMk/>
            <pc:sldMk cId="1614284258" sldId="1866"/>
            <ac:spMk id="23" creationId="{1E3F7FC2-E063-4F4F-8D3B-B8BD9FCD5974}"/>
          </ac:spMkLst>
        </pc:spChg>
        <pc:spChg chg="mod topLvl">
          <ac:chgData name="Bernard, Allison M" userId="7cd67125-3436-42b8-b83a-bbe37ba15a4e" providerId="ADAL" clId="{32EFE3EB-38A1-4274-B88C-B4C28755374B}" dt="2023-10-09T22:09:59.859" v="1108" actId="1076"/>
          <ac:spMkLst>
            <pc:docMk/>
            <pc:sldMk cId="1614284258" sldId="1866"/>
            <ac:spMk id="24" creationId="{2C163E5B-A13E-64F2-163D-D62B01FEB6CF}"/>
          </ac:spMkLst>
        </pc:spChg>
        <pc:spChg chg="mod topLvl">
          <ac:chgData name="Bernard, Allison M" userId="7cd67125-3436-42b8-b83a-bbe37ba15a4e" providerId="ADAL" clId="{32EFE3EB-38A1-4274-B88C-B4C28755374B}" dt="2023-10-09T22:10:18.440" v="1110" actId="1076"/>
          <ac:spMkLst>
            <pc:docMk/>
            <pc:sldMk cId="1614284258" sldId="1866"/>
            <ac:spMk id="25" creationId="{09EFA33D-3F5C-4F2C-A003-EB24E1024CFB}"/>
          </ac:spMkLst>
        </pc:spChg>
        <pc:spChg chg="mod topLvl">
          <ac:chgData name="Bernard, Allison M" userId="7cd67125-3436-42b8-b83a-bbe37ba15a4e" providerId="ADAL" clId="{32EFE3EB-38A1-4274-B88C-B4C28755374B}" dt="2023-10-09T22:10:54.531" v="1119" actId="1076"/>
          <ac:spMkLst>
            <pc:docMk/>
            <pc:sldMk cId="1614284258" sldId="1866"/>
            <ac:spMk id="26" creationId="{FAA06062-5F67-B063-1840-96A62AFD25FF}"/>
          </ac:spMkLst>
        </pc:spChg>
        <pc:spChg chg="mod topLvl">
          <ac:chgData name="Bernard, Allison M" userId="7cd67125-3436-42b8-b83a-bbe37ba15a4e" providerId="ADAL" clId="{32EFE3EB-38A1-4274-B88C-B4C28755374B}" dt="2023-10-09T22:09:50.008" v="1106" actId="1076"/>
          <ac:spMkLst>
            <pc:docMk/>
            <pc:sldMk cId="1614284258" sldId="1866"/>
            <ac:spMk id="27" creationId="{84629708-F06F-4D4E-8FA0-3F1C5478EEB4}"/>
          </ac:spMkLst>
        </pc:spChg>
        <pc:spChg chg="mod topLvl">
          <ac:chgData name="Bernard, Allison M" userId="7cd67125-3436-42b8-b83a-bbe37ba15a4e" providerId="ADAL" clId="{32EFE3EB-38A1-4274-B88C-B4C28755374B}" dt="2023-10-09T22:10:51.246" v="1118" actId="1076"/>
          <ac:spMkLst>
            <pc:docMk/>
            <pc:sldMk cId="1614284258" sldId="1866"/>
            <ac:spMk id="28" creationId="{2109425B-ED06-1B59-A9CA-53D08BECA2BE}"/>
          </ac:spMkLst>
        </pc:spChg>
        <pc:spChg chg="mod topLvl">
          <ac:chgData name="Bernard, Allison M" userId="7cd67125-3436-42b8-b83a-bbe37ba15a4e" providerId="ADAL" clId="{32EFE3EB-38A1-4274-B88C-B4C28755374B}" dt="2023-10-09T22:11:04.232" v="1122" actId="1076"/>
          <ac:spMkLst>
            <pc:docMk/>
            <pc:sldMk cId="1614284258" sldId="1866"/>
            <ac:spMk id="29" creationId="{BBF643E8-57DA-4013-A426-C9130709ACFD}"/>
          </ac:spMkLst>
        </pc:spChg>
        <pc:spChg chg="mod topLvl">
          <ac:chgData name="Bernard, Allison M" userId="7cd67125-3436-42b8-b83a-bbe37ba15a4e" providerId="ADAL" clId="{32EFE3EB-38A1-4274-B88C-B4C28755374B}" dt="2023-10-09T22:10:18.440" v="1110" actId="1076"/>
          <ac:spMkLst>
            <pc:docMk/>
            <pc:sldMk cId="1614284258" sldId="1866"/>
            <ac:spMk id="31" creationId="{28FB69C5-36BF-451D-851F-4A434399A72B}"/>
          </ac:spMkLst>
        </pc:spChg>
        <pc:spChg chg="mod topLvl">
          <ac:chgData name="Bernard, Allison M" userId="7cd67125-3436-42b8-b83a-bbe37ba15a4e" providerId="ADAL" clId="{32EFE3EB-38A1-4274-B88C-B4C28755374B}" dt="2023-10-09T22:10:57.692" v="1120" actId="1076"/>
          <ac:spMkLst>
            <pc:docMk/>
            <pc:sldMk cId="1614284258" sldId="1866"/>
            <ac:spMk id="32" creationId="{21C6311F-F495-040C-6039-F3F856106F02}"/>
          </ac:spMkLst>
        </pc:spChg>
        <pc:spChg chg="mod topLvl">
          <ac:chgData name="Bernard, Allison M" userId="7cd67125-3436-42b8-b83a-bbe37ba15a4e" providerId="ADAL" clId="{32EFE3EB-38A1-4274-B88C-B4C28755374B}" dt="2023-10-09T22:09:50.008" v="1106" actId="1076"/>
          <ac:spMkLst>
            <pc:docMk/>
            <pc:sldMk cId="1614284258" sldId="1866"/>
            <ac:spMk id="33" creationId="{B44DF5AB-C6EE-45B4-AC0D-0F6830FCF725}"/>
          </ac:spMkLst>
        </pc:spChg>
        <pc:spChg chg="mod topLvl">
          <ac:chgData name="Bernard, Allison M" userId="7cd67125-3436-42b8-b83a-bbe37ba15a4e" providerId="ADAL" clId="{32EFE3EB-38A1-4274-B88C-B4C28755374B}" dt="2023-10-09T22:10:43.296" v="1116" actId="1076"/>
          <ac:spMkLst>
            <pc:docMk/>
            <pc:sldMk cId="1614284258" sldId="1866"/>
            <ac:spMk id="34" creationId="{9253B322-342E-0B29-07B8-F2011E06F57B}"/>
          </ac:spMkLst>
        </pc:spChg>
        <pc:spChg chg="mod topLvl">
          <ac:chgData name="Bernard, Allison M" userId="7cd67125-3436-42b8-b83a-bbe37ba15a4e" providerId="ADAL" clId="{32EFE3EB-38A1-4274-B88C-B4C28755374B}" dt="2023-10-09T22:11:01.326" v="1121" actId="1076"/>
          <ac:spMkLst>
            <pc:docMk/>
            <pc:sldMk cId="1614284258" sldId="1866"/>
            <ac:spMk id="35" creationId="{52B8BE50-D8EA-4DE7-AD2D-0B67F74E8B7C}"/>
          </ac:spMkLst>
        </pc:spChg>
        <pc:spChg chg="mod topLvl">
          <ac:chgData name="Bernard, Allison M" userId="7cd67125-3436-42b8-b83a-bbe37ba15a4e" providerId="ADAL" clId="{32EFE3EB-38A1-4274-B88C-B4C28755374B}" dt="2023-10-09T22:10:46.863" v="1117" actId="1076"/>
          <ac:spMkLst>
            <pc:docMk/>
            <pc:sldMk cId="1614284258" sldId="1866"/>
            <ac:spMk id="36" creationId="{F1116BD2-F8DE-97B8-0A98-711E6F653942}"/>
          </ac:spMkLst>
        </pc:spChg>
        <pc:spChg chg="mod topLvl">
          <ac:chgData name="Bernard, Allison M" userId="7cd67125-3436-42b8-b83a-bbe37ba15a4e" providerId="ADAL" clId="{32EFE3EB-38A1-4274-B88C-B4C28755374B}" dt="2023-10-09T22:10:18.440" v="1110" actId="1076"/>
          <ac:spMkLst>
            <pc:docMk/>
            <pc:sldMk cId="1614284258" sldId="1866"/>
            <ac:spMk id="37" creationId="{2D27814E-0A8D-4AA8-B0BA-4BEA152EB767}"/>
          </ac:spMkLst>
        </pc:spChg>
        <pc:grpChg chg="del">
          <ac:chgData name="Bernard, Allison M" userId="7cd67125-3436-42b8-b83a-bbe37ba15a4e" providerId="ADAL" clId="{32EFE3EB-38A1-4274-B88C-B4C28755374B}" dt="2023-10-09T22:08:34.930" v="1096" actId="165"/>
          <ac:grpSpMkLst>
            <pc:docMk/>
            <pc:sldMk cId="1614284258" sldId="1866"/>
            <ac:grpSpMk id="8" creationId="{527C3D62-65C5-4B9F-B1EF-6BF22957C28D}"/>
          </ac:grpSpMkLst>
        </pc:grpChg>
        <pc:grpChg chg="del">
          <ac:chgData name="Bernard, Allison M" userId="7cd67125-3436-42b8-b83a-bbe37ba15a4e" providerId="ADAL" clId="{32EFE3EB-38A1-4274-B88C-B4C28755374B}" dt="2023-10-09T22:08:39.812" v="1097" actId="165"/>
          <ac:grpSpMkLst>
            <pc:docMk/>
            <pc:sldMk cId="1614284258" sldId="1866"/>
            <ac:grpSpMk id="9" creationId="{5ED760F5-C07F-41D6-841C-6FAF6C9D8870}"/>
          </ac:grpSpMkLst>
        </pc:grpChg>
        <pc:grpChg chg="del">
          <ac:chgData name="Bernard, Allison M" userId="7cd67125-3436-42b8-b83a-bbe37ba15a4e" providerId="ADAL" clId="{32EFE3EB-38A1-4274-B88C-B4C28755374B}" dt="2023-10-09T22:08:43.826" v="1098" actId="165"/>
          <ac:grpSpMkLst>
            <pc:docMk/>
            <pc:sldMk cId="1614284258" sldId="1866"/>
            <ac:grpSpMk id="10" creationId="{9E8B0FEA-E09F-453A-8E9A-46D19D7A6D88}"/>
          </ac:grpSpMkLst>
        </pc:grpChg>
        <pc:grpChg chg="del">
          <ac:chgData name="Bernard, Allison M" userId="7cd67125-3436-42b8-b83a-bbe37ba15a4e" providerId="ADAL" clId="{32EFE3EB-38A1-4274-B88C-B4C28755374B}" dt="2023-10-09T22:08:48.068" v="1099" actId="165"/>
          <ac:grpSpMkLst>
            <pc:docMk/>
            <pc:sldMk cId="1614284258" sldId="1866"/>
            <ac:grpSpMk id="11" creationId="{E3FEE8EB-CFA5-4417-84A7-0711EAB80BD2}"/>
          </ac:grpSpMkLst>
        </pc:grpChg>
        <pc:grpChg chg="del">
          <ac:chgData name="Bernard, Allison M" userId="7cd67125-3436-42b8-b83a-bbe37ba15a4e" providerId="ADAL" clId="{32EFE3EB-38A1-4274-B88C-B4C28755374B}" dt="2023-10-09T22:08:52.217" v="1100" actId="165"/>
          <ac:grpSpMkLst>
            <pc:docMk/>
            <pc:sldMk cId="1614284258" sldId="1866"/>
            <ac:grpSpMk id="12" creationId="{61E436EA-E639-4B1F-B646-66973EDF24F8}"/>
          </ac:grpSpMkLst>
        </pc:grpChg>
        <pc:grpChg chg="del">
          <ac:chgData name="Bernard, Allison M" userId="7cd67125-3436-42b8-b83a-bbe37ba15a4e" providerId="ADAL" clId="{32EFE3EB-38A1-4274-B88C-B4C28755374B}" dt="2023-10-09T22:08:59.669" v="1101" actId="165"/>
          <ac:grpSpMkLst>
            <pc:docMk/>
            <pc:sldMk cId="1614284258" sldId="1866"/>
            <ac:grpSpMk id="14" creationId="{5EB17564-2E0F-C229-0EBD-13D9FD108E7F}"/>
          </ac:grpSpMkLst>
        </pc:grpChg>
        <pc:grpChg chg="del">
          <ac:chgData name="Bernard, Allison M" userId="7cd67125-3436-42b8-b83a-bbe37ba15a4e" providerId="ADAL" clId="{32EFE3EB-38A1-4274-B88C-B4C28755374B}" dt="2023-10-09T22:09:10.958" v="1103" actId="165"/>
          <ac:grpSpMkLst>
            <pc:docMk/>
            <pc:sldMk cId="1614284258" sldId="1866"/>
            <ac:grpSpMk id="22" creationId="{F55B3BED-6130-3817-AF1F-8771651BBBE3}"/>
          </ac:grpSpMkLst>
        </pc:grpChg>
        <pc:grpChg chg="del">
          <ac:chgData name="Bernard, Allison M" userId="7cd67125-3436-42b8-b83a-bbe37ba15a4e" providerId="ADAL" clId="{32EFE3EB-38A1-4274-B88C-B4C28755374B}" dt="2023-10-09T22:09:06.090" v="1102" actId="165"/>
          <ac:grpSpMkLst>
            <pc:docMk/>
            <pc:sldMk cId="1614284258" sldId="1866"/>
            <ac:grpSpMk id="30" creationId="{ECDC8CED-1E4A-5EC7-9EBB-F6FD7BA4AC31}"/>
          </ac:grpSpMkLst>
        </pc:grpChg>
      </pc:sldChg>
      <pc:sldChg chg="modSp add mod modShow">
        <pc:chgData name="Bernard, Allison M" userId="7cd67125-3436-42b8-b83a-bbe37ba15a4e" providerId="ADAL" clId="{32EFE3EB-38A1-4274-B88C-B4C28755374B}" dt="2023-10-09T22:07:42.206" v="1095" actId="729"/>
        <pc:sldMkLst>
          <pc:docMk/>
          <pc:sldMk cId="0" sldId="1867"/>
        </pc:sldMkLst>
        <pc:graphicFrameChg chg="modGraphic">
          <ac:chgData name="Bernard, Allison M" userId="7cd67125-3436-42b8-b83a-bbe37ba15a4e" providerId="ADAL" clId="{32EFE3EB-38A1-4274-B88C-B4C28755374B}" dt="2023-10-09T21:45:47.291" v="929" actId="20577"/>
          <ac:graphicFrameMkLst>
            <pc:docMk/>
            <pc:sldMk cId="0" sldId="1867"/>
            <ac:graphicFrameMk id="299" creationId="{00000000-0000-0000-0000-000000000000}"/>
          </ac:graphicFrameMkLst>
        </pc:graphicFrameChg>
      </pc:sldChg>
    </pc:docChg>
  </pc:docChgLst>
  <pc:docChgLst>
    <pc:chgData name="Wendy Oakes" userId="S::wendy.oakes_asu.edu#ext#@kansas.onmicrosoft.com::2e8a6244-b545-461d-a2d5-8205ea4c66f5" providerId="AD" clId="Web-{B74F3D03-F337-5F6D-5C1D-F5E1605346DC}"/>
    <pc:docChg chg="modSld">
      <pc:chgData name="Wendy Oakes" userId="S::wendy.oakes_asu.edu#ext#@kansas.onmicrosoft.com::2e8a6244-b545-461d-a2d5-8205ea4c66f5" providerId="AD" clId="Web-{B74F3D03-F337-5F6D-5C1D-F5E1605346DC}" dt="2023-09-20T16:32:45.599" v="0" actId="14100"/>
      <pc:docMkLst>
        <pc:docMk/>
      </pc:docMkLst>
      <pc:sldChg chg="modSp">
        <pc:chgData name="Wendy Oakes" userId="S::wendy.oakes_asu.edu#ext#@kansas.onmicrosoft.com::2e8a6244-b545-461d-a2d5-8205ea4c66f5" providerId="AD" clId="Web-{B74F3D03-F337-5F6D-5C1D-F5E1605346DC}" dt="2023-09-20T16:32:45.599" v="0" actId="14100"/>
        <pc:sldMkLst>
          <pc:docMk/>
          <pc:sldMk cId="1538077358" sldId="1509"/>
        </pc:sldMkLst>
        <pc:picChg chg="mod">
          <ac:chgData name="Wendy Oakes" userId="S::wendy.oakes_asu.edu#ext#@kansas.onmicrosoft.com::2e8a6244-b545-461d-a2d5-8205ea4c66f5" providerId="AD" clId="Web-{B74F3D03-F337-5F6D-5C1D-F5E1605346DC}" dt="2023-09-20T16:32:45.599" v="0" actId="14100"/>
          <ac:picMkLst>
            <pc:docMk/>
            <pc:sldMk cId="1538077358" sldId="1509"/>
            <ac:picMk id="7" creationId="{50DFF13D-8907-00E2-C0A4-94DB908824B5}"/>
          </ac:picMkLst>
        </pc:picChg>
      </pc:sldChg>
    </pc:docChg>
  </pc:docChgLst>
  <pc:docChgLst>
    <pc:chgData name="Bernard, Allison M" userId="7cd67125-3436-42b8-b83a-bbe37ba15a4e" providerId="ADAL" clId="{788B94CA-C0BB-40AC-9A92-F723E67898F1}"/>
    <pc:docChg chg="modSld">
      <pc:chgData name="Bernard, Allison M" userId="7cd67125-3436-42b8-b83a-bbe37ba15a4e" providerId="ADAL" clId="{788B94CA-C0BB-40AC-9A92-F723E67898F1}" dt="2023-07-15T18:37:04.197" v="1" actId="729"/>
      <pc:docMkLst>
        <pc:docMk/>
      </pc:docMkLst>
      <pc:sldChg chg="mod modShow">
        <pc:chgData name="Bernard, Allison M" userId="7cd67125-3436-42b8-b83a-bbe37ba15a4e" providerId="ADAL" clId="{788B94CA-C0BB-40AC-9A92-F723E67898F1}" dt="2023-07-15T18:37:01.766" v="0" actId="729"/>
        <pc:sldMkLst>
          <pc:docMk/>
          <pc:sldMk cId="3855799363" sldId="1844"/>
        </pc:sldMkLst>
      </pc:sldChg>
      <pc:sldChg chg="mod modShow">
        <pc:chgData name="Bernard, Allison M" userId="7cd67125-3436-42b8-b83a-bbe37ba15a4e" providerId="ADAL" clId="{788B94CA-C0BB-40AC-9A92-F723E67898F1}" dt="2023-07-15T18:37:04.197" v="1" actId="729"/>
        <pc:sldMkLst>
          <pc:docMk/>
          <pc:sldMk cId="3804802673" sldId="1845"/>
        </pc:sldMkLst>
      </pc:sldChg>
    </pc:docChg>
  </pc:docChgLst>
  <pc:docChgLst>
    <pc:chgData name="Bernard, Allison M" userId="7cd67125-3436-42b8-b83a-bbe37ba15a4e" providerId="ADAL" clId="{EFBE05EA-6966-405E-BB04-179EA73AE925}"/>
    <pc:docChg chg="modSld sldOrd">
      <pc:chgData name="Bernard, Allison M" userId="7cd67125-3436-42b8-b83a-bbe37ba15a4e" providerId="ADAL" clId="{EFBE05EA-6966-405E-BB04-179EA73AE925}" dt="2024-01-17T19:18:55.230" v="2" actId="14826"/>
      <pc:docMkLst>
        <pc:docMk/>
      </pc:docMkLst>
      <pc:sldChg chg="modSp mod">
        <pc:chgData name="Bernard, Allison M" userId="7cd67125-3436-42b8-b83a-bbe37ba15a4e" providerId="ADAL" clId="{EFBE05EA-6966-405E-BB04-179EA73AE925}" dt="2024-01-17T19:18:44.514" v="0" actId="14826"/>
        <pc:sldMkLst>
          <pc:docMk/>
          <pc:sldMk cId="295473230" sldId="1856"/>
        </pc:sldMkLst>
        <pc:picChg chg="mod">
          <ac:chgData name="Bernard, Allison M" userId="7cd67125-3436-42b8-b83a-bbe37ba15a4e" providerId="ADAL" clId="{EFBE05EA-6966-405E-BB04-179EA73AE925}" dt="2024-01-17T19:18:44.514" v="0" actId="14826"/>
          <ac:picMkLst>
            <pc:docMk/>
            <pc:sldMk cId="295473230" sldId="1856"/>
            <ac:picMk id="5" creationId="{8BF59313-D841-5819-2198-4DA5DF081C9B}"/>
          </ac:picMkLst>
        </pc:picChg>
      </pc:sldChg>
      <pc:sldChg chg="modSp mod ord">
        <pc:chgData name="Bernard, Allison M" userId="7cd67125-3436-42b8-b83a-bbe37ba15a4e" providerId="ADAL" clId="{EFBE05EA-6966-405E-BB04-179EA73AE925}" dt="2024-01-17T19:18:55.230" v="2" actId="14826"/>
        <pc:sldMkLst>
          <pc:docMk/>
          <pc:sldMk cId="3086576131" sldId="1861"/>
        </pc:sldMkLst>
        <pc:picChg chg="mod">
          <ac:chgData name="Bernard, Allison M" userId="7cd67125-3436-42b8-b83a-bbe37ba15a4e" providerId="ADAL" clId="{EFBE05EA-6966-405E-BB04-179EA73AE925}" dt="2024-01-17T19:18:55.230" v="2" actId="14826"/>
          <ac:picMkLst>
            <pc:docMk/>
            <pc:sldMk cId="3086576131" sldId="1861"/>
            <ac:picMk id="5" creationId="{8BF59313-D841-5819-2198-4DA5DF081C9B}"/>
          </ac:picMkLst>
        </pc:picChg>
      </pc:sldChg>
    </pc:docChg>
  </pc:docChgLst>
  <pc:docChgLst>
    <pc:chgData name="Lane, Kathleen" userId="d8586a00-d571-4eeb-bfc3-f42bf250439e" providerId="ADAL" clId="{90609366-99CD-43C2-84DC-0AB8B56F53BD}"/>
    <pc:docChg chg="custSel addSld delSld modSld sldOrd modSection">
      <pc:chgData name="Lane, Kathleen" userId="d8586a00-d571-4eeb-bfc3-f42bf250439e" providerId="ADAL" clId="{90609366-99CD-43C2-84DC-0AB8B56F53BD}" dt="2023-04-06T21:06:20.614" v="63"/>
      <pc:docMkLst>
        <pc:docMk/>
      </pc:docMkLst>
      <pc:sldChg chg="modNotesTx">
        <pc:chgData name="Lane, Kathleen" userId="d8586a00-d571-4eeb-bfc3-f42bf250439e" providerId="ADAL" clId="{90609366-99CD-43C2-84DC-0AB8B56F53BD}" dt="2023-04-06T21:06:20.614" v="63"/>
        <pc:sldMkLst>
          <pc:docMk/>
          <pc:sldMk cId="3929194274" sldId="334"/>
        </pc:sldMkLst>
      </pc:sldChg>
      <pc:sldChg chg="ord">
        <pc:chgData name="Lane, Kathleen" userId="d8586a00-d571-4eeb-bfc3-f42bf250439e" providerId="ADAL" clId="{90609366-99CD-43C2-84DC-0AB8B56F53BD}" dt="2023-04-05T22:30:40.226" v="42"/>
        <pc:sldMkLst>
          <pc:docMk/>
          <pc:sldMk cId="1936975617" sldId="812"/>
        </pc:sldMkLst>
      </pc:sldChg>
      <pc:sldChg chg="del">
        <pc:chgData name="Lane, Kathleen" userId="d8586a00-d571-4eeb-bfc3-f42bf250439e" providerId="ADAL" clId="{90609366-99CD-43C2-84DC-0AB8B56F53BD}" dt="2023-04-05T20:39:06.621" v="3" actId="47"/>
        <pc:sldMkLst>
          <pc:docMk/>
          <pc:sldMk cId="2686591725" sldId="893"/>
        </pc:sldMkLst>
      </pc:sldChg>
      <pc:sldChg chg="mod modShow">
        <pc:chgData name="Lane, Kathleen" userId="d8586a00-d571-4eeb-bfc3-f42bf250439e" providerId="ADAL" clId="{90609366-99CD-43C2-84DC-0AB8B56F53BD}" dt="2023-04-05T22:26:09.238" v="36" actId="729"/>
        <pc:sldMkLst>
          <pc:docMk/>
          <pc:sldMk cId="2915445156" sldId="1410"/>
        </pc:sldMkLst>
      </pc:sldChg>
      <pc:sldChg chg="del">
        <pc:chgData name="Lane, Kathleen" userId="d8586a00-d571-4eeb-bfc3-f42bf250439e" providerId="ADAL" clId="{90609366-99CD-43C2-84DC-0AB8B56F53BD}" dt="2023-04-05T22:15:34.164" v="6" actId="47"/>
        <pc:sldMkLst>
          <pc:docMk/>
          <pc:sldMk cId="2601743110" sldId="1487"/>
        </pc:sldMkLst>
      </pc:sldChg>
      <pc:sldChg chg="add">
        <pc:chgData name="Lane, Kathleen" userId="d8586a00-d571-4eeb-bfc3-f42bf250439e" providerId="ADAL" clId="{90609366-99CD-43C2-84DC-0AB8B56F53BD}" dt="2023-04-05T20:32:30.089" v="0"/>
        <pc:sldMkLst>
          <pc:docMk/>
          <pc:sldMk cId="1538077358" sldId="1509"/>
        </pc:sldMkLst>
      </pc:sldChg>
      <pc:sldChg chg="del">
        <pc:chgData name="Lane, Kathleen" userId="d8586a00-d571-4eeb-bfc3-f42bf250439e" providerId="ADAL" clId="{90609366-99CD-43C2-84DC-0AB8B56F53BD}" dt="2023-04-05T22:15:34.164" v="6" actId="47"/>
        <pc:sldMkLst>
          <pc:docMk/>
          <pc:sldMk cId="2203340649" sldId="1551"/>
        </pc:sldMkLst>
      </pc:sldChg>
      <pc:sldChg chg="mod modShow">
        <pc:chgData name="Lane, Kathleen" userId="d8586a00-d571-4eeb-bfc3-f42bf250439e" providerId="ADAL" clId="{90609366-99CD-43C2-84DC-0AB8B56F53BD}" dt="2023-04-06T21:01:30.431" v="62" actId="729"/>
        <pc:sldMkLst>
          <pc:docMk/>
          <pc:sldMk cId="1278930516" sldId="1607"/>
        </pc:sldMkLst>
      </pc:sldChg>
      <pc:sldChg chg="mod modShow">
        <pc:chgData name="Lane, Kathleen" userId="d8586a00-d571-4eeb-bfc3-f42bf250439e" providerId="ADAL" clId="{90609366-99CD-43C2-84DC-0AB8B56F53BD}" dt="2023-04-05T22:29:52.295" v="39" actId="729"/>
        <pc:sldMkLst>
          <pc:docMk/>
          <pc:sldMk cId="2364375846" sldId="1608"/>
        </pc:sldMkLst>
      </pc:sldChg>
      <pc:sldChg chg="del">
        <pc:chgData name="Lane, Kathleen" userId="d8586a00-d571-4eeb-bfc3-f42bf250439e" providerId="ADAL" clId="{90609366-99CD-43C2-84DC-0AB8B56F53BD}" dt="2023-04-05T20:32:36.049" v="1" actId="47"/>
        <pc:sldMkLst>
          <pc:docMk/>
          <pc:sldMk cId="4106139898" sldId="1613"/>
        </pc:sldMkLst>
      </pc:sldChg>
      <pc:sldChg chg="mod modShow">
        <pc:chgData name="Lane, Kathleen" userId="d8586a00-d571-4eeb-bfc3-f42bf250439e" providerId="ADAL" clId="{90609366-99CD-43C2-84DC-0AB8B56F53BD}" dt="2023-04-06T21:00:53.590" v="61" actId="729"/>
        <pc:sldMkLst>
          <pc:docMk/>
          <pc:sldMk cId="1019119667" sldId="1626"/>
        </pc:sldMkLst>
      </pc:sldChg>
      <pc:sldChg chg="mod modShow">
        <pc:chgData name="Lane, Kathleen" userId="d8586a00-d571-4eeb-bfc3-f42bf250439e" providerId="ADAL" clId="{90609366-99CD-43C2-84DC-0AB8B56F53BD}" dt="2023-04-05T22:29:57.092" v="40" actId="729"/>
        <pc:sldMkLst>
          <pc:docMk/>
          <pc:sldMk cId="1402203768" sldId="1640"/>
        </pc:sldMkLst>
      </pc:sldChg>
      <pc:sldChg chg="mod modShow">
        <pc:chgData name="Lane, Kathleen" userId="d8586a00-d571-4eeb-bfc3-f42bf250439e" providerId="ADAL" clId="{90609366-99CD-43C2-84DC-0AB8B56F53BD}" dt="2023-04-05T22:26:11.999" v="37" actId="729"/>
        <pc:sldMkLst>
          <pc:docMk/>
          <pc:sldMk cId="3781561455" sldId="1731"/>
        </pc:sldMkLst>
      </pc:sldChg>
      <pc:sldChg chg="add">
        <pc:chgData name="Lane, Kathleen" userId="d8586a00-d571-4eeb-bfc3-f42bf250439e" providerId="ADAL" clId="{90609366-99CD-43C2-84DC-0AB8B56F53BD}" dt="2023-04-05T20:39:00.362" v="2"/>
        <pc:sldMkLst>
          <pc:docMk/>
          <pc:sldMk cId="979904715" sldId="1784"/>
        </pc:sldMkLst>
      </pc:sldChg>
      <pc:sldChg chg="add ord">
        <pc:chgData name="Lane, Kathleen" userId="d8586a00-d571-4eeb-bfc3-f42bf250439e" providerId="ADAL" clId="{90609366-99CD-43C2-84DC-0AB8B56F53BD}" dt="2023-04-05T22:30:42.139" v="44"/>
        <pc:sldMkLst>
          <pc:docMk/>
          <pc:sldMk cId="2462016796" sldId="1785"/>
        </pc:sldMkLst>
      </pc:sldChg>
      <pc:sldChg chg="delSp add del mod">
        <pc:chgData name="Lane, Kathleen" userId="d8586a00-d571-4eeb-bfc3-f42bf250439e" providerId="ADAL" clId="{90609366-99CD-43C2-84DC-0AB8B56F53BD}" dt="2023-04-05T22:33:20.735" v="57" actId="47"/>
        <pc:sldMkLst>
          <pc:docMk/>
          <pc:sldMk cId="2483447844" sldId="1786"/>
        </pc:sldMkLst>
        <pc:spChg chg="del">
          <ac:chgData name="Lane, Kathleen" userId="d8586a00-d571-4eeb-bfc3-f42bf250439e" providerId="ADAL" clId="{90609366-99CD-43C2-84DC-0AB8B56F53BD}" dt="2023-04-05T22:32:41.869" v="45" actId="478"/>
          <ac:spMkLst>
            <pc:docMk/>
            <pc:sldMk cId="2483447844" sldId="1786"/>
            <ac:spMk id="6" creationId="{0F744048-9B7C-E3A8-809A-0B59DF2D0B07}"/>
          </ac:spMkLst>
        </pc:spChg>
      </pc:sldChg>
      <pc:sldChg chg="mod modShow">
        <pc:chgData name="Lane, Kathleen" userId="d8586a00-d571-4eeb-bfc3-f42bf250439e" providerId="ADAL" clId="{90609366-99CD-43C2-84DC-0AB8B56F53BD}" dt="2023-04-06T20:59:10.312" v="59" actId="729"/>
        <pc:sldMkLst>
          <pc:docMk/>
          <pc:sldMk cId="2827509226" sldId="1812"/>
        </pc:sldMkLst>
      </pc:sldChg>
      <pc:sldChg chg="mod modShow">
        <pc:chgData name="Lane, Kathleen" userId="d8586a00-d571-4eeb-bfc3-f42bf250439e" providerId="ADAL" clId="{90609366-99CD-43C2-84DC-0AB8B56F53BD}" dt="2023-04-06T20:59:19.563" v="60" actId="729"/>
        <pc:sldMkLst>
          <pc:docMk/>
          <pc:sldMk cId="851495831" sldId="1813"/>
        </pc:sldMkLst>
      </pc:sldChg>
      <pc:sldChg chg="mod modShow">
        <pc:chgData name="Lane, Kathleen" userId="d8586a00-d571-4eeb-bfc3-f42bf250439e" providerId="ADAL" clId="{90609366-99CD-43C2-84DC-0AB8B56F53BD}" dt="2023-04-05T22:29:08.698" v="38" actId="729"/>
        <pc:sldMkLst>
          <pc:docMk/>
          <pc:sldMk cId="11494236" sldId="1821"/>
        </pc:sldMkLst>
      </pc:sldChg>
      <pc:sldChg chg="mod modShow">
        <pc:chgData name="Lane, Kathleen" userId="d8586a00-d571-4eeb-bfc3-f42bf250439e" providerId="ADAL" clId="{90609366-99CD-43C2-84DC-0AB8B56F53BD}" dt="2023-04-05T22:24:43.055" v="33" actId="729"/>
        <pc:sldMkLst>
          <pc:docMk/>
          <pc:sldMk cId="798221766" sldId="1823"/>
        </pc:sldMkLst>
      </pc:sldChg>
      <pc:sldChg chg="mod modShow">
        <pc:chgData name="Lane, Kathleen" userId="d8586a00-d571-4eeb-bfc3-f42bf250439e" providerId="ADAL" clId="{90609366-99CD-43C2-84DC-0AB8B56F53BD}" dt="2023-04-05T22:24:46.093" v="34" actId="729"/>
        <pc:sldMkLst>
          <pc:docMk/>
          <pc:sldMk cId="28289829" sldId="1826"/>
        </pc:sldMkLst>
      </pc:sldChg>
      <pc:sldChg chg="mod modShow">
        <pc:chgData name="Lane, Kathleen" userId="d8586a00-d571-4eeb-bfc3-f42bf250439e" providerId="ADAL" clId="{90609366-99CD-43C2-84DC-0AB8B56F53BD}" dt="2023-04-05T22:24:49.571" v="35" actId="729"/>
        <pc:sldMkLst>
          <pc:docMk/>
          <pc:sldMk cId="240083471" sldId="1827"/>
        </pc:sldMkLst>
      </pc:sldChg>
      <pc:sldChg chg="modSp mod">
        <pc:chgData name="Lane, Kathleen" userId="d8586a00-d571-4eeb-bfc3-f42bf250439e" providerId="ADAL" clId="{90609366-99CD-43C2-84DC-0AB8B56F53BD}" dt="2023-04-05T22:15:49.015" v="32" actId="5793"/>
        <pc:sldMkLst>
          <pc:docMk/>
          <pc:sldMk cId="1718087750" sldId="1839"/>
        </pc:sldMkLst>
        <pc:spChg chg="mod">
          <ac:chgData name="Lane, Kathleen" userId="d8586a00-d571-4eeb-bfc3-f42bf250439e" providerId="ADAL" clId="{90609366-99CD-43C2-84DC-0AB8B56F53BD}" dt="2023-04-05T22:15:49.015" v="32" actId="5793"/>
          <ac:spMkLst>
            <pc:docMk/>
            <pc:sldMk cId="1718087750" sldId="1839"/>
            <ac:spMk id="5" creationId="{94D60C2D-9F43-6525-4BCD-A5989651F797}"/>
          </ac:spMkLst>
        </pc:spChg>
      </pc:sldChg>
      <pc:sldChg chg="del">
        <pc:chgData name="Lane, Kathleen" userId="d8586a00-d571-4eeb-bfc3-f42bf250439e" providerId="ADAL" clId="{90609366-99CD-43C2-84DC-0AB8B56F53BD}" dt="2023-04-05T22:15:34.164" v="6" actId="47"/>
        <pc:sldMkLst>
          <pc:docMk/>
          <pc:sldMk cId="3761137955" sldId="1840"/>
        </pc:sldMkLst>
      </pc:sldChg>
      <pc:sldChg chg="addSp delSp">
        <pc:chgData name="Lane, Kathleen" userId="d8586a00-d571-4eeb-bfc3-f42bf250439e" providerId="ADAL" clId="{90609366-99CD-43C2-84DC-0AB8B56F53BD}" dt="2023-04-05T22:32:53.177" v="50"/>
        <pc:sldMkLst>
          <pc:docMk/>
          <pc:sldMk cId="2030957956" sldId="1841"/>
        </pc:sldMkLst>
        <pc:picChg chg="add del">
          <ac:chgData name="Lane, Kathleen" userId="d8586a00-d571-4eeb-bfc3-f42bf250439e" providerId="ADAL" clId="{90609366-99CD-43C2-84DC-0AB8B56F53BD}" dt="2023-04-05T22:32:53.177" v="50"/>
          <ac:picMkLst>
            <pc:docMk/>
            <pc:sldMk cId="2030957956" sldId="1841"/>
            <ac:picMk id="15" creationId="{3D20E2E0-8B75-EAE7-040A-45CFDCF8C7F0}"/>
          </ac:picMkLst>
        </pc:picChg>
      </pc:sldChg>
      <pc:sldChg chg="new">
        <pc:chgData name="Lane, Kathleen" userId="d8586a00-d571-4eeb-bfc3-f42bf250439e" providerId="ADAL" clId="{90609366-99CD-43C2-84DC-0AB8B56F53BD}" dt="2023-04-05T20:45:29.193" v="4" actId="680"/>
        <pc:sldMkLst>
          <pc:docMk/>
          <pc:sldMk cId="4012580960" sldId="1842"/>
        </pc:sldMkLst>
      </pc:sldChg>
      <pc:sldChg chg="addSp delSp add del setBg delDesignElem">
        <pc:chgData name="Lane, Kathleen" userId="d8586a00-d571-4eeb-bfc3-f42bf250439e" providerId="ADAL" clId="{90609366-99CD-43C2-84DC-0AB8B56F53BD}" dt="2023-04-05T22:32:48.991" v="48"/>
        <pc:sldMkLst>
          <pc:docMk/>
          <pc:sldMk cId="1260647407" sldId="1846"/>
        </pc:sldMkLst>
        <pc:spChg chg="add del">
          <ac:chgData name="Lane, Kathleen" userId="d8586a00-d571-4eeb-bfc3-f42bf250439e" providerId="ADAL" clId="{90609366-99CD-43C2-84DC-0AB8B56F53BD}" dt="2023-04-05T22:32:48.991" v="48"/>
          <ac:spMkLst>
            <pc:docMk/>
            <pc:sldMk cId="1260647407" sldId="1846"/>
            <ac:spMk id="12" creationId="{9D25F302-27C5-414F-97F8-6EA0A6C028BA}"/>
          </ac:spMkLst>
        </pc:spChg>
        <pc:spChg chg="add del">
          <ac:chgData name="Lane, Kathleen" userId="d8586a00-d571-4eeb-bfc3-f42bf250439e" providerId="ADAL" clId="{90609366-99CD-43C2-84DC-0AB8B56F53BD}" dt="2023-04-05T22:32:48.991" v="48"/>
          <ac:spMkLst>
            <pc:docMk/>
            <pc:sldMk cId="1260647407" sldId="1846"/>
            <ac:spMk id="14" creationId="{830A36F8-48C2-4842-A87B-8CE8DF4E7FD2}"/>
          </ac:spMkLst>
        </pc:spChg>
        <pc:spChg chg="add del">
          <ac:chgData name="Lane, Kathleen" userId="d8586a00-d571-4eeb-bfc3-f42bf250439e" providerId="ADAL" clId="{90609366-99CD-43C2-84DC-0AB8B56F53BD}" dt="2023-04-05T22:32:48.991" v="48"/>
          <ac:spMkLst>
            <pc:docMk/>
            <pc:sldMk cId="1260647407" sldId="1846"/>
            <ac:spMk id="16" creationId="{8F451A30-466B-4996-9BA5-CD6ABCC6D558}"/>
          </ac:spMkLst>
        </pc:spChg>
      </pc:sldChg>
      <pc:sldChg chg="delSp add del setBg delDesignElem">
        <pc:chgData name="Lane, Kathleen" userId="d8586a00-d571-4eeb-bfc3-f42bf250439e" providerId="ADAL" clId="{90609366-99CD-43C2-84DC-0AB8B56F53BD}" dt="2023-04-05T22:33:20.735" v="57" actId="47"/>
        <pc:sldMkLst>
          <pc:docMk/>
          <pc:sldMk cId="2675880874" sldId="1846"/>
        </pc:sldMkLst>
        <pc:spChg chg="del">
          <ac:chgData name="Lane, Kathleen" userId="d8586a00-d571-4eeb-bfc3-f42bf250439e" providerId="ADAL" clId="{90609366-99CD-43C2-84DC-0AB8B56F53BD}" dt="2023-04-05T22:32:58.188" v="52"/>
          <ac:spMkLst>
            <pc:docMk/>
            <pc:sldMk cId="2675880874" sldId="1846"/>
            <ac:spMk id="12" creationId="{9D25F302-27C5-414F-97F8-6EA0A6C028BA}"/>
          </ac:spMkLst>
        </pc:spChg>
        <pc:spChg chg="del">
          <ac:chgData name="Lane, Kathleen" userId="d8586a00-d571-4eeb-bfc3-f42bf250439e" providerId="ADAL" clId="{90609366-99CD-43C2-84DC-0AB8B56F53BD}" dt="2023-04-05T22:32:58.188" v="52"/>
          <ac:spMkLst>
            <pc:docMk/>
            <pc:sldMk cId="2675880874" sldId="1846"/>
            <ac:spMk id="14" creationId="{830A36F8-48C2-4842-A87B-8CE8DF4E7FD2}"/>
          </ac:spMkLst>
        </pc:spChg>
        <pc:spChg chg="del">
          <ac:chgData name="Lane, Kathleen" userId="d8586a00-d571-4eeb-bfc3-f42bf250439e" providerId="ADAL" clId="{90609366-99CD-43C2-84DC-0AB8B56F53BD}" dt="2023-04-05T22:32:58.188" v="52"/>
          <ac:spMkLst>
            <pc:docMk/>
            <pc:sldMk cId="2675880874" sldId="1846"/>
            <ac:spMk id="16" creationId="{8F451A30-466B-4996-9BA5-CD6ABCC6D558}"/>
          </ac:spMkLst>
        </pc:spChg>
      </pc:sldChg>
      <pc:sldChg chg="addSp delSp add del setBg delDesignElem">
        <pc:chgData name="Lane, Kathleen" userId="d8586a00-d571-4eeb-bfc3-f42bf250439e" providerId="ADAL" clId="{90609366-99CD-43C2-84DC-0AB8B56F53BD}" dt="2023-04-05T22:33:15.868" v="55"/>
        <pc:sldMkLst>
          <pc:docMk/>
          <pc:sldMk cId="1161846781" sldId="1847"/>
        </pc:sldMkLst>
        <pc:spChg chg="add del">
          <ac:chgData name="Lane, Kathleen" userId="d8586a00-d571-4eeb-bfc3-f42bf250439e" providerId="ADAL" clId="{90609366-99CD-43C2-84DC-0AB8B56F53BD}" dt="2023-04-05T22:33:15.868" v="55"/>
          <ac:spMkLst>
            <pc:docMk/>
            <pc:sldMk cId="1161846781" sldId="1847"/>
            <ac:spMk id="12" creationId="{9D25F302-27C5-414F-97F8-6EA0A6C028BA}"/>
          </ac:spMkLst>
        </pc:spChg>
        <pc:spChg chg="add del">
          <ac:chgData name="Lane, Kathleen" userId="d8586a00-d571-4eeb-bfc3-f42bf250439e" providerId="ADAL" clId="{90609366-99CD-43C2-84DC-0AB8B56F53BD}" dt="2023-04-05T22:33:15.868" v="55"/>
          <ac:spMkLst>
            <pc:docMk/>
            <pc:sldMk cId="1161846781" sldId="1847"/>
            <ac:spMk id="14" creationId="{830A36F8-48C2-4842-A87B-8CE8DF4E7FD2}"/>
          </ac:spMkLst>
        </pc:spChg>
        <pc:spChg chg="add del">
          <ac:chgData name="Lane, Kathleen" userId="d8586a00-d571-4eeb-bfc3-f42bf250439e" providerId="ADAL" clId="{90609366-99CD-43C2-84DC-0AB8B56F53BD}" dt="2023-04-05T22:33:15.868" v="55"/>
          <ac:spMkLst>
            <pc:docMk/>
            <pc:sldMk cId="1161846781" sldId="1847"/>
            <ac:spMk id="16" creationId="{8F451A30-466B-4996-9BA5-CD6ABCC6D558}"/>
          </ac:spMkLst>
        </pc:spChg>
      </pc:sldChg>
      <pc:sldChg chg="add">
        <pc:chgData name="Lane, Kathleen" userId="d8586a00-d571-4eeb-bfc3-f42bf250439e" providerId="ADAL" clId="{90609366-99CD-43C2-84DC-0AB8B56F53BD}" dt="2023-04-05T22:33:15.934" v="56"/>
        <pc:sldMkLst>
          <pc:docMk/>
          <pc:sldMk cId="1367704684" sldId="1847"/>
        </pc:sldMkLst>
      </pc:sldChg>
    </pc:docChg>
  </pc:docChgLst>
  <pc:docChgLst>
    <pc:chgData name="Bernard, Allison M" userId="7cd67125-3436-42b8-b83a-bbe37ba15a4e" providerId="ADAL" clId="{987855B6-D6F1-4418-82E5-D2754548E6AF}"/>
    <pc:docChg chg="custSel modSld">
      <pc:chgData name="Bernard, Allison M" userId="7cd67125-3436-42b8-b83a-bbe37ba15a4e" providerId="ADAL" clId="{987855B6-D6F1-4418-82E5-D2754548E6AF}" dt="2023-07-11T14:40:07.302" v="59" actId="20577"/>
      <pc:docMkLst>
        <pc:docMk/>
      </pc:docMkLst>
      <pc:sldChg chg="modSp mod">
        <pc:chgData name="Bernard, Allison M" userId="7cd67125-3436-42b8-b83a-bbe37ba15a4e" providerId="ADAL" clId="{987855B6-D6F1-4418-82E5-D2754548E6AF}" dt="2023-07-11T14:38:29.080" v="3" actId="20577"/>
        <pc:sldMkLst>
          <pc:docMk/>
          <pc:sldMk cId="2317334896" sldId="338"/>
        </pc:sldMkLst>
        <pc:spChg chg="mod">
          <ac:chgData name="Bernard, Allison M" userId="7cd67125-3436-42b8-b83a-bbe37ba15a4e" providerId="ADAL" clId="{987855B6-D6F1-4418-82E5-D2754548E6AF}" dt="2023-07-11T14:38:29.080" v="3" actId="20577"/>
          <ac:spMkLst>
            <pc:docMk/>
            <pc:sldMk cId="2317334896" sldId="338"/>
            <ac:spMk id="2" creationId="{A2648086-9B58-6422-43CB-2B64D4ABF43C}"/>
          </ac:spMkLst>
        </pc:spChg>
      </pc:sldChg>
      <pc:sldChg chg="addSp modSp mod">
        <pc:chgData name="Bernard, Allison M" userId="7cd67125-3436-42b8-b83a-bbe37ba15a4e" providerId="ADAL" clId="{987855B6-D6F1-4418-82E5-D2754548E6AF}" dt="2023-07-11T14:39:58.190" v="55" actId="1076"/>
        <pc:sldMkLst>
          <pc:docMk/>
          <pc:sldMk cId="2212180674" sldId="1527"/>
        </pc:sldMkLst>
        <pc:spChg chg="add mod">
          <ac:chgData name="Bernard, Allison M" userId="7cd67125-3436-42b8-b83a-bbe37ba15a4e" providerId="ADAL" clId="{987855B6-D6F1-4418-82E5-D2754548E6AF}" dt="2023-07-11T14:39:58.190" v="55" actId="1076"/>
          <ac:spMkLst>
            <pc:docMk/>
            <pc:sldMk cId="2212180674" sldId="1527"/>
            <ac:spMk id="3" creationId="{7920E4C3-7A83-A4BB-BBB2-3412E5B44B2F}"/>
          </ac:spMkLst>
        </pc:spChg>
      </pc:sldChg>
      <pc:sldChg chg="addSp modSp">
        <pc:chgData name="Bernard, Allison M" userId="7cd67125-3436-42b8-b83a-bbe37ba15a4e" providerId="ADAL" clId="{987855B6-D6F1-4418-82E5-D2754548E6AF}" dt="2023-07-11T14:39:32.011" v="48"/>
        <pc:sldMkLst>
          <pc:docMk/>
          <pc:sldMk cId="962499546" sldId="1746"/>
        </pc:sldMkLst>
        <pc:spChg chg="add mod">
          <ac:chgData name="Bernard, Allison M" userId="7cd67125-3436-42b8-b83a-bbe37ba15a4e" providerId="ADAL" clId="{987855B6-D6F1-4418-82E5-D2754548E6AF}" dt="2023-07-11T14:39:32.011" v="48"/>
          <ac:spMkLst>
            <pc:docMk/>
            <pc:sldMk cId="962499546" sldId="1746"/>
            <ac:spMk id="3" creationId="{E0EFF1EC-0659-8BEC-9C70-562D73232E17}"/>
          </ac:spMkLst>
        </pc:spChg>
      </pc:sldChg>
      <pc:sldChg chg="addSp modSp">
        <pc:chgData name="Bernard, Allison M" userId="7cd67125-3436-42b8-b83a-bbe37ba15a4e" providerId="ADAL" clId="{987855B6-D6F1-4418-82E5-D2754548E6AF}" dt="2023-07-11T14:39:41.834" v="52"/>
        <pc:sldMkLst>
          <pc:docMk/>
          <pc:sldMk cId="979904715" sldId="1784"/>
        </pc:sldMkLst>
        <pc:spChg chg="add mod">
          <ac:chgData name="Bernard, Allison M" userId="7cd67125-3436-42b8-b83a-bbe37ba15a4e" providerId="ADAL" clId="{987855B6-D6F1-4418-82E5-D2754548E6AF}" dt="2023-07-11T14:39:41.834" v="52"/>
          <ac:spMkLst>
            <pc:docMk/>
            <pc:sldMk cId="979904715" sldId="1784"/>
            <ac:spMk id="2" creationId="{BCADE7F4-8AA2-ED6A-0713-F2D14140DCDC}"/>
          </ac:spMkLst>
        </pc:spChg>
      </pc:sldChg>
      <pc:sldChg chg="addSp modSp">
        <pc:chgData name="Bernard, Allison M" userId="7cd67125-3436-42b8-b83a-bbe37ba15a4e" providerId="ADAL" clId="{987855B6-D6F1-4418-82E5-D2754548E6AF}" dt="2023-07-11T14:39:40.142" v="51"/>
        <pc:sldMkLst>
          <pc:docMk/>
          <pc:sldMk cId="2462016796" sldId="1785"/>
        </pc:sldMkLst>
        <pc:spChg chg="add mod">
          <ac:chgData name="Bernard, Allison M" userId="7cd67125-3436-42b8-b83a-bbe37ba15a4e" providerId="ADAL" clId="{987855B6-D6F1-4418-82E5-D2754548E6AF}" dt="2023-07-11T14:39:40.142" v="51"/>
          <ac:spMkLst>
            <pc:docMk/>
            <pc:sldMk cId="2462016796" sldId="1785"/>
            <ac:spMk id="3" creationId="{7ED61990-4116-ABFC-8862-6EFEFFD4418A}"/>
          </ac:spMkLst>
        </pc:spChg>
      </pc:sldChg>
      <pc:sldChg chg="modSp mod">
        <pc:chgData name="Bernard, Allison M" userId="7cd67125-3436-42b8-b83a-bbe37ba15a4e" providerId="ADAL" clId="{987855B6-D6F1-4418-82E5-D2754548E6AF}" dt="2023-07-11T14:40:07.302" v="59" actId="20577"/>
        <pc:sldMkLst>
          <pc:docMk/>
          <pc:sldMk cId="1718087750" sldId="1839"/>
        </pc:sldMkLst>
        <pc:spChg chg="mod">
          <ac:chgData name="Bernard, Allison M" userId="7cd67125-3436-42b8-b83a-bbe37ba15a4e" providerId="ADAL" clId="{987855B6-D6F1-4418-82E5-D2754548E6AF}" dt="2023-07-11T14:40:07.302" v="59" actId="20577"/>
          <ac:spMkLst>
            <pc:docMk/>
            <pc:sldMk cId="1718087750" sldId="1839"/>
            <ac:spMk id="3" creationId="{00000000-0000-0000-0000-000000000000}"/>
          </ac:spMkLst>
        </pc:spChg>
      </pc:sldChg>
      <pc:sldChg chg="addSp modSp">
        <pc:chgData name="Bernard, Allison M" userId="7cd67125-3436-42b8-b83a-bbe37ba15a4e" providerId="ADAL" clId="{987855B6-D6F1-4418-82E5-D2754548E6AF}" dt="2023-07-11T14:39:36.171" v="50"/>
        <pc:sldMkLst>
          <pc:docMk/>
          <pc:sldMk cId="2287859548" sldId="1843"/>
        </pc:sldMkLst>
        <pc:spChg chg="add mod">
          <ac:chgData name="Bernard, Allison M" userId="7cd67125-3436-42b8-b83a-bbe37ba15a4e" providerId="ADAL" clId="{987855B6-D6F1-4418-82E5-D2754548E6AF}" dt="2023-07-11T14:39:36.171" v="50"/>
          <ac:spMkLst>
            <pc:docMk/>
            <pc:sldMk cId="2287859548" sldId="1843"/>
            <ac:spMk id="3" creationId="{A261E4E5-BF08-6167-80CA-D15D3DFA838B}"/>
          </ac:spMkLst>
        </pc:spChg>
      </pc:sldChg>
      <pc:sldChg chg="addSp modSp mod">
        <pc:chgData name="Bernard, Allison M" userId="7cd67125-3436-42b8-b83a-bbe37ba15a4e" providerId="ADAL" clId="{987855B6-D6F1-4418-82E5-D2754548E6AF}" dt="2023-07-11T14:39:24.597" v="47" actId="20577"/>
        <pc:sldMkLst>
          <pc:docMk/>
          <pc:sldMk cId="3855799363" sldId="1844"/>
        </pc:sldMkLst>
        <pc:spChg chg="add mod">
          <ac:chgData name="Bernard, Allison M" userId="7cd67125-3436-42b8-b83a-bbe37ba15a4e" providerId="ADAL" clId="{987855B6-D6F1-4418-82E5-D2754548E6AF}" dt="2023-07-11T14:39:24.597" v="47" actId="20577"/>
          <ac:spMkLst>
            <pc:docMk/>
            <pc:sldMk cId="3855799363" sldId="1844"/>
            <ac:spMk id="3" creationId="{D5FC09E4-D8F6-CFFA-1018-110D3650B801}"/>
          </ac:spMkLst>
        </pc:spChg>
      </pc:sldChg>
      <pc:sldChg chg="addSp modSp">
        <pc:chgData name="Bernard, Allison M" userId="7cd67125-3436-42b8-b83a-bbe37ba15a4e" providerId="ADAL" clId="{987855B6-D6F1-4418-82E5-D2754548E6AF}" dt="2023-07-11T14:39:33.578" v="49"/>
        <pc:sldMkLst>
          <pc:docMk/>
          <pc:sldMk cId="3804802673" sldId="1845"/>
        </pc:sldMkLst>
        <pc:spChg chg="add mod">
          <ac:chgData name="Bernard, Allison M" userId="7cd67125-3436-42b8-b83a-bbe37ba15a4e" providerId="ADAL" clId="{987855B6-D6F1-4418-82E5-D2754548E6AF}" dt="2023-07-11T14:39:33.578" v="49"/>
          <ac:spMkLst>
            <pc:docMk/>
            <pc:sldMk cId="3804802673" sldId="1845"/>
            <ac:spMk id="3" creationId="{9FEC8E3D-E445-35F9-4ACE-7DEA82C719C7}"/>
          </ac:spMkLst>
        </pc:spChg>
      </pc:sldChg>
      <pc:sldChg chg="addSp modSp">
        <pc:chgData name="Bernard, Allison M" userId="7cd67125-3436-42b8-b83a-bbe37ba15a4e" providerId="ADAL" clId="{987855B6-D6F1-4418-82E5-D2754548E6AF}" dt="2023-07-11T14:39:44.074" v="53"/>
        <pc:sldMkLst>
          <pc:docMk/>
          <pc:sldMk cId="1367704684" sldId="1847"/>
        </pc:sldMkLst>
        <pc:spChg chg="add mod">
          <ac:chgData name="Bernard, Allison M" userId="7cd67125-3436-42b8-b83a-bbe37ba15a4e" providerId="ADAL" clId="{987855B6-D6F1-4418-82E5-D2754548E6AF}" dt="2023-07-11T14:39:44.074" v="53"/>
          <ac:spMkLst>
            <pc:docMk/>
            <pc:sldMk cId="1367704684" sldId="1847"/>
            <ac:spMk id="3" creationId="{9D34908E-84B9-8C0C-5D03-CC3166D959BA}"/>
          </ac:spMkLst>
        </pc:spChg>
      </pc:sldChg>
    </pc:docChg>
  </pc:docChgLst>
  <pc:docChgLst>
    <pc:chgData name="Sherod, Rebecca Lee" userId="4a5e3857-22b8-48bf-84ca-3e6efb53098b" providerId="ADAL" clId="{15C42626-D7AE-480C-ABAC-FE8FF241E5B8}"/>
    <pc:docChg chg="undo custSel addSld delSld modSld sldOrd modSection">
      <pc:chgData name="Sherod, Rebecca Lee" userId="4a5e3857-22b8-48bf-84ca-3e6efb53098b" providerId="ADAL" clId="{15C42626-D7AE-480C-ABAC-FE8FF241E5B8}" dt="2023-04-06T13:16:21.574" v="254" actId="1076"/>
      <pc:docMkLst>
        <pc:docMk/>
      </pc:docMkLst>
      <pc:sldChg chg="addSp delSp modSp mod ord">
        <pc:chgData name="Sherod, Rebecca Lee" userId="4a5e3857-22b8-48bf-84ca-3e6efb53098b" providerId="ADAL" clId="{15C42626-D7AE-480C-ABAC-FE8FF241E5B8}" dt="2023-04-05T21:11:37.506" v="247" actId="1076"/>
        <pc:sldMkLst>
          <pc:docMk/>
          <pc:sldMk cId="1936975617" sldId="812"/>
        </pc:sldMkLst>
        <pc:spChg chg="add mod">
          <ac:chgData name="Sherod, Rebecca Lee" userId="4a5e3857-22b8-48bf-84ca-3e6efb53098b" providerId="ADAL" clId="{15C42626-D7AE-480C-ABAC-FE8FF241E5B8}" dt="2023-04-05T21:10:45.303" v="242" actId="1076"/>
          <ac:spMkLst>
            <pc:docMk/>
            <pc:sldMk cId="1936975617" sldId="812"/>
            <ac:spMk id="5" creationId="{BEACDE51-C7A2-02D2-F441-8FE5DA7C7A93}"/>
          </ac:spMkLst>
        </pc:spChg>
        <pc:spChg chg="del mod">
          <ac:chgData name="Sherod, Rebecca Lee" userId="4a5e3857-22b8-48bf-84ca-3e6efb53098b" providerId="ADAL" clId="{15C42626-D7AE-480C-ABAC-FE8FF241E5B8}" dt="2023-04-05T21:10:14.389" v="232" actId="478"/>
          <ac:spMkLst>
            <pc:docMk/>
            <pc:sldMk cId="1936975617" sldId="812"/>
            <ac:spMk id="6" creationId="{DF2DA9DB-C9EE-4D6B-BDF5-0461CAB97021}"/>
          </ac:spMkLst>
        </pc:spChg>
        <pc:spChg chg="del mod">
          <ac:chgData name="Sherod, Rebecca Lee" userId="4a5e3857-22b8-48bf-84ca-3e6efb53098b" providerId="ADAL" clId="{15C42626-D7AE-480C-ABAC-FE8FF241E5B8}" dt="2023-04-05T21:09:22.712" v="224" actId="478"/>
          <ac:spMkLst>
            <pc:docMk/>
            <pc:sldMk cId="1936975617" sldId="812"/>
            <ac:spMk id="8" creationId="{D0F4F26D-2A20-FC88-F85D-AD65867A303A}"/>
          </ac:spMkLst>
        </pc:spChg>
        <pc:spChg chg="mod">
          <ac:chgData name="Sherod, Rebecca Lee" userId="4a5e3857-22b8-48bf-84ca-3e6efb53098b" providerId="ADAL" clId="{15C42626-D7AE-480C-ABAC-FE8FF241E5B8}" dt="2023-04-05T21:10:30.199" v="237" actId="1076"/>
          <ac:spMkLst>
            <pc:docMk/>
            <pc:sldMk cId="1936975617" sldId="812"/>
            <ac:spMk id="10" creationId="{371B26A5-EC01-4008-976A-0C0C20763CCA}"/>
          </ac:spMkLst>
        </pc:spChg>
        <pc:picChg chg="add mod">
          <ac:chgData name="Sherod, Rebecca Lee" userId="4a5e3857-22b8-48bf-84ca-3e6efb53098b" providerId="ADAL" clId="{15C42626-D7AE-480C-ABAC-FE8FF241E5B8}" dt="2023-04-05T21:10:42.836" v="241" actId="1076"/>
          <ac:picMkLst>
            <pc:docMk/>
            <pc:sldMk cId="1936975617" sldId="812"/>
            <ac:picMk id="3" creationId="{9E5163B1-B786-8ABF-DB45-31B42C9B166A}"/>
          </ac:picMkLst>
        </pc:picChg>
        <pc:picChg chg="del">
          <ac:chgData name="Sherod, Rebecca Lee" userId="4a5e3857-22b8-48bf-84ca-3e6efb53098b" providerId="ADAL" clId="{15C42626-D7AE-480C-ABAC-FE8FF241E5B8}" dt="2023-04-05T21:10:13.310" v="231" actId="478"/>
          <ac:picMkLst>
            <pc:docMk/>
            <pc:sldMk cId="1936975617" sldId="812"/>
            <ac:picMk id="4" creationId="{64E9A2E7-AFE2-4226-832B-CBFAA54422A6}"/>
          </ac:picMkLst>
        </pc:picChg>
        <pc:picChg chg="del">
          <ac:chgData name="Sherod, Rebecca Lee" userId="4a5e3857-22b8-48bf-84ca-3e6efb53098b" providerId="ADAL" clId="{15C42626-D7AE-480C-ABAC-FE8FF241E5B8}" dt="2023-04-05T21:10:22.338" v="235" actId="478"/>
          <ac:picMkLst>
            <pc:docMk/>
            <pc:sldMk cId="1936975617" sldId="812"/>
            <ac:picMk id="7" creationId="{00000000-0000-0000-0000-000000000000}"/>
          </ac:picMkLst>
        </pc:picChg>
        <pc:picChg chg="del">
          <ac:chgData name="Sherod, Rebecca Lee" userId="4a5e3857-22b8-48bf-84ca-3e6efb53098b" providerId="ADAL" clId="{15C42626-D7AE-480C-ABAC-FE8FF241E5B8}" dt="2023-04-05T21:10:24.460" v="236" actId="478"/>
          <ac:picMkLst>
            <pc:docMk/>
            <pc:sldMk cId="1936975617" sldId="812"/>
            <ac:picMk id="9" creationId="{472ED5D1-08B3-4876-87EB-84C1B655966C}"/>
          </ac:picMkLst>
        </pc:picChg>
        <pc:picChg chg="add mod">
          <ac:chgData name="Sherod, Rebecca Lee" userId="4a5e3857-22b8-48bf-84ca-3e6efb53098b" providerId="ADAL" clId="{15C42626-D7AE-480C-ABAC-FE8FF241E5B8}" dt="2023-04-05T21:11:37.506" v="247" actId="1076"/>
          <ac:picMkLst>
            <pc:docMk/>
            <pc:sldMk cId="1936975617" sldId="812"/>
            <ac:picMk id="12" creationId="{45B70856-38E5-D09C-E499-D9A7F9D83789}"/>
          </ac:picMkLst>
        </pc:picChg>
      </pc:sldChg>
      <pc:sldChg chg="addSp modSp mod">
        <pc:chgData name="Sherod, Rebecca Lee" userId="4a5e3857-22b8-48bf-84ca-3e6efb53098b" providerId="ADAL" clId="{15C42626-D7AE-480C-ABAC-FE8FF241E5B8}" dt="2023-04-05T20:11:17.136" v="161" actId="1076"/>
        <pc:sldMkLst>
          <pc:docMk/>
          <pc:sldMk cId="4106139898" sldId="1613"/>
        </pc:sldMkLst>
        <pc:spChg chg="add mod">
          <ac:chgData name="Sherod, Rebecca Lee" userId="4a5e3857-22b8-48bf-84ca-3e6efb53098b" providerId="ADAL" clId="{15C42626-D7AE-480C-ABAC-FE8FF241E5B8}" dt="2023-04-05T20:11:17.136" v="161" actId="1076"/>
          <ac:spMkLst>
            <pc:docMk/>
            <pc:sldMk cId="4106139898" sldId="1613"/>
            <ac:spMk id="2" creationId="{B7B10F31-A73D-1727-0127-F0B1068B4635}"/>
          </ac:spMkLst>
        </pc:spChg>
      </pc:sldChg>
      <pc:sldChg chg="modSp mod">
        <pc:chgData name="Sherod, Rebecca Lee" userId="4a5e3857-22b8-48bf-84ca-3e6efb53098b" providerId="ADAL" clId="{15C42626-D7AE-480C-ABAC-FE8FF241E5B8}" dt="2023-04-05T21:04:58.063" v="206" actId="20577"/>
        <pc:sldMkLst>
          <pc:docMk/>
          <pc:sldMk cId="3442296257" sldId="1621"/>
        </pc:sldMkLst>
        <pc:spChg chg="mod">
          <ac:chgData name="Sherod, Rebecca Lee" userId="4a5e3857-22b8-48bf-84ca-3e6efb53098b" providerId="ADAL" clId="{15C42626-D7AE-480C-ABAC-FE8FF241E5B8}" dt="2023-04-05T21:04:14.432" v="182" actId="20577"/>
          <ac:spMkLst>
            <pc:docMk/>
            <pc:sldMk cId="3442296257" sldId="1621"/>
            <ac:spMk id="2" creationId="{A94F6E78-DC06-1A6D-2911-E4342116F04C}"/>
          </ac:spMkLst>
        </pc:spChg>
        <pc:spChg chg="mod">
          <ac:chgData name="Sherod, Rebecca Lee" userId="4a5e3857-22b8-48bf-84ca-3e6efb53098b" providerId="ADAL" clId="{15C42626-D7AE-480C-ABAC-FE8FF241E5B8}" dt="2023-04-05T21:04:58.063" v="206" actId="20577"/>
          <ac:spMkLst>
            <pc:docMk/>
            <pc:sldMk cId="3442296257" sldId="1621"/>
            <ac:spMk id="3" creationId="{EB0D2D92-30BD-617D-29FF-3D174295D8A3}"/>
          </ac:spMkLst>
        </pc:spChg>
      </pc:sldChg>
      <pc:sldChg chg="del">
        <pc:chgData name="Sherod, Rebecca Lee" userId="4a5e3857-22b8-48bf-84ca-3e6efb53098b" providerId="ADAL" clId="{15C42626-D7AE-480C-ABAC-FE8FF241E5B8}" dt="2023-04-05T21:05:51.983" v="208" actId="2696"/>
        <pc:sldMkLst>
          <pc:docMk/>
          <pc:sldMk cId="3451300418" sldId="1622"/>
        </pc:sldMkLst>
      </pc:sldChg>
      <pc:sldChg chg="add">
        <pc:chgData name="Sherod, Rebecca Lee" userId="4a5e3857-22b8-48bf-84ca-3e6efb53098b" providerId="ADAL" clId="{15C42626-D7AE-480C-ABAC-FE8FF241E5B8}" dt="2023-04-05T21:08:41.107" v="221"/>
        <pc:sldMkLst>
          <pc:docMk/>
          <pc:sldMk cId="962499546" sldId="1746"/>
        </pc:sldMkLst>
      </pc:sldChg>
      <pc:sldChg chg="modSp add del mod">
        <pc:chgData name="Sherod, Rebecca Lee" userId="4a5e3857-22b8-48bf-84ca-3e6efb53098b" providerId="ADAL" clId="{15C42626-D7AE-480C-ABAC-FE8FF241E5B8}" dt="2023-04-05T21:08:35.034" v="220" actId="2696"/>
        <pc:sldMkLst>
          <pc:docMk/>
          <pc:sldMk cId="4058083427" sldId="1746"/>
        </pc:sldMkLst>
        <pc:graphicFrameChg chg="modGraphic">
          <ac:chgData name="Sherod, Rebecca Lee" userId="4a5e3857-22b8-48bf-84ca-3e6efb53098b" providerId="ADAL" clId="{15C42626-D7AE-480C-ABAC-FE8FF241E5B8}" dt="2023-04-05T21:06:36.768" v="216" actId="20577"/>
          <ac:graphicFrameMkLst>
            <pc:docMk/>
            <pc:sldMk cId="4058083427" sldId="1746"/>
            <ac:graphicFrameMk id="5" creationId="{03C0D7C5-4423-F19E-E0ED-F3F40A564C7E}"/>
          </ac:graphicFrameMkLst>
        </pc:graphicFrameChg>
      </pc:sldChg>
      <pc:sldChg chg="modSp mod">
        <pc:chgData name="Sherod, Rebecca Lee" userId="4a5e3857-22b8-48bf-84ca-3e6efb53098b" providerId="ADAL" clId="{15C42626-D7AE-480C-ABAC-FE8FF241E5B8}" dt="2023-04-05T21:12:25.526" v="248" actId="12788"/>
        <pc:sldMkLst>
          <pc:docMk/>
          <pc:sldMk cId="979904715" sldId="1784"/>
        </pc:sldMkLst>
        <pc:graphicFrameChg chg="mod">
          <ac:chgData name="Sherod, Rebecca Lee" userId="4a5e3857-22b8-48bf-84ca-3e6efb53098b" providerId="ADAL" clId="{15C42626-D7AE-480C-ABAC-FE8FF241E5B8}" dt="2023-04-05T21:12:25.526" v="248" actId="12788"/>
          <ac:graphicFrameMkLst>
            <pc:docMk/>
            <pc:sldMk cId="979904715" sldId="1784"/>
            <ac:graphicFrameMk id="3" creationId="{D751E027-CE00-F3B9-2E84-8D1FEDE1AA84}"/>
          </ac:graphicFrameMkLst>
        </pc:graphicFrameChg>
      </pc:sldChg>
      <pc:sldChg chg="addSp delSp modSp mod">
        <pc:chgData name="Sherod, Rebecca Lee" userId="4a5e3857-22b8-48bf-84ca-3e6efb53098b" providerId="ADAL" clId="{15C42626-D7AE-480C-ABAC-FE8FF241E5B8}" dt="2023-04-06T13:16:21.574" v="254" actId="1076"/>
        <pc:sldMkLst>
          <pc:docMk/>
          <pc:sldMk cId="1718087750" sldId="1839"/>
        </pc:sldMkLst>
        <pc:spChg chg="add del mod">
          <ac:chgData name="Sherod, Rebecca Lee" userId="4a5e3857-22b8-48bf-84ca-3e6efb53098b" providerId="ADAL" clId="{15C42626-D7AE-480C-ABAC-FE8FF241E5B8}" dt="2023-04-06T13:16:03.698" v="249" actId="478"/>
          <ac:spMkLst>
            <pc:docMk/>
            <pc:sldMk cId="1718087750" sldId="1839"/>
            <ac:spMk id="5" creationId="{94D60C2D-9F43-6525-4BCD-A5989651F797}"/>
          </ac:spMkLst>
        </pc:spChg>
        <pc:picChg chg="del">
          <ac:chgData name="Sherod, Rebecca Lee" userId="4a5e3857-22b8-48bf-84ca-3e6efb53098b" providerId="ADAL" clId="{15C42626-D7AE-480C-ABAC-FE8FF241E5B8}" dt="2023-04-06T13:16:12.796" v="250" actId="478"/>
          <ac:picMkLst>
            <pc:docMk/>
            <pc:sldMk cId="1718087750" sldId="1839"/>
            <ac:picMk id="4" creationId="{B48EE0B4-CDCD-9574-71B3-0C15758F5955}"/>
          </ac:picMkLst>
        </pc:picChg>
        <pc:picChg chg="add mod">
          <ac:chgData name="Sherod, Rebecca Lee" userId="4a5e3857-22b8-48bf-84ca-3e6efb53098b" providerId="ADAL" clId="{15C42626-D7AE-480C-ABAC-FE8FF241E5B8}" dt="2023-04-06T13:16:21.574" v="254" actId="1076"/>
          <ac:picMkLst>
            <pc:docMk/>
            <pc:sldMk cId="1718087750" sldId="1839"/>
            <ac:picMk id="6" creationId="{6B6209AA-5825-353E-FB6C-CF99258262CE}"/>
          </ac:picMkLst>
        </pc:picChg>
      </pc:sldChg>
      <pc:sldChg chg="addSp delSp modSp mod modAnim">
        <pc:chgData name="Sherod, Rebecca Lee" userId="4a5e3857-22b8-48bf-84ca-3e6efb53098b" providerId="ADAL" clId="{15C42626-D7AE-480C-ABAC-FE8FF241E5B8}" dt="2023-04-05T21:02:52.327" v="177" actId="478"/>
        <pc:sldMkLst>
          <pc:docMk/>
          <pc:sldMk cId="4012580960" sldId="1842"/>
        </pc:sldMkLst>
        <pc:spChg chg="del">
          <ac:chgData name="Sherod, Rebecca Lee" userId="4a5e3857-22b8-48bf-84ca-3e6efb53098b" providerId="ADAL" clId="{15C42626-D7AE-480C-ABAC-FE8FF241E5B8}" dt="2023-04-05T21:02:28.236" v="169" actId="478"/>
          <ac:spMkLst>
            <pc:docMk/>
            <pc:sldMk cId="4012580960" sldId="1842"/>
            <ac:spMk id="2" creationId="{B578E52D-0B4B-818B-95DE-97D509A173D7}"/>
          </ac:spMkLst>
        </pc:spChg>
        <pc:spChg chg="del">
          <ac:chgData name="Sherod, Rebecca Lee" userId="4a5e3857-22b8-48bf-84ca-3e6efb53098b" providerId="ADAL" clId="{15C42626-D7AE-480C-ABAC-FE8FF241E5B8}" dt="2023-04-05T21:02:52.327" v="177" actId="478"/>
          <ac:spMkLst>
            <pc:docMk/>
            <pc:sldMk cId="4012580960" sldId="1842"/>
            <ac:spMk id="3" creationId="{CB02E510-5AAA-C688-883A-1372ABAEE7D2}"/>
          </ac:spMkLst>
        </pc:spChg>
        <pc:spChg chg="add mod">
          <ac:chgData name="Sherod, Rebecca Lee" userId="4a5e3857-22b8-48bf-84ca-3e6efb53098b" providerId="ADAL" clId="{15C42626-D7AE-480C-ABAC-FE8FF241E5B8}" dt="2023-04-05T21:02:22.350" v="168"/>
          <ac:spMkLst>
            <pc:docMk/>
            <pc:sldMk cId="4012580960" sldId="1842"/>
            <ac:spMk id="4" creationId="{02E01EE7-B5F8-73AC-B415-F940950E2340}"/>
          </ac:spMkLst>
        </pc:spChg>
        <pc:spChg chg="add del mod">
          <ac:chgData name="Sherod, Rebecca Lee" userId="4a5e3857-22b8-48bf-84ca-3e6efb53098b" providerId="ADAL" clId="{15C42626-D7AE-480C-ABAC-FE8FF241E5B8}" dt="2023-04-05T21:02:49.775" v="176" actId="14100"/>
          <ac:spMkLst>
            <pc:docMk/>
            <pc:sldMk cId="4012580960" sldId="1842"/>
            <ac:spMk id="5" creationId="{E333619D-264A-D933-CB42-B98EEEF70812}"/>
          </ac:spMkLst>
        </pc:spChg>
        <pc:spChg chg="mod">
          <ac:chgData name="Sherod, Rebecca Lee" userId="4a5e3857-22b8-48bf-84ca-3e6efb53098b" providerId="ADAL" clId="{15C42626-D7AE-480C-ABAC-FE8FF241E5B8}" dt="2023-04-05T21:02:22.350" v="168"/>
          <ac:spMkLst>
            <pc:docMk/>
            <pc:sldMk cId="4012580960" sldId="1842"/>
            <ac:spMk id="9" creationId="{2983C0C0-061C-CBD4-4E5F-680807FDF975}"/>
          </ac:spMkLst>
        </pc:spChg>
        <pc:spChg chg="mod">
          <ac:chgData name="Sherod, Rebecca Lee" userId="4a5e3857-22b8-48bf-84ca-3e6efb53098b" providerId="ADAL" clId="{15C42626-D7AE-480C-ABAC-FE8FF241E5B8}" dt="2023-04-05T21:02:22.350" v="168"/>
          <ac:spMkLst>
            <pc:docMk/>
            <pc:sldMk cId="4012580960" sldId="1842"/>
            <ac:spMk id="10" creationId="{B9A146BA-0489-D3D7-82AF-50D86DECFD7C}"/>
          </ac:spMkLst>
        </pc:spChg>
        <pc:grpChg chg="add mod">
          <ac:chgData name="Sherod, Rebecca Lee" userId="4a5e3857-22b8-48bf-84ca-3e6efb53098b" providerId="ADAL" clId="{15C42626-D7AE-480C-ABAC-FE8FF241E5B8}" dt="2023-04-05T21:02:22.350" v="168"/>
          <ac:grpSpMkLst>
            <pc:docMk/>
            <pc:sldMk cId="4012580960" sldId="1842"/>
            <ac:grpSpMk id="8" creationId="{2DCDD8A7-366D-8CF4-E7E0-A2712D6FB648}"/>
          </ac:grpSpMkLst>
        </pc:grpChg>
        <pc:picChg chg="add mod">
          <ac:chgData name="Sherod, Rebecca Lee" userId="4a5e3857-22b8-48bf-84ca-3e6efb53098b" providerId="ADAL" clId="{15C42626-D7AE-480C-ABAC-FE8FF241E5B8}" dt="2023-04-05T21:02:22.350" v="168"/>
          <ac:picMkLst>
            <pc:docMk/>
            <pc:sldMk cId="4012580960" sldId="1842"/>
            <ac:picMk id="6" creationId="{AA0DEB5E-EBD6-D4BE-1AA6-44CB3C10DF0F}"/>
          </ac:picMkLst>
        </pc:picChg>
        <pc:picChg chg="add mod">
          <ac:chgData name="Sherod, Rebecca Lee" userId="4a5e3857-22b8-48bf-84ca-3e6efb53098b" providerId="ADAL" clId="{15C42626-D7AE-480C-ABAC-FE8FF241E5B8}" dt="2023-04-05T21:02:22.350" v="168"/>
          <ac:picMkLst>
            <pc:docMk/>
            <pc:sldMk cId="4012580960" sldId="1842"/>
            <ac:picMk id="7" creationId="{1E9B9C90-C35D-0238-BB54-2C5761CA37B9}"/>
          </ac:picMkLst>
        </pc:picChg>
      </pc:sldChg>
      <pc:sldChg chg="add">
        <pc:chgData name="Sherod, Rebecca Lee" userId="4a5e3857-22b8-48bf-84ca-3e6efb53098b" providerId="ADAL" clId="{15C42626-D7AE-480C-ABAC-FE8FF241E5B8}" dt="2023-04-05T21:05:45.467" v="207"/>
        <pc:sldMkLst>
          <pc:docMk/>
          <pc:sldMk cId="2287859548" sldId="1843"/>
        </pc:sldMkLst>
      </pc:sldChg>
      <pc:sldChg chg="modSp add del mod">
        <pc:chgData name="Sherod, Rebecca Lee" userId="4a5e3857-22b8-48bf-84ca-3e6efb53098b" providerId="ADAL" clId="{15C42626-D7AE-480C-ABAC-FE8FF241E5B8}" dt="2023-04-05T21:08:35.034" v="220" actId="2696"/>
        <pc:sldMkLst>
          <pc:docMk/>
          <pc:sldMk cId="1558965062" sldId="1844"/>
        </pc:sldMkLst>
        <pc:graphicFrameChg chg="modGraphic">
          <ac:chgData name="Sherod, Rebecca Lee" userId="4a5e3857-22b8-48bf-84ca-3e6efb53098b" providerId="ADAL" clId="{15C42626-D7AE-480C-ABAC-FE8FF241E5B8}" dt="2023-04-05T21:06:32.050" v="213" actId="20577"/>
          <ac:graphicFrameMkLst>
            <pc:docMk/>
            <pc:sldMk cId="1558965062" sldId="1844"/>
            <ac:graphicFrameMk id="4" creationId="{EC65C5CE-779E-CF5F-DCF5-502FC509E697}"/>
          </ac:graphicFrameMkLst>
        </pc:graphicFrameChg>
      </pc:sldChg>
      <pc:sldChg chg="add">
        <pc:chgData name="Sherod, Rebecca Lee" userId="4a5e3857-22b8-48bf-84ca-3e6efb53098b" providerId="ADAL" clId="{15C42626-D7AE-480C-ABAC-FE8FF241E5B8}" dt="2023-04-05T21:08:41.107" v="221"/>
        <pc:sldMkLst>
          <pc:docMk/>
          <pc:sldMk cId="3855799363" sldId="1844"/>
        </pc:sldMkLst>
      </pc:sldChg>
      <pc:sldChg chg="modSp add del mod">
        <pc:chgData name="Sherod, Rebecca Lee" userId="4a5e3857-22b8-48bf-84ca-3e6efb53098b" providerId="ADAL" clId="{15C42626-D7AE-480C-ABAC-FE8FF241E5B8}" dt="2023-04-05T21:08:35.034" v="220" actId="2696"/>
        <pc:sldMkLst>
          <pc:docMk/>
          <pc:sldMk cId="694535413" sldId="1845"/>
        </pc:sldMkLst>
        <pc:graphicFrameChg chg="modGraphic">
          <ac:chgData name="Sherod, Rebecca Lee" userId="4a5e3857-22b8-48bf-84ca-3e6efb53098b" providerId="ADAL" clId="{15C42626-D7AE-480C-ABAC-FE8FF241E5B8}" dt="2023-04-05T21:06:40.591" v="219" actId="20577"/>
          <ac:graphicFrameMkLst>
            <pc:docMk/>
            <pc:sldMk cId="694535413" sldId="1845"/>
            <ac:graphicFrameMk id="5" creationId="{8F1A6623-0899-F3D1-1A25-070B26CA8C53}"/>
          </ac:graphicFrameMkLst>
        </pc:graphicFrameChg>
      </pc:sldChg>
      <pc:sldChg chg="add">
        <pc:chgData name="Sherod, Rebecca Lee" userId="4a5e3857-22b8-48bf-84ca-3e6efb53098b" providerId="ADAL" clId="{15C42626-D7AE-480C-ABAC-FE8FF241E5B8}" dt="2023-04-05T21:08:41.107" v="221"/>
        <pc:sldMkLst>
          <pc:docMk/>
          <pc:sldMk cId="3804802673" sldId="1845"/>
        </pc:sldMkLst>
      </pc:sldChg>
    </pc:docChg>
  </pc:docChgLst>
  <pc:docChgLst>
    <pc:chgData name="Sarasin, Elise" userId="051ede2b-3008-44c0-bb19-c9bb04b8c5c9" providerId="ADAL" clId="{B1C8AA0B-95E9-462A-8050-07043D891B52}"/>
    <pc:docChg chg="custSel addSld delSld modSld sldOrd delMainMaster modSection">
      <pc:chgData name="Sarasin, Elise" userId="051ede2b-3008-44c0-bb19-c9bb04b8c5c9" providerId="ADAL" clId="{B1C8AA0B-95E9-462A-8050-07043D891B52}" dt="2024-04-02T14:01:38.295" v="372" actId="478"/>
      <pc:docMkLst>
        <pc:docMk/>
      </pc:docMkLst>
      <pc:sldChg chg="del">
        <pc:chgData name="Sarasin, Elise" userId="051ede2b-3008-44c0-bb19-c9bb04b8c5c9" providerId="ADAL" clId="{B1C8AA0B-95E9-462A-8050-07043D891B52}" dt="2024-03-26T18:22:44.097" v="23" actId="47"/>
        <pc:sldMkLst>
          <pc:docMk/>
          <pc:sldMk cId="0" sldId="270"/>
        </pc:sldMkLst>
      </pc:sldChg>
      <pc:sldChg chg="modSp mod">
        <pc:chgData name="Sarasin, Elise" userId="051ede2b-3008-44c0-bb19-c9bb04b8c5c9" providerId="ADAL" clId="{B1C8AA0B-95E9-462A-8050-07043D891B52}" dt="2024-03-26T18:22:40.791" v="22" actId="20577"/>
        <pc:sldMkLst>
          <pc:docMk/>
          <pc:sldMk cId="818335116" sldId="278"/>
        </pc:sldMkLst>
        <pc:spChg chg="mod">
          <ac:chgData name="Sarasin, Elise" userId="051ede2b-3008-44c0-bb19-c9bb04b8c5c9" providerId="ADAL" clId="{B1C8AA0B-95E9-462A-8050-07043D891B52}" dt="2024-03-26T18:22:40.791" v="22" actId="20577"/>
          <ac:spMkLst>
            <pc:docMk/>
            <pc:sldMk cId="818335116" sldId="278"/>
            <ac:spMk id="2" creationId="{BE5A7428-1D70-4E33-B193-BD019826DDA2}"/>
          </ac:spMkLst>
        </pc:spChg>
      </pc:sldChg>
      <pc:sldChg chg="del">
        <pc:chgData name="Sarasin, Elise" userId="051ede2b-3008-44c0-bb19-c9bb04b8c5c9" providerId="ADAL" clId="{B1C8AA0B-95E9-462A-8050-07043D891B52}" dt="2024-03-26T18:22:45.029" v="24" actId="47"/>
        <pc:sldMkLst>
          <pc:docMk/>
          <pc:sldMk cId="0" sldId="280"/>
        </pc:sldMkLst>
      </pc:sldChg>
      <pc:sldChg chg="addSp delSp modSp mod">
        <pc:chgData name="Sarasin, Elise" userId="051ede2b-3008-44c0-bb19-c9bb04b8c5c9" providerId="ADAL" clId="{B1C8AA0B-95E9-462A-8050-07043D891B52}" dt="2024-04-02T13:57:19.736" v="247" actId="13822"/>
        <pc:sldMkLst>
          <pc:docMk/>
          <pc:sldMk cId="1936975617" sldId="812"/>
        </pc:sldMkLst>
        <pc:spChg chg="del mod">
          <ac:chgData name="Sarasin, Elise" userId="051ede2b-3008-44c0-bb19-c9bb04b8c5c9" providerId="ADAL" clId="{B1C8AA0B-95E9-462A-8050-07043D891B52}" dt="2024-04-02T13:56:06.686" v="184" actId="478"/>
          <ac:spMkLst>
            <pc:docMk/>
            <pc:sldMk cId="1936975617" sldId="812"/>
            <ac:spMk id="4" creationId="{62D1CAFE-F0CA-F38A-D5C5-84ED50713229}"/>
          </ac:spMkLst>
        </pc:spChg>
        <pc:spChg chg="add mod">
          <ac:chgData name="Sarasin, Elise" userId="051ede2b-3008-44c0-bb19-c9bb04b8c5c9" providerId="ADAL" clId="{B1C8AA0B-95E9-462A-8050-07043D891B52}" dt="2024-04-02T13:57:19.736" v="247" actId="13822"/>
          <ac:spMkLst>
            <pc:docMk/>
            <pc:sldMk cId="1936975617" sldId="812"/>
            <ac:spMk id="6" creationId="{AE9654B8-16A3-20F9-E591-D57AC0C4E6A7}"/>
          </ac:spMkLst>
        </pc:spChg>
        <pc:spChg chg="del">
          <ac:chgData name="Sarasin, Elise" userId="051ede2b-3008-44c0-bb19-c9bb04b8c5c9" providerId="ADAL" clId="{B1C8AA0B-95E9-462A-8050-07043D891B52}" dt="2024-04-02T13:56:55.251" v="238" actId="478"/>
          <ac:spMkLst>
            <pc:docMk/>
            <pc:sldMk cId="1936975617" sldId="812"/>
            <ac:spMk id="10" creationId="{371B26A5-EC01-4008-976A-0C0C20763CCA}"/>
          </ac:spMkLst>
        </pc:spChg>
        <pc:picChg chg="mod">
          <ac:chgData name="Sarasin, Elise" userId="051ede2b-3008-44c0-bb19-c9bb04b8c5c9" providerId="ADAL" clId="{B1C8AA0B-95E9-462A-8050-07043D891B52}" dt="2024-04-02T13:56:04.387" v="183" actId="14826"/>
          <ac:picMkLst>
            <pc:docMk/>
            <pc:sldMk cId="1936975617" sldId="812"/>
            <ac:picMk id="12" creationId="{45B70856-38E5-D09C-E499-D9A7F9D83789}"/>
          </ac:picMkLst>
        </pc:picChg>
      </pc:sldChg>
      <pc:sldChg chg="del">
        <pc:chgData name="Sarasin, Elise" userId="051ede2b-3008-44c0-bb19-c9bb04b8c5c9" providerId="ADAL" clId="{B1C8AA0B-95E9-462A-8050-07043D891B52}" dt="2024-03-26T18:30:23.935" v="92" actId="47"/>
        <pc:sldMkLst>
          <pc:docMk/>
          <pc:sldMk cId="1659631156" sldId="896"/>
        </pc:sldMkLst>
      </pc:sldChg>
      <pc:sldChg chg="modSp mod">
        <pc:chgData name="Sarasin, Elise" userId="051ede2b-3008-44c0-bb19-c9bb04b8c5c9" providerId="ADAL" clId="{B1C8AA0B-95E9-462A-8050-07043D891B52}" dt="2024-03-26T18:29:05.586" v="83" actId="1038"/>
        <pc:sldMkLst>
          <pc:docMk/>
          <pc:sldMk cId="4228891914" sldId="1096"/>
        </pc:sldMkLst>
        <pc:picChg chg="mod">
          <ac:chgData name="Sarasin, Elise" userId="051ede2b-3008-44c0-bb19-c9bb04b8c5c9" providerId="ADAL" clId="{B1C8AA0B-95E9-462A-8050-07043D891B52}" dt="2024-03-26T18:29:05.586" v="83" actId="1038"/>
          <ac:picMkLst>
            <pc:docMk/>
            <pc:sldMk cId="4228891914" sldId="1096"/>
            <ac:picMk id="5" creationId="{0E49F568-0EFD-4B81-B1B3-6E4D45BB86B4}"/>
          </ac:picMkLst>
        </pc:picChg>
        <pc:picChg chg="mod">
          <ac:chgData name="Sarasin, Elise" userId="051ede2b-3008-44c0-bb19-c9bb04b8c5c9" providerId="ADAL" clId="{B1C8AA0B-95E9-462A-8050-07043D891B52}" dt="2024-03-26T18:29:05.586" v="83" actId="1038"/>
          <ac:picMkLst>
            <pc:docMk/>
            <pc:sldMk cId="4228891914" sldId="1096"/>
            <ac:picMk id="12" creationId="{2CD2E55A-6762-4581-A71C-7203EA583ACC}"/>
          </ac:picMkLst>
        </pc:picChg>
      </pc:sldChg>
      <pc:sldChg chg="ord">
        <pc:chgData name="Sarasin, Elise" userId="051ede2b-3008-44c0-bb19-c9bb04b8c5c9" providerId="ADAL" clId="{B1C8AA0B-95E9-462A-8050-07043D891B52}" dt="2024-03-26T13:45:21.838" v="2" actId="20578"/>
        <pc:sldMkLst>
          <pc:docMk/>
          <pc:sldMk cId="2937838435" sldId="1316"/>
        </pc:sldMkLst>
      </pc:sldChg>
      <pc:sldChg chg="delSp mod">
        <pc:chgData name="Sarasin, Elise" userId="051ede2b-3008-44c0-bb19-c9bb04b8c5c9" providerId="ADAL" clId="{B1C8AA0B-95E9-462A-8050-07043D891B52}" dt="2024-04-02T14:01:38.295" v="372" actId="478"/>
        <pc:sldMkLst>
          <pc:docMk/>
          <pc:sldMk cId="2212180674" sldId="1527"/>
        </pc:sldMkLst>
        <pc:spChg chg="del">
          <ac:chgData name="Sarasin, Elise" userId="051ede2b-3008-44c0-bb19-c9bb04b8c5c9" providerId="ADAL" clId="{B1C8AA0B-95E9-462A-8050-07043D891B52}" dt="2024-04-02T14:01:38.295" v="372" actId="478"/>
          <ac:spMkLst>
            <pc:docMk/>
            <pc:sldMk cId="2212180674" sldId="1527"/>
            <ac:spMk id="3" creationId="{7920E4C3-7A83-A4BB-BBB2-3412E5B44B2F}"/>
          </ac:spMkLst>
        </pc:spChg>
      </pc:sldChg>
      <pc:sldChg chg="modSp del mod">
        <pc:chgData name="Sarasin, Elise" userId="051ede2b-3008-44c0-bb19-c9bb04b8c5c9" providerId="ADAL" clId="{B1C8AA0B-95E9-462A-8050-07043D891B52}" dt="2024-03-26T18:22:00.178" v="16" actId="47"/>
        <pc:sldMkLst>
          <pc:docMk/>
          <pc:sldMk cId="82712566" sldId="1534"/>
        </pc:sldMkLst>
        <pc:spChg chg="mod">
          <ac:chgData name="Sarasin, Elise" userId="051ede2b-3008-44c0-bb19-c9bb04b8c5c9" providerId="ADAL" clId="{B1C8AA0B-95E9-462A-8050-07043D891B52}" dt="2024-03-26T18:21:47.168" v="15" actId="1076"/>
          <ac:spMkLst>
            <pc:docMk/>
            <pc:sldMk cId="82712566" sldId="1534"/>
            <ac:spMk id="3" creationId="{B6ED67AE-61E0-BF6F-BB92-9B2FCA9664F0}"/>
          </ac:spMkLst>
        </pc:spChg>
      </pc:sldChg>
      <pc:sldChg chg="add">
        <pc:chgData name="Sarasin, Elise" userId="051ede2b-3008-44c0-bb19-c9bb04b8c5c9" providerId="ADAL" clId="{B1C8AA0B-95E9-462A-8050-07043D891B52}" dt="2024-04-02T13:15:55.380" v="96"/>
        <pc:sldMkLst>
          <pc:docMk/>
          <pc:sldMk cId="2736001757" sldId="1552"/>
        </pc:sldMkLst>
      </pc:sldChg>
      <pc:sldChg chg="delSp modSp add del mod">
        <pc:chgData name="Sarasin, Elise" userId="051ede2b-3008-44c0-bb19-c9bb04b8c5c9" providerId="ADAL" clId="{B1C8AA0B-95E9-462A-8050-07043D891B52}" dt="2024-04-02T14:01:06.042" v="371" actId="47"/>
        <pc:sldMkLst>
          <pc:docMk/>
          <pc:sldMk cId="3191071371" sldId="1553"/>
        </pc:sldMkLst>
        <pc:spChg chg="del">
          <ac:chgData name="Sarasin, Elise" userId="051ede2b-3008-44c0-bb19-c9bb04b8c5c9" providerId="ADAL" clId="{B1C8AA0B-95E9-462A-8050-07043D891B52}" dt="2024-04-02T13:23:44.522" v="171" actId="478"/>
          <ac:spMkLst>
            <pc:docMk/>
            <pc:sldMk cId="3191071371" sldId="1553"/>
            <ac:spMk id="3" creationId="{9CE2A75C-F7A3-9D68-85F0-EFC34925C044}"/>
          </ac:spMkLst>
        </pc:spChg>
        <pc:graphicFrameChg chg="mod modGraphic">
          <ac:chgData name="Sarasin, Elise" userId="051ede2b-3008-44c0-bb19-c9bb04b8c5c9" providerId="ADAL" clId="{B1C8AA0B-95E9-462A-8050-07043D891B52}" dt="2024-04-02T13:36:06.260" v="179"/>
          <ac:graphicFrameMkLst>
            <pc:docMk/>
            <pc:sldMk cId="3191071371" sldId="1553"/>
            <ac:graphicFrameMk id="5" creationId="{C3FD35C0-89F5-3E73-91B8-5352278A1DF9}"/>
          </ac:graphicFrameMkLst>
        </pc:graphicFrameChg>
      </pc:sldChg>
      <pc:sldChg chg="add">
        <pc:chgData name="Sarasin, Elise" userId="051ede2b-3008-44c0-bb19-c9bb04b8c5c9" providerId="ADAL" clId="{B1C8AA0B-95E9-462A-8050-07043D891B52}" dt="2024-04-02T13:17:03.993" v="101"/>
        <pc:sldMkLst>
          <pc:docMk/>
          <pc:sldMk cId="1755487463" sldId="1555"/>
        </pc:sldMkLst>
      </pc:sldChg>
      <pc:sldChg chg="add">
        <pc:chgData name="Sarasin, Elise" userId="051ede2b-3008-44c0-bb19-c9bb04b8c5c9" providerId="ADAL" clId="{B1C8AA0B-95E9-462A-8050-07043D891B52}" dt="2024-04-02T14:01:03.944" v="370"/>
        <pc:sldMkLst>
          <pc:docMk/>
          <pc:sldMk cId="2888526886" sldId="1556"/>
        </pc:sldMkLst>
      </pc:sldChg>
      <pc:sldChg chg="del">
        <pc:chgData name="Sarasin, Elise" userId="051ede2b-3008-44c0-bb19-c9bb04b8c5c9" providerId="ADAL" clId="{B1C8AA0B-95E9-462A-8050-07043D891B52}" dt="2024-03-26T18:22:01.469" v="17" actId="47"/>
        <pc:sldMkLst>
          <pc:docMk/>
          <pc:sldMk cId="3986542513" sldId="1605"/>
        </pc:sldMkLst>
      </pc:sldChg>
      <pc:sldChg chg="del">
        <pc:chgData name="Sarasin, Elise" userId="051ede2b-3008-44c0-bb19-c9bb04b8c5c9" providerId="ADAL" clId="{B1C8AA0B-95E9-462A-8050-07043D891B52}" dt="2024-03-26T18:22:04.116" v="18" actId="47"/>
        <pc:sldMkLst>
          <pc:docMk/>
          <pc:sldMk cId="1278930516" sldId="1607"/>
        </pc:sldMkLst>
      </pc:sldChg>
      <pc:sldChg chg="del">
        <pc:chgData name="Sarasin, Elise" userId="051ede2b-3008-44c0-bb19-c9bb04b8c5c9" providerId="ADAL" clId="{B1C8AA0B-95E9-462A-8050-07043D891B52}" dt="2024-03-26T18:22:05.161" v="19" actId="47"/>
        <pc:sldMkLst>
          <pc:docMk/>
          <pc:sldMk cId="2364375846" sldId="1608"/>
        </pc:sldMkLst>
      </pc:sldChg>
      <pc:sldChg chg="addSp delSp mod">
        <pc:chgData name="Sarasin, Elise" userId="051ede2b-3008-44c0-bb19-c9bb04b8c5c9" providerId="ADAL" clId="{B1C8AA0B-95E9-462A-8050-07043D891B52}" dt="2024-03-26T18:24:24.451" v="26" actId="478"/>
        <pc:sldMkLst>
          <pc:docMk/>
          <pc:sldMk cId="4124991869" sldId="1620"/>
        </pc:sldMkLst>
        <pc:picChg chg="add del">
          <ac:chgData name="Sarasin, Elise" userId="051ede2b-3008-44c0-bb19-c9bb04b8c5c9" providerId="ADAL" clId="{B1C8AA0B-95E9-462A-8050-07043D891B52}" dt="2024-03-26T18:24:24.451" v="26" actId="478"/>
          <ac:picMkLst>
            <pc:docMk/>
            <pc:sldMk cId="4124991869" sldId="1620"/>
            <ac:picMk id="3" creationId="{5BF4BC29-3A91-F257-4687-FC0B88A08946}"/>
          </ac:picMkLst>
        </pc:picChg>
      </pc:sldChg>
      <pc:sldChg chg="del">
        <pc:chgData name="Sarasin, Elise" userId="051ede2b-3008-44c0-bb19-c9bb04b8c5c9" providerId="ADAL" clId="{B1C8AA0B-95E9-462A-8050-07043D891B52}" dt="2024-03-26T18:22:13.643" v="21" actId="47"/>
        <pc:sldMkLst>
          <pc:docMk/>
          <pc:sldMk cId="694006738" sldId="1639"/>
        </pc:sldMkLst>
      </pc:sldChg>
      <pc:sldChg chg="del">
        <pc:chgData name="Sarasin, Elise" userId="051ede2b-3008-44c0-bb19-c9bb04b8c5c9" providerId="ADAL" clId="{B1C8AA0B-95E9-462A-8050-07043D891B52}" dt="2024-03-26T18:22:11.931" v="20" actId="47"/>
        <pc:sldMkLst>
          <pc:docMk/>
          <pc:sldMk cId="1402203768" sldId="1640"/>
        </pc:sldMkLst>
      </pc:sldChg>
      <pc:sldChg chg="modSp mod">
        <pc:chgData name="Sarasin, Elise" userId="051ede2b-3008-44c0-bb19-c9bb04b8c5c9" providerId="ADAL" clId="{B1C8AA0B-95E9-462A-8050-07043D891B52}" dt="2024-03-26T13:45:16.494" v="1" actId="20577"/>
        <pc:sldMkLst>
          <pc:docMk/>
          <pc:sldMk cId="3830091043" sldId="1642"/>
        </pc:sldMkLst>
        <pc:spChg chg="mod">
          <ac:chgData name="Sarasin, Elise" userId="051ede2b-3008-44c0-bb19-c9bb04b8c5c9" providerId="ADAL" clId="{B1C8AA0B-95E9-462A-8050-07043D891B52}" dt="2024-03-26T13:45:16.494" v="1" actId="20577"/>
          <ac:spMkLst>
            <pc:docMk/>
            <pc:sldMk cId="3830091043" sldId="1642"/>
            <ac:spMk id="6" creationId="{00000000-0000-0000-0000-000000000000}"/>
          </ac:spMkLst>
        </pc:spChg>
      </pc:sldChg>
      <pc:sldChg chg="del">
        <pc:chgData name="Sarasin, Elise" userId="051ede2b-3008-44c0-bb19-c9bb04b8c5c9" providerId="ADAL" clId="{B1C8AA0B-95E9-462A-8050-07043D891B52}" dt="2024-04-02T13:15:41.441" v="94" actId="47"/>
        <pc:sldMkLst>
          <pc:docMk/>
          <pc:sldMk cId="962499546" sldId="1746"/>
        </pc:sldMkLst>
      </pc:sldChg>
      <pc:sldChg chg="addSp delSp modSp mod">
        <pc:chgData name="Sarasin, Elise" userId="051ede2b-3008-44c0-bb19-c9bb04b8c5c9" providerId="ADAL" clId="{B1C8AA0B-95E9-462A-8050-07043D891B52}" dt="2024-03-26T18:28:32.094" v="61" actId="207"/>
        <pc:sldMkLst>
          <pc:docMk/>
          <pc:sldMk cId="2752998010" sldId="1762"/>
        </pc:sldMkLst>
        <pc:spChg chg="del mod">
          <ac:chgData name="Sarasin, Elise" userId="051ede2b-3008-44c0-bb19-c9bb04b8c5c9" providerId="ADAL" clId="{B1C8AA0B-95E9-462A-8050-07043D891B52}" dt="2024-03-26T18:24:31.411" v="28" actId="478"/>
          <ac:spMkLst>
            <pc:docMk/>
            <pc:sldMk cId="2752998010" sldId="1762"/>
            <ac:spMk id="3" creationId="{82601D9B-35EA-CE81-F596-25671C9D3E5C}"/>
          </ac:spMkLst>
        </pc:spChg>
        <pc:spChg chg="mod">
          <ac:chgData name="Sarasin, Elise" userId="051ede2b-3008-44c0-bb19-c9bb04b8c5c9" providerId="ADAL" clId="{B1C8AA0B-95E9-462A-8050-07043D891B52}" dt="2024-03-26T18:28:32.094" v="61" actId="207"/>
          <ac:spMkLst>
            <pc:docMk/>
            <pc:sldMk cId="2752998010" sldId="1762"/>
            <ac:spMk id="11" creationId="{60DD564F-55AA-4D8F-B0FD-95402464FF48}"/>
          </ac:spMkLst>
        </pc:spChg>
        <pc:spChg chg="add mod">
          <ac:chgData name="Sarasin, Elise" userId="051ede2b-3008-44c0-bb19-c9bb04b8c5c9" providerId="ADAL" clId="{B1C8AA0B-95E9-462A-8050-07043D891B52}" dt="2024-03-26T18:28:23.593" v="58" actId="1076"/>
          <ac:spMkLst>
            <pc:docMk/>
            <pc:sldMk cId="2752998010" sldId="1762"/>
            <ac:spMk id="13" creationId="{337A8761-4DDE-FC60-CE73-1A69A920B272}"/>
          </ac:spMkLst>
        </pc:spChg>
        <pc:picChg chg="mod ord modCrop">
          <ac:chgData name="Sarasin, Elise" userId="051ede2b-3008-44c0-bb19-c9bb04b8c5c9" providerId="ADAL" clId="{B1C8AA0B-95E9-462A-8050-07043D891B52}" dt="2024-03-26T18:27:14.422" v="49" actId="14100"/>
          <ac:picMkLst>
            <pc:docMk/>
            <pc:sldMk cId="2752998010" sldId="1762"/>
            <ac:picMk id="5" creationId="{6CF7EC8A-91F0-42DD-85C3-B9FCDDBB1D2E}"/>
          </ac:picMkLst>
        </pc:picChg>
        <pc:picChg chg="add mod ord modCrop">
          <ac:chgData name="Sarasin, Elise" userId="051ede2b-3008-44c0-bb19-c9bb04b8c5c9" providerId="ADAL" clId="{B1C8AA0B-95E9-462A-8050-07043D891B52}" dt="2024-03-26T18:27:18.281" v="50" actId="167"/>
          <ac:picMkLst>
            <pc:docMk/>
            <pc:sldMk cId="2752998010" sldId="1762"/>
            <ac:picMk id="7" creationId="{0F9B9FBD-1EB8-4333-ABFB-598ADF718F78}"/>
          </ac:picMkLst>
        </pc:picChg>
        <pc:picChg chg="mod">
          <ac:chgData name="Sarasin, Elise" userId="051ede2b-3008-44c0-bb19-c9bb04b8c5c9" providerId="ADAL" clId="{B1C8AA0B-95E9-462A-8050-07043D891B52}" dt="2024-03-26T18:27:31.777" v="53" actId="1076"/>
          <ac:picMkLst>
            <pc:docMk/>
            <pc:sldMk cId="2752998010" sldId="1762"/>
            <ac:picMk id="12" creationId="{F37A77EB-735C-45E2-8306-6D33119E5EF8}"/>
          </ac:picMkLst>
        </pc:picChg>
      </pc:sldChg>
      <pc:sldChg chg="del">
        <pc:chgData name="Sarasin, Elise" userId="051ede2b-3008-44c0-bb19-c9bb04b8c5c9" providerId="ADAL" clId="{B1C8AA0B-95E9-462A-8050-07043D891B52}" dt="2024-03-26T18:15:15.249" v="9" actId="47"/>
        <pc:sldMkLst>
          <pc:docMk/>
          <pc:sldMk cId="3926885716" sldId="1780"/>
        </pc:sldMkLst>
      </pc:sldChg>
      <pc:sldChg chg="del">
        <pc:chgData name="Sarasin, Elise" userId="051ede2b-3008-44c0-bb19-c9bb04b8c5c9" providerId="ADAL" clId="{B1C8AA0B-95E9-462A-8050-07043D891B52}" dt="2024-04-02T13:17:09.479" v="102" actId="47"/>
        <pc:sldMkLst>
          <pc:docMk/>
          <pc:sldMk cId="979904715" sldId="1784"/>
        </pc:sldMkLst>
      </pc:sldChg>
      <pc:sldChg chg="addSp delSp modSp mod">
        <pc:chgData name="Sarasin, Elise" userId="051ede2b-3008-44c0-bb19-c9bb04b8c5c9" providerId="ADAL" clId="{B1C8AA0B-95E9-462A-8050-07043D891B52}" dt="2024-04-02T13:58:12.751" v="369" actId="14100"/>
        <pc:sldMkLst>
          <pc:docMk/>
          <pc:sldMk cId="2462016796" sldId="1785"/>
        </pc:sldMkLst>
        <pc:spChg chg="del mod">
          <ac:chgData name="Sarasin, Elise" userId="051ede2b-3008-44c0-bb19-c9bb04b8c5c9" providerId="ADAL" clId="{B1C8AA0B-95E9-462A-8050-07043D891B52}" dt="2024-04-02T13:16:48.097" v="100" actId="478"/>
          <ac:spMkLst>
            <pc:docMk/>
            <pc:sldMk cId="2462016796" sldId="1785"/>
            <ac:spMk id="3" creationId="{7ED61990-4116-ABFC-8862-6EFEFFD4418A}"/>
          </ac:spMkLst>
        </pc:spChg>
        <pc:spChg chg="add mod">
          <ac:chgData name="Sarasin, Elise" userId="051ede2b-3008-44c0-bb19-c9bb04b8c5c9" providerId="ADAL" clId="{B1C8AA0B-95E9-462A-8050-07043D891B52}" dt="2024-04-02T13:58:12.751" v="369" actId="14100"/>
          <ac:spMkLst>
            <pc:docMk/>
            <pc:sldMk cId="2462016796" sldId="1785"/>
            <ac:spMk id="4" creationId="{FA44D01F-4182-66D7-FC37-6F494A589853}"/>
          </ac:spMkLst>
        </pc:spChg>
        <pc:spChg chg="del mod">
          <ac:chgData name="Sarasin, Elise" userId="051ede2b-3008-44c0-bb19-c9bb04b8c5c9" providerId="ADAL" clId="{B1C8AA0B-95E9-462A-8050-07043D891B52}" dt="2024-04-02T13:57:58.167" v="365" actId="478"/>
          <ac:spMkLst>
            <pc:docMk/>
            <pc:sldMk cId="2462016796" sldId="1785"/>
            <ac:spMk id="6" creationId="{3D603643-A4C6-D8D3-4C10-CB8F8A9EEBD1}"/>
          </ac:spMkLst>
        </pc:spChg>
        <pc:picChg chg="mod">
          <ac:chgData name="Sarasin, Elise" userId="051ede2b-3008-44c0-bb19-c9bb04b8c5c9" providerId="ADAL" clId="{B1C8AA0B-95E9-462A-8050-07043D891B52}" dt="2024-04-02T13:16:45.974" v="99" actId="14826"/>
          <ac:picMkLst>
            <pc:docMk/>
            <pc:sldMk cId="2462016796" sldId="1785"/>
            <ac:picMk id="7" creationId="{253277DE-6EA8-05A0-8776-9FB5F6BB83C2}"/>
          </ac:picMkLst>
        </pc:picChg>
      </pc:sldChg>
      <pc:sldChg chg="del">
        <pc:chgData name="Sarasin, Elise" userId="051ede2b-3008-44c0-bb19-c9bb04b8c5c9" providerId="ADAL" clId="{B1C8AA0B-95E9-462A-8050-07043D891B52}" dt="2024-03-26T18:29:18.131" v="85" actId="47"/>
        <pc:sldMkLst>
          <pc:docMk/>
          <pc:sldMk cId="3079518499" sldId="1799"/>
        </pc:sldMkLst>
      </pc:sldChg>
      <pc:sldChg chg="del">
        <pc:chgData name="Sarasin, Elise" userId="051ede2b-3008-44c0-bb19-c9bb04b8c5c9" providerId="ADAL" clId="{B1C8AA0B-95E9-462A-8050-07043D891B52}" dt="2024-03-26T18:29:26.816" v="88" actId="47"/>
        <pc:sldMkLst>
          <pc:docMk/>
          <pc:sldMk cId="1944267650" sldId="1800"/>
        </pc:sldMkLst>
      </pc:sldChg>
      <pc:sldChg chg="del">
        <pc:chgData name="Sarasin, Elise" userId="051ede2b-3008-44c0-bb19-c9bb04b8c5c9" providerId="ADAL" clId="{B1C8AA0B-95E9-462A-8050-07043D891B52}" dt="2024-03-26T18:29:36.240" v="89" actId="47"/>
        <pc:sldMkLst>
          <pc:docMk/>
          <pc:sldMk cId="3528298848" sldId="1817"/>
        </pc:sldMkLst>
      </pc:sldChg>
      <pc:sldChg chg="del">
        <pc:chgData name="Sarasin, Elise" userId="051ede2b-3008-44c0-bb19-c9bb04b8c5c9" providerId="ADAL" clId="{B1C8AA0B-95E9-462A-8050-07043D891B52}" dt="2024-03-26T18:29:38.786" v="90" actId="47"/>
        <pc:sldMkLst>
          <pc:docMk/>
          <pc:sldMk cId="3083009519" sldId="1818"/>
        </pc:sldMkLst>
      </pc:sldChg>
      <pc:sldChg chg="del mod modShow">
        <pc:chgData name="Sarasin, Elise" userId="051ede2b-3008-44c0-bb19-c9bb04b8c5c9" providerId="ADAL" clId="{B1C8AA0B-95E9-462A-8050-07043D891B52}" dt="2024-03-26T18:29:16.724" v="84" actId="47"/>
        <pc:sldMkLst>
          <pc:docMk/>
          <pc:sldMk cId="651940277" sldId="1831"/>
        </pc:sldMkLst>
      </pc:sldChg>
      <pc:sldChg chg="del">
        <pc:chgData name="Sarasin, Elise" userId="051ede2b-3008-44c0-bb19-c9bb04b8c5c9" providerId="ADAL" clId="{B1C8AA0B-95E9-462A-8050-07043D891B52}" dt="2024-03-26T18:29:19.550" v="86" actId="47"/>
        <pc:sldMkLst>
          <pc:docMk/>
          <pc:sldMk cId="1252396288" sldId="1832"/>
        </pc:sldMkLst>
      </pc:sldChg>
      <pc:sldChg chg="del">
        <pc:chgData name="Sarasin, Elise" userId="051ede2b-3008-44c0-bb19-c9bb04b8c5c9" providerId="ADAL" clId="{B1C8AA0B-95E9-462A-8050-07043D891B52}" dt="2024-03-26T18:29:25.898" v="87" actId="47"/>
        <pc:sldMkLst>
          <pc:docMk/>
          <pc:sldMk cId="1327108349" sldId="1833"/>
        </pc:sldMkLst>
      </pc:sldChg>
      <pc:sldChg chg="del">
        <pc:chgData name="Sarasin, Elise" userId="051ede2b-3008-44c0-bb19-c9bb04b8c5c9" providerId="ADAL" clId="{B1C8AA0B-95E9-462A-8050-07043D891B52}" dt="2024-03-26T18:29:39.874" v="91" actId="47"/>
        <pc:sldMkLst>
          <pc:docMk/>
          <pc:sldMk cId="4189100798" sldId="1834"/>
        </pc:sldMkLst>
      </pc:sldChg>
      <pc:sldChg chg="del">
        <pc:chgData name="Sarasin, Elise" userId="051ede2b-3008-44c0-bb19-c9bb04b8c5c9" providerId="ADAL" clId="{B1C8AA0B-95E9-462A-8050-07043D891B52}" dt="2024-03-26T18:15:05.671" v="8" actId="47"/>
        <pc:sldMkLst>
          <pc:docMk/>
          <pc:sldMk cId="4012580960" sldId="1842"/>
        </pc:sldMkLst>
      </pc:sldChg>
      <pc:sldChg chg="del">
        <pc:chgData name="Sarasin, Elise" userId="051ede2b-3008-44c0-bb19-c9bb04b8c5c9" providerId="ADAL" clId="{B1C8AA0B-95E9-462A-8050-07043D891B52}" dt="2024-04-02T13:18:05.143" v="107" actId="47"/>
        <pc:sldMkLst>
          <pc:docMk/>
          <pc:sldMk cId="2287859548" sldId="1843"/>
        </pc:sldMkLst>
      </pc:sldChg>
      <pc:sldChg chg="del">
        <pc:chgData name="Sarasin, Elise" userId="051ede2b-3008-44c0-bb19-c9bb04b8c5c9" providerId="ADAL" clId="{B1C8AA0B-95E9-462A-8050-07043D891B52}" dt="2024-04-02T13:15:39.538" v="93" actId="47"/>
        <pc:sldMkLst>
          <pc:docMk/>
          <pc:sldMk cId="3855799363" sldId="1844"/>
        </pc:sldMkLst>
      </pc:sldChg>
      <pc:sldChg chg="del">
        <pc:chgData name="Sarasin, Elise" userId="051ede2b-3008-44c0-bb19-c9bb04b8c5c9" providerId="ADAL" clId="{B1C8AA0B-95E9-462A-8050-07043D891B52}" dt="2024-04-02T13:15:45.204" v="95" actId="47"/>
        <pc:sldMkLst>
          <pc:docMk/>
          <pc:sldMk cId="3804802673" sldId="1845"/>
        </pc:sldMkLst>
      </pc:sldChg>
      <pc:sldChg chg="modSp del mod">
        <pc:chgData name="Sarasin, Elise" userId="051ede2b-3008-44c0-bb19-c9bb04b8c5c9" providerId="ADAL" clId="{B1C8AA0B-95E9-462A-8050-07043D891B52}" dt="2024-04-02T13:22:19.448" v="157" actId="47"/>
        <pc:sldMkLst>
          <pc:docMk/>
          <pc:sldMk cId="1367704684" sldId="1847"/>
        </pc:sldMkLst>
        <pc:spChg chg="mod">
          <ac:chgData name="Sarasin, Elise" userId="051ede2b-3008-44c0-bb19-c9bb04b8c5c9" providerId="ADAL" clId="{B1C8AA0B-95E9-462A-8050-07043D891B52}" dt="2024-04-02T13:20:24.397" v="155" actId="1076"/>
          <ac:spMkLst>
            <pc:docMk/>
            <pc:sldMk cId="1367704684" sldId="1847"/>
            <ac:spMk id="3" creationId="{9D34908E-84B9-8C0C-5D03-CC3166D959BA}"/>
          </ac:spMkLst>
        </pc:spChg>
      </pc:sldChg>
      <pc:sldChg chg="modSp mod">
        <pc:chgData name="Sarasin, Elise" userId="051ede2b-3008-44c0-bb19-c9bb04b8c5c9" providerId="ADAL" clId="{B1C8AA0B-95E9-462A-8050-07043D891B52}" dt="2024-03-26T18:14:54.924" v="7" actId="1076"/>
        <pc:sldMkLst>
          <pc:docMk/>
          <pc:sldMk cId="295473230" sldId="1856"/>
        </pc:sldMkLst>
        <pc:picChg chg="mod modCrop">
          <ac:chgData name="Sarasin, Elise" userId="051ede2b-3008-44c0-bb19-c9bb04b8c5c9" providerId="ADAL" clId="{B1C8AA0B-95E9-462A-8050-07043D891B52}" dt="2024-03-26T18:14:54.924" v="7" actId="1076"/>
          <ac:picMkLst>
            <pc:docMk/>
            <pc:sldMk cId="295473230" sldId="1856"/>
            <ac:picMk id="5" creationId="{8BF59313-D841-5819-2198-4DA5DF081C9B}"/>
          </ac:picMkLst>
        </pc:picChg>
      </pc:sldChg>
      <pc:sldChg chg="modNotesTx">
        <pc:chgData name="Sarasin, Elise" userId="051ede2b-3008-44c0-bb19-c9bb04b8c5c9" providerId="ADAL" clId="{B1C8AA0B-95E9-462A-8050-07043D891B52}" dt="2024-03-26T13:45:41.431" v="3" actId="20577"/>
        <pc:sldMkLst>
          <pc:docMk/>
          <pc:sldMk cId="1895628873" sldId="1857"/>
        </pc:sldMkLst>
      </pc:sldChg>
      <pc:sldChg chg="add">
        <pc:chgData name="Sarasin, Elise" userId="051ede2b-3008-44c0-bb19-c9bb04b8c5c9" providerId="ADAL" clId="{B1C8AA0B-95E9-462A-8050-07043D891B52}" dt="2024-03-26T18:20:48.645" v="11"/>
        <pc:sldMkLst>
          <pc:docMk/>
          <pc:sldMk cId="3301402973" sldId="1895"/>
        </pc:sldMkLst>
      </pc:sldChg>
      <pc:sldChg chg="add">
        <pc:chgData name="Sarasin, Elise" userId="051ede2b-3008-44c0-bb19-c9bb04b8c5c9" providerId="ADAL" clId="{B1C8AA0B-95E9-462A-8050-07043D891B52}" dt="2024-03-26T18:20:48.645" v="11"/>
        <pc:sldMkLst>
          <pc:docMk/>
          <pc:sldMk cId="4015494632" sldId="1896"/>
        </pc:sldMkLst>
      </pc:sldChg>
      <pc:sldChg chg="add">
        <pc:chgData name="Sarasin, Elise" userId="051ede2b-3008-44c0-bb19-c9bb04b8c5c9" providerId="ADAL" clId="{B1C8AA0B-95E9-462A-8050-07043D891B52}" dt="2024-03-26T18:20:48.645" v="11"/>
        <pc:sldMkLst>
          <pc:docMk/>
          <pc:sldMk cId="4285993367" sldId="1897"/>
        </pc:sldMkLst>
      </pc:sldChg>
      <pc:sldChg chg="add">
        <pc:chgData name="Sarasin, Elise" userId="051ede2b-3008-44c0-bb19-c9bb04b8c5c9" providerId="ADAL" clId="{B1C8AA0B-95E9-462A-8050-07043D891B52}" dt="2024-03-26T18:20:48.645" v="11"/>
        <pc:sldMkLst>
          <pc:docMk/>
          <pc:sldMk cId="1757894952" sldId="1898"/>
        </pc:sldMkLst>
      </pc:sldChg>
      <pc:sldChg chg="add mod modShow">
        <pc:chgData name="Sarasin, Elise" userId="051ede2b-3008-44c0-bb19-c9bb04b8c5c9" providerId="ADAL" clId="{B1C8AA0B-95E9-462A-8050-07043D891B52}" dt="2024-03-26T18:21:37.947" v="14" actId="729"/>
        <pc:sldMkLst>
          <pc:docMk/>
          <pc:sldMk cId="2645754338" sldId="1899"/>
        </pc:sldMkLst>
      </pc:sldChg>
      <pc:sldChg chg="addSp delSp modSp new mod modClrScheme chgLayout">
        <pc:chgData name="Sarasin, Elise" userId="051ede2b-3008-44c0-bb19-c9bb04b8c5c9" providerId="ADAL" clId="{B1C8AA0B-95E9-462A-8050-07043D891B52}" dt="2024-04-02T13:36:15.747" v="181" actId="20577"/>
        <pc:sldMkLst>
          <pc:docMk/>
          <pc:sldMk cId="206743234" sldId="1900"/>
        </pc:sldMkLst>
        <pc:spChg chg="mod ord">
          <ac:chgData name="Sarasin, Elise" userId="051ede2b-3008-44c0-bb19-c9bb04b8c5c9" providerId="ADAL" clId="{B1C8AA0B-95E9-462A-8050-07043D891B52}" dt="2024-04-02T13:19:19.626" v="149" actId="700"/>
          <ac:spMkLst>
            <pc:docMk/>
            <pc:sldMk cId="206743234" sldId="1900"/>
            <ac:spMk id="2" creationId="{B075A55B-873D-4434-75EC-50AE61CFAB99}"/>
          </ac:spMkLst>
        </pc:spChg>
        <pc:spChg chg="del">
          <ac:chgData name="Sarasin, Elise" userId="051ede2b-3008-44c0-bb19-c9bb04b8c5c9" providerId="ADAL" clId="{B1C8AA0B-95E9-462A-8050-07043D891B52}" dt="2024-04-02T13:18:30.877" v="109" actId="931"/>
          <ac:spMkLst>
            <pc:docMk/>
            <pc:sldMk cId="206743234" sldId="1900"/>
            <ac:spMk id="3" creationId="{F86A153E-8A8F-3B91-E15C-C7B065A54B21}"/>
          </ac:spMkLst>
        </pc:spChg>
        <pc:spChg chg="add mod ord">
          <ac:chgData name="Sarasin, Elise" userId="051ede2b-3008-44c0-bb19-c9bb04b8c5c9" providerId="ADAL" clId="{B1C8AA0B-95E9-462A-8050-07043D891B52}" dt="2024-04-02T13:36:15.747" v="181" actId="20577"/>
          <ac:spMkLst>
            <pc:docMk/>
            <pc:sldMk cId="206743234" sldId="1900"/>
            <ac:spMk id="6" creationId="{2146B157-F629-89D6-3842-956473E43B43}"/>
          </ac:spMkLst>
        </pc:spChg>
        <pc:picChg chg="add mod ord">
          <ac:chgData name="Sarasin, Elise" userId="051ede2b-3008-44c0-bb19-c9bb04b8c5c9" providerId="ADAL" clId="{B1C8AA0B-95E9-462A-8050-07043D891B52}" dt="2024-04-02T13:19:36.173" v="152" actId="1076"/>
          <ac:picMkLst>
            <pc:docMk/>
            <pc:sldMk cId="206743234" sldId="1900"/>
            <ac:picMk id="5" creationId="{355C98CD-FDE0-8A1C-1A4F-D52F95CDD819}"/>
          </ac:picMkLst>
        </pc:picChg>
      </pc:sldChg>
      <pc:sldChg chg="add del">
        <pc:chgData name="Sarasin, Elise" userId="051ede2b-3008-44c0-bb19-c9bb04b8c5c9" providerId="ADAL" clId="{B1C8AA0B-95E9-462A-8050-07043D891B52}" dt="2024-03-26T18:21:35.918" v="13" actId="47"/>
        <pc:sldMkLst>
          <pc:docMk/>
          <pc:sldMk cId="2072560164" sldId="1900"/>
        </pc:sldMkLst>
      </pc:sldChg>
      <pc:sldChg chg="add del">
        <pc:chgData name="Sarasin, Elise" userId="051ede2b-3008-44c0-bb19-c9bb04b8c5c9" providerId="ADAL" clId="{B1C8AA0B-95E9-462A-8050-07043D891B52}" dt="2024-03-26T18:27:41.670" v="54" actId="47"/>
        <pc:sldMkLst>
          <pc:docMk/>
          <pc:sldMk cId="3310300635" sldId="1900"/>
        </pc:sldMkLst>
      </pc:sldChg>
      <pc:sldChg chg="add del">
        <pc:chgData name="Sarasin, Elise" userId="051ede2b-3008-44c0-bb19-c9bb04b8c5c9" providerId="ADAL" clId="{B1C8AA0B-95E9-462A-8050-07043D891B52}" dt="2024-03-26T18:21:34.310" v="12" actId="47"/>
        <pc:sldMkLst>
          <pc:docMk/>
          <pc:sldMk cId="3773308958" sldId="1901"/>
        </pc:sldMkLst>
      </pc:sldChg>
      <pc:sldMasterChg chg="del delSldLayout">
        <pc:chgData name="Sarasin, Elise" userId="051ede2b-3008-44c0-bb19-c9bb04b8c5c9" providerId="ADAL" clId="{B1C8AA0B-95E9-462A-8050-07043D891B52}" dt="2024-04-02T13:22:19.448" v="157" actId="47"/>
        <pc:sldMasterMkLst>
          <pc:docMk/>
          <pc:sldMasterMk cId="3272070905" sldId="2147483740"/>
        </pc:sldMasterMkLst>
        <pc:sldLayoutChg chg="del">
          <pc:chgData name="Sarasin, Elise" userId="051ede2b-3008-44c0-bb19-c9bb04b8c5c9" providerId="ADAL" clId="{B1C8AA0B-95E9-462A-8050-07043D891B52}" dt="2024-04-02T13:22:19.448" v="157" actId="47"/>
          <pc:sldLayoutMkLst>
            <pc:docMk/>
            <pc:sldMasterMk cId="3272070905" sldId="2147483740"/>
            <pc:sldLayoutMk cId="207708167" sldId="2147483741"/>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1049039654" sldId="2147483742"/>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393751809" sldId="2147483743"/>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75848104" sldId="2147483744"/>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817807292" sldId="2147483745"/>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887464816" sldId="2147483746"/>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1732079307" sldId="2147483747"/>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709910794" sldId="2147483748"/>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691709534" sldId="2147483749"/>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708351813" sldId="2147483750"/>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3908126651" sldId="2147483751"/>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570589777" sldId="2147483752"/>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430356354" sldId="2147483753"/>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1079346228" sldId="2147483754"/>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3032224961" sldId="2147483755"/>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088370562" sldId="2147483756"/>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796755435" sldId="2147483757"/>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488653125" sldId="2147483758"/>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1357773657" sldId="2147483759"/>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767770628" sldId="2147483760"/>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390308558" sldId="2147483761"/>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3612913733" sldId="2147483762"/>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3701777158" sldId="2147483763"/>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247626661" sldId="2147483764"/>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3933912675" sldId="2147483765"/>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169973169" sldId="2147483766"/>
          </pc:sldLayoutMkLst>
        </pc:sldLayoutChg>
        <pc:sldLayoutChg chg="del">
          <pc:chgData name="Sarasin, Elise" userId="051ede2b-3008-44c0-bb19-c9bb04b8c5c9" providerId="ADAL" clId="{B1C8AA0B-95E9-462A-8050-07043D891B52}" dt="2024-04-02T13:22:19.448" v="157" actId="47"/>
          <pc:sldLayoutMkLst>
            <pc:docMk/>
            <pc:sldMasterMk cId="3272070905" sldId="2147483740"/>
            <pc:sldLayoutMk cId="3642924433" sldId="2147483767"/>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6"/>
              <c:layout>
                <c:manualLayout>
                  <c:x val="-1.153644458223582E-3"/>
                  <c:y val="6.094366497800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5A-48ED-84EB-6BE4036FB861}"/>
                </c:ext>
              </c:extLst>
            </c:dLbl>
            <c:dLbl>
              <c:idx val="7"/>
              <c:layout>
                <c:manualLayout>
                  <c:x val="0"/>
                  <c:y val="1.854807194982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5A-48ED-84EB-6BE4036FB861}"/>
                </c:ext>
              </c:extLst>
            </c:dLbl>
            <c:dLbl>
              <c:idx val="8"/>
              <c:layout>
                <c:manualLayout>
                  <c:x val="1.0382800124012067E-2"/>
                  <c:y val="2.6497245642611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5A-48ED-84EB-6BE4036FB8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0.54772727272727273</c:v>
                </c:pt>
                <c:pt idx="1">
                  <c:v>0.64224137931034486</c:v>
                </c:pt>
                <c:pt idx="2">
                  <c:v>0.65090090090090091</c:v>
                </c:pt>
                <c:pt idx="3">
                  <c:v>0.65957446808510634</c:v>
                </c:pt>
                <c:pt idx="4">
                  <c:v>0.66359447004608296</c:v>
                </c:pt>
                <c:pt idx="6">
                  <c:v>0.86839999999999995</c:v>
                </c:pt>
                <c:pt idx="7">
                  <c:v>0.74460000000000004</c:v>
                </c:pt>
                <c:pt idx="8">
                  <c:v>0.72370000000000001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0.29318181818181815</c:v>
                </c:pt>
                <c:pt idx="1">
                  <c:v>0.26508620689655171</c:v>
                </c:pt>
                <c:pt idx="2">
                  <c:v>0.24774774774774774</c:v>
                </c:pt>
                <c:pt idx="3">
                  <c:v>0.23404255319148937</c:v>
                </c:pt>
                <c:pt idx="4">
                  <c:v>0.23732718894009217</c:v>
                </c:pt>
                <c:pt idx="6">
                  <c:v>0.1111</c:v>
                </c:pt>
                <c:pt idx="7">
                  <c:v>0.19570000000000001</c:v>
                </c:pt>
                <c:pt idx="8">
                  <c:v>0.20830000000000001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0.15909090909090909</c:v>
                </c:pt>
                <c:pt idx="1">
                  <c:v>9.2672413793103453E-2</c:v>
                </c:pt>
                <c:pt idx="2">
                  <c:v>0.10135135135135136</c:v>
                </c:pt>
                <c:pt idx="3">
                  <c:v>0.10638297872340426</c:v>
                </c:pt>
                <c:pt idx="4">
                  <c:v>9.9078341013824886E-2</c:v>
                </c:pt>
                <c:pt idx="6">
                  <c:v>2.0500000000000001E-2</c:v>
                </c:pt>
                <c:pt idx="7">
                  <c:v>5.9700000000000003E-2</c:v>
                </c:pt>
                <c:pt idx="8">
                  <c:v>6.8000000000000005E-2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0.64318181818181819</c:v>
                </c:pt>
                <c:pt idx="1">
                  <c:v>0.75862068965517238</c:v>
                </c:pt>
                <c:pt idx="2">
                  <c:v>0.76576576576576572</c:v>
                </c:pt>
                <c:pt idx="3">
                  <c:v>0.78723404255319152</c:v>
                </c:pt>
                <c:pt idx="4">
                  <c:v>0.7695852534562212</c:v>
                </c:pt>
                <c:pt idx="6">
                  <c:v>0.83919999999999995</c:v>
                </c:pt>
                <c:pt idx="7">
                  <c:v>0.73750000000000004</c:v>
                </c:pt>
                <c:pt idx="8">
                  <c:v>0.74780000000000002</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0.2340909090909091</c:v>
                </c:pt>
                <c:pt idx="1">
                  <c:v>0.15086206896551724</c:v>
                </c:pt>
                <c:pt idx="2">
                  <c:v>0.15315315315315314</c:v>
                </c:pt>
                <c:pt idx="3">
                  <c:v>0.1276595744680851</c:v>
                </c:pt>
                <c:pt idx="4">
                  <c:v>0.13594470046082949</c:v>
                </c:pt>
                <c:pt idx="6">
                  <c:v>0.1023</c:v>
                </c:pt>
                <c:pt idx="7">
                  <c:v>0.18140000000000001</c:v>
                </c:pt>
                <c:pt idx="8">
                  <c:v>0.16009999999999999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0.12272727272727273</c:v>
                </c:pt>
                <c:pt idx="1">
                  <c:v>9.0517241379310345E-2</c:v>
                </c:pt>
                <c:pt idx="2">
                  <c:v>8.1081081081081086E-2</c:v>
                </c:pt>
                <c:pt idx="3">
                  <c:v>8.5106382978723402E-2</c:v>
                </c:pt>
                <c:pt idx="4">
                  <c:v>9.4470046082949302E-2</c:v>
                </c:pt>
                <c:pt idx="6">
                  <c:v>5.8500000000000003E-2</c:v>
                </c:pt>
                <c:pt idx="7">
                  <c:v>8.1100000000000005E-2</c:v>
                </c:pt>
                <c:pt idx="8">
                  <c:v>9.2100000000000001E-2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0.71970000000000001</c:v>
                </c:pt>
                <c:pt idx="1">
                  <c:v>0.80330000000000001</c:v>
                </c:pt>
                <c:pt idx="2">
                  <c:v>0.75239999999999996</c:v>
                </c:pt>
                <c:pt idx="3">
                  <c:v>0.8</c:v>
                </c:pt>
                <c:pt idx="4">
                  <c:v>0.81740000000000002</c:v>
                </c:pt>
                <c:pt idx="6">
                  <c:v>0.90429999999999999</c:v>
                </c:pt>
                <c:pt idx="7">
                  <c:v>0.82599999999999996</c:v>
                </c:pt>
                <c:pt idx="8">
                  <c:v>0.80549999999999999</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0.18099999999999999</c:v>
                </c:pt>
                <c:pt idx="1">
                  <c:v>0.14219999999999999</c:v>
                </c:pt>
                <c:pt idx="2">
                  <c:v>0.17299999999999999</c:v>
                </c:pt>
                <c:pt idx="3">
                  <c:v>0.1303</c:v>
                </c:pt>
                <c:pt idx="4">
                  <c:v>0.125</c:v>
                </c:pt>
                <c:pt idx="6">
                  <c:v>7.7600000000000002E-2</c:v>
                </c:pt>
                <c:pt idx="7">
                  <c:v>0.13</c:v>
                </c:pt>
                <c:pt idx="8">
                  <c:v>0.1229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9.9299999999999999E-2</c:v>
                </c:pt>
                <c:pt idx="1">
                  <c:v>5.45E-2</c:v>
                </c:pt>
                <c:pt idx="2">
                  <c:v>7.46E-2</c:v>
                </c:pt>
                <c:pt idx="3">
                  <c:v>6.9699999999999998E-2</c:v>
                </c:pt>
                <c:pt idx="4">
                  <c:v>5.7599999999999998E-2</c:v>
                </c:pt>
                <c:pt idx="6">
                  <c:v>1.8100000000000002E-2</c:v>
                </c:pt>
                <c:pt idx="7">
                  <c:v>4.3999999999999997E-2</c:v>
                </c:pt>
                <c:pt idx="8">
                  <c:v>7.17E-2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0.61170000000000002</c:v>
                </c:pt>
                <c:pt idx="1">
                  <c:v>0.70199999999999996</c:v>
                </c:pt>
                <c:pt idx="2">
                  <c:v>0.82379999999999998</c:v>
                </c:pt>
                <c:pt idx="3">
                  <c:v>0.83299999999999996</c:v>
                </c:pt>
                <c:pt idx="4">
                  <c:v>0.85529999999999995</c:v>
                </c:pt>
                <c:pt idx="6">
                  <c:v>0.86819999999999997</c:v>
                </c:pt>
                <c:pt idx="7">
                  <c:v>0.8155</c:v>
                </c:pt>
                <c:pt idx="8">
                  <c:v>0.83279999999999998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0.17230000000000001</c:v>
                </c:pt>
                <c:pt idx="1">
                  <c:v>0.14219999999999999</c:v>
                </c:pt>
                <c:pt idx="2">
                  <c:v>6.83E-2</c:v>
                </c:pt>
                <c:pt idx="3">
                  <c:v>5.8700000000000002E-2</c:v>
                </c:pt>
                <c:pt idx="4">
                  <c:v>6.5799999999999997E-2</c:v>
                </c:pt>
                <c:pt idx="6">
                  <c:v>7.9399999999999998E-2</c:v>
                </c:pt>
                <c:pt idx="7">
                  <c:v>6.9199999999999998E-2</c:v>
                </c:pt>
                <c:pt idx="8">
                  <c:v>5.8000000000000003E-2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0.21609999999999999</c:v>
                </c:pt>
                <c:pt idx="1">
                  <c:v>0.15579999999999999</c:v>
                </c:pt>
                <c:pt idx="2">
                  <c:v>0.1079</c:v>
                </c:pt>
                <c:pt idx="3">
                  <c:v>0.10829999999999999</c:v>
                </c:pt>
                <c:pt idx="4">
                  <c:v>7.8899999999999998E-2</c:v>
                </c:pt>
                <c:pt idx="6">
                  <c:v>5.2299999999999999E-2</c:v>
                </c:pt>
                <c:pt idx="7">
                  <c:v>0.1153</c:v>
                </c:pt>
                <c:pt idx="8">
                  <c:v>0.10920000000000001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0697497982"/>
          <c:y val="4.03724135715136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0.83</c:v>
                </c:pt>
                <c:pt idx="1">
                  <c:v>0.88400000000000001</c:v>
                </c:pt>
                <c:pt idx="2">
                  <c:v>0.8609</c:v>
                </c:pt>
                <c:pt idx="3">
                  <c:v>0.87980000000000003</c:v>
                </c:pt>
                <c:pt idx="4">
                  <c:v>0.88400000000000001</c:v>
                </c:pt>
                <c:pt idx="6">
                  <c:v>0.91849999999999998</c:v>
                </c:pt>
                <c:pt idx="7">
                  <c:v>0.8679</c:v>
                </c:pt>
                <c:pt idx="8">
                  <c:v>0.87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0.1285</c:v>
                </c:pt>
                <c:pt idx="1">
                  <c:v>8.8400000000000006E-2</c:v>
                </c:pt>
                <c:pt idx="2">
                  <c:v>0.1013</c:v>
                </c:pt>
                <c:pt idx="3">
                  <c:v>9.3200000000000005E-2</c:v>
                </c:pt>
                <c:pt idx="4">
                  <c:v>8.2500000000000004E-2</c:v>
                </c:pt>
                <c:pt idx="6">
                  <c:v>7.4499999999999997E-2</c:v>
                </c:pt>
                <c:pt idx="7">
                  <c:v>0.1017</c:v>
                </c:pt>
                <c:pt idx="8">
                  <c:v>0.1013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4.1500000000000002E-2</c:v>
                </c:pt>
                <c:pt idx="1">
                  <c:v>2.76E-2</c:v>
                </c:pt>
                <c:pt idx="2">
                  <c:v>3.7699999999999997E-2</c:v>
                </c:pt>
                <c:pt idx="3">
                  <c:v>2.7E-2</c:v>
                </c:pt>
                <c:pt idx="4">
                  <c:v>3.3500000000000002E-2</c:v>
                </c:pt>
                <c:pt idx="6">
                  <c:v>6.8999999999999999E-3</c:v>
                </c:pt>
                <c:pt idx="7">
                  <c:v>3.04E-2</c:v>
                </c:pt>
                <c:pt idx="8">
                  <c:v>2.87E-2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0697497982"/>
          <c:y val="4.03724135715136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0.74690000000000001</c:v>
                </c:pt>
                <c:pt idx="1">
                  <c:v>0.78849999999999998</c:v>
                </c:pt>
                <c:pt idx="2">
                  <c:v>0.86719999999999997</c:v>
                </c:pt>
                <c:pt idx="3">
                  <c:v>0.88060000000000005</c:v>
                </c:pt>
                <c:pt idx="4">
                  <c:v>0.89229999999999998</c:v>
                </c:pt>
                <c:pt idx="6">
                  <c:v>0.8891</c:v>
                </c:pt>
                <c:pt idx="7">
                  <c:v>0.83620000000000005</c:v>
                </c:pt>
                <c:pt idx="8">
                  <c:v>0.85229999999999995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0.1227</c:v>
                </c:pt>
                <c:pt idx="1">
                  <c:v>0.1089</c:v>
                </c:pt>
                <c:pt idx="2">
                  <c:v>6.2899999999999998E-2</c:v>
                </c:pt>
                <c:pt idx="3">
                  <c:v>4.7E-2</c:v>
                </c:pt>
                <c:pt idx="4">
                  <c:v>4.19E-2</c:v>
                </c:pt>
                <c:pt idx="6">
                  <c:v>4.7699999999999999E-2</c:v>
                </c:pt>
                <c:pt idx="7">
                  <c:v>6.2100000000000002E-2</c:v>
                </c:pt>
                <c:pt idx="8">
                  <c:v>7.6799999999999993E-2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0.13039999999999999</c:v>
                </c:pt>
                <c:pt idx="1">
                  <c:v>0.1026</c:v>
                </c:pt>
                <c:pt idx="2">
                  <c:v>6.9900000000000004E-2</c:v>
                </c:pt>
                <c:pt idx="3">
                  <c:v>7.2400000000000006E-2</c:v>
                </c:pt>
                <c:pt idx="4">
                  <c:v>6.5799999999999997E-2</c:v>
                </c:pt>
                <c:pt idx="6">
                  <c:v>6.3299999999999995E-2</c:v>
                </c:pt>
                <c:pt idx="7">
                  <c:v>0.1017</c:v>
                </c:pt>
                <c:pt idx="8">
                  <c:v>7.0900000000000005E-2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852C30-0C34-2C42-9BF0-F98A717BE6CC}"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22CD4C9A-41B9-F047-8687-AC97E8A04169}">
      <dgm:prSet phldrT="[Text]"/>
      <dgm:spPr>
        <a:solidFill>
          <a:schemeClr val="accent5"/>
        </a:solidFill>
      </dgm:spPr>
      <dgm:t>
        <a:bodyPr/>
        <a:lstStyle/>
        <a:p>
          <a:r>
            <a:rPr lang="en-US"/>
            <a:t>Individualized Feedback and Coaching</a:t>
          </a:r>
        </a:p>
      </dgm:t>
    </dgm:pt>
    <dgm:pt modelId="{B7A9D2A0-9EEB-B746-BED9-9AD9670AE6B6}" type="parTrans" cxnId="{2BD888B0-BA5A-8446-9FE6-2C260D3FBCBC}">
      <dgm:prSet/>
      <dgm:spPr/>
      <dgm:t>
        <a:bodyPr/>
        <a:lstStyle/>
        <a:p>
          <a:endParaRPr lang="en-US"/>
        </a:p>
      </dgm:t>
    </dgm:pt>
    <dgm:pt modelId="{952BAD38-C691-AB4D-A45E-ABC746F7EBE1}" type="sibTrans" cxnId="{2BD888B0-BA5A-8446-9FE6-2C260D3FBCBC}">
      <dgm:prSet/>
      <dgm:spPr/>
      <dgm:t>
        <a:bodyPr/>
        <a:lstStyle/>
        <a:p>
          <a:endParaRPr lang="en-US"/>
        </a:p>
      </dgm:t>
    </dgm:pt>
    <dgm:pt modelId="{8336A852-1184-9640-8366-DD7B37AB89F8}">
      <dgm:prSet phldrT="[Text]"/>
      <dgm:spPr>
        <a:solidFill>
          <a:schemeClr val="accent5">
            <a:lumMod val="20000"/>
            <a:lumOff val="80000"/>
            <a:alpha val="90000"/>
          </a:schemeClr>
        </a:solidFill>
      </dgm:spPr>
      <dgm:t>
        <a:bodyPr/>
        <a:lstStyle/>
        <a:p>
          <a:r>
            <a:rPr lang="en-US"/>
            <a:t>Data-informed</a:t>
          </a:r>
        </a:p>
      </dgm:t>
    </dgm:pt>
    <dgm:pt modelId="{E491D41E-49AD-8948-9DBA-024683C6E232}" type="parTrans" cxnId="{E5ED436B-629E-374C-B5E0-D847661742B8}">
      <dgm:prSet/>
      <dgm:spPr/>
      <dgm:t>
        <a:bodyPr/>
        <a:lstStyle/>
        <a:p>
          <a:endParaRPr lang="en-US"/>
        </a:p>
      </dgm:t>
    </dgm:pt>
    <dgm:pt modelId="{44C7F5D6-E32D-D34E-8A71-9DDEF25C76EC}" type="sibTrans" cxnId="{E5ED436B-629E-374C-B5E0-D847661742B8}">
      <dgm:prSet/>
      <dgm:spPr/>
      <dgm:t>
        <a:bodyPr/>
        <a:lstStyle/>
        <a:p>
          <a:endParaRPr lang="en-US"/>
        </a:p>
      </dgm:t>
    </dgm:pt>
    <dgm:pt modelId="{960B08EE-E27A-CA4A-A6D5-D605721A3F70}">
      <dgm:prSet phldrT="[Text]"/>
      <dgm:spPr>
        <a:solidFill>
          <a:schemeClr val="accent5">
            <a:lumMod val="20000"/>
            <a:lumOff val="80000"/>
            <a:alpha val="90000"/>
          </a:schemeClr>
        </a:solidFill>
      </dgm:spPr>
      <dgm:t>
        <a:bodyPr/>
        <a:lstStyle/>
        <a:p>
          <a:r>
            <a:rPr lang="en-US"/>
            <a:t>Linked to school-wide plan</a:t>
          </a:r>
        </a:p>
      </dgm:t>
    </dgm:pt>
    <dgm:pt modelId="{7D949B38-A4C3-5748-A003-7D8A542ECC41}" type="parTrans" cxnId="{49144E3B-A00A-9743-8F9A-D45CA4ABA390}">
      <dgm:prSet/>
      <dgm:spPr/>
      <dgm:t>
        <a:bodyPr/>
        <a:lstStyle/>
        <a:p>
          <a:endParaRPr lang="en-US"/>
        </a:p>
      </dgm:t>
    </dgm:pt>
    <dgm:pt modelId="{38EA4D11-5CE4-CE47-8EBE-4407CB1B6A9C}" type="sibTrans" cxnId="{49144E3B-A00A-9743-8F9A-D45CA4ABA390}">
      <dgm:prSet/>
      <dgm:spPr/>
      <dgm:t>
        <a:bodyPr/>
        <a:lstStyle/>
        <a:p>
          <a:endParaRPr lang="en-US"/>
        </a:p>
      </dgm:t>
    </dgm:pt>
    <dgm:pt modelId="{E64B3F2E-7FF0-8D47-BCBA-00B0A9125B09}">
      <dgm:prSet phldrT="[Text]"/>
      <dgm:spPr>
        <a:solidFill>
          <a:schemeClr val="accent5"/>
        </a:solidFill>
      </dgm:spPr>
      <dgm:t>
        <a:bodyPr/>
        <a:lstStyle/>
        <a:p>
          <a:r>
            <a:rPr lang="en-US"/>
            <a:t>Professional Learning for all Staff</a:t>
          </a:r>
        </a:p>
      </dgm:t>
    </dgm:pt>
    <dgm:pt modelId="{38D21405-C9F5-9A41-91FC-C38D322CDB36}" type="parTrans" cxnId="{29D09EA8-9B66-A046-8A4E-BE4C4D81919E}">
      <dgm:prSet/>
      <dgm:spPr/>
      <dgm:t>
        <a:bodyPr/>
        <a:lstStyle/>
        <a:p>
          <a:endParaRPr lang="en-US"/>
        </a:p>
      </dgm:t>
    </dgm:pt>
    <dgm:pt modelId="{5983A69A-6DB3-9A4D-AADE-765D5F6219DF}" type="sibTrans" cxnId="{29D09EA8-9B66-A046-8A4E-BE4C4D81919E}">
      <dgm:prSet/>
      <dgm:spPr/>
      <dgm:t>
        <a:bodyPr/>
        <a:lstStyle/>
        <a:p>
          <a:endParaRPr lang="en-US"/>
        </a:p>
      </dgm:t>
    </dgm:pt>
    <dgm:pt modelId="{6570A787-32B0-4246-9AB3-E75606795208}">
      <dgm:prSet phldrT="[Text]"/>
      <dgm:spPr>
        <a:solidFill>
          <a:schemeClr val="accent5">
            <a:lumMod val="20000"/>
            <a:lumOff val="80000"/>
            <a:alpha val="90000"/>
          </a:schemeClr>
        </a:solidFill>
      </dgm:spPr>
      <dgm:t>
        <a:bodyPr/>
        <a:lstStyle/>
        <a:p>
          <a:r>
            <a:rPr lang="en-US"/>
            <a:t>On-demand resources</a:t>
          </a:r>
        </a:p>
      </dgm:t>
    </dgm:pt>
    <dgm:pt modelId="{BA415AEE-DB69-0149-A4EF-0DAF4F9468D8}" type="parTrans" cxnId="{A49DF75F-EB9B-584B-83E9-909EE9A68A39}">
      <dgm:prSet/>
      <dgm:spPr/>
      <dgm:t>
        <a:bodyPr/>
        <a:lstStyle/>
        <a:p>
          <a:endParaRPr lang="en-US"/>
        </a:p>
      </dgm:t>
    </dgm:pt>
    <dgm:pt modelId="{2F55D6EF-80A3-7B45-A909-8F7F911B0FED}" type="sibTrans" cxnId="{A49DF75F-EB9B-584B-83E9-909EE9A68A39}">
      <dgm:prSet/>
      <dgm:spPr/>
      <dgm:t>
        <a:bodyPr/>
        <a:lstStyle/>
        <a:p>
          <a:endParaRPr lang="en-US"/>
        </a:p>
      </dgm:t>
    </dgm:pt>
    <dgm:pt modelId="{F9A0948B-B11A-7B41-91B6-80826F48EC1A}">
      <dgm:prSet phldrT="[Text]"/>
      <dgm:spPr>
        <a:solidFill>
          <a:schemeClr val="accent5">
            <a:lumMod val="20000"/>
            <a:lumOff val="80000"/>
            <a:alpha val="90000"/>
          </a:schemeClr>
        </a:solidFill>
      </dgm:spPr>
      <dgm:t>
        <a:bodyPr/>
        <a:lstStyle/>
        <a:p>
          <a:r>
            <a:rPr lang="en-US"/>
            <a:t>Free-access PL events</a:t>
          </a:r>
        </a:p>
      </dgm:t>
    </dgm:pt>
    <dgm:pt modelId="{DFA4CDEF-E3BC-7440-B2D9-592E12B65284}" type="parTrans" cxnId="{D560C58F-E773-4A4B-ACBE-6112647F939C}">
      <dgm:prSet/>
      <dgm:spPr/>
      <dgm:t>
        <a:bodyPr/>
        <a:lstStyle/>
        <a:p>
          <a:endParaRPr lang="en-US"/>
        </a:p>
      </dgm:t>
    </dgm:pt>
    <dgm:pt modelId="{E57CBF86-C7D1-CC46-8DA9-B093C4D8B03F}" type="sibTrans" cxnId="{D560C58F-E773-4A4B-ACBE-6112647F939C}">
      <dgm:prSet/>
      <dgm:spPr/>
      <dgm:t>
        <a:bodyPr/>
        <a:lstStyle/>
        <a:p>
          <a:endParaRPr lang="en-US"/>
        </a:p>
      </dgm:t>
    </dgm:pt>
    <dgm:pt modelId="{881B5731-125C-8E4F-97CA-4D5A1E9F85E0}">
      <dgm:prSet phldrT="[Text]"/>
      <dgm:spPr>
        <a:solidFill>
          <a:schemeClr val="accent5"/>
        </a:solidFill>
      </dgm:spPr>
      <dgm:t>
        <a:bodyPr/>
        <a:lstStyle/>
        <a:p>
          <a:r>
            <a:rPr lang="en-US"/>
            <a:t>Revising the Ci3T Plan</a:t>
          </a:r>
        </a:p>
      </dgm:t>
    </dgm:pt>
    <dgm:pt modelId="{5207B3B2-5C33-2B4E-8590-35693CA3CC36}" type="parTrans" cxnId="{55B5CC79-CD8E-3740-813D-4BBE466E56A4}">
      <dgm:prSet/>
      <dgm:spPr/>
      <dgm:t>
        <a:bodyPr/>
        <a:lstStyle/>
        <a:p>
          <a:endParaRPr lang="en-US"/>
        </a:p>
      </dgm:t>
    </dgm:pt>
    <dgm:pt modelId="{4AB47E30-0A13-9C4E-A6DD-409BF74591F3}" type="sibTrans" cxnId="{55B5CC79-CD8E-3740-813D-4BBE466E56A4}">
      <dgm:prSet/>
      <dgm:spPr/>
      <dgm:t>
        <a:bodyPr/>
        <a:lstStyle/>
        <a:p>
          <a:endParaRPr lang="en-US"/>
        </a:p>
      </dgm:t>
    </dgm:pt>
    <dgm:pt modelId="{85F3C0AB-E0A6-D94B-B733-68858CDD28A9}">
      <dgm:prSet phldrT="[Text]"/>
      <dgm:spPr>
        <a:solidFill>
          <a:schemeClr val="accent5">
            <a:lumMod val="20000"/>
            <a:lumOff val="80000"/>
            <a:alpha val="90000"/>
          </a:schemeClr>
        </a:solidFill>
      </dgm:spPr>
      <dgm:t>
        <a:bodyPr/>
        <a:lstStyle/>
        <a:p>
          <a:r>
            <a:rPr lang="en-US"/>
            <a:t>Annual revisions based on stakeholder feedback and values</a:t>
          </a:r>
        </a:p>
      </dgm:t>
    </dgm:pt>
    <dgm:pt modelId="{A860B08E-C713-374F-B13A-742C8DC62D87}" type="parTrans" cxnId="{3AFD31B9-9C8C-674E-91D2-5E7A3C0F331F}">
      <dgm:prSet/>
      <dgm:spPr/>
      <dgm:t>
        <a:bodyPr/>
        <a:lstStyle/>
        <a:p>
          <a:endParaRPr lang="en-US"/>
        </a:p>
      </dgm:t>
    </dgm:pt>
    <dgm:pt modelId="{073585DD-AF2E-BE4A-A0B8-6A38F86AF3BB}" type="sibTrans" cxnId="{3AFD31B9-9C8C-674E-91D2-5E7A3C0F331F}">
      <dgm:prSet/>
      <dgm:spPr/>
      <dgm:t>
        <a:bodyPr/>
        <a:lstStyle/>
        <a:p>
          <a:endParaRPr lang="en-US"/>
        </a:p>
      </dgm:t>
    </dgm:pt>
    <dgm:pt modelId="{D234102F-56E4-DF48-B4AF-D358E5CB63A0}" type="pres">
      <dgm:prSet presAssocID="{28852C30-0C34-2C42-9BF0-F98A717BE6CC}" presName="Name0" presStyleCnt="0">
        <dgm:presLayoutVars>
          <dgm:chPref val="3"/>
          <dgm:dir/>
          <dgm:animLvl val="lvl"/>
          <dgm:resizeHandles/>
        </dgm:presLayoutVars>
      </dgm:prSet>
      <dgm:spPr/>
    </dgm:pt>
    <dgm:pt modelId="{DF7B5253-1973-6442-9F71-F3EDE4629D4A}" type="pres">
      <dgm:prSet presAssocID="{22CD4C9A-41B9-F047-8687-AC97E8A04169}" presName="horFlow" presStyleCnt="0"/>
      <dgm:spPr/>
    </dgm:pt>
    <dgm:pt modelId="{E7DE98E4-CC92-DB42-BBEC-D009DB1CFA19}" type="pres">
      <dgm:prSet presAssocID="{22CD4C9A-41B9-F047-8687-AC97E8A04169}" presName="bigChev" presStyleLbl="node1" presStyleIdx="0" presStyleCnt="3"/>
      <dgm:spPr/>
    </dgm:pt>
    <dgm:pt modelId="{EF31003F-E01F-8946-83FD-A2D6AD959789}" type="pres">
      <dgm:prSet presAssocID="{E491D41E-49AD-8948-9DBA-024683C6E232}" presName="parTrans" presStyleCnt="0"/>
      <dgm:spPr/>
    </dgm:pt>
    <dgm:pt modelId="{6C7A6B58-3117-0444-8EE3-6DF14E28F01F}" type="pres">
      <dgm:prSet presAssocID="{8336A852-1184-9640-8366-DD7B37AB89F8}" presName="node" presStyleLbl="alignAccFollowNode1" presStyleIdx="0" presStyleCnt="5" custScaleX="136220">
        <dgm:presLayoutVars>
          <dgm:bulletEnabled val="1"/>
        </dgm:presLayoutVars>
      </dgm:prSet>
      <dgm:spPr/>
    </dgm:pt>
    <dgm:pt modelId="{1FECCCBC-ADE8-B84F-83BE-1A6AAD461B4D}" type="pres">
      <dgm:prSet presAssocID="{44C7F5D6-E32D-D34E-8A71-9DDEF25C76EC}" presName="sibTrans" presStyleCnt="0"/>
      <dgm:spPr/>
    </dgm:pt>
    <dgm:pt modelId="{7792D864-3442-3E4C-8AC7-1F63181B3813}" type="pres">
      <dgm:prSet presAssocID="{960B08EE-E27A-CA4A-A6D5-D605721A3F70}" presName="node" presStyleLbl="alignAccFollowNode1" presStyleIdx="1" presStyleCnt="5" custScaleX="136220">
        <dgm:presLayoutVars>
          <dgm:bulletEnabled val="1"/>
        </dgm:presLayoutVars>
      </dgm:prSet>
      <dgm:spPr/>
    </dgm:pt>
    <dgm:pt modelId="{6559D245-72E7-054C-920F-41B495B9F42E}" type="pres">
      <dgm:prSet presAssocID="{22CD4C9A-41B9-F047-8687-AC97E8A04169}" presName="vSp" presStyleCnt="0"/>
      <dgm:spPr/>
    </dgm:pt>
    <dgm:pt modelId="{ECD0C7B4-68ED-1F48-8371-0DBC61D9058F}" type="pres">
      <dgm:prSet presAssocID="{E64B3F2E-7FF0-8D47-BCBA-00B0A9125B09}" presName="horFlow" presStyleCnt="0"/>
      <dgm:spPr/>
    </dgm:pt>
    <dgm:pt modelId="{BB2AB88C-578A-C747-9EC2-7D829B672EAE}" type="pres">
      <dgm:prSet presAssocID="{E64B3F2E-7FF0-8D47-BCBA-00B0A9125B09}" presName="bigChev" presStyleLbl="node1" presStyleIdx="1" presStyleCnt="3"/>
      <dgm:spPr/>
    </dgm:pt>
    <dgm:pt modelId="{9CDE70EB-F760-1F4F-8190-04D92AC25346}" type="pres">
      <dgm:prSet presAssocID="{BA415AEE-DB69-0149-A4EF-0DAF4F9468D8}" presName="parTrans" presStyleCnt="0"/>
      <dgm:spPr/>
    </dgm:pt>
    <dgm:pt modelId="{C7BEC038-2D63-664C-B14E-18E9B3DADFF3}" type="pres">
      <dgm:prSet presAssocID="{6570A787-32B0-4246-9AB3-E75606795208}" presName="node" presStyleLbl="alignAccFollowNode1" presStyleIdx="2" presStyleCnt="5" custScaleX="136220">
        <dgm:presLayoutVars>
          <dgm:bulletEnabled val="1"/>
        </dgm:presLayoutVars>
      </dgm:prSet>
      <dgm:spPr/>
    </dgm:pt>
    <dgm:pt modelId="{C9B1B1E1-DD77-324A-876C-AFC85F4FC265}" type="pres">
      <dgm:prSet presAssocID="{2F55D6EF-80A3-7B45-A909-8F7F911B0FED}" presName="sibTrans" presStyleCnt="0"/>
      <dgm:spPr/>
    </dgm:pt>
    <dgm:pt modelId="{AC377F48-8C52-DE46-ADA8-1F4FBBE4B320}" type="pres">
      <dgm:prSet presAssocID="{F9A0948B-B11A-7B41-91B6-80826F48EC1A}" presName="node" presStyleLbl="alignAccFollowNode1" presStyleIdx="3" presStyleCnt="5" custScaleX="136220">
        <dgm:presLayoutVars>
          <dgm:bulletEnabled val="1"/>
        </dgm:presLayoutVars>
      </dgm:prSet>
      <dgm:spPr/>
    </dgm:pt>
    <dgm:pt modelId="{500F0A40-35AE-D546-8645-F705E8320E52}" type="pres">
      <dgm:prSet presAssocID="{E64B3F2E-7FF0-8D47-BCBA-00B0A9125B09}" presName="vSp" presStyleCnt="0"/>
      <dgm:spPr/>
    </dgm:pt>
    <dgm:pt modelId="{D5389570-AC63-D04C-B39E-FEB6DC67C9CC}" type="pres">
      <dgm:prSet presAssocID="{881B5731-125C-8E4F-97CA-4D5A1E9F85E0}" presName="horFlow" presStyleCnt="0"/>
      <dgm:spPr/>
    </dgm:pt>
    <dgm:pt modelId="{436989D3-8E8F-664F-A3B2-861B101C77FA}" type="pres">
      <dgm:prSet presAssocID="{881B5731-125C-8E4F-97CA-4D5A1E9F85E0}" presName="bigChev" presStyleLbl="node1" presStyleIdx="2" presStyleCnt="3"/>
      <dgm:spPr/>
    </dgm:pt>
    <dgm:pt modelId="{9B604DC8-38B1-D146-A894-7712413717B9}" type="pres">
      <dgm:prSet presAssocID="{A860B08E-C713-374F-B13A-742C8DC62D87}" presName="parTrans" presStyleCnt="0"/>
      <dgm:spPr/>
    </dgm:pt>
    <dgm:pt modelId="{8EBE6BBC-4668-E44A-8BC1-9AC486DEDE4C}" type="pres">
      <dgm:prSet presAssocID="{85F3C0AB-E0A6-D94B-B733-68858CDD28A9}" presName="node" presStyleLbl="alignAccFollowNode1" presStyleIdx="4" presStyleCnt="5" custScaleX="259151">
        <dgm:presLayoutVars>
          <dgm:bulletEnabled val="1"/>
        </dgm:presLayoutVars>
      </dgm:prSet>
      <dgm:spPr/>
    </dgm:pt>
  </dgm:ptLst>
  <dgm:cxnLst>
    <dgm:cxn modelId="{2D7D383A-A10B-2849-B943-36FF83382774}" type="presOf" srcId="{28852C30-0C34-2C42-9BF0-F98A717BE6CC}" destId="{D234102F-56E4-DF48-B4AF-D358E5CB63A0}" srcOrd="0" destOrd="0" presId="urn:microsoft.com/office/officeart/2005/8/layout/lProcess3"/>
    <dgm:cxn modelId="{49144E3B-A00A-9743-8F9A-D45CA4ABA390}" srcId="{22CD4C9A-41B9-F047-8687-AC97E8A04169}" destId="{960B08EE-E27A-CA4A-A6D5-D605721A3F70}" srcOrd="1" destOrd="0" parTransId="{7D949B38-A4C3-5748-A003-7D8A542ECC41}" sibTransId="{38EA4D11-5CE4-CE47-8EBE-4407CB1B6A9C}"/>
    <dgm:cxn modelId="{2B980C4B-B578-B446-94E9-F0044640A7FE}" type="presOf" srcId="{22CD4C9A-41B9-F047-8687-AC97E8A04169}" destId="{E7DE98E4-CC92-DB42-BBEC-D009DB1CFA19}" srcOrd="0" destOrd="0" presId="urn:microsoft.com/office/officeart/2005/8/layout/lProcess3"/>
    <dgm:cxn modelId="{11E17F4E-5DE8-5940-B571-4AF4E10282FF}" type="presOf" srcId="{8336A852-1184-9640-8366-DD7B37AB89F8}" destId="{6C7A6B58-3117-0444-8EE3-6DF14E28F01F}" srcOrd="0" destOrd="0" presId="urn:microsoft.com/office/officeart/2005/8/layout/lProcess3"/>
    <dgm:cxn modelId="{44158952-762C-F54C-B258-AFDD5FFC00A5}" type="presOf" srcId="{960B08EE-E27A-CA4A-A6D5-D605721A3F70}" destId="{7792D864-3442-3E4C-8AC7-1F63181B3813}" srcOrd="0" destOrd="0" presId="urn:microsoft.com/office/officeart/2005/8/layout/lProcess3"/>
    <dgm:cxn modelId="{A49DF75F-EB9B-584B-83E9-909EE9A68A39}" srcId="{E64B3F2E-7FF0-8D47-BCBA-00B0A9125B09}" destId="{6570A787-32B0-4246-9AB3-E75606795208}" srcOrd="0" destOrd="0" parTransId="{BA415AEE-DB69-0149-A4EF-0DAF4F9468D8}" sibTransId="{2F55D6EF-80A3-7B45-A909-8F7F911B0FED}"/>
    <dgm:cxn modelId="{E5ED436B-629E-374C-B5E0-D847661742B8}" srcId="{22CD4C9A-41B9-F047-8687-AC97E8A04169}" destId="{8336A852-1184-9640-8366-DD7B37AB89F8}" srcOrd="0" destOrd="0" parTransId="{E491D41E-49AD-8948-9DBA-024683C6E232}" sibTransId="{44C7F5D6-E32D-D34E-8A71-9DDEF25C76EC}"/>
    <dgm:cxn modelId="{53697579-EF92-1B4B-BA03-6687E795E0F3}" type="presOf" srcId="{881B5731-125C-8E4F-97CA-4D5A1E9F85E0}" destId="{436989D3-8E8F-664F-A3B2-861B101C77FA}" srcOrd="0" destOrd="0" presId="urn:microsoft.com/office/officeart/2005/8/layout/lProcess3"/>
    <dgm:cxn modelId="{55B5CC79-CD8E-3740-813D-4BBE466E56A4}" srcId="{28852C30-0C34-2C42-9BF0-F98A717BE6CC}" destId="{881B5731-125C-8E4F-97CA-4D5A1E9F85E0}" srcOrd="2" destOrd="0" parTransId="{5207B3B2-5C33-2B4E-8590-35693CA3CC36}" sibTransId="{4AB47E30-0A13-9C4E-A6DD-409BF74591F3}"/>
    <dgm:cxn modelId="{D560C58F-E773-4A4B-ACBE-6112647F939C}" srcId="{E64B3F2E-7FF0-8D47-BCBA-00B0A9125B09}" destId="{F9A0948B-B11A-7B41-91B6-80826F48EC1A}" srcOrd="1" destOrd="0" parTransId="{DFA4CDEF-E3BC-7440-B2D9-592E12B65284}" sibTransId="{E57CBF86-C7D1-CC46-8DA9-B093C4D8B03F}"/>
    <dgm:cxn modelId="{29D09EA8-9B66-A046-8A4E-BE4C4D81919E}" srcId="{28852C30-0C34-2C42-9BF0-F98A717BE6CC}" destId="{E64B3F2E-7FF0-8D47-BCBA-00B0A9125B09}" srcOrd="1" destOrd="0" parTransId="{38D21405-C9F5-9A41-91FC-C38D322CDB36}" sibTransId="{5983A69A-6DB3-9A4D-AADE-765D5F6219DF}"/>
    <dgm:cxn modelId="{2BD888B0-BA5A-8446-9FE6-2C260D3FBCBC}" srcId="{28852C30-0C34-2C42-9BF0-F98A717BE6CC}" destId="{22CD4C9A-41B9-F047-8687-AC97E8A04169}" srcOrd="0" destOrd="0" parTransId="{B7A9D2A0-9EEB-B746-BED9-9AD9670AE6B6}" sibTransId="{952BAD38-C691-AB4D-A45E-ABC746F7EBE1}"/>
    <dgm:cxn modelId="{3AFD31B9-9C8C-674E-91D2-5E7A3C0F331F}" srcId="{881B5731-125C-8E4F-97CA-4D5A1E9F85E0}" destId="{85F3C0AB-E0A6-D94B-B733-68858CDD28A9}" srcOrd="0" destOrd="0" parTransId="{A860B08E-C713-374F-B13A-742C8DC62D87}" sibTransId="{073585DD-AF2E-BE4A-A0B8-6A38F86AF3BB}"/>
    <dgm:cxn modelId="{E53AA7C2-ABAE-7B4A-8000-ADC10F052B79}" type="presOf" srcId="{6570A787-32B0-4246-9AB3-E75606795208}" destId="{C7BEC038-2D63-664C-B14E-18E9B3DADFF3}" srcOrd="0" destOrd="0" presId="urn:microsoft.com/office/officeart/2005/8/layout/lProcess3"/>
    <dgm:cxn modelId="{8329A5C4-9110-B14D-AB03-42BA6D650542}" type="presOf" srcId="{85F3C0AB-E0A6-D94B-B733-68858CDD28A9}" destId="{8EBE6BBC-4668-E44A-8BC1-9AC486DEDE4C}" srcOrd="0" destOrd="0" presId="urn:microsoft.com/office/officeart/2005/8/layout/lProcess3"/>
    <dgm:cxn modelId="{CC5A73D5-7E23-8742-AD14-A7D4B248E381}" type="presOf" srcId="{E64B3F2E-7FF0-8D47-BCBA-00B0A9125B09}" destId="{BB2AB88C-578A-C747-9EC2-7D829B672EAE}" srcOrd="0" destOrd="0" presId="urn:microsoft.com/office/officeart/2005/8/layout/lProcess3"/>
    <dgm:cxn modelId="{143E80E5-D516-0444-99D8-FFFDB1A028A9}" type="presOf" srcId="{F9A0948B-B11A-7B41-91B6-80826F48EC1A}" destId="{AC377F48-8C52-DE46-ADA8-1F4FBBE4B320}" srcOrd="0" destOrd="0" presId="urn:microsoft.com/office/officeart/2005/8/layout/lProcess3"/>
    <dgm:cxn modelId="{DA346AED-112D-9547-8F51-778D0C2880BA}" type="presParOf" srcId="{D234102F-56E4-DF48-B4AF-D358E5CB63A0}" destId="{DF7B5253-1973-6442-9F71-F3EDE4629D4A}" srcOrd="0" destOrd="0" presId="urn:microsoft.com/office/officeart/2005/8/layout/lProcess3"/>
    <dgm:cxn modelId="{704FD159-F57F-6740-A3D0-25F51C4B19F2}" type="presParOf" srcId="{DF7B5253-1973-6442-9F71-F3EDE4629D4A}" destId="{E7DE98E4-CC92-DB42-BBEC-D009DB1CFA19}" srcOrd="0" destOrd="0" presId="urn:microsoft.com/office/officeart/2005/8/layout/lProcess3"/>
    <dgm:cxn modelId="{72F15F7E-C733-4C41-BD77-32A6DE16CB46}" type="presParOf" srcId="{DF7B5253-1973-6442-9F71-F3EDE4629D4A}" destId="{EF31003F-E01F-8946-83FD-A2D6AD959789}" srcOrd="1" destOrd="0" presId="urn:microsoft.com/office/officeart/2005/8/layout/lProcess3"/>
    <dgm:cxn modelId="{8ACA5A25-53E9-8D4A-95F2-6C3921493392}" type="presParOf" srcId="{DF7B5253-1973-6442-9F71-F3EDE4629D4A}" destId="{6C7A6B58-3117-0444-8EE3-6DF14E28F01F}" srcOrd="2" destOrd="0" presId="urn:microsoft.com/office/officeart/2005/8/layout/lProcess3"/>
    <dgm:cxn modelId="{F5A6AA03-DAEE-D84C-AD61-F40220DFCBB3}" type="presParOf" srcId="{DF7B5253-1973-6442-9F71-F3EDE4629D4A}" destId="{1FECCCBC-ADE8-B84F-83BE-1A6AAD461B4D}" srcOrd="3" destOrd="0" presId="urn:microsoft.com/office/officeart/2005/8/layout/lProcess3"/>
    <dgm:cxn modelId="{8CC85B46-D249-F048-B480-0273DFB024EC}" type="presParOf" srcId="{DF7B5253-1973-6442-9F71-F3EDE4629D4A}" destId="{7792D864-3442-3E4C-8AC7-1F63181B3813}" srcOrd="4" destOrd="0" presId="urn:microsoft.com/office/officeart/2005/8/layout/lProcess3"/>
    <dgm:cxn modelId="{AC07473F-3877-AE43-99DA-B63C75D517D9}" type="presParOf" srcId="{D234102F-56E4-DF48-B4AF-D358E5CB63A0}" destId="{6559D245-72E7-054C-920F-41B495B9F42E}" srcOrd="1" destOrd="0" presId="urn:microsoft.com/office/officeart/2005/8/layout/lProcess3"/>
    <dgm:cxn modelId="{999DCA46-0638-F741-91C9-67DFAC4CA6AF}" type="presParOf" srcId="{D234102F-56E4-DF48-B4AF-D358E5CB63A0}" destId="{ECD0C7B4-68ED-1F48-8371-0DBC61D9058F}" srcOrd="2" destOrd="0" presId="urn:microsoft.com/office/officeart/2005/8/layout/lProcess3"/>
    <dgm:cxn modelId="{19979208-420E-A540-A53B-0EFCACF29122}" type="presParOf" srcId="{ECD0C7B4-68ED-1F48-8371-0DBC61D9058F}" destId="{BB2AB88C-578A-C747-9EC2-7D829B672EAE}" srcOrd="0" destOrd="0" presId="urn:microsoft.com/office/officeart/2005/8/layout/lProcess3"/>
    <dgm:cxn modelId="{B8189A97-7833-6A4E-A3A0-ED80950CC290}" type="presParOf" srcId="{ECD0C7B4-68ED-1F48-8371-0DBC61D9058F}" destId="{9CDE70EB-F760-1F4F-8190-04D92AC25346}" srcOrd="1" destOrd="0" presId="urn:microsoft.com/office/officeart/2005/8/layout/lProcess3"/>
    <dgm:cxn modelId="{08BB9445-401B-8E44-9D22-50291949697A}" type="presParOf" srcId="{ECD0C7B4-68ED-1F48-8371-0DBC61D9058F}" destId="{C7BEC038-2D63-664C-B14E-18E9B3DADFF3}" srcOrd="2" destOrd="0" presId="urn:microsoft.com/office/officeart/2005/8/layout/lProcess3"/>
    <dgm:cxn modelId="{EE31801F-7B3B-6343-A05E-68B090CD6DE2}" type="presParOf" srcId="{ECD0C7B4-68ED-1F48-8371-0DBC61D9058F}" destId="{C9B1B1E1-DD77-324A-876C-AFC85F4FC265}" srcOrd="3" destOrd="0" presId="urn:microsoft.com/office/officeart/2005/8/layout/lProcess3"/>
    <dgm:cxn modelId="{5E601F8E-E432-7248-A13C-0F7A9CCF4C55}" type="presParOf" srcId="{ECD0C7B4-68ED-1F48-8371-0DBC61D9058F}" destId="{AC377F48-8C52-DE46-ADA8-1F4FBBE4B320}" srcOrd="4" destOrd="0" presId="urn:microsoft.com/office/officeart/2005/8/layout/lProcess3"/>
    <dgm:cxn modelId="{F1A87B26-2CEB-214A-8C45-B7CF45AA63BD}" type="presParOf" srcId="{D234102F-56E4-DF48-B4AF-D358E5CB63A0}" destId="{500F0A40-35AE-D546-8645-F705E8320E52}" srcOrd="3" destOrd="0" presId="urn:microsoft.com/office/officeart/2005/8/layout/lProcess3"/>
    <dgm:cxn modelId="{EC33FF6B-62C4-C642-918A-0C326C4E8045}" type="presParOf" srcId="{D234102F-56E4-DF48-B4AF-D358E5CB63A0}" destId="{D5389570-AC63-D04C-B39E-FEB6DC67C9CC}" srcOrd="4" destOrd="0" presId="urn:microsoft.com/office/officeart/2005/8/layout/lProcess3"/>
    <dgm:cxn modelId="{8B7D89CF-B1C7-BC47-AA34-B3D47C5386FD}" type="presParOf" srcId="{D5389570-AC63-D04C-B39E-FEB6DC67C9CC}" destId="{436989D3-8E8F-664F-A3B2-861B101C77FA}" srcOrd="0" destOrd="0" presId="urn:microsoft.com/office/officeart/2005/8/layout/lProcess3"/>
    <dgm:cxn modelId="{220E25F4-FBB6-BC4A-B753-EDBA9AA34AFE}" type="presParOf" srcId="{D5389570-AC63-D04C-B39E-FEB6DC67C9CC}" destId="{9B604DC8-38B1-D146-A894-7712413717B9}" srcOrd="1" destOrd="0" presId="urn:microsoft.com/office/officeart/2005/8/layout/lProcess3"/>
    <dgm:cxn modelId="{80D24899-70C5-714B-A2A5-79AB39AC28F8}" type="presParOf" srcId="{D5389570-AC63-D04C-B39E-FEB6DC67C9CC}" destId="{8EBE6BBC-4668-E44A-8BC1-9AC486DEDE4C}"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C4887A50-50DF-4BDB-9AE7-6FA3202EB209}" type="presOf" srcId="{9E104B74-8C8C-4A37-AA38-44BFAD17368B}" destId="{E06FA8CB-696A-4A94-948C-946E34183266}" srcOrd="0" destOrd="1"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E914172-119C-4CD1-97B4-C59495EC0132}" type="presOf" srcId="{4E86641B-3E75-414A-92C8-C6257FC059CA}" destId="{630E10FB-4553-4461-A006-A299B904ABEE}"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E98E4-CC92-DB42-BBEC-D009DB1CFA19}">
      <dsp:nvSpPr>
        <dsp:cNvPr id="0" name=""/>
        <dsp:cNvSpPr/>
      </dsp:nvSpPr>
      <dsp:spPr>
        <a:xfrm>
          <a:off x="1087424" y="444"/>
          <a:ext cx="3315890" cy="1326356"/>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Individualized Feedback and Coaching</a:t>
          </a:r>
        </a:p>
      </dsp:txBody>
      <dsp:txXfrm>
        <a:off x="1750602" y="444"/>
        <a:ext cx="1989534" cy="1326356"/>
      </dsp:txXfrm>
    </dsp:sp>
    <dsp:sp modelId="{6C7A6B58-3117-0444-8EE3-6DF14E28F01F}">
      <dsp:nvSpPr>
        <dsp:cNvPr id="0" name=""/>
        <dsp:cNvSpPr/>
      </dsp:nvSpPr>
      <dsp:spPr>
        <a:xfrm>
          <a:off x="3972249" y="113185"/>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Data-informed</a:t>
          </a:r>
        </a:p>
      </dsp:txBody>
      <dsp:txXfrm>
        <a:off x="4522687" y="113185"/>
        <a:ext cx="2648157" cy="1100875"/>
      </dsp:txXfrm>
    </dsp:sp>
    <dsp:sp modelId="{7792D864-3442-3E4C-8AC7-1F63181B3813}">
      <dsp:nvSpPr>
        <dsp:cNvPr id="0" name=""/>
        <dsp:cNvSpPr/>
      </dsp:nvSpPr>
      <dsp:spPr>
        <a:xfrm>
          <a:off x="7335975" y="113185"/>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Linked to school-wide plan</a:t>
          </a:r>
        </a:p>
      </dsp:txBody>
      <dsp:txXfrm>
        <a:off x="7886413" y="113185"/>
        <a:ext cx="2648157" cy="1100875"/>
      </dsp:txXfrm>
    </dsp:sp>
    <dsp:sp modelId="{BB2AB88C-578A-C747-9EC2-7D829B672EAE}">
      <dsp:nvSpPr>
        <dsp:cNvPr id="0" name=""/>
        <dsp:cNvSpPr/>
      </dsp:nvSpPr>
      <dsp:spPr>
        <a:xfrm>
          <a:off x="1087424" y="1512490"/>
          <a:ext cx="3315890" cy="1326356"/>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Professional Learning for all Staff</a:t>
          </a:r>
        </a:p>
      </dsp:txBody>
      <dsp:txXfrm>
        <a:off x="1750602" y="1512490"/>
        <a:ext cx="1989534" cy="1326356"/>
      </dsp:txXfrm>
    </dsp:sp>
    <dsp:sp modelId="{C7BEC038-2D63-664C-B14E-18E9B3DADFF3}">
      <dsp:nvSpPr>
        <dsp:cNvPr id="0" name=""/>
        <dsp:cNvSpPr/>
      </dsp:nvSpPr>
      <dsp:spPr>
        <a:xfrm>
          <a:off x="3972249" y="1625231"/>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On-demand resources</a:t>
          </a:r>
        </a:p>
      </dsp:txBody>
      <dsp:txXfrm>
        <a:off x="4522687" y="1625231"/>
        <a:ext cx="2648157" cy="1100875"/>
      </dsp:txXfrm>
    </dsp:sp>
    <dsp:sp modelId="{AC377F48-8C52-DE46-ADA8-1F4FBBE4B320}">
      <dsp:nvSpPr>
        <dsp:cNvPr id="0" name=""/>
        <dsp:cNvSpPr/>
      </dsp:nvSpPr>
      <dsp:spPr>
        <a:xfrm>
          <a:off x="7335975" y="1625231"/>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Free-access PL events</a:t>
          </a:r>
        </a:p>
      </dsp:txBody>
      <dsp:txXfrm>
        <a:off x="7886413" y="1625231"/>
        <a:ext cx="2648157" cy="1100875"/>
      </dsp:txXfrm>
    </dsp:sp>
    <dsp:sp modelId="{436989D3-8E8F-664F-A3B2-861B101C77FA}">
      <dsp:nvSpPr>
        <dsp:cNvPr id="0" name=""/>
        <dsp:cNvSpPr/>
      </dsp:nvSpPr>
      <dsp:spPr>
        <a:xfrm>
          <a:off x="1087424" y="3024537"/>
          <a:ext cx="3315890" cy="1326356"/>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Revising the Ci3T Plan</a:t>
          </a:r>
        </a:p>
      </dsp:txBody>
      <dsp:txXfrm>
        <a:off x="1750602" y="3024537"/>
        <a:ext cx="1989534" cy="1326356"/>
      </dsp:txXfrm>
    </dsp:sp>
    <dsp:sp modelId="{8EBE6BBC-4668-E44A-8BC1-9AC486DEDE4C}">
      <dsp:nvSpPr>
        <dsp:cNvPr id="0" name=""/>
        <dsp:cNvSpPr/>
      </dsp:nvSpPr>
      <dsp:spPr>
        <a:xfrm>
          <a:off x="3972249" y="3137277"/>
          <a:ext cx="7132325"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Annual revisions based on stakeholder feedback and values</a:t>
          </a:r>
        </a:p>
      </dsp:txBody>
      <dsp:txXfrm>
        <a:off x="4522687" y="3137277"/>
        <a:ext cx="6031450" cy="11008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0.48168</cdr:x>
      <cdr:y>0.01758</cdr:y>
    </cdr:from>
    <cdr:to>
      <cdr:x>0.51823</cdr:x>
      <cdr:y>0.08117</cdr:y>
    </cdr:to>
    <cdr:sp macro="" textlink="">
      <cdr:nvSpPr>
        <cdr:cNvPr id="2" name="Rectangle 8">
          <a:extLst xmlns:a="http://schemas.openxmlformats.org/drawingml/2006/main">
            <a:ext uri="{FF2B5EF4-FFF2-40B4-BE49-F238E27FC236}">
              <a16:creationId xmlns:a16="http://schemas.microsoft.com/office/drawing/2014/main" id="{A29F2F00-0E22-4E04-97C7-9450320CCEA5}"/>
            </a:ext>
          </a:extLst>
        </cdr:cNvPr>
        <cdr:cNvSpPr/>
      </cdr:nvSpPr>
      <cdr:spPr>
        <a:xfrm xmlns:a="http://schemas.openxmlformats.org/drawingml/2006/main">
          <a:off x="5302638" y="84244"/>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4</a:t>
          </a:r>
        </a:p>
      </cdr:txBody>
    </cdr:sp>
  </cdr:relSizeAnchor>
  <cdr:relSizeAnchor xmlns:cdr="http://schemas.openxmlformats.org/drawingml/2006/chartDrawing">
    <cdr:from>
      <cdr:x>0.47837</cdr:x>
      <cdr:y>0.21322</cdr:y>
    </cdr:from>
    <cdr:to>
      <cdr:x>0.51458</cdr:x>
      <cdr:y>0.27681</cdr:y>
    </cdr:to>
    <cdr:sp macro="" textlink="">
      <cdr:nvSpPr>
        <cdr:cNvPr id="3" name="Rectangle 10">
          <a:extLst xmlns:a="http://schemas.openxmlformats.org/drawingml/2006/main">
            <a:ext uri="{FF2B5EF4-FFF2-40B4-BE49-F238E27FC236}">
              <a16:creationId xmlns:a16="http://schemas.microsoft.com/office/drawing/2014/main" id="{9346656D-C1AA-4876-85F9-7CCE79509F45}"/>
            </a:ext>
          </a:extLst>
        </cdr:cNvPr>
        <cdr:cNvSpPr/>
      </cdr:nvSpPr>
      <cdr:spPr>
        <a:xfrm xmlns:a="http://schemas.openxmlformats.org/drawingml/2006/main">
          <a:off x="5266233" y="102193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solidFill>
                <a:schemeClr val="tx1"/>
              </a:solidFill>
            </a:rPr>
            <a:t>n = 6</a:t>
          </a:r>
        </a:p>
      </cdr:txBody>
    </cdr:sp>
  </cdr:relSizeAnchor>
  <cdr:relSizeAnchor xmlns:cdr="http://schemas.openxmlformats.org/drawingml/2006/chartDrawing">
    <cdr:from>
      <cdr:x>0.48271</cdr:x>
      <cdr:y>0.39389</cdr:y>
    </cdr:from>
    <cdr:to>
      <cdr:x>0.52497</cdr:x>
      <cdr:y>0.45749</cdr:y>
    </cdr:to>
    <cdr:sp macro="" textlink="">
      <cdr:nvSpPr>
        <cdr:cNvPr id="4" name="Rectangle 12">
          <a:extLst xmlns:a="http://schemas.openxmlformats.org/drawingml/2006/main">
            <a:ext uri="{FF2B5EF4-FFF2-40B4-BE49-F238E27FC236}">
              <a16:creationId xmlns:a16="http://schemas.microsoft.com/office/drawing/2014/main" id="{B2493DC6-294A-4A8B-8493-A25577F49523}"/>
            </a:ext>
          </a:extLst>
        </cdr:cNvPr>
        <cdr:cNvSpPr/>
      </cdr:nvSpPr>
      <cdr:spPr>
        <a:xfrm xmlns:a="http://schemas.openxmlformats.org/drawingml/2006/main">
          <a:off x="5313920" y="188791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37</a:t>
          </a:r>
        </a:p>
      </cdr:txBody>
    </cdr:sp>
  </cdr:relSizeAnchor>
  <cdr:relSizeAnchor xmlns:cdr="http://schemas.openxmlformats.org/drawingml/2006/chartDrawing">
    <cdr:from>
      <cdr:x>0.57328</cdr:x>
      <cdr:y>0.02196</cdr:y>
    </cdr:from>
    <cdr:to>
      <cdr:x>0.60983</cdr:x>
      <cdr:y>0.08555</cdr:y>
    </cdr:to>
    <cdr:sp macro="" textlink="">
      <cdr:nvSpPr>
        <cdr:cNvPr id="5" name="Rectangle 8">
          <a:extLst xmlns:a="http://schemas.openxmlformats.org/drawingml/2006/main">
            <a:ext uri="{FF2B5EF4-FFF2-40B4-BE49-F238E27FC236}">
              <a16:creationId xmlns:a16="http://schemas.microsoft.com/office/drawing/2014/main" id="{C020C3D1-DE9C-4B37-9A6C-AEBBE35B5E04}"/>
            </a:ext>
          </a:extLst>
        </cdr:cNvPr>
        <cdr:cNvSpPr/>
      </cdr:nvSpPr>
      <cdr:spPr>
        <a:xfrm xmlns:a="http://schemas.openxmlformats.org/drawingml/2006/main">
          <a:off x="6311043" y="105275"/>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41</a:t>
          </a:r>
        </a:p>
      </cdr:txBody>
    </cdr:sp>
  </cdr:relSizeAnchor>
  <cdr:relSizeAnchor xmlns:cdr="http://schemas.openxmlformats.org/drawingml/2006/chartDrawing">
    <cdr:from>
      <cdr:x>0.56679</cdr:x>
      <cdr:y>0.23442</cdr:y>
    </cdr:from>
    <cdr:to>
      <cdr:x>0.603</cdr:x>
      <cdr:y>0.29801</cdr:y>
    </cdr:to>
    <cdr:sp macro="" textlink="">
      <cdr:nvSpPr>
        <cdr:cNvPr id="6" name="Rectangle 10">
          <a:extLst xmlns:a="http://schemas.openxmlformats.org/drawingml/2006/main">
            <a:ext uri="{FF2B5EF4-FFF2-40B4-BE49-F238E27FC236}">
              <a16:creationId xmlns:a16="http://schemas.microsoft.com/office/drawing/2014/main" id="{568E2F3E-7CD4-41EC-AE1B-4805AE8033DA}"/>
            </a:ext>
          </a:extLst>
        </cdr:cNvPr>
        <cdr:cNvSpPr/>
      </cdr:nvSpPr>
      <cdr:spPr>
        <a:xfrm xmlns:a="http://schemas.openxmlformats.org/drawingml/2006/main">
          <a:off x="6239610"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59</a:t>
          </a:r>
        </a:p>
      </cdr:txBody>
    </cdr:sp>
  </cdr:relSizeAnchor>
  <cdr:relSizeAnchor xmlns:cdr="http://schemas.openxmlformats.org/drawingml/2006/chartDrawing">
    <cdr:from>
      <cdr:x>0.5699</cdr:x>
      <cdr:y>0.39389</cdr:y>
    </cdr:from>
    <cdr:to>
      <cdr:x>0.61216</cdr:x>
      <cdr:y>0.45749</cdr:y>
    </cdr:to>
    <cdr:sp macro="" textlink="">
      <cdr:nvSpPr>
        <cdr:cNvPr id="7" name="Rectangle 12">
          <a:extLst xmlns:a="http://schemas.openxmlformats.org/drawingml/2006/main">
            <a:ext uri="{FF2B5EF4-FFF2-40B4-BE49-F238E27FC236}">
              <a16:creationId xmlns:a16="http://schemas.microsoft.com/office/drawing/2014/main" id="{44F99C6C-F1B0-426F-BF59-C371CA9CF450}"/>
            </a:ext>
          </a:extLst>
        </cdr:cNvPr>
        <cdr:cNvSpPr/>
      </cdr:nvSpPr>
      <cdr:spPr>
        <a:xfrm xmlns:a="http://schemas.openxmlformats.org/drawingml/2006/main">
          <a:off x="6273761" y="188791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334</a:t>
          </a:r>
        </a:p>
      </cdr:txBody>
    </cdr:sp>
  </cdr:relSizeAnchor>
  <cdr:relSizeAnchor xmlns:cdr="http://schemas.openxmlformats.org/drawingml/2006/chartDrawing">
    <cdr:from>
      <cdr:x>0.74776</cdr:x>
      <cdr:y>0.3766</cdr:y>
    </cdr:from>
    <cdr:to>
      <cdr:x>0.79002</cdr:x>
      <cdr:y>0.4402</cdr:y>
    </cdr:to>
    <cdr:sp macro="" textlink="">
      <cdr:nvSpPr>
        <cdr:cNvPr id="8" name="Rectangle 12">
          <a:extLst xmlns:a="http://schemas.openxmlformats.org/drawingml/2006/main">
            <a:ext uri="{FF2B5EF4-FFF2-40B4-BE49-F238E27FC236}">
              <a16:creationId xmlns:a16="http://schemas.microsoft.com/office/drawing/2014/main" id="{DE5CA997-5B00-5A0F-4259-BD3F93307665}"/>
            </a:ext>
          </a:extLst>
        </cdr:cNvPr>
        <cdr:cNvSpPr/>
      </cdr:nvSpPr>
      <cdr:spPr>
        <a:xfrm xmlns:a="http://schemas.openxmlformats.org/drawingml/2006/main">
          <a:off x="8231827" y="1805032"/>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287</a:t>
          </a:r>
        </a:p>
      </cdr:txBody>
    </cdr:sp>
  </cdr:relSizeAnchor>
  <cdr:relSizeAnchor xmlns:cdr="http://schemas.openxmlformats.org/drawingml/2006/chartDrawing">
    <cdr:from>
      <cdr:x>0.73697</cdr:x>
      <cdr:y>0.18601</cdr:y>
    </cdr:from>
    <cdr:to>
      <cdr:x>0.77318</cdr:x>
      <cdr:y>0.2496</cdr:y>
    </cdr:to>
    <cdr:sp macro="" textlink="">
      <cdr:nvSpPr>
        <cdr:cNvPr id="9" name="Rectangle 10">
          <a:extLst xmlns:a="http://schemas.openxmlformats.org/drawingml/2006/main">
            <a:ext uri="{FF2B5EF4-FFF2-40B4-BE49-F238E27FC236}">
              <a16:creationId xmlns:a16="http://schemas.microsoft.com/office/drawing/2014/main" id="{EAC62906-8612-DA32-9514-6C463B3BC19E}"/>
            </a:ext>
          </a:extLst>
        </cdr:cNvPr>
        <cdr:cNvSpPr/>
      </cdr:nvSpPr>
      <cdr:spPr>
        <a:xfrm xmlns:a="http://schemas.openxmlformats.org/drawingml/2006/main">
          <a:off x="8113040" y="891533"/>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35</a:t>
          </a:r>
        </a:p>
      </cdr:txBody>
    </cdr:sp>
  </cdr:relSizeAnchor>
  <cdr:relSizeAnchor xmlns:cdr="http://schemas.openxmlformats.org/drawingml/2006/chartDrawing">
    <cdr:from>
      <cdr:x>0.74275</cdr:x>
      <cdr:y>0.01758</cdr:y>
    </cdr:from>
    <cdr:to>
      <cdr:x>0.7793</cdr:x>
      <cdr:y>0.08117</cdr:y>
    </cdr:to>
    <cdr:sp macro="" textlink="">
      <cdr:nvSpPr>
        <cdr:cNvPr id="10" name="Rectangle 8">
          <a:extLst xmlns:a="http://schemas.openxmlformats.org/drawingml/2006/main">
            <a:ext uri="{FF2B5EF4-FFF2-40B4-BE49-F238E27FC236}">
              <a16:creationId xmlns:a16="http://schemas.microsoft.com/office/drawing/2014/main" id="{BE8457A7-84FF-7C7A-F316-38C5D20D8A4C}"/>
            </a:ext>
          </a:extLst>
        </cdr:cNvPr>
        <cdr:cNvSpPr/>
      </cdr:nvSpPr>
      <cdr:spPr>
        <a:xfrm xmlns:a="http://schemas.openxmlformats.org/drawingml/2006/main">
          <a:off x="8176629" y="84261"/>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20</a:t>
          </a:r>
        </a:p>
      </cdr:txBody>
    </cdr:sp>
  </cdr:relSizeAnchor>
  <cdr:relSizeAnchor xmlns:cdr="http://schemas.openxmlformats.org/drawingml/2006/chartDrawing">
    <cdr:from>
      <cdr:x>0.8344</cdr:x>
      <cdr:y>0.38509</cdr:y>
    </cdr:from>
    <cdr:to>
      <cdr:x>0.87666</cdr:x>
      <cdr:y>0.44869</cdr:y>
    </cdr:to>
    <cdr:sp macro="" textlink="">
      <cdr:nvSpPr>
        <cdr:cNvPr id="11" name="Rectangle 12">
          <a:extLst xmlns:a="http://schemas.openxmlformats.org/drawingml/2006/main">
            <a:ext uri="{FF2B5EF4-FFF2-40B4-BE49-F238E27FC236}">
              <a16:creationId xmlns:a16="http://schemas.microsoft.com/office/drawing/2014/main" id="{8B863A23-1075-2B87-85F0-1F52C5DFCAB2}"/>
            </a:ext>
          </a:extLst>
        </cdr:cNvPr>
        <cdr:cNvSpPr/>
      </cdr:nvSpPr>
      <cdr:spPr>
        <a:xfrm xmlns:a="http://schemas.openxmlformats.org/drawingml/2006/main">
          <a:off x="9185547" y="1845712"/>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329</a:t>
          </a:r>
        </a:p>
      </cdr:txBody>
    </cdr:sp>
  </cdr:relSizeAnchor>
  <cdr:relSizeAnchor xmlns:cdr="http://schemas.openxmlformats.org/drawingml/2006/chartDrawing">
    <cdr:from>
      <cdr:x>0.82691</cdr:x>
      <cdr:y>0.23442</cdr:y>
    </cdr:from>
    <cdr:to>
      <cdr:x>0.86312</cdr:x>
      <cdr:y>0.29801</cdr:y>
    </cdr:to>
    <cdr:sp macro="" textlink="">
      <cdr:nvSpPr>
        <cdr:cNvPr id="12" name="Rectangle 10">
          <a:extLst xmlns:a="http://schemas.openxmlformats.org/drawingml/2006/main">
            <a:ext uri="{FF2B5EF4-FFF2-40B4-BE49-F238E27FC236}">
              <a16:creationId xmlns:a16="http://schemas.microsoft.com/office/drawing/2014/main" id="{7C98B145-4E2A-AD82-7855-5433D1D9166E}"/>
            </a:ext>
          </a:extLst>
        </cdr:cNvPr>
        <cdr:cNvSpPr/>
      </cdr:nvSpPr>
      <cdr:spPr>
        <a:xfrm xmlns:a="http://schemas.openxmlformats.org/drawingml/2006/main">
          <a:off x="9103121"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65</a:t>
          </a:r>
        </a:p>
      </cdr:txBody>
    </cdr:sp>
  </cdr:relSizeAnchor>
  <cdr:relSizeAnchor xmlns:cdr="http://schemas.openxmlformats.org/drawingml/2006/chartDrawing">
    <cdr:from>
      <cdr:x>0.83338</cdr:x>
      <cdr:y>0.02197</cdr:y>
    </cdr:from>
    <cdr:to>
      <cdr:x>0.86993</cdr:x>
      <cdr:y>0.08556</cdr:y>
    </cdr:to>
    <cdr:sp macro="" textlink="">
      <cdr:nvSpPr>
        <cdr:cNvPr id="13" name="Rectangle 8">
          <a:extLst xmlns:a="http://schemas.openxmlformats.org/drawingml/2006/main">
            <a:ext uri="{FF2B5EF4-FFF2-40B4-BE49-F238E27FC236}">
              <a16:creationId xmlns:a16="http://schemas.microsoft.com/office/drawing/2014/main" id="{8F69C1A2-9B24-D016-9029-B17B67287BEE}"/>
            </a:ext>
          </a:extLst>
        </cdr:cNvPr>
        <cdr:cNvSpPr/>
      </cdr:nvSpPr>
      <cdr:spPr>
        <a:xfrm xmlns:a="http://schemas.openxmlformats.org/drawingml/2006/main">
          <a:off x="9174330" y="105292"/>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38</a:t>
          </a:r>
        </a:p>
      </cdr:txBody>
    </cdr:sp>
  </cdr:relSizeAnchor>
  <cdr:relSizeAnchor xmlns:cdr="http://schemas.openxmlformats.org/drawingml/2006/chartDrawing">
    <cdr:from>
      <cdr:x>0.91852</cdr:x>
      <cdr:y>0.39084</cdr:y>
    </cdr:from>
    <cdr:to>
      <cdr:x>0.96078</cdr:x>
      <cdr:y>0.45444</cdr:y>
    </cdr:to>
    <cdr:sp macro="" textlink="">
      <cdr:nvSpPr>
        <cdr:cNvPr id="14" name="Rectangle 12">
          <a:extLst xmlns:a="http://schemas.openxmlformats.org/drawingml/2006/main">
            <a:ext uri="{FF2B5EF4-FFF2-40B4-BE49-F238E27FC236}">
              <a16:creationId xmlns:a16="http://schemas.microsoft.com/office/drawing/2014/main" id="{4B977357-BBF6-F6BA-2C04-98FD3AC16C1C}"/>
            </a:ext>
          </a:extLst>
        </cdr:cNvPr>
        <cdr:cNvSpPr/>
      </cdr:nvSpPr>
      <cdr:spPr>
        <a:xfrm xmlns:a="http://schemas.openxmlformats.org/drawingml/2006/main">
          <a:off x="10111641" y="187329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341</a:t>
          </a:r>
        </a:p>
      </cdr:txBody>
    </cdr:sp>
  </cdr:relSizeAnchor>
  <cdr:relSizeAnchor xmlns:cdr="http://schemas.openxmlformats.org/drawingml/2006/chartDrawing">
    <cdr:from>
      <cdr:x>0.91616</cdr:x>
      <cdr:y>0.23442</cdr:y>
    </cdr:from>
    <cdr:to>
      <cdr:x>0.95237</cdr:x>
      <cdr:y>0.29801</cdr:y>
    </cdr:to>
    <cdr:sp macro="" textlink="">
      <cdr:nvSpPr>
        <cdr:cNvPr id="15" name="Rectangle 10">
          <a:extLst xmlns:a="http://schemas.openxmlformats.org/drawingml/2006/main">
            <a:ext uri="{FF2B5EF4-FFF2-40B4-BE49-F238E27FC236}">
              <a16:creationId xmlns:a16="http://schemas.microsoft.com/office/drawing/2014/main" id="{AA844DB4-4305-4280-2E06-3B604852B34F}"/>
            </a:ext>
          </a:extLst>
        </cdr:cNvPr>
        <cdr:cNvSpPr/>
      </cdr:nvSpPr>
      <cdr:spPr>
        <a:xfrm xmlns:a="http://schemas.openxmlformats.org/drawingml/2006/main">
          <a:off x="10085582"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73</a:t>
          </a:r>
        </a:p>
      </cdr:txBody>
    </cdr:sp>
  </cdr:relSizeAnchor>
  <cdr:relSizeAnchor xmlns:cdr="http://schemas.openxmlformats.org/drawingml/2006/chartDrawing">
    <cdr:from>
      <cdr:x>0.91916</cdr:x>
      <cdr:y>0.02197</cdr:y>
    </cdr:from>
    <cdr:to>
      <cdr:x>0.95571</cdr:x>
      <cdr:y>0.08556</cdr:y>
    </cdr:to>
    <cdr:sp macro="" textlink="">
      <cdr:nvSpPr>
        <cdr:cNvPr id="16" name="Rectangle 8">
          <a:extLst xmlns:a="http://schemas.openxmlformats.org/drawingml/2006/main">
            <a:ext uri="{FF2B5EF4-FFF2-40B4-BE49-F238E27FC236}">
              <a16:creationId xmlns:a16="http://schemas.microsoft.com/office/drawing/2014/main" id="{D0F9CA2B-37E6-328D-70CC-65CB2F114949}"/>
            </a:ext>
          </a:extLst>
        </cdr:cNvPr>
        <cdr:cNvSpPr/>
      </cdr:nvSpPr>
      <cdr:spPr>
        <a:xfrm xmlns:a="http://schemas.openxmlformats.org/drawingml/2006/main">
          <a:off x="10118691" y="105292"/>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4/8/24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4/8/24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Greetings! We</a:t>
            </a:r>
            <a:r>
              <a:rPr lang="en-US" baseline="0"/>
              <a:t> have included a few additional slides (currently hidden) for you to use if you would like when sharing information about treatment integrity and social validity with faculty and staff. These additional slides may be useful in providing additional details, especially to those new to Ci3T and data-informed professional learning activities at Tier 1. </a:t>
            </a:r>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a:t>
            </a:fld>
            <a:endParaRPr lang="en-US"/>
          </a:p>
        </p:txBody>
      </p:sp>
    </p:spTree>
    <p:extLst>
      <p:ext uri="{BB962C8B-B14F-4D97-AF65-F5344CB8AC3E}">
        <p14:creationId xmlns:p14="http://schemas.microsoft.com/office/powerpoint/2010/main" val="1305988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3342916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80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54</a:t>
            </a:fld>
            <a:endParaRPr lang="en-US"/>
          </a:p>
        </p:txBody>
      </p:sp>
    </p:spTree>
    <p:extLst>
      <p:ext uri="{BB962C8B-B14F-4D97-AF65-F5344CB8AC3E}">
        <p14:creationId xmlns:p14="http://schemas.microsoft.com/office/powerpoint/2010/main" val="3691732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554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336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30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373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65</a:t>
            </a:fld>
            <a:endParaRPr lang="en-US"/>
          </a:p>
        </p:txBody>
      </p:sp>
    </p:spTree>
    <p:extLst>
      <p:ext uri="{BB962C8B-B14F-4D97-AF65-F5344CB8AC3E}">
        <p14:creationId xmlns:p14="http://schemas.microsoft.com/office/powerpoint/2010/main" val="1410215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Minutes</a:t>
            </a:r>
          </a:p>
        </p:txBody>
      </p:sp>
      <p:sp>
        <p:nvSpPr>
          <p:cNvPr id="4" name="Slide Number Placeholder 3"/>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836592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look at your Primary</a:t>
            </a:r>
            <a:r>
              <a:rPr lang="en-US" baseline="0"/>
              <a:t> Plan where to you see this expectations for teachers. If you so not see it explicitly stated consider adding this to your summer revision list.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C0F87-2C23-4936-AB1B-811C8C21A2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061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867724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15</a:t>
            </a:fld>
            <a:endParaRPr lang="en-US"/>
          </a:p>
        </p:txBody>
      </p:sp>
    </p:spTree>
    <p:extLst>
      <p:ext uri="{BB962C8B-B14F-4D97-AF65-F5344CB8AC3E}">
        <p14:creationId xmlns:p14="http://schemas.microsoft.com/office/powerpoint/2010/main" val="1024654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 bank of modules highlighting Tier 2 and Tier 3 supports. Be sure to review the Tier 2 and Tier 3 Intervention Grids in your Implementation Manual</a:t>
            </a:r>
          </a:p>
        </p:txBody>
      </p:sp>
      <p:sp>
        <p:nvSpPr>
          <p:cNvPr id="4" name="Slide Number Placeholder 3"/>
          <p:cNvSpPr>
            <a:spLocks noGrp="1"/>
          </p:cNvSpPr>
          <p:nvPr>
            <p:ph type="sldNum" sz="quarter" idx="5"/>
          </p:nvPr>
        </p:nvSpPr>
        <p:spPr/>
        <p:txBody>
          <a:bodyPr/>
          <a:lstStyle/>
          <a:p>
            <a:fld id="{58D11C9F-81FA-4052-9B37-1EF4A4EF7E85}" type="slidenum">
              <a:rPr lang="en-US" smtClean="0"/>
              <a:t>80</a:t>
            </a:fld>
            <a:endParaRPr lang="en-US"/>
          </a:p>
        </p:txBody>
      </p:sp>
    </p:spTree>
    <p:extLst>
      <p:ext uri="{BB962C8B-B14F-4D97-AF65-F5344CB8AC3E}">
        <p14:creationId xmlns:p14="http://schemas.microsoft.com/office/powerpoint/2010/main" val="217046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9757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889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141071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2205074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103</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21</a:t>
            </a:fld>
            <a:endParaRPr lang="en-US"/>
          </a:p>
        </p:txBody>
      </p:sp>
    </p:spTree>
    <p:extLst>
      <p:ext uri="{BB962C8B-B14F-4D97-AF65-F5344CB8AC3E}">
        <p14:creationId xmlns:p14="http://schemas.microsoft.com/office/powerpoint/2010/main" val="2097093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32</a:t>
            </a:fld>
            <a:endParaRPr lang="en-US"/>
          </a:p>
        </p:txBody>
      </p:sp>
    </p:spTree>
    <p:extLst>
      <p:ext uri="{BB962C8B-B14F-4D97-AF65-F5344CB8AC3E}">
        <p14:creationId xmlns:p14="http://schemas.microsoft.com/office/powerpoint/2010/main" val="361312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538507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3445723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48</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49</a:t>
            </a:fld>
            <a:endParaRPr lang="en-US"/>
          </a:p>
        </p:txBody>
      </p:sp>
    </p:spTree>
    <p:extLst>
      <p:ext uri="{BB962C8B-B14F-4D97-AF65-F5344CB8AC3E}">
        <p14:creationId xmlns:p14="http://schemas.microsoft.com/office/powerpoint/2010/main" val="2895036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png"/><Relationship Id="rId3" Type="http://schemas.openxmlformats.org/officeDocument/2006/relationships/image" Target="../media/image23.sv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03665B79-4E1B-D488-21EE-63D4DEDA5EF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1014996" y="5621004"/>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9A5E7B8-41AD-B2F5-A93D-A994FCBCCE30}"/>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B1365014-18B6-8A5F-F3FC-92EA1D2F545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160496E9-1F73-77F7-DCEE-D3D34BBA2E8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E7E26E66-AD34-5E7A-D6F9-79407BAF3B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4/8/24</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894564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35407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0383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928221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4822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1276251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23812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34037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44829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85139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44124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094459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2205459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0813282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402643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11066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115166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a:alphaModFix amt="50000"/>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4"/>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9"/>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30270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43476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2302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33941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6079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970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08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8609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317883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54891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74399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075884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48475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15F3F8E-64A7-7782-5CD7-FFADBD5AC653}"/>
              </a:ext>
            </a:extLst>
          </p:cNvPr>
          <p:cNvPicPr>
            <a:picLocks noChangeAspect="1"/>
          </p:cNvPicPr>
          <p:nvPr userDrawn="1"/>
        </p:nvPicPr>
        <p:blipFill>
          <a:blip r:embed="rId2"/>
          <a:srcRect/>
          <a:stretch/>
        </p:blipFill>
        <p:spPr>
          <a:xfrm>
            <a:off x="97041" y="6192356"/>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2.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4/8/24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704" r:id="rId4"/>
    <p:sldLayoutId id="2147483726" r:id="rId5"/>
    <p:sldLayoutId id="2147483727" r:id="rId6"/>
    <p:sldLayoutId id="2147483705" r:id="rId7"/>
    <p:sldLayoutId id="2147483729" r:id="rId8"/>
    <p:sldLayoutId id="2147483675" r:id="rId9"/>
    <p:sldLayoutId id="2147483676" r:id="rId10"/>
    <p:sldLayoutId id="2147483663" r:id="rId11"/>
    <p:sldLayoutId id="2147483681" r:id="rId12"/>
    <p:sldLayoutId id="2147483682" r:id="rId13"/>
    <p:sldLayoutId id="2147483699" r:id="rId14"/>
    <p:sldLayoutId id="2147483700" r:id="rId15"/>
    <p:sldLayoutId id="2147483732" r:id="rId16"/>
    <p:sldLayoutId id="2147483733" r:id="rId17"/>
    <p:sldLayoutId id="2147483678" r:id="rId18"/>
    <p:sldLayoutId id="2147483679" r:id="rId19"/>
    <p:sldLayoutId id="2147483666" r:id="rId20"/>
    <p:sldLayoutId id="2147483667" r:id="rId21"/>
    <p:sldLayoutId id="2147483701" r:id="rId22"/>
    <p:sldLayoutId id="2147483706" r:id="rId23"/>
    <p:sldLayoutId id="2147483736" r:id="rId24"/>
    <p:sldLayoutId id="2147483680"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68" r:id="rId36"/>
    <p:sldLayoutId id="2147483669" r:id="rId37"/>
    <p:sldLayoutId id="2147483670" r:id="rId38"/>
    <p:sldLayoutId id="2147483671" r:id="rId39"/>
    <p:sldLayoutId id="2147483672" r:id="rId40"/>
    <p:sldLayoutId id="2147483673" r:id="rId41"/>
    <p:sldLayoutId id="2147483693" r:id="rId42"/>
    <p:sldLayoutId id="2147483737" r:id="rId43"/>
    <p:sldLayoutId id="2147483707" r:id="rId44"/>
    <p:sldLayoutId id="2147483703" r:id="rId45"/>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4/8/24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007882029"/>
      </p:ext>
    </p:extLst>
  </p:cSld>
  <p:clrMap bg1="lt1" tx1="dk1" bg2="lt2" tx2="dk2" accent1="accent1" accent2="accent2" accent3="accent3" accent4="accent4" accent5="accent5" accent6="accent6" hlink="hlink" folHlink="folHlink"/>
  <p:sldLayoutIdLst>
    <p:sldLayoutId id="2147483695" r:id="rId1"/>
    <p:sldLayoutId id="2147483722" r:id="rId2"/>
    <p:sldLayoutId id="2147483723" r:id="rId3"/>
    <p:sldLayoutId id="2147483724" r:id="rId4"/>
    <p:sldLayoutId id="2147483730" r:id="rId5"/>
    <p:sldLayoutId id="2147483731" r:id="rId6"/>
    <p:sldLayoutId id="2147483734" r:id="rId7"/>
    <p:sldLayoutId id="2147483702" r:id="rId8"/>
    <p:sldLayoutId id="2147483739" r:id="rId9"/>
    <p:sldLayoutId id="2147483725" r:id="rId10"/>
    <p:sldLayoutId id="2147483728" r:id="rId11"/>
    <p:sldLayoutId id="2147483735" r:id="rId12"/>
    <p:sldLayoutId id="2147483738"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165.png"/><Relationship Id="rId4" Type="http://schemas.openxmlformats.org/officeDocument/2006/relationships/image" Target="../media/image164.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xml"/><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hyperlink" Target="http://www.ci3t.org/measures" TargetMode="External"/><Relationship Id="rId5" Type="http://schemas.openxmlformats.org/officeDocument/2006/relationships/diagramQuickStyle" Target="../diagrams/quickStyle5.xml"/><Relationship Id="rId10" Type="http://schemas.openxmlformats.org/officeDocument/2006/relationships/image" Target="../media/image48.png"/><Relationship Id="rId4" Type="http://schemas.openxmlformats.org/officeDocument/2006/relationships/diagramLayout" Target="../diagrams/layout5.xml"/><Relationship Id="rId9" Type="http://schemas.openxmlformats.org/officeDocument/2006/relationships/image" Target="../media/image44.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4.png"/><Relationship Id="rId1" Type="http://schemas.openxmlformats.org/officeDocument/2006/relationships/slideLayout" Target="../slideLayouts/slideLayout22.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9.png"/><Relationship Id="rId1" Type="http://schemas.openxmlformats.org/officeDocument/2006/relationships/slideLayout" Target="../slideLayouts/slideLayout2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18" Type="http://schemas.openxmlformats.org/officeDocument/2006/relationships/image" Target="../media/image92.jpeg"/><Relationship Id="rId3" Type="http://schemas.openxmlformats.org/officeDocument/2006/relationships/image" Target="../media/image53.png"/><Relationship Id="rId21" Type="http://schemas.openxmlformats.org/officeDocument/2006/relationships/image" Target="../media/image95.jpeg"/><Relationship Id="rId7" Type="http://schemas.openxmlformats.org/officeDocument/2006/relationships/image" Target="../media/image81.png"/><Relationship Id="rId12" Type="http://schemas.openxmlformats.org/officeDocument/2006/relationships/image" Target="../media/image86.jpeg"/><Relationship Id="rId17" Type="http://schemas.openxmlformats.org/officeDocument/2006/relationships/image" Target="../media/image91.jpeg"/><Relationship Id="rId2" Type="http://schemas.openxmlformats.org/officeDocument/2006/relationships/notesSlide" Target="../notesSlides/notesSlide6.xml"/><Relationship Id="rId16" Type="http://schemas.openxmlformats.org/officeDocument/2006/relationships/image" Target="../media/image90.jpeg"/><Relationship Id="rId20" Type="http://schemas.openxmlformats.org/officeDocument/2006/relationships/image" Target="../media/image94.jpeg"/><Relationship Id="rId1" Type="http://schemas.openxmlformats.org/officeDocument/2006/relationships/slideLayout" Target="../slideLayouts/slideLayout25.xml"/><Relationship Id="rId6" Type="http://schemas.openxmlformats.org/officeDocument/2006/relationships/image" Target="../media/image80.png"/><Relationship Id="rId11" Type="http://schemas.openxmlformats.org/officeDocument/2006/relationships/image" Target="../media/image85.jpeg"/><Relationship Id="rId24" Type="http://schemas.openxmlformats.org/officeDocument/2006/relationships/image" Target="../media/image98.jpeg"/><Relationship Id="rId5" Type="http://schemas.openxmlformats.org/officeDocument/2006/relationships/image" Target="../media/image79.png"/><Relationship Id="rId15" Type="http://schemas.openxmlformats.org/officeDocument/2006/relationships/image" Target="../media/image89.jpeg"/><Relationship Id="rId23" Type="http://schemas.openxmlformats.org/officeDocument/2006/relationships/image" Target="../media/image97.jpeg"/><Relationship Id="rId10" Type="http://schemas.openxmlformats.org/officeDocument/2006/relationships/image" Target="../media/image84.jpeg"/><Relationship Id="rId19" Type="http://schemas.openxmlformats.org/officeDocument/2006/relationships/image" Target="../media/image93.jpeg"/><Relationship Id="rId4" Type="http://schemas.openxmlformats.org/officeDocument/2006/relationships/image" Target="../media/image54.png"/><Relationship Id="rId9" Type="http://schemas.openxmlformats.org/officeDocument/2006/relationships/image" Target="../media/image83.jpeg"/><Relationship Id="rId14" Type="http://schemas.openxmlformats.org/officeDocument/2006/relationships/image" Target="../media/image88.jpeg"/><Relationship Id="rId22" Type="http://schemas.openxmlformats.org/officeDocument/2006/relationships/image" Target="../media/image9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18" Type="http://schemas.openxmlformats.org/officeDocument/2006/relationships/image" Target="../media/image94.jpeg"/><Relationship Id="rId3" Type="http://schemas.openxmlformats.org/officeDocument/2006/relationships/image" Target="../media/image116.png"/><Relationship Id="rId21" Type="http://schemas.openxmlformats.org/officeDocument/2006/relationships/image" Target="../media/image97.jpe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image" Target="../media/image93.jpeg"/><Relationship Id="rId2" Type="http://schemas.openxmlformats.org/officeDocument/2006/relationships/notesSlide" Target="../notesSlides/notesSlide24.xml"/><Relationship Id="rId16" Type="http://schemas.openxmlformats.org/officeDocument/2006/relationships/image" Target="../media/image92.jpeg"/><Relationship Id="rId20" Type="http://schemas.openxmlformats.org/officeDocument/2006/relationships/image" Target="../media/image96.jpeg"/><Relationship Id="rId1" Type="http://schemas.openxmlformats.org/officeDocument/2006/relationships/slideLayout" Target="../slideLayouts/slideLayout25.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118.png"/><Relationship Id="rId15" Type="http://schemas.openxmlformats.org/officeDocument/2006/relationships/image" Target="../media/image91.jpeg"/><Relationship Id="rId10" Type="http://schemas.openxmlformats.org/officeDocument/2006/relationships/image" Target="../media/image86.jpeg"/><Relationship Id="rId19" Type="http://schemas.openxmlformats.org/officeDocument/2006/relationships/image" Target="../media/image95.jpeg"/><Relationship Id="rId4" Type="http://schemas.openxmlformats.org/officeDocument/2006/relationships/image" Target="../media/image117.png"/><Relationship Id="rId9" Type="http://schemas.openxmlformats.org/officeDocument/2006/relationships/image" Target="../media/image85.jpeg"/><Relationship Id="rId14" Type="http://schemas.openxmlformats.org/officeDocument/2006/relationships/image" Target="../media/image90.jpeg"/><Relationship Id="rId22" Type="http://schemas.openxmlformats.org/officeDocument/2006/relationships/image" Target="../media/image9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s://www.ci3t.org/imp" TargetMode="External"/><Relationship Id="rId7" Type="http://schemas.openxmlformats.org/officeDocument/2006/relationships/hyperlink" Target="https://www.ci3t.org/enhance" TargetMode="External"/><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1.png"/></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doi.org/10.1080/15377903.2013.778773"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141.png"/></Relationships>
</file>

<file path=ppt/slides/_rels/slide78.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141.png"/></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141.png"/><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8.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22.xml"/><Relationship Id="rId5" Type="http://schemas.openxmlformats.org/officeDocument/2006/relationships/image" Target="../media/image151.png"/><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2.xml"/><Relationship Id="rId4" Type="http://schemas.openxmlformats.org/officeDocument/2006/relationships/image" Target="../media/image154.png"/></Relationships>
</file>

<file path=ppt/slides/_rels/slide8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5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18" Type="http://schemas.openxmlformats.org/officeDocument/2006/relationships/image" Target="../media/image97.jpeg"/><Relationship Id="rId3" Type="http://schemas.openxmlformats.org/officeDocument/2006/relationships/image" Target="../media/image82.jpeg"/><Relationship Id="rId21" Type="http://schemas.openxmlformats.org/officeDocument/2006/relationships/image" Target="../media/image162.png"/><Relationship Id="rId7" Type="http://schemas.openxmlformats.org/officeDocument/2006/relationships/image" Target="../media/image86.jpeg"/><Relationship Id="rId12" Type="http://schemas.openxmlformats.org/officeDocument/2006/relationships/image" Target="../media/image91.jpeg"/><Relationship Id="rId17" Type="http://schemas.openxmlformats.org/officeDocument/2006/relationships/image" Target="../media/image96.jpeg"/><Relationship Id="rId2" Type="http://schemas.openxmlformats.org/officeDocument/2006/relationships/notesSlide" Target="../notesSlides/notesSlide33.xml"/><Relationship Id="rId16" Type="http://schemas.openxmlformats.org/officeDocument/2006/relationships/image" Target="../media/image95.jpeg"/><Relationship Id="rId20" Type="http://schemas.openxmlformats.org/officeDocument/2006/relationships/image" Target="../media/image161.png"/><Relationship Id="rId1" Type="http://schemas.openxmlformats.org/officeDocument/2006/relationships/slideLayout" Target="../slideLayouts/slideLayout22.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19" Type="http://schemas.openxmlformats.org/officeDocument/2006/relationships/image" Target="../media/image98.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982579" y="406400"/>
            <a:ext cx="10515600" cy="2387600"/>
          </a:xfrm>
        </p:spPr>
        <p:txBody>
          <a:bodyPr>
            <a:normAutofit/>
          </a:bodyPr>
          <a:lstStyle/>
          <a:p>
            <a:r>
              <a:rPr lang="en-US" sz="4400"/>
              <a:t>Implementing Comprehensive, Integrated, Three-Tiered (Ci3T) Models: Planning for the Year Ahead</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693821" y="2702743"/>
            <a:ext cx="10515600" cy="1655762"/>
          </a:xfrm>
        </p:spPr>
        <p:txBody>
          <a:bodyPr anchor="ctr"/>
          <a:lstStyle/>
          <a:p>
            <a:r>
              <a:rPr lang="en-US"/>
              <a:t>Ci3T Implementation: Session 5</a:t>
            </a:r>
          </a:p>
        </p:txBody>
      </p:sp>
      <p:graphicFrame>
        <p:nvGraphicFramePr>
          <p:cNvPr id="5" name="Table 4">
            <a:extLst>
              <a:ext uri="{FF2B5EF4-FFF2-40B4-BE49-F238E27FC236}">
                <a16:creationId xmlns:a16="http://schemas.microsoft.com/office/drawing/2014/main" id="{99114F75-52DC-F7AE-A180-88B1B03FA842}"/>
              </a:ext>
            </a:extLst>
          </p:cNvPr>
          <p:cNvGraphicFramePr>
            <a:graphicFrameLocks/>
          </p:cNvGraphicFramePr>
          <p:nvPr>
            <p:extLst>
              <p:ext uri="{D42A27DB-BD31-4B8C-83A1-F6EECF244321}">
                <p14:modId xmlns:p14="http://schemas.microsoft.com/office/powerpoint/2010/main" val="4254158908"/>
              </p:ext>
            </p:extLst>
          </p:nvPr>
        </p:nvGraphicFramePr>
        <p:xfrm>
          <a:off x="3439031" y="4144563"/>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lstStyle/>
          <a:p>
            <a:r>
              <a:rPr lang="en-US"/>
              <a:t>Agenda</a:t>
            </a:r>
          </a:p>
        </p:txBody>
      </p:sp>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2"/>
          <a:stretch>
            <a:fillRect/>
          </a:stretch>
        </p:blipFill>
        <p:spPr>
          <a:xfrm>
            <a:off x="838200" y="1690688"/>
            <a:ext cx="3306501" cy="4442692"/>
          </a:xfrm>
          <a:prstGeom prst="rect">
            <a:avLst/>
          </a:prstGeom>
          <a:ln>
            <a:solidFill>
              <a:schemeClr val="tx1"/>
            </a:solidFill>
          </a:ln>
        </p:spPr>
      </p:pic>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3"/>
          <a:stretch>
            <a:fillRect/>
          </a:stretch>
        </p:blipFill>
        <p:spPr>
          <a:xfrm>
            <a:off x="8221429" y="1690688"/>
            <a:ext cx="3432989" cy="4442692"/>
          </a:xfrm>
          <a:prstGeom prst="rect">
            <a:avLst/>
          </a:prstGeom>
          <a:ln>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a:blip r:embed="rId4"/>
          <a:stretch>
            <a:fillRect/>
          </a:stretch>
        </p:blipFill>
        <p:spPr>
          <a:xfrm>
            <a:off x="4487822" y="2585652"/>
            <a:ext cx="3432989" cy="2652764"/>
          </a:xfrm>
          <a:prstGeom prst="rect">
            <a:avLst/>
          </a:prstGeom>
          <a:ln>
            <a:solidFill>
              <a:schemeClr val="tx1"/>
            </a:solidFill>
          </a:ln>
        </p:spPr>
      </p:pic>
      <p:pic>
        <p:nvPicPr>
          <p:cNvPr id="7" name="Picture 2">
            <a:extLst>
              <a:ext uri="{FF2B5EF4-FFF2-40B4-BE49-F238E27FC236}">
                <a16:creationId xmlns:a16="http://schemas.microsoft.com/office/drawing/2014/main" id="{50DFF13D-8907-00E2-C0A4-94DB90882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2972" y="0"/>
            <a:ext cx="769028" cy="120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0773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2023-2024</a:t>
            </a:r>
          </a:p>
          <a:p>
            <a:r>
              <a:rPr lang="en-US"/>
              <a:t>Focusing on Data-Informed Professional Learning</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lnSpcReduction="10000"/>
          </a:bodyPr>
          <a:lstStyle/>
          <a:p>
            <a:r>
              <a:rPr lang="en-US"/>
              <a:t>We hope you have a wonderful conclusion to the school year!</a:t>
            </a:r>
          </a:p>
          <a:p>
            <a:r>
              <a:rPr lang="en-US"/>
              <a:t>Invitation: Ci3T Implementation Symposium!</a:t>
            </a:r>
          </a:p>
          <a:p>
            <a:pPr marL="0" indent="0">
              <a:buNone/>
            </a:pPr>
            <a:endParaRPr lang="en-US" i="1"/>
          </a:p>
        </p:txBody>
      </p:sp>
    </p:spTree>
    <p:extLst>
      <p:ext uri="{BB962C8B-B14F-4D97-AF65-F5344CB8AC3E}">
        <p14:creationId xmlns:p14="http://schemas.microsoft.com/office/powerpoint/2010/main" val="30676821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a:t>Please stay until all materials are organized.</a:t>
            </a:r>
          </a:p>
          <a:p>
            <a:r>
              <a:rPr lang="en-US"/>
              <a:t>Team Materials:</a:t>
            </a:r>
          </a:p>
          <a:p>
            <a:pPr lvl="1"/>
            <a:r>
              <a:rPr lang="en-US"/>
              <a:t>Make sure your notes are in your Ci3T Leadership Team agenda and that document is saved in your Ci3T Leadership Team Drive.</a:t>
            </a:r>
          </a:p>
          <a:p>
            <a:pPr lvl="1"/>
            <a:r>
              <a:rPr lang="en-US"/>
              <a:t>Clearly identify the person(s) on your team </a:t>
            </a:r>
            <a:br>
              <a:rPr lang="en-US"/>
            </a:br>
            <a:r>
              <a:rPr lang="en-US"/>
              <a:t>in charge of each action item listed on the agenda.</a:t>
            </a:r>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36214020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a:t>At your next Ci3T Leadership Team meeting: </a:t>
            </a:r>
          </a:p>
          <a:p>
            <a:pPr lvl="1"/>
            <a:r>
              <a:rPr lang="en-US"/>
              <a:t>Begin planning updates to your Ci3T Implementation Manual for next year; consider:</a:t>
            </a:r>
          </a:p>
          <a:p>
            <a:pPr lvl="2"/>
            <a:r>
              <a:rPr lang="en-US"/>
              <a:t>Takeaways from data reviews conducted this year (social validity, treatment integrity, student outcomes)</a:t>
            </a:r>
          </a:p>
          <a:p>
            <a:pPr lvl="2"/>
            <a:r>
              <a:rPr lang="en-US"/>
              <a:t>District Master updates</a:t>
            </a:r>
          </a:p>
          <a:p>
            <a:pPr lvl="1"/>
            <a:r>
              <a:rPr lang="en-US"/>
              <a:t>Update your Ci3T Leadership Team structures for next year, including membership, meeting dates, agendas</a:t>
            </a:r>
          </a:p>
          <a:p>
            <a:pPr lvl="1"/>
            <a:r>
              <a:rPr lang="en-US"/>
              <a:t>Plan data-informed professional learning to support your staff in 2024-2025</a:t>
            </a:r>
          </a:p>
          <a:p>
            <a:pPr marL="0" indent="0">
              <a:buNone/>
            </a:pPr>
            <a:r>
              <a:rPr lang="en-US" b="1"/>
              <a:t>At your next faculty meeting: </a:t>
            </a:r>
          </a:p>
          <a:p>
            <a:pPr lvl="1"/>
            <a:r>
              <a:rPr lang="en-US"/>
              <a:t>Share successes</a:t>
            </a:r>
          </a:p>
          <a:p>
            <a:pPr lvl="1"/>
            <a:r>
              <a:rPr lang="en-US"/>
              <a:t>Share spring implementation report and screening data</a:t>
            </a:r>
          </a:p>
          <a:p>
            <a:pPr lvl="1"/>
            <a:r>
              <a:rPr lang="en-US"/>
              <a:t>Share revisions to Ci3T Implementation Manual based on spring data</a:t>
            </a:r>
          </a:p>
          <a:p>
            <a:pPr lvl="1"/>
            <a:r>
              <a:rPr lang="en-US"/>
              <a:t>Share professional learning resources and opportunities</a:t>
            </a:r>
          </a:p>
        </p:txBody>
      </p:sp>
      <p:pic>
        <p:nvPicPr>
          <p:cNvPr id="6" name="Picture 5" descr="Text&#10;&#10;Description automatically generated with medium confidence">
            <a:extLst>
              <a:ext uri="{FF2B5EF4-FFF2-40B4-BE49-F238E27FC236}">
                <a16:creationId xmlns:a16="http://schemas.microsoft.com/office/drawing/2014/main" id="{6B6209AA-5825-353E-FB6C-CF99258262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0509" y="184366"/>
            <a:ext cx="4512442" cy="1506322"/>
          </a:xfrm>
          <a:prstGeom prst="rect">
            <a:avLst/>
          </a:prstGeom>
          <a:noFill/>
          <a:ln>
            <a:noFill/>
          </a:ln>
        </p:spPr>
      </p:pic>
    </p:spTree>
    <p:extLst>
      <p:ext uri="{BB962C8B-B14F-4D97-AF65-F5344CB8AC3E}">
        <p14:creationId xmlns:p14="http://schemas.microsoft.com/office/powerpoint/2010/main" val="17180877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Comprehensive, Integrated, Three-tiered (Ci3T) Model of Prevention</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3"/>
          <a:srcRect t="31" b="31"/>
          <a:stretch/>
        </p:blipFill>
        <p:spPr>
          <a:xfrm>
            <a:off x="423258" y="2174990"/>
            <a:ext cx="3649706" cy="3779761"/>
          </a:xfrm>
        </p:spPr>
      </p:pic>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a:srcRect t="17214" b="-1"/>
          <a:stretch/>
        </p:blipFill>
        <p:spPr>
          <a:xfrm>
            <a:off x="4357633" y="3358606"/>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a:stretch>
            <a:fillRect/>
          </a:stretch>
        </p:blipFill>
        <p:spPr>
          <a:xfrm>
            <a:off x="8313900" y="2174990"/>
            <a:ext cx="3549626" cy="3071713"/>
          </a:xfrm>
          <a:prstGeom prst="rect">
            <a:avLst/>
          </a:prstGeom>
          <a:ln>
            <a:solidFill>
              <a:schemeClr val="tx1"/>
            </a:solidFill>
          </a:ln>
        </p:spPr>
      </p:pic>
      <p:sp>
        <p:nvSpPr>
          <p:cNvPr id="3" name="TextBox 2">
            <a:extLst>
              <a:ext uri="{FF2B5EF4-FFF2-40B4-BE49-F238E27FC236}">
                <a16:creationId xmlns:a16="http://schemas.microsoft.com/office/drawing/2014/main" id="{86ED12B0-30E5-FBC6-382F-CA0FCB405FBA}"/>
              </a:ext>
            </a:extLst>
          </p:cNvPr>
          <p:cNvSpPr txBox="1"/>
          <p:nvPr/>
        </p:nvSpPr>
        <p:spPr>
          <a:xfrm>
            <a:off x="4357633" y="1860019"/>
            <a:ext cx="3671597" cy="92333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US" sz="5400">
                <a:solidFill>
                  <a:schemeClr val="bg1"/>
                </a:solidFill>
                <a:latin typeface="+mj-lt"/>
              </a:rPr>
              <a:t>Thank</a:t>
            </a:r>
            <a:r>
              <a:rPr lang="en-US" sz="5400">
                <a:solidFill>
                  <a:schemeClr val="bg1"/>
                </a:solidFill>
              </a:rPr>
              <a:t> you!</a:t>
            </a:r>
          </a:p>
        </p:txBody>
      </p:sp>
    </p:spTree>
    <p:extLst>
      <p:ext uri="{BB962C8B-B14F-4D97-AF65-F5344CB8AC3E}">
        <p14:creationId xmlns:p14="http://schemas.microsoft.com/office/powerpoint/2010/main" val="308657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44103" y="100114"/>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spTree>
    <p:extLst>
      <p:ext uri="{BB962C8B-B14F-4D97-AF65-F5344CB8AC3E}">
        <p14:creationId xmlns:p14="http://schemas.microsoft.com/office/powerpoint/2010/main" val="2813498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a:t>Review your School’s Social Validity &amp; Treatment Integrity Data</a:t>
            </a:r>
          </a:p>
          <a:p>
            <a:r>
              <a:rPr lang="en-US"/>
              <a:t>Review your School’s Spring Screening Data</a:t>
            </a:r>
          </a:p>
        </p:txBody>
      </p:sp>
    </p:spTree>
    <p:extLst>
      <p:ext uri="{BB962C8B-B14F-4D97-AF65-F5344CB8AC3E}">
        <p14:creationId xmlns:p14="http://schemas.microsoft.com/office/powerpoint/2010/main" val="43651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3"/>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5400000">
            <a:off x="8260943" y="3814831"/>
            <a:ext cx="2093774" cy="2093774"/>
          </a:xfrm>
          <a:prstGeom prst="rect">
            <a:avLst/>
          </a:prstGeom>
        </p:spPr>
      </p:pic>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9"/>
          <a:stretch>
            <a:fillRect/>
          </a:stretch>
        </p:blipFill>
        <p:spPr>
          <a:xfrm>
            <a:off x="79241" y="162351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0"/>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1">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pic>
        <p:nvPicPr>
          <p:cNvPr id="5" name="Picture 4">
            <a:extLst>
              <a:ext uri="{FF2B5EF4-FFF2-40B4-BE49-F238E27FC236}">
                <a16:creationId xmlns:a16="http://schemas.microsoft.com/office/drawing/2014/main" id="{E88EB842-18B4-AE64-60B9-3DD818330342}"/>
              </a:ext>
            </a:extLst>
          </p:cNvPr>
          <p:cNvPicPr>
            <a:picLocks noChangeAspect="1"/>
          </p:cNvPicPr>
          <p:nvPr/>
        </p:nvPicPr>
        <p:blipFill>
          <a:blip r:embed="rId12"/>
          <a:srcRect/>
          <a:stretch/>
        </p:blipFill>
        <p:spPr>
          <a:xfrm>
            <a:off x="1371067" y="2354783"/>
            <a:ext cx="1602327" cy="2073601"/>
          </a:xfrm>
          <a:prstGeom prst="rect">
            <a:avLst/>
          </a:prstGeom>
          <a:ln>
            <a:solidFill>
              <a:schemeClr val="tx1"/>
            </a:solidFill>
          </a:ln>
        </p:spPr>
      </p:pic>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13"/>
          <a:stretch>
            <a:fillRect/>
          </a:stretch>
        </p:blipFill>
        <p:spPr>
          <a:xfrm>
            <a:off x="278731" y="3274794"/>
            <a:ext cx="2176813" cy="1635029"/>
          </a:xfrm>
          <a:prstGeom prst="rect">
            <a:avLst/>
          </a:prstGeom>
          <a:ln>
            <a:noFill/>
          </a:ln>
          <a:effectLst>
            <a:outerShdw blurRad="292100" dist="139700" dir="2700000" algn="tl" rotWithShape="0">
              <a:srgbClr val="333333">
                <a:alpha val="65000"/>
              </a:srgbClr>
            </a:outerShdw>
          </a:effectLst>
        </p:spPr>
      </p:pic>
      <p:pic>
        <p:nvPicPr>
          <p:cNvPr id="6" name="Picture 5" descr="Timeline&#10;&#10;Description automatically generated">
            <a:extLst>
              <a:ext uri="{FF2B5EF4-FFF2-40B4-BE49-F238E27FC236}">
                <a16:creationId xmlns:a16="http://schemas.microsoft.com/office/drawing/2014/main" id="{8A011EEA-36BA-1840-22C8-276269BD92D1}"/>
              </a:ext>
            </a:extLst>
          </p:cNvPr>
          <p:cNvPicPr>
            <a:picLocks noChangeAspect="1"/>
          </p:cNvPicPr>
          <p:nvPr/>
        </p:nvPicPr>
        <p:blipFill>
          <a:blip r:embed="rId14"/>
          <a:stretch>
            <a:fillRect/>
          </a:stretch>
        </p:blipFill>
        <p:spPr>
          <a:xfrm>
            <a:off x="10049655" y="5409638"/>
            <a:ext cx="1998153" cy="1123961"/>
          </a:xfrm>
          <a:prstGeom prst="rect">
            <a:avLst/>
          </a:prstGeom>
          <a:ln>
            <a:solidFill>
              <a:schemeClr val="tx1"/>
            </a:solidFill>
          </a:ln>
        </p:spPr>
      </p:pic>
    </p:spTree>
    <p:extLst>
      <p:ext uri="{BB962C8B-B14F-4D97-AF65-F5344CB8AC3E}">
        <p14:creationId xmlns:p14="http://schemas.microsoft.com/office/powerpoint/2010/main" val="176866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2449" b="26557"/>
          <a:stretch/>
        </p:blipFill>
        <p:spPr>
          <a:xfrm>
            <a:off x="1658470" y="1951946"/>
            <a:ext cx="8875059" cy="34971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a:t>Ci3T Primary Plan</a:t>
            </a:r>
            <a:br>
              <a:rPr lang="en-US"/>
            </a:br>
            <a:r>
              <a:rPr lang="en-US"/>
              <a:t>Procedures for Monitoring: Elementary</a:t>
            </a:r>
          </a:p>
        </p:txBody>
      </p:sp>
      <p:sp>
        <p:nvSpPr>
          <p:cNvPr id="8" name="Rectangle 7">
            <a:extLst>
              <a:ext uri="{FF2B5EF4-FFF2-40B4-BE49-F238E27FC236}">
                <a16:creationId xmlns:a16="http://schemas.microsoft.com/office/drawing/2014/main" id="{0B71E0E7-D7B2-6748-99A7-142803FFAEA2}"/>
              </a:ext>
            </a:extLst>
          </p:cNvPr>
          <p:cNvSpPr/>
          <p:nvPr/>
        </p:nvSpPr>
        <p:spPr>
          <a:xfrm>
            <a:off x="4353826" y="3641685"/>
            <a:ext cx="5685525" cy="1706603"/>
          </a:xfrm>
          <a:prstGeom prst="rect">
            <a:avLst/>
          </a:prstGeom>
          <a:noFill/>
          <a:ln w="190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ight Arrow 2">
            <a:extLst>
              <a:ext uri="{FF2B5EF4-FFF2-40B4-BE49-F238E27FC236}">
                <a16:creationId xmlns:a16="http://schemas.microsoft.com/office/drawing/2014/main" id="{40A7CC71-D957-9649-8255-74C1AD03141C}"/>
              </a:ext>
            </a:extLst>
          </p:cNvPr>
          <p:cNvSpPr/>
          <p:nvPr/>
        </p:nvSpPr>
        <p:spPr>
          <a:xfrm>
            <a:off x="4353826" y="5271878"/>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spTree>
    <p:extLst>
      <p:ext uri="{BB962C8B-B14F-4D97-AF65-F5344CB8AC3E}">
        <p14:creationId xmlns:p14="http://schemas.microsoft.com/office/powerpoint/2010/main" val="28953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543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b="1"/>
              <a:t>Review your School’s Social Validity &amp; Treatment Integrity Data</a:t>
            </a:r>
          </a:p>
          <a:p>
            <a:r>
              <a:rPr lang="en-US"/>
              <a:t>Review your School’s Spring Screening Data</a:t>
            </a:r>
          </a:p>
        </p:txBody>
      </p:sp>
    </p:spTree>
    <p:extLst>
      <p:ext uri="{BB962C8B-B14F-4D97-AF65-F5344CB8AC3E}">
        <p14:creationId xmlns:p14="http://schemas.microsoft.com/office/powerpoint/2010/main" val="2387146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extLst>
              <p:ext uri="{D42A27DB-BD31-4B8C-83A1-F6EECF244321}">
                <p14:modId xmlns:p14="http://schemas.microsoft.com/office/powerpoint/2010/main" val="915421767"/>
              </p:ext>
            </p:extLst>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gridSpan="2">
                  <a:txBody>
                    <a:bodyPr/>
                    <a:lstStyle/>
                    <a:p>
                      <a:pPr algn="ctr"/>
                      <a:r>
                        <a:rPr lang="en-US" sz="2000"/>
                        <a:t>Fall</a:t>
                      </a:r>
                    </a:p>
                  </a:txBody>
                  <a:tcPr marT="45715" marB="45715" anchor="ctr">
                    <a:solidFill>
                      <a:schemeClr val="accent5"/>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2021-2022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43</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81.45 (12.22)</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291544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br>
              <a:rPr lang="en-US"/>
            </a:br>
            <a:r>
              <a:rPr lang="en-US" sz="3600" b="0"/>
              <a:t>Are we implementing our plan as intended?</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sz="half" idx="1"/>
          </p:nvPr>
        </p:nvSpPr>
        <p:spPr>
          <a:xfrm>
            <a:off x="838200" y="1825625"/>
            <a:ext cx="5670755" cy="4351338"/>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Treatment integrity can refer to:</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Adherence</a:t>
            </a:r>
            <a:endParaRPr lang="en-US">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itchFamily="34" charset="0"/>
              <a:buChar char="•"/>
              <a:defRPr/>
            </a:pPr>
            <a:r>
              <a:rPr lang="en-US">
                <a:solidFill>
                  <a:prstClr val="black"/>
                </a:solidFill>
                <a:latin typeface="Arial" panose="020B0604020202020204" pitchFamily="34" charset="0"/>
                <a:cs typeface="Arial" panose="020B0604020202020204" pitchFamily="34" charset="0"/>
              </a:rPr>
              <a:t>Dosage</a:t>
            </a:r>
          </a:p>
          <a:p>
            <a:pPr marL="285750" lvl="0" indent="-285750" fontAlgn="base">
              <a:spcBef>
                <a:spcPct val="0"/>
              </a:spcBef>
              <a:spcAft>
                <a:spcPct val="0"/>
              </a:spcAft>
              <a:buFont typeface="Arial" pitchFamily="34" charset="0"/>
              <a:buChar char="•"/>
              <a:defRPr/>
            </a:pPr>
            <a:r>
              <a:rPr lang="en-US" sz="2800">
                <a:solidFill>
                  <a:prstClr val="black"/>
                </a:solidFill>
                <a:latin typeface="Arial" panose="020B0604020202020204" pitchFamily="34" charset="0"/>
                <a:cs typeface="Arial" panose="020B0604020202020204" pitchFamily="34" charset="0"/>
              </a:rPr>
              <a:t>Quality</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Teacher Self-Report</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Direct Observation</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Tiered Fidelity Inventory (TFI)</a:t>
            </a:r>
          </a:p>
        </p:txBody>
      </p:sp>
      <p:sp>
        <p:nvSpPr>
          <p:cNvPr id="8" name="Rectangle 1">
            <a:extLst>
              <a:ext uri="{FF2B5EF4-FFF2-40B4-BE49-F238E27FC236}">
                <a16:creationId xmlns:a16="http://schemas.microsoft.com/office/drawing/2014/main" id="{559C99CE-86C8-981B-D74F-5A1D7F608B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Content Placeholder 11">
            <a:extLst>
              <a:ext uri="{FF2B5EF4-FFF2-40B4-BE49-F238E27FC236}">
                <a16:creationId xmlns:a16="http://schemas.microsoft.com/office/drawing/2014/main" id="{E6EBF11A-23B4-F19D-F04E-0E15E39F4E94}"/>
              </a:ext>
            </a:extLst>
          </p:cNvPr>
          <p:cNvGraphicFramePr>
            <a:graphicFrameLocks noGrp="1"/>
          </p:cNvGraphicFramePr>
          <p:nvPr>
            <p:ph sz="half" idx="2"/>
          </p:nvPr>
        </p:nvGraphicFramePr>
        <p:xfrm>
          <a:off x="6508955" y="1825624"/>
          <a:ext cx="4844843" cy="4351338"/>
        </p:xfrm>
        <a:graphic>
          <a:graphicData uri="http://schemas.openxmlformats.org/drawingml/2006/table">
            <a:tbl>
              <a:tblPr firstRow="1" bandRow="1">
                <a:tableStyleId>{7DF18680-E054-41AD-8BC1-D1AEF772440D}</a:tableStyleId>
              </a:tblPr>
              <a:tblGrid>
                <a:gridCol w="1529430">
                  <a:extLst>
                    <a:ext uri="{9D8B030D-6E8A-4147-A177-3AD203B41FA5}">
                      <a16:colId xmlns:a16="http://schemas.microsoft.com/office/drawing/2014/main" val="20000"/>
                    </a:ext>
                  </a:extLst>
                </a:gridCol>
                <a:gridCol w="1253099">
                  <a:extLst>
                    <a:ext uri="{9D8B030D-6E8A-4147-A177-3AD203B41FA5}">
                      <a16:colId xmlns:a16="http://schemas.microsoft.com/office/drawing/2014/main" val="20001"/>
                    </a:ext>
                  </a:extLst>
                </a:gridCol>
                <a:gridCol w="984658">
                  <a:extLst>
                    <a:ext uri="{9D8B030D-6E8A-4147-A177-3AD203B41FA5}">
                      <a16:colId xmlns:a16="http://schemas.microsoft.com/office/drawing/2014/main" val="20002"/>
                    </a:ext>
                  </a:extLst>
                </a:gridCol>
                <a:gridCol w="1077656">
                  <a:extLst>
                    <a:ext uri="{9D8B030D-6E8A-4147-A177-3AD203B41FA5}">
                      <a16:colId xmlns:a16="http://schemas.microsoft.com/office/drawing/2014/main" val="1902313632"/>
                    </a:ext>
                  </a:extLst>
                </a:gridCol>
              </a:tblGrid>
              <a:tr h="679456">
                <a:tc>
                  <a:txBody>
                    <a:bodyPr/>
                    <a:lstStyle/>
                    <a:p>
                      <a:pPr algn="l" rtl="0" fontAlgn="t">
                        <a:spcBef>
                          <a:spcPts val="0"/>
                        </a:spcBef>
                        <a:spcAft>
                          <a:spcPts val="0"/>
                        </a:spcAft>
                      </a:pPr>
                      <a:r>
                        <a:rPr lang="en-US" sz="1600" b="0" i="0" u="none" strike="noStrike" kern="1200">
                          <a:solidFill>
                            <a:srgbClr val="FFFFFF"/>
                          </a:solidFill>
                          <a:effectLst/>
                          <a:latin typeface="Arial" panose="020B0604020202020204" pitchFamily="34" charset="0"/>
                          <a:ea typeface="+mn-ea"/>
                          <a:cs typeface="+mn-cs"/>
                        </a:rPr>
                        <a:t>Ci3T Procedures</a:t>
                      </a:r>
                    </a:p>
                  </a:txBody>
                  <a:tcPr marL="57830" marR="57830" marT="57830" marB="57830" anchor="ctr">
                    <a:solidFill>
                      <a:schemeClr val="accent5"/>
                    </a:solidFill>
                  </a:tcPr>
                </a:tc>
                <a:tc>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Teacher Self-Report*</a:t>
                      </a:r>
                      <a:endParaRPr lang="en-US" sz="2800">
                        <a:effectLst/>
                      </a:endParaRPr>
                    </a:p>
                  </a:txBody>
                  <a:tcPr marL="57830" marR="57830" marT="57830" marB="57830" anchor="ctr">
                    <a:solidFill>
                      <a:schemeClr val="accent5"/>
                    </a:solidFill>
                  </a:tcPr>
                </a:tc>
                <a:tc gridSpan="2">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Direct Observation*</a:t>
                      </a:r>
                      <a:endParaRPr lang="en-US" sz="2800">
                        <a:effectLst/>
                      </a:endParaRPr>
                    </a:p>
                  </a:txBody>
                  <a:tcPr marL="57830" marR="57830" marT="57830" marB="57830" anchor="ctr">
                    <a:solidFill>
                      <a:schemeClr val="accent5"/>
                    </a:solidFill>
                  </a:tcPr>
                </a:tc>
                <a:tc hMerge="1">
                  <a:txBody>
                    <a:bodyPr/>
                    <a:lstStyle/>
                    <a:p>
                      <a:endParaRPr lang="en-US"/>
                    </a:p>
                  </a:txBody>
                  <a:tcPr>
                    <a:solidFill>
                      <a:schemeClr val="accent5"/>
                    </a:solidFill>
                  </a:tcPr>
                </a:tc>
                <a:extLst>
                  <a:ext uri="{0D108BD9-81ED-4DB2-BD59-A6C34878D82A}">
                    <a16:rowId xmlns:a16="http://schemas.microsoft.com/office/drawing/2014/main" val="10000"/>
                  </a:ext>
                </a:extLst>
              </a:tr>
              <a:tr h="954058">
                <a:tc>
                  <a:txBody>
                    <a:bodyPr/>
                    <a:lstStyle/>
                    <a:p>
                      <a:pPr fontAlgn="t"/>
                      <a:r>
                        <a:rPr lang="en-US" sz="1600" kern="1200">
                          <a:solidFill>
                            <a:schemeClr val="dk1"/>
                          </a:solidFill>
                          <a:latin typeface="+mn-lt"/>
                          <a:ea typeface="+mn-ea"/>
                          <a:cs typeface="+mn-cs"/>
                        </a:rPr>
                        <a:t> </a:t>
                      </a:r>
                    </a:p>
                  </a:txBody>
                  <a:tcPr marL="57830" marR="57830" marT="57830" marB="57830">
                    <a:solidFill>
                      <a:schemeClr val="accent5">
                        <a:tint val="40000"/>
                        <a:alpha val="71000"/>
                      </a:schemeClr>
                    </a:solidFill>
                  </a:tcPr>
                </a:tc>
                <a:tc>
                  <a:txBody>
                    <a:bodyPr/>
                    <a:lstStyle/>
                    <a:p>
                      <a:pPr algn="ctr" rtl="0" fontAlgn="ctr">
                        <a:spcBef>
                          <a:spcPts val="0"/>
                        </a:spcBef>
                        <a:spcAft>
                          <a:spcPts val="0"/>
                        </a:spcAft>
                      </a:pPr>
                      <a:r>
                        <a:rPr lang="sv-SE" sz="1600" kern="1200">
                          <a:solidFill>
                            <a:schemeClr val="dk1"/>
                          </a:solidFill>
                          <a:latin typeface="+mn-lt"/>
                          <a:ea typeface="+mn-ea"/>
                          <a:cs typeface="+mn-cs"/>
                        </a:rPr>
                        <a:t>Fall 2021</a:t>
                      </a:r>
                    </a:p>
                    <a:p>
                      <a:pPr algn="ctr" rtl="0" fontAlgn="ctr">
                        <a:spcBef>
                          <a:spcPts val="0"/>
                        </a:spcBef>
                        <a:spcAft>
                          <a:spcPts val="0"/>
                        </a:spcAft>
                      </a:pPr>
                      <a:r>
                        <a:rPr lang="sv-SE" sz="1600" kern="1200">
                          <a:solidFill>
                            <a:schemeClr val="dk1"/>
                          </a:solidFill>
                          <a:latin typeface="+mn-lt"/>
                          <a:ea typeface="+mn-ea"/>
                          <a:cs typeface="+mn-cs"/>
                        </a:rPr>
                        <a:t>n = 45</a:t>
                      </a:r>
                    </a:p>
                    <a:p>
                      <a:pPr algn="ctr" rtl="0" fontAlgn="ctr">
                        <a:spcBef>
                          <a:spcPts val="0"/>
                        </a:spcBef>
                        <a:spcAft>
                          <a:spcPts val="0"/>
                        </a:spcAft>
                      </a:pPr>
                      <a:r>
                        <a:rPr lang="sv-SE"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Educator</a:t>
                      </a:r>
                    </a:p>
                    <a:p>
                      <a:pPr algn="ctr" rtl="0" fontAlgn="ctr">
                        <a:spcBef>
                          <a:spcPts val="0"/>
                        </a:spcBef>
                        <a:spcAft>
                          <a:spcPts val="0"/>
                        </a:spcAft>
                      </a:pPr>
                      <a:r>
                        <a:rPr lang="en-US" sz="1600" kern="1200">
                          <a:solidFill>
                            <a:schemeClr val="dk1"/>
                          </a:solidFill>
                          <a:latin typeface="+mn-lt"/>
                          <a:ea typeface="+mn-ea"/>
                          <a:cs typeface="+mn-cs"/>
                        </a:rPr>
                        <a:t>n = 6</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Observer</a:t>
                      </a:r>
                    </a:p>
                    <a:p>
                      <a:pPr algn="ctr" rtl="0" fontAlgn="ctr">
                        <a:spcBef>
                          <a:spcPts val="0"/>
                        </a:spcBef>
                        <a:spcAft>
                          <a:spcPts val="0"/>
                        </a:spcAft>
                      </a:pPr>
                      <a:r>
                        <a:rPr lang="en-US" sz="1600" kern="1200">
                          <a:solidFill>
                            <a:schemeClr val="dk1"/>
                          </a:solidFill>
                          <a:latin typeface="+mn-lt"/>
                          <a:ea typeface="+mn-ea"/>
                          <a:cs typeface="+mn-cs"/>
                        </a:rPr>
                        <a:t>n = 7</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extLst>
                  <a:ext uri="{0D108BD9-81ED-4DB2-BD59-A6C34878D82A}">
                    <a16:rowId xmlns:a16="http://schemas.microsoft.com/office/drawing/2014/main" val="10001"/>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Teaching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 80.43%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(10.86)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70.72%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(13.81)</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75.02%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(17.05)</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829139887"/>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Reinforcing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80.83%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(12.89)</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62.06%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(15.33)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34.99%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(16.02)</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52639338"/>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Monitoring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75.49%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(18.06)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1692494223"/>
                  </a:ext>
                </a:extLst>
              </a:tr>
              <a:tr h="679456">
                <a:tc>
                  <a:txBody>
                    <a:bodyPr/>
                    <a:lstStyle/>
                    <a:p>
                      <a:pPr rtl="0" fontAlgn="ctr">
                        <a:spcBef>
                          <a:spcPts val="0"/>
                        </a:spcBef>
                        <a:spcAft>
                          <a:spcPts val="0"/>
                        </a:spcAft>
                      </a:pPr>
                      <a:r>
                        <a:rPr lang="en-US" sz="1600" b="1" i="0" u="none" strike="noStrike">
                          <a:solidFill>
                            <a:srgbClr val="000000"/>
                          </a:solidFill>
                          <a:effectLst/>
                          <a:latin typeface="Arial" panose="020B0604020202020204" pitchFamily="34" charset="0"/>
                        </a:rPr>
                        <a:t>Total</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79.10%</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(11.87)</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67.66%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(14.03)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62.28%</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(14.58)</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441539628"/>
                  </a:ext>
                </a:extLst>
              </a:tr>
            </a:tbl>
          </a:graphicData>
        </a:graphic>
      </p:graphicFrame>
    </p:spTree>
    <p:extLst>
      <p:ext uri="{BB962C8B-B14F-4D97-AF65-F5344CB8AC3E}">
        <p14:creationId xmlns:p14="http://schemas.microsoft.com/office/powerpoint/2010/main" val="378156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6DAC-DD16-DE4D-B916-0C5BA6CB68BC}"/>
              </a:ext>
            </a:extLst>
          </p:cNvPr>
          <p:cNvSpPr>
            <a:spLocks noGrp="1"/>
          </p:cNvSpPr>
          <p:nvPr>
            <p:ph type="title"/>
          </p:nvPr>
        </p:nvSpPr>
        <p:spPr/>
        <p:txBody>
          <a:bodyPr/>
          <a:lstStyle/>
          <a:p>
            <a:r>
              <a:rPr lang="en-US"/>
              <a:t>Logistics Planning</a:t>
            </a:r>
          </a:p>
        </p:txBody>
      </p:sp>
      <p:graphicFrame>
        <p:nvGraphicFramePr>
          <p:cNvPr id="9" name="Table 4">
            <a:extLst>
              <a:ext uri="{FF2B5EF4-FFF2-40B4-BE49-F238E27FC236}">
                <a16:creationId xmlns:a16="http://schemas.microsoft.com/office/drawing/2014/main" id="{887E204C-A31A-6A76-2430-0BECA510139C}"/>
              </a:ext>
            </a:extLst>
          </p:cNvPr>
          <p:cNvGraphicFramePr>
            <a:graphicFrameLocks noGrp="1"/>
          </p:cNvGraphicFramePr>
          <p:nvPr>
            <p:ph idx="1"/>
          </p:nvPr>
        </p:nvGraphicFramePr>
        <p:xfrm>
          <a:off x="838202" y="1923948"/>
          <a:ext cx="10515598" cy="3537204"/>
        </p:xfrm>
        <a:graphic>
          <a:graphicData uri="http://schemas.openxmlformats.org/drawingml/2006/table">
            <a:tbl>
              <a:tblPr firstRow="1" bandRow="1">
                <a:tableStyleId>{7DF18680-E054-41AD-8BC1-D1AEF772440D}</a:tableStyleId>
              </a:tblPr>
              <a:tblGrid>
                <a:gridCol w="1695010">
                  <a:extLst>
                    <a:ext uri="{9D8B030D-6E8A-4147-A177-3AD203B41FA5}">
                      <a16:colId xmlns:a16="http://schemas.microsoft.com/office/drawing/2014/main" val="2244540331"/>
                    </a:ext>
                  </a:extLst>
                </a:gridCol>
                <a:gridCol w="5368588">
                  <a:extLst>
                    <a:ext uri="{9D8B030D-6E8A-4147-A177-3AD203B41FA5}">
                      <a16:colId xmlns:a16="http://schemas.microsoft.com/office/drawing/2014/main" val="3126611979"/>
                    </a:ext>
                  </a:extLst>
                </a:gridCol>
                <a:gridCol w="937402">
                  <a:extLst>
                    <a:ext uri="{9D8B030D-6E8A-4147-A177-3AD203B41FA5}">
                      <a16:colId xmlns:a16="http://schemas.microsoft.com/office/drawing/2014/main" val="3742171216"/>
                    </a:ext>
                  </a:extLst>
                </a:gridCol>
                <a:gridCol w="1317403">
                  <a:extLst>
                    <a:ext uri="{9D8B030D-6E8A-4147-A177-3AD203B41FA5}">
                      <a16:colId xmlns:a16="http://schemas.microsoft.com/office/drawing/2014/main" val="3209047335"/>
                    </a:ext>
                  </a:extLst>
                </a:gridCol>
                <a:gridCol w="1197195">
                  <a:extLst>
                    <a:ext uri="{9D8B030D-6E8A-4147-A177-3AD203B41FA5}">
                      <a16:colId xmlns:a16="http://schemas.microsoft.com/office/drawing/2014/main" val="848338252"/>
                    </a:ext>
                  </a:extLst>
                </a:gridCol>
              </a:tblGrid>
              <a:tr h="370840">
                <a:tc rowSpan="2">
                  <a:txBody>
                    <a:bodyPr/>
                    <a:lstStyle/>
                    <a:p>
                      <a:r>
                        <a:rPr lang="en-US" sz="2000"/>
                        <a:t>Method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2000"/>
                        <a:t>Measure Name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2000"/>
                        <a:t>Completed by…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nchor="b"/>
                </a:tc>
                <a:tc hMerge="1">
                  <a:txBody>
                    <a:bodyPr/>
                    <a:lstStyle/>
                    <a:p>
                      <a:pPr algn="ctr"/>
                      <a:endParaRPr lang="en-US"/>
                    </a:p>
                  </a:txBody>
                  <a:tcPr anchor="b"/>
                </a:tc>
                <a:extLst>
                  <a:ext uri="{0D108BD9-81ED-4DB2-BD59-A6C34878D82A}">
                    <a16:rowId xmlns:a16="http://schemas.microsoft.com/office/drawing/2014/main" val="3740833098"/>
                  </a:ext>
                </a:extLst>
              </a:tr>
              <a:tr h="370840">
                <a:tc vMerge="1">
                  <a:txBody>
                    <a:bodyPr/>
                    <a:lstStyle/>
                    <a:p>
                      <a:r>
                        <a:rPr lang="en-US"/>
                        <a:t>Method</a:t>
                      </a:r>
                    </a:p>
                  </a:txBody>
                  <a:tcPr anchor="b"/>
                </a:tc>
                <a:tc vMerge="1">
                  <a:txBody>
                    <a:bodyPr/>
                    <a:lstStyle/>
                    <a:p>
                      <a:r>
                        <a:rPr lang="en-US"/>
                        <a:t>Measure Name</a:t>
                      </a:r>
                    </a:p>
                  </a:txBody>
                  <a:tcPr anchor="b"/>
                </a:tc>
                <a:tc>
                  <a:txBody>
                    <a:bodyPr/>
                    <a:lstStyle/>
                    <a:p>
                      <a:pPr algn="ctr"/>
                      <a:r>
                        <a:rPr lang="en-US" sz="1400" b="1">
                          <a:solidFill>
                            <a:schemeClr val="bg1"/>
                          </a:solidFill>
                        </a:rPr>
                        <a:t>All Staff</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Randomly Selected Classrooms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Ci3T Leadership Team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370840">
                <a:tc>
                  <a:txBody>
                    <a:bodyPr/>
                    <a:lstStyle/>
                    <a:p>
                      <a:r>
                        <a:rPr lang="en-US" sz="2000"/>
                        <a:t>Survey</a:t>
                      </a:r>
                    </a:p>
                  </a:txBody>
                  <a:tcPr anchor="ctr">
                    <a:lnT w="12700" cap="flat" cmpd="sng" algn="ctr">
                      <a:solidFill>
                        <a:schemeClr val="bg1"/>
                      </a:solidFill>
                      <a:prstDash val="solid"/>
                      <a:round/>
                      <a:headEnd type="none" w="med" len="med"/>
                      <a:tailEnd type="none" w="med" len="med"/>
                    </a:lnT>
                  </a:tcP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804672">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804672">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Tree>
    <p:extLst>
      <p:ext uri="{BB962C8B-B14F-4D97-AF65-F5344CB8AC3E}">
        <p14:creationId xmlns:p14="http://schemas.microsoft.com/office/powerpoint/2010/main" val="1574296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3E3E-6E82-F047-8321-1C003E5E6214}"/>
              </a:ext>
            </a:extLst>
          </p:cNvPr>
          <p:cNvSpPr>
            <a:spLocks noGrp="1"/>
          </p:cNvSpPr>
          <p:nvPr>
            <p:ph type="title"/>
          </p:nvPr>
        </p:nvSpPr>
        <p:spPr/>
        <p:txBody>
          <a:bodyPr/>
          <a:lstStyle/>
          <a:p>
            <a:r>
              <a:rPr lang="en-US"/>
              <a:t>Using Treatment Integrity and</a:t>
            </a:r>
            <a:br>
              <a:rPr lang="en-US"/>
            </a:br>
            <a:r>
              <a:rPr lang="en-US"/>
              <a:t>Social Validity Data</a:t>
            </a:r>
          </a:p>
        </p:txBody>
      </p:sp>
      <p:graphicFrame>
        <p:nvGraphicFramePr>
          <p:cNvPr id="7" name="Content Placeholder 6">
            <a:extLst>
              <a:ext uri="{FF2B5EF4-FFF2-40B4-BE49-F238E27FC236}">
                <a16:creationId xmlns:a16="http://schemas.microsoft.com/office/drawing/2014/main" id="{47CA689A-8D52-8B49-8E18-0CBA4912A3D3}"/>
              </a:ext>
            </a:extLst>
          </p:cNvPr>
          <p:cNvGraphicFramePr>
            <a:graphicFrameLocks noGrp="1"/>
          </p:cNvGraphicFramePr>
          <p:nvPr>
            <p:ph idx="1"/>
          </p:nvPr>
        </p:nvGraphicFramePr>
        <p:xfrm>
          <a:off x="0" y="2010819"/>
          <a:ext cx="12192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0413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1560263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descr="Diagram, text&#10;&#10;Description automatically generated with medium confidence">
            <a:extLst>
              <a:ext uri="{FF2B5EF4-FFF2-40B4-BE49-F238E27FC236}">
                <a16:creationId xmlns:a16="http://schemas.microsoft.com/office/drawing/2014/main" id="{04100678-64B9-4F99-BA3C-F7E9988D42BE}"/>
              </a:ext>
            </a:extLst>
          </p:cNvPr>
          <p:cNvPicPr>
            <a:picLocks noChangeAspect="1"/>
          </p:cNvPicPr>
          <p:nvPr/>
        </p:nvPicPr>
        <p:blipFill>
          <a:blip r:embed="rId3"/>
          <a:stretch>
            <a:fillRect/>
          </a:stretch>
        </p:blipFill>
        <p:spPr>
          <a:xfrm>
            <a:off x="3527106" y="127818"/>
            <a:ext cx="5137788" cy="6646977"/>
          </a:xfrm>
          <a:prstGeom prst="rect">
            <a:avLst/>
          </a:prstGeom>
          <a:ln>
            <a:solidFill>
              <a:schemeClr val="tx1"/>
            </a:solidFill>
          </a:ln>
        </p:spPr>
      </p:pic>
    </p:spTree>
    <p:extLst>
      <p:ext uri="{BB962C8B-B14F-4D97-AF65-F5344CB8AC3E}">
        <p14:creationId xmlns:p14="http://schemas.microsoft.com/office/powerpoint/2010/main" val="370983078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3484194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2827509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158031" y="-4764854"/>
            <a:ext cx="8835600" cy="11434305"/>
          </a:xfrm>
          <a:prstGeom prst="rect">
            <a:avLst/>
          </a:prstGeom>
          <a:ln>
            <a:solidFill>
              <a:schemeClr val="tx1"/>
            </a:solidFill>
          </a:ln>
        </p:spPr>
      </p:pic>
      <p:sp>
        <p:nvSpPr>
          <p:cNvPr id="6" name="Rectangle: Rounded Corners 5">
            <a:extLst>
              <a:ext uri="{FF2B5EF4-FFF2-40B4-BE49-F238E27FC236}">
                <a16:creationId xmlns:a16="http://schemas.microsoft.com/office/drawing/2014/main" id="{B7B377EF-B1C2-49AF-AD25-1959A41664B1}"/>
              </a:ext>
            </a:extLst>
          </p:cNvPr>
          <p:cNvSpPr/>
          <p:nvPr/>
        </p:nvSpPr>
        <p:spPr>
          <a:xfrm>
            <a:off x="7049728" y="4689987"/>
            <a:ext cx="4751583" cy="88490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49583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graphicFrame>
        <p:nvGraphicFramePr>
          <p:cNvPr id="2" name="Table 3">
            <a:extLst>
              <a:ext uri="{FF2B5EF4-FFF2-40B4-BE49-F238E27FC236}">
                <a16:creationId xmlns:a16="http://schemas.microsoft.com/office/drawing/2014/main" id="{FBD61593-6643-416B-8B47-A7F825813B72}"/>
              </a:ext>
            </a:extLst>
          </p:cNvPr>
          <p:cNvGraphicFramePr>
            <a:graphicFrameLocks noGrp="1"/>
          </p:cNvGraphicFramePr>
          <p:nvPr/>
        </p:nvGraphicFramePr>
        <p:xfrm>
          <a:off x="3085854" y="127818"/>
          <a:ext cx="8521700" cy="5486400"/>
        </p:xfrm>
        <a:graphic>
          <a:graphicData uri="http://schemas.openxmlformats.org/drawingml/2006/table">
            <a:tbl>
              <a:tblPr firstRow="1" bandRow="1">
                <a:tableStyleId>{5C22544A-7EE6-4342-B048-85BDC9FD1C3A}</a:tableStyleId>
              </a:tblPr>
              <a:tblGrid>
                <a:gridCol w="8521700">
                  <a:extLst>
                    <a:ext uri="{9D8B030D-6E8A-4147-A177-3AD203B41FA5}">
                      <a16:colId xmlns:a16="http://schemas.microsoft.com/office/drawing/2014/main" val="704012373"/>
                    </a:ext>
                  </a:extLst>
                </a:gridCol>
              </a:tblGrid>
              <a:tr h="407319">
                <a:tc>
                  <a:txBody>
                    <a:bodyPr/>
                    <a:lstStyle/>
                    <a:p>
                      <a:r>
                        <a:rPr lang="en-US" sz="2400" b="0" i="0" u="none" strike="noStrike" kern="1200" baseline="0">
                          <a:solidFill>
                            <a:schemeClr val="bg1"/>
                          </a:solidFill>
                          <a:latin typeface="+mn-lt"/>
                          <a:ea typeface="+mn-ea"/>
                          <a:cs typeface="+mn-cs"/>
                        </a:rPr>
                        <a:t>Open-Ended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162"/>
                    </a:solidFill>
                  </a:tcPr>
                </a:tc>
                <a:extLst>
                  <a:ext uri="{0D108BD9-81ED-4DB2-BD59-A6C34878D82A}">
                    <a16:rowId xmlns:a16="http://schemas.microsoft.com/office/drawing/2014/main" val="4197497481"/>
                  </a:ext>
                </a:extLst>
              </a:tr>
              <a:tr h="109728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b="0" i="0" u="none" strike="noStrike" kern="1200" baseline="0">
                          <a:solidFill>
                            <a:schemeClr val="tx1"/>
                          </a:solidFill>
                          <a:latin typeface="+mn-lt"/>
                          <a:ea typeface="+mn-ea"/>
                          <a:cs typeface="+mn-cs"/>
                        </a:rPr>
                        <a:t>A) What do you feel is most beneficial about this primary prevention plan’s components (Tier 1 efforts)? B) What is the least beneficial part?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2894101"/>
                  </a:ext>
                </a:extLst>
              </a:tr>
              <a:tr h="1097280">
                <a:tc>
                  <a:txBody>
                    <a:bodyPr/>
                    <a:lstStyle/>
                    <a:p>
                      <a:pPr marL="457200" indent="-457200" algn="l">
                        <a:spcBef>
                          <a:spcPts val="0"/>
                        </a:spcBef>
                        <a:spcAft>
                          <a:spcPts val="0"/>
                        </a:spcAft>
                        <a:buFont typeface="+mj-lt"/>
                        <a:buAutoNum type="arabicPeriod" startAt="2"/>
                      </a:pPr>
                      <a:r>
                        <a:rPr lang="en-US" sz="2400" b="0" i="0" u="none" strike="noStrike" kern="1200" baseline="0">
                          <a:solidFill>
                            <a:schemeClr val="tx1"/>
                          </a:solidFill>
                          <a:latin typeface="+mn-lt"/>
                          <a:ea typeface="+mn-ea"/>
                          <a:cs typeface="+mn-cs"/>
                        </a:rPr>
                        <a:t>Do you think that your and your students’ participation in this Ci3T plan will cause your students’ behavior, social, and/or learning problems to improve? Why or why not? Or if so, how?</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5902078"/>
                  </a:ext>
                </a:extLst>
              </a:tr>
              <a:tr h="1097280">
                <a:tc>
                  <a:txBody>
                    <a:bodyPr/>
                    <a:lstStyle/>
                    <a:p>
                      <a:pPr marL="457200" indent="-457200" algn="l">
                        <a:spcBef>
                          <a:spcPts val="0"/>
                        </a:spcBef>
                        <a:spcAft>
                          <a:spcPts val="0"/>
                        </a:spcAft>
                        <a:buFont typeface="+mj-lt"/>
                        <a:buAutoNum type="arabicPeriod" startAt="3"/>
                      </a:pPr>
                      <a:r>
                        <a:rPr lang="en-US" sz="2400" b="0" i="0" u="none" strike="noStrike" kern="1200" baseline="0">
                          <a:solidFill>
                            <a:schemeClr val="tx1"/>
                          </a:solidFill>
                          <a:latin typeface="+mn-lt"/>
                          <a:ea typeface="+mn-ea"/>
                          <a:cs typeface="+mn-cs"/>
                        </a:rPr>
                        <a:t>What would you change about this plan (components, design, implementation etc.) to make it more student-friendly and educator-friendly?</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8595098"/>
                  </a:ext>
                </a:extLst>
              </a:tr>
              <a:tr h="1097280">
                <a:tc>
                  <a:txBody>
                    <a:bodyPr/>
                    <a:lstStyle/>
                    <a:p>
                      <a:pPr marL="457200" indent="-457200" algn="l">
                        <a:spcBef>
                          <a:spcPts val="0"/>
                        </a:spcBef>
                        <a:spcAft>
                          <a:spcPts val="0"/>
                        </a:spcAft>
                        <a:buFont typeface="+mj-lt"/>
                        <a:buAutoNum type="arabicPeriod" startAt="4"/>
                      </a:pPr>
                      <a:r>
                        <a:rPr lang="en-US" sz="2400" b="0" i="0" u="none" strike="noStrike" kern="1200" baseline="0">
                          <a:solidFill>
                            <a:schemeClr val="tx1"/>
                          </a:solidFill>
                          <a:latin typeface="+mn-lt"/>
                          <a:ea typeface="+mn-ea"/>
                          <a:cs typeface="+mn-cs"/>
                        </a:rPr>
                        <a:t>What other information would you like to contribute about this plan?</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1955774"/>
                  </a:ext>
                </a:extLst>
              </a:tr>
            </a:tbl>
          </a:graphicData>
        </a:graphic>
      </p:graphicFrame>
      <p:sp>
        <p:nvSpPr>
          <p:cNvPr id="6" name="TextBox 5">
            <a:extLst>
              <a:ext uri="{FF2B5EF4-FFF2-40B4-BE49-F238E27FC236}">
                <a16:creationId xmlns:a16="http://schemas.microsoft.com/office/drawing/2014/main" id="{F11D2A95-9C0F-4F45-B835-C84AF5268576}"/>
              </a:ext>
            </a:extLst>
          </p:cNvPr>
          <p:cNvSpPr txBox="1"/>
          <p:nvPr/>
        </p:nvSpPr>
        <p:spPr>
          <a:xfrm>
            <a:off x="103119" y="4050890"/>
            <a:ext cx="2803782" cy="2246769"/>
          </a:xfrm>
          <a:prstGeom prst="rect">
            <a:avLst/>
          </a:prstGeom>
          <a:noFill/>
        </p:spPr>
        <p:txBody>
          <a:bodyPr wrap="square" rtlCol="0">
            <a:spAutoFit/>
          </a:bodyPr>
          <a:lstStyle/>
          <a:p>
            <a:pPr marL="457200" indent="-457200">
              <a:buFont typeface="+mj-lt"/>
              <a:buAutoNum type="arabicPeriod"/>
            </a:pPr>
            <a:r>
              <a:rPr lang="en-US" sz="2000"/>
              <a:t>Read through comments</a:t>
            </a:r>
          </a:p>
          <a:p>
            <a:pPr marL="457200" indent="-457200">
              <a:buFont typeface="+mj-lt"/>
              <a:buAutoNum type="arabicPeriod"/>
            </a:pPr>
            <a:r>
              <a:rPr lang="en-US" sz="2000"/>
              <a:t>Highlight success (literally!)</a:t>
            </a:r>
          </a:p>
          <a:p>
            <a:pPr marL="457200" indent="-457200">
              <a:buFont typeface="+mj-lt"/>
              <a:buAutoNum type="arabicPeriod"/>
            </a:pPr>
            <a:r>
              <a:rPr lang="en-US" sz="2000"/>
              <a:t>Look for themes for celebrations and focus areas</a:t>
            </a:r>
          </a:p>
        </p:txBody>
      </p:sp>
    </p:spTree>
    <p:extLst>
      <p:ext uri="{BB962C8B-B14F-4D97-AF65-F5344CB8AC3E}">
        <p14:creationId xmlns:p14="http://schemas.microsoft.com/office/powerpoint/2010/main" val="980716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8" cy="6643104"/>
          </a:xfrm>
          <a:prstGeom prst="rect">
            <a:avLst/>
          </a:prstGeom>
          <a:ln>
            <a:solidFill>
              <a:schemeClr val="tx1"/>
            </a:solidFill>
          </a:ln>
        </p:spPr>
      </p:pic>
    </p:spTree>
    <p:extLst>
      <p:ext uri="{BB962C8B-B14F-4D97-AF65-F5344CB8AC3E}">
        <p14:creationId xmlns:p14="http://schemas.microsoft.com/office/powerpoint/2010/main" val="863904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7" cy="6643104"/>
          </a:xfrm>
          <a:prstGeom prst="rect">
            <a:avLst/>
          </a:prstGeom>
          <a:ln>
            <a:solidFill>
              <a:schemeClr val="tx1"/>
            </a:solidFill>
          </a:ln>
        </p:spPr>
      </p:pic>
    </p:spTree>
    <p:extLst>
      <p:ext uri="{BB962C8B-B14F-4D97-AF65-F5344CB8AC3E}">
        <p14:creationId xmlns:p14="http://schemas.microsoft.com/office/powerpoint/2010/main" val="2896954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a:srcRect l="12429" t="31" b="31"/>
          <a:stretch/>
        </p:blipFill>
        <p:spPr>
          <a:xfrm>
            <a:off x="1484555" y="1825625"/>
            <a:ext cx="3679400" cy="435133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295473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5"/>
            <a:ext cx="5133306" cy="6643102"/>
          </a:xfrm>
          <a:prstGeom prst="rect">
            <a:avLst/>
          </a:prstGeom>
          <a:ln>
            <a:solidFill>
              <a:schemeClr val="tx1"/>
            </a:solidFill>
          </a:ln>
        </p:spPr>
      </p:pic>
    </p:spTree>
    <p:extLst>
      <p:ext uri="{BB962C8B-B14F-4D97-AF65-F5344CB8AC3E}">
        <p14:creationId xmlns:p14="http://schemas.microsoft.com/office/powerpoint/2010/main" val="341351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148321107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a:t>
            </a:r>
            <a:br>
              <a:rPr lang="en-US"/>
            </a:br>
            <a:r>
              <a:rPr lang="en-US">
                <a:solidFill>
                  <a:srgbClr val="00B0F0"/>
                </a:solidFill>
              </a:rPr>
              <a:t>Direct Observation </a:t>
            </a:r>
            <a:r>
              <a:rPr lang="en-US"/>
              <a:t>(Ci3T TI:</a:t>
            </a:r>
            <a:r>
              <a:rPr lang="en-US">
                <a:solidFill>
                  <a:srgbClr val="00B0F0"/>
                </a:solidFill>
              </a:rPr>
              <a:t> DO</a:t>
            </a:r>
            <a:r>
              <a:rPr lang="en-US"/>
              <a:t>)</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sp>
        <p:nvSpPr>
          <p:cNvPr id="4" name="Rectangle 3">
            <a:extLst>
              <a:ext uri="{FF2B5EF4-FFF2-40B4-BE49-F238E27FC236}">
                <a16:creationId xmlns:a16="http://schemas.microsoft.com/office/drawing/2014/main" id="{8D339D78-D096-D34F-A19A-BA27EA76C8CA}"/>
              </a:ext>
            </a:extLst>
          </p:cNvPr>
          <p:cNvSpPr/>
          <p:nvPr/>
        </p:nvSpPr>
        <p:spPr>
          <a:xfrm>
            <a:off x="838200" y="3397957"/>
            <a:ext cx="5610578" cy="57573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789419-83B8-75B1-5D01-2228EF770B31}"/>
              </a:ext>
            </a:extLst>
          </p:cNvPr>
          <p:cNvPicPr>
            <a:picLocks noChangeAspect="1"/>
          </p:cNvPicPr>
          <p:nvPr/>
        </p:nvPicPr>
        <p:blipFill>
          <a:blip r:embed="rId3"/>
          <a:srcRect/>
          <a:stretch/>
        </p:blipFill>
        <p:spPr>
          <a:xfrm>
            <a:off x="8835387" y="1825625"/>
            <a:ext cx="2803548" cy="3628105"/>
          </a:xfrm>
          <a:prstGeom prst="rect">
            <a:avLst/>
          </a:prstGeom>
          <a:ln>
            <a:solidFill>
              <a:schemeClr val="tx1"/>
            </a:solidFill>
          </a:ln>
        </p:spPr>
      </p:pic>
    </p:spTree>
    <p:extLst>
      <p:ext uri="{BB962C8B-B14F-4D97-AF65-F5344CB8AC3E}">
        <p14:creationId xmlns:p14="http://schemas.microsoft.com/office/powerpoint/2010/main" val="1149423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36234816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798221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299" cy="6646976"/>
          </a:xfrm>
          <a:prstGeom prst="rect">
            <a:avLst/>
          </a:prstGeom>
          <a:ln>
            <a:solidFill>
              <a:schemeClr val="tx1"/>
            </a:solidFill>
          </a:ln>
        </p:spPr>
      </p:pic>
    </p:spTree>
    <p:extLst>
      <p:ext uri="{BB962C8B-B14F-4D97-AF65-F5344CB8AC3E}">
        <p14:creationId xmlns:p14="http://schemas.microsoft.com/office/powerpoint/2010/main" val="28289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9"/>
            <a:ext cx="5136299" cy="6646974"/>
          </a:xfrm>
          <a:prstGeom prst="rect">
            <a:avLst/>
          </a:prstGeom>
          <a:ln>
            <a:solidFill>
              <a:schemeClr val="tx1"/>
            </a:solidFill>
          </a:ln>
        </p:spPr>
      </p:pic>
    </p:spTree>
    <p:extLst>
      <p:ext uri="{BB962C8B-B14F-4D97-AF65-F5344CB8AC3E}">
        <p14:creationId xmlns:p14="http://schemas.microsoft.com/office/powerpoint/2010/main" val="240083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8" name="Picture 7">
            <a:extLst>
              <a:ext uri="{FF2B5EF4-FFF2-40B4-BE49-F238E27FC236}">
                <a16:creationId xmlns:a16="http://schemas.microsoft.com/office/drawing/2014/main" id="{93608E66-AE7E-4AFF-9B01-A036AF5C5C4B}"/>
              </a:ext>
            </a:extLst>
          </p:cNvPr>
          <p:cNvPicPr>
            <a:picLocks noChangeAspect="1"/>
          </p:cNvPicPr>
          <p:nvPr/>
        </p:nvPicPr>
        <p:blipFill>
          <a:blip r:embed="rId3"/>
          <a:srcRect/>
          <a:stretch/>
        </p:blipFill>
        <p:spPr>
          <a:xfrm>
            <a:off x="3230747" y="823401"/>
            <a:ext cx="4026835" cy="5211198"/>
          </a:xfrm>
          <a:prstGeom prst="rect">
            <a:avLst/>
          </a:prstGeom>
          <a:ln>
            <a:solidFill>
              <a:schemeClr val="tx1"/>
            </a:solidFill>
          </a:ln>
        </p:spPr>
      </p:pic>
      <p:pic>
        <p:nvPicPr>
          <p:cNvPr id="9" name="Picture 8">
            <a:extLst>
              <a:ext uri="{FF2B5EF4-FFF2-40B4-BE49-F238E27FC236}">
                <a16:creationId xmlns:a16="http://schemas.microsoft.com/office/drawing/2014/main" id="{B37EF559-BC14-456F-BF19-E9CE2A1EAF5E}"/>
              </a:ext>
            </a:extLst>
          </p:cNvPr>
          <p:cNvPicPr>
            <a:picLocks noChangeAspect="1"/>
          </p:cNvPicPr>
          <p:nvPr/>
        </p:nvPicPr>
        <p:blipFill>
          <a:blip r:embed="rId4"/>
          <a:srcRect/>
          <a:stretch/>
        </p:blipFill>
        <p:spPr>
          <a:xfrm>
            <a:off x="7596059" y="823401"/>
            <a:ext cx="4026834" cy="5211198"/>
          </a:xfrm>
          <a:prstGeom prst="rect">
            <a:avLst/>
          </a:prstGeom>
          <a:ln>
            <a:solidFill>
              <a:schemeClr val="tx1"/>
            </a:solidFill>
          </a:ln>
        </p:spPr>
      </p:pic>
    </p:spTree>
    <p:extLst>
      <p:ext uri="{BB962C8B-B14F-4D97-AF65-F5344CB8AC3E}">
        <p14:creationId xmlns:p14="http://schemas.microsoft.com/office/powerpoint/2010/main" val="386552651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a:srcRect/>
          <a:stretch/>
        </p:blipFill>
        <p:spPr>
          <a:xfrm>
            <a:off x="3527850" y="127819"/>
            <a:ext cx="5136298" cy="6646974"/>
          </a:xfrm>
          <a:prstGeom prst="rect">
            <a:avLst/>
          </a:prstGeom>
          <a:ln>
            <a:solidFill>
              <a:schemeClr val="tx1"/>
            </a:solidFill>
          </a:ln>
        </p:spPr>
      </p:pic>
    </p:spTree>
    <p:extLst>
      <p:ext uri="{BB962C8B-B14F-4D97-AF65-F5344CB8AC3E}">
        <p14:creationId xmlns:p14="http://schemas.microsoft.com/office/powerpoint/2010/main" val="3929470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237429546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0C43C305-EFD8-0E9E-F8DE-031EA8C89A38}"/>
              </a:ext>
            </a:extLst>
          </p:cNvPr>
          <p:cNvSpPr/>
          <p:nvPr/>
        </p:nvSpPr>
        <p:spPr>
          <a:xfrm>
            <a:off x="8536786" y="2654293"/>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4.16667E-7 -3.7037E-7 L 0.02083 0.04259 C 0.02526 0.05208 0.03177 0.05741 0.03854 0.05741 C 0.04635 0.05741 0.0526 0.05208 0.05716 0.04259 L 0.07826 -3.7037E-7 " pathEditMode="relative" rAng="0" ptsTypes="AAAAA">
                                      <p:cBhvr>
                                        <p:cTn id="6" dur="2000" fill="hold"/>
                                        <p:tgtEl>
                                          <p:spTgt spid="2"/>
                                        </p:tgtEl>
                                        <p:attrNameLst>
                                          <p:attrName>ppt_x</p:attrName>
                                          <p:attrName>ppt_y</p:attrName>
                                        </p:attrNameLst>
                                      </p:cBhvr>
                                      <p:rCtr x="3906" y="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42" y="127818"/>
            <a:ext cx="2803535"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9"/>
            <a:ext cx="5136299" cy="6646974"/>
          </a:xfrm>
          <a:prstGeom prst="rect">
            <a:avLst/>
          </a:prstGeom>
          <a:ln>
            <a:solidFill>
              <a:schemeClr val="tx1"/>
            </a:solidFill>
          </a:ln>
        </p:spPr>
      </p:pic>
      <p:sp>
        <p:nvSpPr>
          <p:cNvPr id="2" name="TextBox 1">
            <a:extLst>
              <a:ext uri="{FF2B5EF4-FFF2-40B4-BE49-F238E27FC236}">
                <a16:creationId xmlns:a16="http://schemas.microsoft.com/office/drawing/2014/main" id="{0DA2FC83-A86A-4A91-8CE3-3F8BEB9DBDCA}"/>
              </a:ext>
            </a:extLst>
          </p:cNvPr>
          <p:cNvSpPr txBox="1"/>
          <p:nvPr/>
        </p:nvSpPr>
        <p:spPr>
          <a:xfrm>
            <a:off x="8795657" y="6400800"/>
            <a:ext cx="638629" cy="373993"/>
          </a:xfrm>
          <a:prstGeom prst="rect">
            <a:avLst/>
          </a:prstGeom>
          <a:noFill/>
        </p:spPr>
        <p:txBody>
          <a:bodyPr wrap="square" rtlCol="0" anchor="ctr">
            <a:spAutoFit/>
          </a:bodyPr>
          <a:lstStyle/>
          <a:p>
            <a:pPr algn="ctr"/>
            <a:r>
              <a:rPr lang="en-US"/>
              <a:t>p.24</a:t>
            </a:r>
          </a:p>
        </p:txBody>
      </p:sp>
    </p:spTree>
    <p:extLst>
      <p:ext uri="{BB962C8B-B14F-4D97-AF65-F5344CB8AC3E}">
        <p14:creationId xmlns:p14="http://schemas.microsoft.com/office/powerpoint/2010/main" val="145984433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42" y="127818"/>
            <a:ext cx="2803535"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4437635"/>
            <a:ext cx="8664150" cy="11212427"/>
          </a:xfrm>
          <a:prstGeom prst="rect">
            <a:avLst/>
          </a:prstGeom>
          <a:ln>
            <a:solidFill>
              <a:schemeClr val="tx1"/>
            </a:solidFill>
          </a:ln>
        </p:spPr>
      </p:pic>
      <p:pic>
        <p:nvPicPr>
          <p:cNvPr id="9" name="Picture 8" descr="Chart, bar chart&#10;&#10;Description automatically generated">
            <a:extLst>
              <a:ext uri="{FF2B5EF4-FFF2-40B4-BE49-F238E27FC236}">
                <a16:creationId xmlns:a16="http://schemas.microsoft.com/office/drawing/2014/main" id="{7617299A-94D4-4237-A94A-D5FD5148C071}"/>
              </a:ext>
            </a:extLst>
          </p:cNvPr>
          <p:cNvPicPr>
            <a:picLocks noChangeAspect="1"/>
          </p:cNvPicPr>
          <p:nvPr/>
        </p:nvPicPr>
        <p:blipFill>
          <a:blip r:embed="rId4"/>
          <a:stretch>
            <a:fillRect/>
          </a:stretch>
        </p:blipFill>
        <p:spPr>
          <a:xfrm>
            <a:off x="3745223" y="571500"/>
            <a:ext cx="8229404" cy="5092700"/>
          </a:xfrm>
          <a:prstGeom prst="rect">
            <a:avLst/>
          </a:prstGeom>
          <a:ln>
            <a:solidFill>
              <a:schemeClr val="tx1"/>
            </a:solidFill>
          </a:ln>
        </p:spPr>
      </p:pic>
    </p:spTree>
    <p:extLst>
      <p:ext uri="{BB962C8B-B14F-4D97-AF65-F5344CB8AC3E}">
        <p14:creationId xmlns:p14="http://schemas.microsoft.com/office/powerpoint/2010/main" val="346308819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42" y="127818"/>
            <a:ext cx="2803535"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9"/>
            <a:ext cx="5136298" cy="6646974"/>
          </a:xfrm>
          <a:prstGeom prst="rect">
            <a:avLst/>
          </a:prstGeom>
          <a:ln>
            <a:solidFill>
              <a:schemeClr val="tx1"/>
            </a:solidFill>
          </a:ln>
        </p:spPr>
      </p:pic>
      <p:sp>
        <p:nvSpPr>
          <p:cNvPr id="4" name="TextBox 3">
            <a:extLst>
              <a:ext uri="{FF2B5EF4-FFF2-40B4-BE49-F238E27FC236}">
                <a16:creationId xmlns:a16="http://schemas.microsoft.com/office/drawing/2014/main" id="{4B43AB40-0F62-4872-96D9-3BD5FF4CB351}"/>
              </a:ext>
            </a:extLst>
          </p:cNvPr>
          <p:cNvSpPr txBox="1"/>
          <p:nvPr/>
        </p:nvSpPr>
        <p:spPr>
          <a:xfrm>
            <a:off x="8795657" y="6400800"/>
            <a:ext cx="638629" cy="373993"/>
          </a:xfrm>
          <a:prstGeom prst="rect">
            <a:avLst/>
          </a:prstGeom>
          <a:noFill/>
        </p:spPr>
        <p:txBody>
          <a:bodyPr wrap="square" rtlCol="0" anchor="ctr">
            <a:spAutoFit/>
          </a:bodyPr>
          <a:lstStyle/>
          <a:p>
            <a:pPr algn="ctr"/>
            <a:r>
              <a:rPr lang="en-US"/>
              <a:t>p.25</a:t>
            </a:r>
          </a:p>
        </p:txBody>
      </p:sp>
    </p:spTree>
    <p:extLst>
      <p:ext uri="{BB962C8B-B14F-4D97-AF65-F5344CB8AC3E}">
        <p14:creationId xmlns:p14="http://schemas.microsoft.com/office/powerpoint/2010/main" val="1019119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grpSp>
        <p:nvGrpSpPr>
          <p:cNvPr id="10" name="Group 9">
            <a:extLst>
              <a:ext uri="{FF2B5EF4-FFF2-40B4-BE49-F238E27FC236}">
                <a16:creationId xmlns:a16="http://schemas.microsoft.com/office/drawing/2014/main" id="{B6DEE262-415B-4AF8-A16A-054501F6A021}"/>
              </a:ext>
            </a:extLst>
          </p:cNvPr>
          <p:cNvGrpSpPr/>
          <p:nvPr/>
        </p:nvGrpSpPr>
        <p:grpSpPr>
          <a:xfrm>
            <a:off x="590426" y="1690689"/>
            <a:ext cx="11011148" cy="4338775"/>
            <a:chOff x="838200" y="1690686"/>
            <a:chExt cx="11011148" cy="4338775"/>
          </a:xfrm>
        </p:grpSpPr>
        <p:pic>
          <p:nvPicPr>
            <p:cNvPr id="5" name="Picture 4" descr="Table&#10;&#10;Description automatically generated">
              <a:extLst>
                <a:ext uri="{FF2B5EF4-FFF2-40B4-BE49-F238E27FC236}">
                  <a16:creationId xmlns:a16="http://schemas.microsoft.com/office/drawing/2014/main" id="{847ABF50-F997-4D24-B053-8138E172D7E8}"/>
                </a:ext>
              </a:extLst>
            </p:cNvPr>
            <p:cNvPicPr>
              <a:picLocks noChangeAspect="1"/>
            </p:cNvPicPr>
            <p:nvPr/>
          </p:nvPicPr>
          <p:blipFill>
            <a:blip r:embed="rId2"/>
            <a:stretch>
              <a:fillRect/>
            </a:stretch>
          </p:blipFill>
          <p:spPr>
            <a:xfrm>
              <a:off x="838200" y="4071141"/>
              <a:ext cx="3478133" cy="1956449"/>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DF87BD5D-E208-45CD-B756-C531304DB74D}"/>
                </a:ext>
              </a:extLst>
            </p:cNvPr>
            <p:cNvPicPr>
              <a:picLocks noChangeAspect="1"/>
            </p:cNvPicPr>
            <p:nvPr/>
          </p:nvPicPr>
          <p:blipFill>
            <a:blip r:embed="rId3"/>
            <a:stretch>
              <a:fillRect/>
            </a:stretch>
          </p:blipFill>
          <p:spPr>
            <a:xfrm>
              <a:off x="4603045" y="1690686"/>
              <a:ext cx="3478133" cy="1956449"/>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F96DCC7B-6478-4435-8CD4-310A62F427A9}"/>
                </a:ext>
              </a:extLst>
            </p:cNvPr>
            <p:cNvPicPr>
              <a:picLocks noChangeAspect="1"/>
            </p:cNvPicPr>
            <p:nvPr/>
          </p:nvPicPr>
          <p:blipFill>
            <a:blip r:embed="rId4"/>
            <a:stretch>
              <a:fillRect/>
            </a:stretch>
          </p:blipFill>
          <p:spPr>
            <a:xfrm>
              <a:off x="838200" y="1690686"/>
              <a:ext cx="3478133" cy="1956449"/>
            </a:xfrm>
            <a:prstGeom prst="rect">
              <a:avLst/>
            </a:prstGeom>
            <a:ln>
              <a:solidFill>
                <a:schemeClr val="tx1"/>
              </a:solidFill>
            </a:ln>
          </p:spPr>
        </p:pic>
        <p:pic>
          <p:nvPicPr>
            <p:cNvPr id="11" name="Picture 10" descr="Chart&#10;&#10;Description automatically generated">
              <a:extLst>
                <a:ext uri="{FF2B5EF4-FFF2-40B4-BE49-F238E27FC236}">
                  <a16:creationId xmlns:a16="http://schemas.microsoft.com/office/drawing/2014/main" id="{34276E4B-9988-4B3C-AE8B-1A208660E38C}"/>
                </a:ext>
              </a:extLst>
            </p:cNvPr>
            <p:cNvPicPr>
              <a:picLocks noChangeAspect="1"/>
            </p:cNvPicPr>
            <p:nvPr/>
          </p:nvPicPr>
          <p:blipFill>
            <a:blip r:embed="rId5"/>
            <a:stretch>
              <a:fillRect/>
            </a:stretch>
          </p:blipFill>
          <p:spPr>
            <a:xfrm>
              <a:off x="4603045" y="4071141"/>
              <a:ext cx="3478133" cy="1956449"/>
            </a:xfrm>
            <a:prstGeom prst="rect">
              <a:avLst/>
            </a:prstGeom>
            <a:ln>
              <a:solidFill>
                <a:schemeClr val="tx1"/>
              </a:solidFill>
            </a:ln>
          </p:spPr>
        </p:pic>
        <p:pic>
          <p:nvPicPr>
            <p:cNvPr id="4" name="Picture 3" descr="Chart, bar chart&#10;&#10;Description automatically generated">
              <a:extLst>
                <a:ext uri="{FF2B5EF4-FFF2-40B4-BE49-F238E27FC236}">
                  <a16:creationId xmlns:a16="http://schemas.microsoft.com/office/drawing/2014/main" id="{8FFCA1FD-5EFF-4AC0-91FE-03BD727AEAC5}"/>
                </a:ext>
              </a:extLst>
            </p:cNvPr>
            <p:cNvPicPr>
              <a:picLocks noChangeAspect="1"/>
            </p:cNvPicPr>
            <p:nvPr/>
          </p:nvPicPr>
          <p:blipFill>
            <a:blip r:embed="rId6"/>
            <a:stretch>
              <a:fillRect/>
            </a:stretch>
          </p:blipFill>
          <p:spPr>
            <a:xfrm>
              <a:off x="8367890" y="4071141"/>
              <a:ext cx="3481458" cy="1958320"/>
            </a:xfrm>
            <a:prstGeom prst="rect">
              <a:avLst/>
            </a:prstGeom>
            <a:ln>
              <a:solidFill>
                <a:schemeClr val="tx1"/>
              </a:solidFill>
            </a:ln>
          </p:spPr>
        </p:pic>
      </p:grpSp>
      <p:pic>
        <p:nvPicPr>
          <p:cNvPr id="14" name="Picture 13" descr="Chart, bar chart&#10;&#10;Description automatically generated">
            <a:extLst>
              <a:ext uri="{FF2B5EF4-FFF2-40B4-BE49-F238E27FC236}">
                <a16:creationId xmlns:a16="http://schemas.microsoft.com/office/drawing/2014/main" id="{935C4DBA-D446-402E-A2A1-C45E9CA3160D}"/>
              </a:ext>
            </a:extLst>
          </p:cNvPr>
          <p:cNvPicPr>
            <a:picLocks noChangeAspect="1"/>
          </p:cNvPicPr>
          <p:nvPr/>
        </p:nvPicPr>
        <p:blipFill>
          <a:blip r:embed="rId7"/>
          <a:stretch>
            <a:fillRect/>
          </a:stretch>
        </p:blipFill>
        <p:spPr>
          <a:xfrm>
            <a:off x="8123442" y="1690688"/>
            <a:ext cx="3478132" cy="1956449"/>
          </a:xfrm>
          <a:prstGeom prst="rect">
            <a:avLst/>
          </a:prstGeom>
          <a:ln>
            <a:solidFill>
              <a:schemeClr val="tx1"/>
            </a:solidFill>
          </a:ln>
        </p:spPr>
      </p:pic>
    </p:spTree>
    <p:extLst>
      <p:ext uri="{BB962C8B-B14F-4D97-AF65-F5344CB8AC3E}">
        <p14:creationId xmlns:p14="http://schemas.microsoft.com/office/powerpoint/2010/main" val="1305221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11FE-3D4E-4A1E-BCB5-90E44ADB3F96}"/>
              </a:ext>
            </a:extLst>
          </p:cNvPr>
          <p:cNvSpPr>
            <a:spLocks noGrp="1"/>
          </p:cNvSpPr>
          <p:nvPr>
            <p:ph type="title"/>
          </p:nvPr>
        </p:nvSpPr>
        <p:spPr/>
        <p:txBody>
          <a:bodyPr/>
          <a:lstStyle/>
          <a:p>
            <a:r>
              <a:rPr lang="en-US"/>
              <a:t>Team Roles</a:t>
            </a:r>
          </a:p>
        </p:txBody>
      </p:sp>
      <p:pic>
        <p:nvPicPr>
          <p:cNvPr id="4" name="Content Placeholder 3">
            <a:extLst>
              <a:ext uri="{FF2B5EF4-FFF2-40B4-BE49-F238E27FC236}">
                <a16:creationId xmlns:a16="http://schemas.microsoft.com/office/drawing/2014/main" id="{8DDB44CC-97E1-42CD-AD61-1AD468BC60C3}"/>
              </a:ext>
            </a:extLst>
          </p:cNvPr>
          <p:cNvPicPr>
            <a:picLocks noGrp="1" noChangeAspect="1"/>
          </p:cNvPicPr>
          <p:nvPr>
            <p:ph idx="1"/>
          </p:nvPr>
        </p:nvPicPr>
        <p:blipFill>
          <a:blip r:embed="rId2"/>
          <a:stretch>
            <a:fillRect/>
          </a:stretch>
        </p:blipFill>
        <p:spPr>
          <a:xfrm>
            <a:off x="2587575" y="1825625"/>
            <a:ext cx="7016850" cy="4351338"/>
          </a:xfrm>
          <a:prstGeom prst="rect">
            <a:avLst/>
          </a:prstGeom>
        </p:spPr>
      </p:pic>
      <p:pic>
        <p:nvPicPr>
          <p:cNvPr id="5" name="Graphic 2">
            <a:extLst>
              <a:ext uri="{FF2B5EF4-FFF2-40B4-BE49-F238E27FC236}">
                <a16:creationId xmlns:a16="http://schemas.microsoft.com/office/drawing/2014/main" id="{8616A551-A727-48FF-90B5-400B06011D30}"/>
              </a:ext>
            </a:extLst>
          </p:cNvPr>
          <p:cNvPicPr>
            <a:picLocks/>
          </p:cNvPicPr>
          <p:nvPr/>
        </p:nvPicPr>
        <p:blipFill>
          <a:blip r:embed="rId3"/>
          <a:srcRect/>
          <a:stretch/>
        </p:blipFill>
        <p:spPr>
          <a:xfrm>
            <a:off x="10760075" y="230188"/>
            <a:ext cx="1187450" cy="1187450"/>
          </a:xfrm>
          <a:prstGeom prst="rect">
            <a:avLst/>
          </a:prstGeom>
        </p:spPr>
      </p:pic>
      <p:pic>
        <p:nvPicPr>
          <p:cNvPr id="3" name="Picture 2" descr="A group of people sitting at a table&#10;&#10;Description automatically generated">
            <a:extLst>
              <a:ext uri="{FF2B5EF4-FFF2-40B4-BE49-F238E27FC236}">
                <a16:creationId xmlns:a16="http://schemas.microsoft.com/office/drawing/2014/main" id="{68F91787-FDB3-755C-5863-77C0989DAB78}"/>
              </a:ext>
            </a:extLst>
          </p:cNvPr>
          <p:cNvPicPr>
            <a:picLocks noChangeAspect="1"/>
          </p:cNvPicPr>
          <p:nvPr/>
        </p:nvPicPr>
        <p:blipFill>
          <a:blip r:embed="rId4"/>
          <a:stretch>
            <a:fillRect/>
          </a:stretch>
        </p:blipFill>
        <p:spPr>
          <a:xfrm>
            <a:off x="419100" y="1826559"/>
            <a:ext cx="1447800" cy="2263589"/>
          </a:xfrm>
          <a:prstGeom prst="rect">
            <a:avLst/>
          </a:prstGeom>
        </p:spPr>
      </p:pic>
    </p:spTree>
    <p:extLst>
      <p:ext uri="{BB962C8B-B14F-4D97-AF65-F5344CB8AC3E}">
        <p14:creationId xmlns:p14="http://schemas.microsoft.com/office/powerpoint/2010/main" val="3775377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2639079"/>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Locate your school’s Ci3T Implementation Report and</a:t>
            </a:r>
            <a:br>
              <a:rPr lang="en-US" sz="2400"/>
            </a:br>
            <a:r>
              <a:rPr lang="en-US" sz="2400"/>
              <a:t>Ci3T Treatment Integrity: Direct Observation Report.</a:t>
            </a:r>
          </a:p>
          <a:p>
            <a:pPr marL="0" indent="0">
              <a:buNone/>
            </a:pPr>
            <a:r>
              <a:rPr lang="en-US" sz="2400"/>
              <a:t>Then:</a:t>
            </a:r>
          </a:p>
          <a:p>
            <a:pPr marL="519113" indent="-285750">
              <a:buFont typeface="Arial" panose="020B0604020202020204" pitchFamily="34" charset="0"/>
              <a:buChar char="•"/>
            </a:pPr>
            <a:r>
              <a:rPr lang="en-US" sz="2400"/>
              <a:t>Highlight the positives</a:t>
            </a:r>
          </a:p>
          <a:p>
            <a:pPr marL="519113" indent="-285750">
              <a:buFont typeface="Arial" panose="020B0604020202020204" pitchFamily="34" charset="0"/>
              <a:buChar char="•"/>
            </a:pPr>
            <a:r>
              <a:rPr lang="en-US" sz="2400"/>
              <a:t>Discuss concerns and plans for addressing these focus areas</a:t>
            </a:r>
          </a:p>
          <a:p>
            <a:pPr marL="519113" indent="-285750">
              <a:buFont typeface="Arial" panose="020B0604020202020204" pitchFamily="34" charset="0"/>
              <a:buChar char="•"/>
            </a:pPr>
            <a:r>
              <a:rPr lang="en-US" sz="2400"/>
              <a:t>Make plans to share data and plans back with stakeholders</a:t>
            </a:r>
          </a:p>
        </p:txBody>
      </p:sp>
      <p:pic>
        <p:nvPicPr>
          <p:cNvPr id="18" name="Picture 17" descr="A picture containing text, measuring stick&#10;&#10;Description automatically generated">
            <a:extLst>
              <a:ext uri="{FF2B5EF4-FFF2-40B4-BE49-F238E27FC236}">
                <a16:creationId xmlns:a16="http://schemas.microsoft.com/office/drawing/2014/main" id="{63715A6F-68AA-CB43-86A4-241C4CD108F8}"/>
              </a:ext>
            </a:extLst>
          </p:cNvPr>
          <p:cNvPicPr>
            <a:picLocks noChangeAspect="1"/>
          </p:cNvPicPr>
          <p:nvPr/>
        </p:nvPicPr>
        <p:blipFill>
          <a:blip r:embed="rId3"/>
          <a:stretch>
            <a:fillRect/>
          </a:stretch>
        </p:blipFill>
        <p:spPr>
          <a:xfrm>
            <a:off x="8545182" y="102192"/>
            <a:ext cx="1664592" cy="2153989"/>
          </a:xfrm>
          <a:prstGeom prst="rect">
            <a:avLst/>
          </a:prstGeom>
          <a:ln>
            <a:solidFill>
              <a:schemeClr val="tx1"/>
            </a:solidFill>
          </a:ln>
        </p:spPr>
      </p:pic>
      <p:pic>
        <p:nvPicPr>
          <p:cNvPr id="19" name="Picture 18">
            <a:extLst>
              <a:ext uri="{FF2B5EF4-FFF2-40B4-BE49-F238E27FC236}">
                <a16:creationId xmlns:a16="http://schemas.microsoft.com/office/drawing/2014/main" id="{9AE46AD3-F302-78BD-A63C-08A63E73C1EA}"/>
              </a:ext>
            </a:extLst>
          </p:cNvPr>
          <p:cNvPicPr>
            <a:picLocks noChangeAspect="1"/>
          </p:cNvPicPr>
          <p:nvPr/>
        </p:nvPicPr>
        <p:blipFill>
          <a:blip r:embed="rId4"/>
          <a:srcRect/>
          <a:stretch/>
        </p:blipFill>
        <p:spPr>
          <a:xfrm>
            <a:off x="10394866" y="102193"/>
            <a:ext cx="1664453" cy="2153989"/>
          </a:xfrm>
          <a:prstGeom prst="rect">
            <a:avLst/>
          </a:prstGeom>
          <a:ln>
            <a:solidFill>
              <a:schemeClr val="tx1"/>
            </a:solidFill>
          </a:ln>
        </p:spPr>
      </p:pic>
      <p:pic>
        <p:nvPicPr>
          <p:cNvPr id="20" name="Picture 19">
            <a:extLst>
              <a:ext uri="{FF2B5EF4-FFF2-40B4-BE49-F238E27FC236}">
                <a16:creationId xmlns:a16="http://schemas.microsoft.com/office/drawing/2014/main" id="{016F53B3-C598-4606-FFB6-D04AE1490886}"/>
              </a:ext>
            </a:extLst>
          </p:cNvPr>
          <p:cNvPicPr>
            <a:picLocks noChangeAspect="1"/>
          </p:cNvPicPr>
          <p:nvPr/>
        </p:nvPicPr>
        <p:blipFill>
          <a:blip r:embed="rId5"/>
          <a:stretch>
            <a:fillRect/>
          </a:stretch>
        </p:blipFill>
        <p:spPr>
          <a:xfrm>
            <a:off x="2074254" y="4660735"/>
            <a:ext cx="2343742" cy="1999504"/>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79840C8E-4862-425D-53F3-F886A62953FC}"/>
              </a:ext>
            </a:extLst>
          </p:cNvPr>
          <p:cNvGrpSpPr/>
          <p:nvPr/>
        </p:nvGrpSpPr>
        <p:grpSpPr>
          <a:xfrm>
            <a:off x="448943" y="3924396"/>
            <a:ext cx="2034375" cy="1670595"/>
            <a:chOff x="8904946" y="887300"/>
            <a:chExt cx="2249156" cy="2293311"/>
          </a:xfrm>
        </p:grpSpPr>
        <p:pic>
          <p:nvPicPr>
            <p:cNvPr id="22" name="Picture 21">
              <a:extLst>
                <a:ext uri="{FF2B5EF4-FFF2-40B4-BE49-F238E27FC236}">
                  <a16:creationId xmlns:a16="http://schemas.microsoft.com/office/drawing/2014/main" id="{3DAA7F0E-EC87-8A7F-2F5D-B08887F5E7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1786">
              <a:off x="8904946" y="1128256"/>
              <a:ext cx="2249156" cy="2052355"/>
            </a:xfrm>
            <a:prstGeom prst="rect">
              <a:avLst/>
            </a:prstGeom>
          </p:spPr>
        </p:pic>
        <p:pic>
          <p:nvPicPr>
            <p:cNvPr id="23" name="Picture 22">
              <a:extLst>
                <a:ext uri="{FF2B5EF4-FFF2-40B4-BE49-F238E27FC236}">
                  <a16:creationId xmlns:a16="http://schemas.microsoft.com/office/drawing/2014/main" id="{6A80836E-947B-9E8D-8605-E723E01FD4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1641" y="887300"/>
              <a:ext cx="763808" cy="718457"/>
            </a:xfrm>
            <a:prstGeom prst="rect">
              <a:avLst/>
            </a:prstGeom>
          </p:spPr>
        </p:pic>
        <p:sp>
          <p:nvSpPr>
            <p:cNvPr id="24" name="TextBox 23">
              <a:extLst>
                <a:ext uri="{FF2B5EF4-FFF2-40B4-BE49-F238E27FC236}">
                  <a16:creationId xmlns:a16="http://schemas.microsoft.com/office/drawing/2014/main" id="{E745C2BA-D7F1-2148-D81C-2347FB3F8F83}"/>
                </a:ext>
              </a:extLst>
            </p:cNvPr>
            <p:cNvSpPr txBox="1"/>
            <p:nvPr/>
          </p:nvSpPr>
          <p:spPr>
            <a:xfrm rot="21142211">
              <a:off x="9198212" y="1342890"/>
              <a:ext cx="1753491" cy="1647753"/>
            </a:xfrm>
            <a:prstGeom prst="rect">
              <a:avLst/>
            </a:prstGeom>
            <a:noFill/>
          </p:spPr>
          <p:txBody>
            <a:bodyPr wrap="square" rtlCol="0">
              <a:spAutoFit/>
            </a:bodyPr>
            <a:lstStyle/>
            <a:p>
              <a:pPr algn="ctr"/>
              <a:r>
                <a:rPr lang="en-US"/>
                <a:t>Use </a:t>
              </a:r>
              <a:r>
                <a:rPr lang="en-US">
                  <a:solidFill>
                    <a:schemeClr val="accent1"/>
                  </a:solidFill>
                </a:rPr>
                <a:t>HO Ci3T PL Map </a:t>
              </a:r>
              <a:r>
                <a:rPr lang="en-US"/>
                <a:t>to help guide your thinking</a:t>
              </a:r>
              <a:endParaRPr lang="en-US">
                <a:solidFill>
                  <a:schemeClr val="accent1"/>
                </a:solidFill>
              </a:endParaRPr>
            </a:p>
          </p:txBody>
        </p:sp>
      </p:grpSp>
      <p:pic>
        <p:nvPicPr>
          <p:cNvPr id="2" name="Picture 47">
            <a:extLst>
              <a:ext uri="{FF2B5EF4-FFF2-40B4-BE49-F238E27FC236}">
                <a16:creationId xmlns:a16="http://schemas.microsoft.com/office/drawing/2014/main" id="{23087D08-7966-352D-C1BC-9216985CD2E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3" name="Picture 51">
            <a:extLst>
              <a:ext uri="{FF2B5EF4-FFF2-40B4-BE49-F238E27FC236}">
                <a16:creationId xmlns:a16="http://schemas.microsoft.com/office/drawing/2014/main" id="{EF405EDA-2987-4F55-9C64-17635EC6950E}"/>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4" name="Picture 50">
            <a:extLst>
              <a:ext uri="{FF2B5EF4-FFF2-40B4-BE49-F238E27FC236}">
                <a16:creationId xmlns:a16="http://schemas.microsoft.com/office/drawing/2014/main" id="{23C8609F-5B1B-59FE-F552-3F5D86046538}"/>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5" name="Picture 49">
            <a:extLst>
              <a:ext uri="{FF2B5EF4-FFF2-40B4-BE49-F238E27FC236}">
                <a16:creationId xmlns:a16="http://schemas.microsoft.com/office/drawing/2014/main" id="{32AD9088-F85A-6652-F352-359CDFB5A50B}"/>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6" name="Picture 48">
            <a:extLst>
              <a:ext uri="{FF2B5EF4-FFF2-40B4-BE49-F238E27FC236}">
                <a16:creationId xmlns:a16="http://schemas.microsoft.com/office/drawing/2014/main" id="{6A63E6E7-173B-43F9-85A0-038099D2B626}"/>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7" name="Picture 42">
            <a:extLst>
              <a:ext uri="{FF2B5EF4-FFF2-40B4-BE49-F238E27FC236}">
                <a16:creationId xmlns:a16="http://schemas.microsoft.com/office/drawing/2014/main" id="{B790C438-3745-3DB7-08F1-963878B93CFF}"/>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8" name="Picture 46">
            <a:extLst>
              <a:ext uri="{FF2B5EF4-FFF2-40B4-BE49-F238E27FC236}">
                <a16:creationId xmlns:a16="http://schemas.microsoft.com/office/drawing/2014/main" id="{3F11AC68-C8A9-469A-40F0-CD76011B0BA3}"/>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9" name="Picture 45">
            <a:extLst>
              <a:ext uri="{FF2B5EF4-FFF2-40B4-BE49-F238E27FC236}">
                <a16:creationId xmlns:a16="http://schemas.microsoft.com/office/drawing/2014/main" id="{B162152E-7EBB-D5F7-9DC7-9C00831AA15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10" name="Picture 44">
            <a:extLst>
              <a:ext uri="{FF2B5EF4-FFF2-40B4-BE49-F238E27FC236}">
                <a16:creationId xmlns:a16="http://schemas.microsoft.com/office/drawing/2014/main" id="{7FE04BFB-B700-4B84-BD51-765C1791F9B3}"/>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11" name="Picture 43">
            <a:extLst>
              <a:ext uri="{FF2B5EF4-FFF2-40B4-BE49-F238E27FC236}">
                <a16:creationId xmlns:a16="http://schemas.microsoft.com/office/drawing/2014/main" id="{6F728E2C-0253-8F30-0EAC-92D6507926FD}"/>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12" name="Picture 41">
            <a:extLst>
              <a:ext uri="{FF2B5EF4-FFF2-40B4-BE49-F238E27FC236}">
                <a16:creationId xmlns:a16="http://schemas.microsoft.com/office/drawing/2014/main" id="{444520F2-D7AC-4B5A-8CCF-53EC88798D6E}"/>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13" name="Picture 40">
            <a:extLst>
              <a:ext uri="{FF2B5EF4-FFF2-40B4-BE49-F238E27FC236}">
                <a16:creationId xmlns:a16="http://schemas.microsoft.com/office/drawing/2014/main" id="{FF271B1E-DF7A-DD9D-0A2B-E60987EEB3F3}"/>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16" name="Picture 39">
            <a:extLst>
              <a:ext uri="{FF2B5EF4-FFF2-40B4-BE49-F238E27FC236}">
                <a16:creationId xmlns:a16="http://schemas.microsoft.com/office/drawing/2014/main" id="{211EC9D0-8449-AFE6-BB84-65B51E08BF2F}"/>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17" name="Picture 38">
            <a:extLst>
              <a:ext uri="{FF2B5EF4-FFF2-40B4-BE49-F238E27FC236}">
                <a16:creationId xmlns:a16="http://schemas.microsoft.com/office/drawing/2014/main" id="{4F81F100-CE07-EE19-E111-219DC735AA49}"/>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25" name="Picture 33">
            <a:extLst>
              <a:ext uri="{FF2B5EF4-FFF2-40B4-BE49-F238E27FC236}">
                <a16:creationId xmlns:a16="http://schemas.microsoft.com/office/drawing/2014/main" id="{3CE9F7DB-821D-DDC0-8615-60213F2C23FB}"/>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26" name="Picture 36">
            <a:extLst>
              <a:ext uri="{FF2B5EF4-FFF2-40B4-BE49-F238E27FC236}">
                <a16:creationId xmlns:a16="http://schemas.microsoft.com/office/drawing/2014/main" id="{1C9C204E-1E50-0969-CC9F-1EA4E7E15429}"/>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5242011" y="5049651"/>
            <a:ext cx="4284704" cy="1519398"/>
          </a:xfrm>
          <a:prstGeom prst="rect">
            <a:avLst/>
          </a:prstGeom>
          <a:noFill/>
        </p:spPr>
      </p:pic>
      <p:pic>
        <p:nvPicPr>
          <p:cNvPr id="27" name="Picture 32">
            <a:extLst>
              <a:ext uri="{FF2B5EF4-FFF2-40B4-BE49-F238E27FC236}">
                <a16:creationId xmlns:a16="http://schemas.microsoft.com/office/drawing/2014/main" id="{F3797573-7EBB-028E-8656-042FA1B4C608}"/>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5142859" y="5126770"/>
            <a:ext cx="4284703" cy="1519398"/>
          </a:xfrm>
          <a:prstGeom prst="rect">
            <a:avLst/>
          </a:prstGeom>
          <a:noFill/>
        </p:spPr>
      </p:pic>
      <p:sp>
        <p:nvSpPr>
          <p:cNvPr id="29" name="TextBox 28">
            <a:extLst>
              <a:ext uri="{FF2B5EF4-FFF2-40B4-BE49-F238E27FC236}">
                <a16:creationId xmlns:a16="http://schemas.microsoft.com/office/drawing/2014/main" id="{1FABE911-8B8B-8CBC-096B-D57FA6583DC3}"/>
              </a:ext>
            </a:extLst>
          </p:cNvPr>
          <p:cNvSpPr txBox="1"/>
          <p:nvPr/>
        </p:nvSpPr>
        <p:spPr>
          <a:xfrm>
            <a:off x="458011" y="3495924"/>
            <a:ext cx="11275976" cy="369332"/>
          </a:xfrm>
          <a:prstGeom prst="rect">
            <a:avLst/>
          </a:prstGeom>
          <a:solidFill>
            <a:srgbClr val="233B5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a:solidFill>
                  <a:schemeClr val="bg1"/>
                </a:solidFill>
                <a:latin typeface="+mn-lt"/>
              </a:rPr>
              <a:t>Write any action items in your </a:t>
            </a:r>
            <a:r>
              <a:rPr lang="en-US" sz="1800" b="1" i="0" u="sng">
                <a:solidFill>
                  <a:schemeClr val="bg1"/>
                </a:solidFill>
                <a:effectLst/>
                <a:latin typeface="+mn-lt"/>
              </a:rPr>
              <a:t>Ci3T Leadership Team Meeting</a:t>
            </a:r>
            <a:r>
              <a:rPr lang="en-US" sz="1800" b="1" u="sng">
                <a:solidFill>
                  <a:schemeClr val="bg1"/>
                </a:solidFill>
                <a:latin typeface="+mn-lt"/>
              </a:rPr>
              <a:t> </a:t>
            </a:r>
            <a:r>
              <a:rPr lang="en-US" sz="1800" b="1" i="0" u="sng">
                <a:solidFill>
                  <a:schemeClr val="bg1"/>
                </a:solidFill>
                <a:effectLst/>
                <a:latin typeface="+mn-lt"/>
              </a:rPr>
              <a:t>Agenda</a:t>
            </a:r>
            <a:endParaRPr lang="en-US" sz="1800" b="1" u="sng">
              <a:solidFill>
                <a:schemeClr val="bg1"/>
              </a:solidFill>
              <a:latin typeface="+mn-lt"/>
            </a:endParaRPr>
          </a:p>
        </p:txBody>
      </p:sp>
    </p:spTree>
    <p:extLst>
      <p:ext uri="{BB962C8B-B14F-4D97-AF65-F5344CB8AC3E}">
        <p14:creationId xmlns:p14="http://schemas.microsoft.com/office/powerpoint/2010/main" val="606535942"/>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a:t>Review your School’s Social Validity &amp; Treatment Integrity Data</a:t>
            </a:r>
          </a:p>
          <a:p>
            <a:r>
              <a:rPr lang="en-US" b="1"/>
              <a:t>Review your School’s Spring Screening Data</a:t>
            </a:r>
          </a:p>
        </p:txBody>
      </p:sp>
    </p:spTree>
    <p:extLst>
      <p:ext uri="{BB962C8B-B14F-4D97-AF65-F5344CB8AC3E}">
        <p14:creationId xmlns:p14="http://schemas.microsoft.com/office/powerpoint/2010/main" val="2266654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a:stretch>
            <a:fillRect/>
          </a:stretch>
        </p:blipFill>
        <p:spPr>
          <a:xfrm>
            <a:off x="930942" y="1690688"/>
            <a:ext cx="3378718" cy="4205287"/>
          </a:xfrm>
          <a:prstGeom prst="rect">
            <a:avLst/>
          </a:prstGeom>
          <a:ln>
            <a:solidFill>
              <a:schemeClr val="tx1"/>
            </a:solidFill>
          </a:ln>
        </p:spPr>
      </p:pic>
      <p:pic>
        <p:nvPicPr>
          <p:cNvPr id="10" name="Picture 9" descr="Graphical user interface, application, Word&#10;&#10;Description automatically generated">
            <a:extLst>
              <a:ext uri="{FF2B5EF4-FFF2-40B4-BE49-F238E27FC236}">
                <a16:creationId xmlns:a16="http://schemas.microsoft.com/office/drawing/2014/main" id="{1FF80DBF-2A42-9FC5-93A0-D06362243D07}"/>
              </a:ext>
            </a:extLst>
          </p:cNvPr>
          <p:cNvPicPr>
            <a:picLocks noChangeAspect="1"/>
          </p:cNvPicPr>
          <p:nvPr/>
        </p:nvPicPr>
        <p:blipFill rotWithShape="1">
          <a:blip r:embed="rId4"/>
          <a:srcRect l="16875" t="11301" r="15112" b="67080"/>
          <a:stretch/>
        </p:blipFill>
        <p:spPr>
          <a:xfrm>
            <a:off x="4589263" y="2186950"/>
            <a:ext cx="7145538" cy="2939781"/>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5"/>
          <a:stretch>
            <a:fillRect/>
          </a:stretch>
        </p:blipFill>
        <p:spPr>
          <a:xfrm>
            <a:off x="580293" y="5538925"/>
            <a:ext cx="1408644" cy="541786"/>
          </a:xfrm>
          <a:prstGeom prst="rect">
            <a:avLst/>
          </a:prstGeom>
          <a:ln>
            <a:solidFill>
              <a:schemeClr val="tx1"/>
            </a:solidFill>
          </a:ln>
        </p:spPr>
      </p:pic>
      <p:pic>
        <p:nvPicPr>
          <p:cNvPr id="11" name="Picture 10" descr="Graphical user interface, application&#10;&#10;Description automatically generated with medium confidence">
            <a:extLst>
              <a:ext uri="{FF2B5EF4-FFF2-40B4-BE49-F238E27FC236}">
                <a16:creationId xmlns:a16="http://schemas.microsoft.com/office/drawing/2014/main" id="{9AF85C49-1E7C-A780-22B0-6806B6A826D0}"/>
              </a:ext>
            </a:extLst>
          </p:cNvPr>
          <p:cNvPicPr>
            <a:picLocks noChangeAspect="1"/>
          </p:cNvPicPr>
          <p:nvPr/>
        </p:nvPicPr>
        <p:blipFill rotWithShape="1">
          <a:blip r:embed="rId6"/>
          <a:srcRect l="71951" t="1950" r="7129" b="93400"/>
          <a:stretch/>
        </p:blipFill>
        <p:spPr>
          <a:xfrm>
            <a:off x="4402402" y="4838701"/>
            <a:ext cx="1530941" cy="440467"/>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91983"/>
            <a:ext cx="8441659" cy="10506826"/>
          </a:xfrm>
          <a:prstGeom prst="rect">
            <a:avLst/>
          </a:prstGeom>
        </p:spPr>
      </p:pic>
    </p:spTree>
    <p:extLst>
      <p:ext uri="{BB962C8B-B14F-4D97-AF65-F5344CB8AC3E}">
        <p14:creationId xmlns:p14="http://schemas.microsoft.com/office/powerpoint/2010/main" val="4285993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a:t>Welcome</a:t>
            </a:r>
          </a:p>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2023-2024</a:t>
            </a:r>
          </a:p>
          <a:p>
            <a:r>
              <a:rPr lang="en-US"/>
              <a:t>Focusing on Data-Informed Professional Learning</a:t>
            </a:r>
          </a:p>
          <a:p>
            <a:r>
              <a:rPr lang="en-US"/>
              <a:t>Wrapping Up and Moving Forward</a:t>
            </a:r>
          </a:p>
        </p:txBody>
      </p:sp>
    </p:spTree>
    <p:extLst>
      <p:ext uri="{BB962C8B-B14F-4D97-AF65-F5344CB8AC3E}">
        <p14:creationId xmlns:p14="http://schemas.microsoft.com/office/powerpoint/2010/main" val="70734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4927692"/>
            <a:ext cx="8441659" cy="10506826"/>
          </a:xfrm>
          <a:prstGeom prst="rect">
            <a:avLst/>
          </a:prstGeom>
        </p:spPr>
      </p:pic>
    </p:spTree>
    <p:extLst>
      <p:ext uri="{BB962C8B-B14F-4D97-AF65-F5344CB8AC3E}">
        <p14:creationId xmlns:p14="http://schemas.microsoft.com/office/powerpoint/2010/main" val="1757894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2645754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3739358540"/>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03075"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70</a:t>
            </a:r>
          </a:p>
        </p:txBody>
      </p:sp>
      <p:sp>
        <p:nvSpPr>
          <p:cNvPr id="4" name="Rectangle 10">
            <a:extLst>
              <a:ext uri="{FF2B5EF4-FFF2-40B4-BE49-F238E27FC236}">
                <a16:creationId xmlns:a16="http://schemas.microsoft.com/office/drawing/2014/main" id="{0942685C-1802-4400-BD12-ABCEBF53064E}"/>
              </a:ext>
            </a:extLst>
          </p:cNvPr>
          <p:cNvSpPr/>
          <p:nvPr/>
        </p:nvSpPr>
        <p:spPr>
          <a:xfrm>
            <a:off x="2970737" y="3162215"/>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129</a:t>
            </a:r>
          </a:p>
        </p:txBody>
      </p:sp>
      <p:sp>
        <p:nvSpPr>
          <p:cNvPr id="6" name="Rectangle 12">
            <a:extLst>
              <a:ext uri="{FF2B5EF4-FFF2-40B4-BE49-F238E27FC236}">
                <a16:creationId xmlns:a16="http://schemas.microsoft.com/office/drawing/2014/main" id="{715490AD-8730-4A1C-8ACB-C61DCC8489D9}"/>
              </a:ext>
            </a:extLst>
          </p:cNvPr>
          <p:cNvSpPr/>
          <p:nvPr/>
        </p:nvSpPr>
        <p:spPr>
          <a:xfrm>
            <a:off x="2988751"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241</a:t>
            </a:r>
          </a:p>
        </p:txBody>
      </p:sp>
      <p:sp>
        <p:nvSpPr>
          <p:cNvPr id="7" name="Rectangle 8">
            <a:extLst>
              <a:ext uri="{FF2B5EF4-FFF2-40B4-BE49-F238E27FC236}">
                <a16:creationId xmlns:a16="http://schemas.microsoft.com/office/drawing/2014/main" id="{DE6C4F40-F937-41C5-A42C-236EB6A8AA18}"/>
              </a:ext>
            </a:extLst>
          </p:cNvPr>
          <p:cNvSpPr/>
          <p:nvPr/>
        </p:nvSpPr>
        <p:spPr>
          <a:xfrm>
            <a:off x="3881814"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17" name="Rectangle 10">
            <a:extLst>
              <a:ext uri="{FF2B5EF4-FFF2-40B4-BE49-F238E27FC236}">
                <a16:creationId xmlns:a16="http://schemas.microsoft.com/office/drawing/2014/main" id="{F4A93FE5-A064-4393-A3DB-6399A90ADDFA}"/>
              </a:ext>
            </a:extLst>
          </p:cNvPr>
          <p:cNvSpPr/>
          <p:nvPr/>
        </p:nvSpPr>
        <p:spPr>
          <a:xfrm>
            <a:off x="3943369" y="316221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123</a:t>
            </a:r>
          </a:p>
        </p:txBody>
      </p:sp>
      <p:sp>
        <p:nvSpPr>
          <p:cNvPr id="19" name="Rectangle 12">
            <a:extLst>
              <a:ext uri="{FF2B5EF4-FFF2-40B4-BE49-F238E27FC236}">
                <a16:creationId xmlns:a16="http://schemas.microsoft.com/office/drawing/2014/main" id="{16F55F0E-85F3-4917-9531-21522DE6D3F3}"/>
              </a:ext>
            </a:extLst>
          </p:cNvPr>
          <p:cNvSpPr/>
          <p:nvPr/>
        </p:nvSpPr>
        <p:spPr>
          <a:xfrm>
            <a:off x="3965178"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298</a:t>
            </a:r>
          </a:p>
        </p:txBody>
      </p:sp>
      <p:sp>
        <p:nvSpPr>
          <p:cNvPr id="21" name="Rectangle 8">
            <a:extLst>
              <a:ext uri="{FF2B5EF4-FFF2-40B4-BE49-F238E27FC236}">
                <a16:creationId xmlns:a16="http://schemas.microsoft.com/office/drawing/2014/main" id="{07D0EA41-FBEE-4013-8B32-9E9A06AEBE36}"/>
              </a:ext>
            </a:extLst>
          </p:cNvPr>
          <p:cNvSpPr/>
          <p:nvPr/>
        </p:nvSpPr>
        <p:spPr>
          <a:xfrm>
            <a:off x="4757882" y="1792584"/>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45</a:t>
            </a:r>
          </a:p>
        </p:txBody>
      </p:sp>
      <p:sp>
        <p:nvSpPr>
          <p:cNvPr id="23" name="Rectangle 10">
            <a:extLst>
              <a:ext uri="{FF2B5EF4-FFF2-40B4-BE49-F238E27FC236}">
                <a16:creationId xmlns:a16="http://schemas.microsoft.com/office/drawing/2014/main" id="{1E3F7FC2-E063-4F4F-8D3B-B8BD9FCD5974}"/>
              </a:ext>
            </a:extLst>
          </p:cNvPr>
          <p:cNvSpPr/>
          <p:nvPr/>
        </p:nvSpPr>
        <p:spPr>
          <a:xfrm>
            <a:off x="4834318" y="3162215"/>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110</a:t>
            </a:r>
          </a:p>
        </p:txBody>
      </p:sp>
      <p:sp>
        <p:nvSpPr>
          <p:cNvPr id="25" name="Rectangle 12">
            <a:extLst>
              <a:ext uri="{FF2B5EF4-FFF2-40B4-BE49-F238E27FC236}">
                <a16:creationId xmlns:a16="http://schemas.microsoft.com/office/drawing/2014/main" id="{09EFA33D-3F5C-4F2C-A003-EB24E1024CFB}"/>
              </a:ext>
            </a:extLst>
          </p:cNvPr>
          <p:cNvSpPr/>
          <p:nvPr/>
        </p:nvSpPr>
        <p:spPr>
          <a:xfrm>
            <a:off x="4856124"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289</a:t>
            </a:r>
          </a:p>
        </p:txBody>
      </p:sp>
      <p:sp>
        <p:nvSpPr>
          <p:cNvPr id="27" name="Rectangle 8">
            <a:extLst>
              <a:ext uri="{FF2B5EF4-FFF2-40B4-BE49-F238E27FC236}">
                <a16:creationId xmlns:a16="http://schemas.microsoft.com/office/drawing/2014/main" id="{84629708-F06F-4D4E-8FA0-3F1C5478EEB4}"/>
              </a:ext>
            </a:extLst>
          </p:cNvPr>
          <p:cNvSpPr/>
          <p:nvPr/>
        </p:nvSpPr>
        <p:spPr>
          <a:xfrm>
            <a:off x="5811848"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a:t>
            </a:r>
          </a:p>
        </p:txBody>
      </p:sp>
      <p:sp>
        <p:nvSpPr>
          <p:cNvPr id="29" name="Rectangle 10">
            <a:extLst>
              <a:ext uri="{FF2B5EF4-FFF2-40B4-BE49-F238E27FC236}">
                <a16:creationId xmlns:a16="http://schemas.microsoft.com/office/drawing/2014/main" id="{BBF643E8-57DA-4013-A426-C9130709ACFD}"/>
              </a:ext>
            </a:extLst>
          </p:cNvPr>
          <p:cNvSpPr/>
          <p:nvPr/>
        </p:nvSpPr>
        <p:spPr>
          <a:xfrm>
            <a:off x="5930653" y="3131794"/>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a:t>
            </a:r>
          </a:p>
        </p:txBody>
      </p:sp>
      <p:sp>
        <p:nvSpPr>
          <p:cNvPr id="31" name="Rectangle 12">
            <a:extLst>
              <a:ext uri="{FF2B5EF4-FFF2-40B4-BE49-F238E27FC236}">
                <a16:creationId xmlns:a16="http://schemas.microsoft.com/office/drawing/2014/main" id="{28FB69C5-36BF-451D-851F-4A434399A72B}"/>
              </a:ext>
            </a:extLst>
          </p:cNvPr>
          <p:cNvSpPr/>
          <p:nvPr/>
        </p:nvSpPr>
        <p:spPr>
          <a:xfrm>
            <a:off x="5898001"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a:t>
            </a:r>
          </a:p>
        </p:txBody>
      </p:sp>
      <p:sp>
        <p:nvSpPr>
          <p:cNvPr id="33" name="Rectangle 8">
            <a:extLst>
              <a:ext uri="{FF2B5EF4-FFF2-40B4-BE49-F238E27FC236}">
                <a16:creationId xmlns:a16="http://schemas.microsoft.com/office/drawing/2014/main" id="{B44DF5AB-C6EE-45B4-AC0D-0F6830FCF725}"/>
              </a:ext>
            </a:extLst>
          </p:cNvPr>
          <p:cNvSpPr/>
          <p:nvPr/>
        </p:nvSpPr>
        <p:spPr>
          <a:xfrm>
            <a:off x="6897220"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35" name="Rectangle 10">
            <a:extLst>
              <a:ext uri="{FF2B5EF4-FFF2-40B4-BE49-F238E27FC236}">
                <a16:creationId xmlns:a16="http://schemas.microsoft.com/office/drawing/2014/main" id="{52B8BE50-D8EA-4DE7-AD2D-0B67F74E8B7C}"/>
              </a:ext>
            </a:extLst>
          </p:cNvPr>
          <p:cNvSpPr/>
          <p:nvPr/>
        </p:nvSpPr>
        <p:spPr>
          <a:xfrm>
            <a:off x="6924387" y="3140151"/>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103</a:t>
            </a:r>
          </a:p>
        </p:txBody>
      </p:sp>
      <p:sp>
        <p:nvSpPr>
          <p:cNvPr id="37" name="Rectangle 12">
            <a:extLst>
              <a:ext uri="{FF2B5EF4-FFF2-40B4-BE49-F238E27FC236}">
                <a16:creationId xmlns:a16="http://schemas.microsoft.com/office/drawing/2014/main" id="{2D27814E-0A8D-4AA8-B0BA-4BEA152EB767}"/>
              </a:ext>
            </a:extLst>
          </p:cNvPr>
          <p:cNvSpPr/>
          <p:nvPr/>
        </p:nvSpPr>
        <p:spPr>
          <a:xfrm>
            <a:off x="6983373"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288</a:t>
            </a:r>
          </a:p>
        </p:txBody>
      </p:sp>
      <p:sp>
        <p:nvSpPr>
          <p:cNvPr id="15" name="Rectangle 8">
            <a:extLst>
              <a:ext uri="{FF2B5EF4-FFF2-40B4-BE49-F238E27FC236}">
                <a16:creationId xmlns:a16="http://schemas.microsoft.com/office/drawing/2014/main" id="{8C29721F-FEFB-7D17-7BB2-FB1A6529E78B}"/>
              </a:ext>
            </a:extLst>
          </p:cNvPr>
          <p:cNvSpPr/>
          <p:nvPr/>
        </p:nvSpPr>
        <p:spPr>
          <a:xfrm>
            <a:off x="8763070"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a:t>
            </a:r>
          </a:p>
        </p:txBody>
      </p:sp>
      <p:sp>
        <p:nvSpPr>
          <p:cNvPr id="16" name="Rectangle 10">
            <a:extLst>
              <a:ext uri="{FF2B5EF4-FFF2-40B4-BE49-F238E27FC236}">
                <a16:creationId xmlns:a16="http://schemas.microsoft.com/office/drawing/2014/main" id="{165EB562-3191-863B-C231-D6EFA7DCB5F7}"/>
              </a:ext>
            </a:extLst>
          </p:cNvPr>
          <p:cNvSpPr/>
          <p:nvPr/>
        </p:nvSpPr>
        <p:spPr>
          <a:xfrm>
            <a:off x="8600634" y="247992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38</a:t>
            </a:r>
          </a:p>
        </p:txBody>
      </p:sp>
      <p:sp>
        <p:nvSpPr>
          <p:cNvPr id="18" name="Rectangle 12">
            <a:extLst>
              <a:ext uri="{FF2B5EF4-FFF2-40B4-BE49-F238E27FC236}">
                <a16:creationId xmlns:a16="http://schemas.microsoft.com/office/drawing/2014/main" id="{CD86C81F-6970-3C4D-5F8C-2EDF7DCA530B}"/>
              </a:ext>
            </a:extLst>
          </p:cNvPr>
          <p:cNvSpPr/>
          <p:nvPr/>
        </p:nvSpPr>
        <p:spPr>
          <a:xfrm>
            <a:off x="8733769" y="36952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297</a:t>
            </a:r>
          </a:p>
        </p:txBody>
      </p:sp>
      <p:sp>
        <p:nvSpPr>
          <p:cNvPr id="24" name="Rectangle 8">
            <a:extLst>
              <a:ext uri="{FF2B5EF4-FFF2-40B4-BE49-F238E27FC236}">
                <a16:creationId xmlns:a16="http://schemas.microsoft.com/office/drawing/2014/main" id="{2C163E5B-A13E-64F2-163D-D62B01FEB6CF}"/>
              </a:ext>
            </a:extLst>
          </p:cNvPr>
          <p:cNvSpPr/>
          <p:nvPr/>
        </p:nvSpPr>
        <p:spPr>
          <a:xfrm>
            <a:off x="10744392" y="17951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31</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10">
            <a:extLst>
              <a:ext uri="{FF2B5EF4-FFF2-40B4-BE49-F238E27FC236}">
                <a16:creationId xmlns:a16="http://schemas.microsoft.com/office/drawing/2014/main" id="{FAA06062-5F67-B063-1840-96A62AFD25FF}"/>
              </a:ext>
            </a:extLst>
          </p:cNvPr>
          <p:cNvSpPr/>
          <p:nvPr/>
        </p:nvSpPr>
        <p:spPr>
          <a:xfrm>
            <a:off x="10716389" y="286252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95</a:t>
            </a:r>
          </a:p>
        </p:txBody>
      </p:sp>
      <p:sp>
        <p:nvSpPr>
          <p:cNvPr id="28" name="Rectangle 12">
            <a:extLst>
              <a:ext uri="{FF2B5EF4-FFF2-40B4-BE49-F238E27FC236}">
                <a16:creationId xmlns:a16="http://schemas.microsoft.com/office/drawing/2014/main" id="{2109425B-ED06-1B59-A9CA-53D08BECA2BE}"/>
              </a:ext>
            </a:extLst>
          </p:cNvPr>
          <p:cNvSpPr/>
          <p:nvPr/>
        </p:nvSpPr>
        <p:spPr>
          <a:xfrm>
            <a:off x="10775969" y="3753612"/>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330</a:t>
            </a:r>
          </a:p>
        </p:txBody>
      </p:sp>
      <p:sp>
        <p:nvSpPr>
          <p:cNvPr id="32" name="Rectangle 8">
            <a:extLst>
              <a:ext uri="{FF2B5EF4-FFF2-40B4-BE49-F238E27FC236}">
                <a16:creationId xmlns:a16="http://schemas.microsoft.com/office/drawing/2014/main" id="{21C6311F-F495-040C-6039-F3F856106F02}"/>
              </a:ext>
            </a:extLst>
          </p:cNvPr>
          <p:cNvSpPr/>
          <p:nvPr/>
        </p:nvSpPr>
        <p:spPr>
          <a:xfrm>
            <a:off x="9769062" y="17951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25</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10">
            <a:extLst>
              <a:ext uri="{FF2B5EF4-FFF2-40B4-BE49-F238E27FC236}">
                <a16:creationId xmlns:a16="http://schemas.microsoft.com/office/drawing/2014/main" id="{9253B322-342E-0B29-07B8-F2011E06F57B}"/>
              </a:ext>
            </a:extLst>
          </p:cNvPr>
          <p:cNvSpPr/>
          <p:nvPr/>
        </p:nvSpPr>
        <p:spPr>
          <a:xfrm>
            <a:off x="9618286" y="2823866"/>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87</a:t>
            </a:r>
          </a:p>
        </p:txBody>
      </p:sp>
      <p:sp>
        <p:nvSpPr>
          <p:cNvPr id="36" name="Rectangle 12">
            <a:extLst>
              <a:ext uri="{FF2B5EF4-FFF2-40B4-BE49-F238E27FC236}">
                <a16:creationId xmlns:a16="http://schemas.microsoft.com/office/drawing/2014/main" id="{F1116BD2-F8DE-97B8-0A98-711E6F653942}"/>
              </a:ext>
            </a:extLst>
          </p:cNvPr>
          <p:cNvSpPr/>
          <p:nvPr/>
        </p:nvSpPr>
        <p:spPr>
          <a:xfrm>
            <a:off x="9724600" y="3693447"/>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314</a:t>
            </a:r>
          </a:p>
        </p:txBody>
      </p:sp>
    </p:spTree>
    <p:extLst>
      <p:ext uri="{BB962C8B-B14F-4D97-AF65-F5344CB8AC3E}">
        <p14:creationId xmlns:p14="http://schemas.microsoft.com/office/powerpoint/2010/main" val="818335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Externalizing </a:t>
            </a:r>
            <a:r>
              <a:rPr lang="en-US" sz="3200"/>
              <a:t>Results – Elementary Grade level</a:t>
            </a:r>
            <a:endParaRPr sz="4000"/>
          </a:p>
        </p:txBody>
      </p:sp>
      <p:graphicFrame>
        <p:nvGraphicFramePr>
          <p:cNvPr id="278" name="Google Shape;278;p43"/>
          <p:cNvGraphicFramePr/>
          <p:nvPr>
            <p:extLst>
              <p:ext uri="{D42A27DB-BD31-4B8C-83A1-F6EECF244321}">
                <p14:modId xmlns:p14="http://schemas.microsoft.com/office/powerpoint/2010/main" val="706557379"/>
              </p:ext>
            </p:extLst>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K</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43</a:t>
                      </a:r>
                    </a:p>
                    <a:p>
                      <a:pPr marL="0" lvl="0" indent="0" algn="ctr" rtl="0">
                        <a:spcBef>
                          <a:spcPts val="0"/>
                        </a:spcBef>
                        <a:spcAft>
                          <a:spcPts val="0"/>
                        </a:spcAft>
                        <a:buNone/>
                      </a:pPr>
                      <a:r>
                        <a:rPr lang="en-US" sz="2400"/>
                        <a:t>(65.15%)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 </a:t>
                      </a:r>
                    </a:p>
                    <a:p>
                      <a:pPr marL="0" lvl="0" indent="0" algn="ctr" rtl="0">
                        <a:spcBef>
                          <a:spcPts val="0"/>
                        </a:spcBef>
                        <a:spcAft>
                          <a:spcPts val="0"/>
                        </a:spcAft>
                        <a:buNone/>
                      </a:pPr>
                      <a:r>
                        <a:rPr lang="en-US" sz="2400"/>
                        <a:t>(30.30%)</a:t>
                      </a:r>
                    </a:p>
                    <a:p>
                      <a:pPr marL="0" lvl="0" indent="0" algn="ctr" rtl="0">
                        <a:spcBef>
                          <a:spcPts val="0"/>
                        </a:spcBef>
                        <a:spcAft>
                          <a:spcPts val="0"/>
                        </a:spcAft>
                        <a:buNone/>
                      </a:pP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 </a:t>
                      </a:r>
                    </a:p>
                    <a:p>
                      <a:pPr marL="0" lvl="0" indent="0" algn="ctr" rtl="0">
                        <a:spcBef>
                          <a:spcPts val="0"/>
                        </a:spcBef>
                        <a:spcAft>
                          <a:spcPts val="0"/>
                        </a:spcAft>
                        <a:buNone/>
                      </a:pPr>
                      <a:r>
                        <a:rPr lang="en-US" sz="2400"/>
                        <a:t>(4.55%)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65 </a:t>
                      </a:r>
                    </a:p>
                    <a:p>
                      <a:pPr marL="0" lvl="0" indent="0" algn="ctr" rtl="0">
                        <a:spcBef>
                          <a:spcPts val="0"/>
                        </a:spcBef>
                        <a:spcAft>
                          <a:spcPts val="0"/>
                        </a:spcAft>
                        <a:buNone/>
                      </a:pPr>
                      <a:r>
                        <a:rPr lang="en-US" sz="2400"/>
                        <a:t>(82.28%)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 </a:t>
                      </a:r>
                    </a:p>
                    <a:p>
                      <a:pPr marL="0" lvl="0" indent="0" algn="ctr" rtl="0">
                        <a:spcBef>
                          <a:spcPts val="0"/>
                        </a:spcBef>
                        <a:spcAft>
                          <a:spcPts val="0"/>
                        </a:spcAft>
                        <a:buNone/>
                      </a:pPr>
                      <a:r>
                        <a:rPr lang="en-US" sz="2400"/>
                        <a:t>(11.39%)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a:t>
                      </a:r>
                    </a:p>
                    <a:p>
                      <a:pPr marL="0" lvl="0" indent="0" algn="ctr" rtl="0">
                        <a:spcBef>
                          <a:spcPts val="0"/>
                        </a:spcBef>
                        <a:spcAft>
                          <a:spcPts val="0"/>
                        </a:spcAft>
                        <a:buNone/>
                      </a:pPr>
                      <a:r>
                        <a:rPr lang="en-US" sz="2400"/>
                        <a:t>(6.33%)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2</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54</a:t>
                      </a:r>
                    </a:p>
                    <a:p>
                      <a:pPr marL="0" lvl="0" indent="0" algn="ctr" rtl="0">
                        <a:spcBef>
                          <a:spcPts val="0"/>
                        </a:spcBef>
                        <a:spcAft>
                          <a:spcPts val="0"/>
                        </a:spcAft>
                        <a:buNone/>
                      </a:pPr>
                      <a:r>
                        <a:rPr lang="en-US" sz="2400"/>
                        <a:t>(69.23%)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 </a:t>
                      </a:r>
                    </a:p>
                    <a:p>
                      <a:pPr marL="0" lvl="0" indent="0" algn="ctr" rtl="0">
                        <a:spcBef>
                          <a:spcPts val="0"/>
                        </a:spcBef>
                        <a:spcAft>
                          <a:spcPts val="0"/>
                        </a:spcAft>
                        <a:buNone/>
                      </a:pPr>
                      <a:r>
                        <a:rPr lang="en-US" sz="2400"/>
                        <a:t>(25.64%)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a:t>
                      </a:r>
                    </a:p>
                    <a:p>
                      <a:pPr marL="0" lvl="0" indent="0" algn="ctr" rtl="0">
                        <a:spcBef>
                          <a:spcPts val="0"/>
                        </a:spcBef>
                        <a:spcAft>
                          <a:spcPts val="0"/>
                        </a:spcAft>
                        <a:buNone/>
                      </a:pPr>
                      <a:r>
                        <a:rPr lang="en-US" sz="2400"/>
                        <a:t>(5.13%)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164431486"/>
              </p:ext>
            </p:extLst>
          </p:nvPr>
        </p:nvGraphicFramePr>
        <p:xfrm>
          <a:off x="514119"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6186B22-5573-4831-AC1A-FC325585F712}"/>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A00F0DDD-0992-43BA-93B3-6A2131BF082A}"/>
              </a:ext>
            </a:extLst>
          </p:cNvPr>
          <p:cNvSpPr/>
          <p:nvPr/>
        </p:nvSpPr>
        <p:spPr>
          <a:xfrm>
            <a:off x="2911667" y="1784168"/>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6" name="Rectangle 10">
            <a:extLst>
              <a:ext uri="{FF2B5EF4-FFF2-40B4-BE49-F238E27FC236}">
                <a16:creationId xmlns:a16="http://schemas.microsoft.com/office/drawing/2014/main" id="{1ABD231E-612F-4718-B2C9-8DC7D0E2815B}"/>
              </a:ext>
            </a:extLst>
          </p:cNvPr>
          <p:cNvSpPr/>
          <p:nvPr/>
        </p:nvSpPr>
        <p:spPr>
          <a:xfrm>
            <a:off x="2948596" y="3026646"/>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103</a:t>
            </a:r>
          </a:p>
        </p:txBody>
      </p:sp>
      <p:sp>
        <p:nvSpPr>
          <p:cNvPr id="7" name="Rectangle 12">
            <a:extLst>
              <a:ext uri="{FF2B5EF4-FFF2-40B4-BE49-F238E27FC236}">
                <a16:creationId xmlns:a16="http://schemas.microsoft.com/office/drawing/2014/main" id="{BF5B32B8-7AEC-4834-A1DA-A5F7D4FCB959}"/>
              </a:ext>
            </a:extLst>
          </p:cNvPr>
          <p:cNvSpPr/>
          <p:nvPr/>
        </p:nvSpPr>
        <p:spPr>
          <a:xfrm>
            <a:off x="2960758" y="357732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8" name="Rectangle 10">
            <a:extLst>
              <a:ext uri="{FF2B5EF4-FFF2-40B4-BE49-F238E27FC236}">
                <a16:creationId xmlns:a16="http://schemas.microsoft.com/office/drawing/2014/main" id="{9346656D-C1AA-4876-85F9-7CCE79509F45}"/>
              </a:ext>
            </a:extLst>
          </p:cNvPr>
          <p:cNvSpPr/>
          <p:nvPr/>
        </p:nvSpPr>
        <p:spPr>
          <a:xfrm>
            <a:off x="3920599" y="2975874"/>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20" name="Rectangle 12">
            <a:extLst>
              <a:ext uri="{FF2B5EF4-FFF2-40B4-BE49-F238E27FC236}">
                <a16:creationId xmlns:a16="http://schemas.microsoft.com/office/drawing/2014/main" id="{B2493DC6-294A-4A8B-8493-A25577F49523}"/>
              </a:ext>
            </a:extLst>
          </p:cNvPr>
          <p:cNvSpPr/>
          <p:nvPr/>
        </p:nvSpPr>
        <p:spPr>
          <a:xfrm>
            <a:off x="3920599" y="357732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
        <p:nvSpPr>
          <p:cNvPr id="22" name="Rectangle 8">
            <a:extLst>
              <a:ext uri="{FF2B5EF4-FFF2-40B4-BE49-F238E27FC236}">
                <a16:creationId xmlns:a16="http://schemas.microsoft.com/office/drawing/2014/main" id="{80F5B3FE-5730-4594-A6EE-E69B3A123EB6}"/>
              </a:ext>
            </a:extLst>
          </p:cNvPr>
          <p:cNvSpPr/>
          <p:nvPr/>
        </p:nvSpPr>
        <p:spPr>
          <a:xfrm>
            <a:off x="4874319" y="17841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4" name="Rectangle 10">
            <a:extLst>
              <a:ext uri="{FF2B5EF4-FFF2-40B4-BE49-F238E27FC236}">
                <a16:creationId xmlns:a16="http://schemas.microsoft.com/office/drawing/2014/main" id="{7A24E177-A06E-486B-A9BE-E3C538FCAAED}"/>
              </a:ext>
            </a:extLst>
          </p:cNvPr>
          <p:cNvSpPr/>
          <p:nvPr/>
        </p:nvSpPr>
        <p:spPr>
          <a:xfrm>
            <a:off x="4857458" y="2975874"/>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26" name="Rectangle 12">
            <a:extLst>
              <a:ext uri="{FF2B5EF4-FFF2-40B4-BE49-F238E27FC236}">
                <a16:creationId xmlns:a16="http://schemas.microsoft.com/office/drawing/2014/main" id="{24794696-E8A3-4611-9778-7C033FA0F11C}"/>
              </a:ext>
            </a:extLst>
          </p:cNvPr>
          <p:cNvSpPr/>
          <p:nvPr/>
        </p:nvSpPr>
        <p:spPr>
          <a:xfrm>
            <a:off x="4874319" y="358784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10" name="Rectangle 8">
            <a:extLst>
              <a:ext uri="{FF2B5EF4-FFF2-40B4-BE49-F238E27FC236}">
                <a16:creationId xmlns:a16="http://schemas.microsoft.com/office/drawing/2014/main" id="{D9C9EFEC-E672-5EC5-AE20-3177B04B8824}"/>
              </a:ext>
            </a:extLst>
          </p:cNvPr>
          <p:cNvSpPr/>
          <p:nvPr/>
        </p:nvSpPr>
        <p:spPr>
          <a:xfrm>
            <a:off x="3916916" y="180519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Tree>
    <p:extLst>
      <p:ext uri="{BB962C8B-B14F-4D97-AF65-F5344CB8AC3E}">
        <p14:creationId xmlns:p14="http://schemas.microsoft.com/office/powerpoint/2010/main" val="2289356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4"/>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Internalizing </a:t>
            </a:r>
            <a:r>
              <a:rPr lang="en-US" sz="3200"/>
              <a:t>Results – Elementary Grade Level</a:t>
            </a:r>
            <a:endParaRPr sz="4000"/>
          </a:p>
        </p:txBody>
      </p:sp>
      <p:graphicFrame>
        <p:nvGraphicFramePr>
          <p:cNvPr id="348" name="Google Shape;348;p54"/>
          <p:cNvGraphicFramePr/>
          <p:nvPr>
            <p:extLst>
              <p:ext uri="{D42A27DB-BD31-4B8C-83A1-F6EECF244321}">
                <p14:modId xmlns:p14="http://schemas.microsoft.com/office/powerpoint/2010/main" val="2308939500"/>
              </p:ext>
            </p:extLst>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51</a:t>
                      </a:r>
                    </a:p>
                    <a:p>
                      <a:pPr marL="0" lvl="0" indent="0" algn="ctr" rtl="0">
                        <a:spcBef>
                          <a:spcPts val="0"/>
                        </a:spcBef>
                        <a:spcAft>
                          <a:spcPts val="0"/>
                        </a:spcAft>
                        <a:buNone/>
                      </a:pPr>
                      <a:r>
                        <a:rPr lang="en-US" sz="2400"/>
                        <a:t>(82.26%)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(17.74%)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0</a:t>
                      </a:r>
                    </a:p>
                    <a:p>
                      <a:pPr marL="0" lvl="0" indent="0" algn="ctr" rtl="0">
                        <a:spcBef>
                          <a:spcPts val="0"/>
                        </a:spcBef>
                        <a:spcAft>
                          <a:spcPts val="0"/>
                        </a:spcAft>
                        <a:buNone/>
                      </a:pPr>
                      <a:r>
                        <a:rPr lang="en-US" sz="2400"/>
                        <a:t>(0.00%)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p>
                    <a:p>
                      <a:pPr marL="0" lvl="0" indent="0" algn="ctr" rtl="0">
                        <a:spcBef>
                          <a:spcPts val="0"/>
                        </a:spcBef>
                        <a:spcAft>
                          <a:spcPts val="0"/>
                        </a:spcAft>
                        <a:buNone/>
                      </a:pPr>
                      <a:r>
                        <a:rPr lang="en-US" sz="2400"/>
                        <a:t>(76.54%)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(16.05%)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a:t>
                      </a:r>
                    </a:p>
                    <a:p>
                      <a:pPr marL="0" lvl="0" indent="0" algn="ctr" rtl="0">
                        <a:spcBef>
                          <a:spcPts val="0"/>
                        </a:spcBef>
                        <a:spcAft>
                          <a:spcPts val="0"/>
                        </a:spcAft>
                        <a:buNone/>
                      </a:pPr>
                      <a:r>
                        <a:rPr lang="en-US" sz="2400"/>
                        <a:t>(7.41%)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64</a:t>
                      </a:r>
                    </a:p>
                    <a:p>
                      <a:pPr marL="0" lvl="0" indent="0" algn="ctr" rtl="0">
                        <a:spcBef>
                          <a:spcPts val="0"/>
                        </a:spcBef>
                        <a:spcAft>
                          <a:spcPts val="0"/>
                        </a:spcAft>
                        <a:buNone/>
                      </a:pPr>
                      <a:r>
                        <a:rPr lang="en-US" sz="2400"/>
                        <a:t>(71.11%)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(14.44%)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(14.44%)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3088328162"/>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74352"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68</a:t>
            </a:r>
          </a:p>
        </p:txBody>
      </p:sp>
      <p:sp>
        <p:nvSpPr>
          <p:cNvPr id="4" name="Rectangle 10">
            <a:extLst>
              <a:ext uri="{FF2B5EF4-FFF2-40B4-BE49-F238E27FC236}">
                <a16:creationId xmlns:a16="http://schemas.microsoft.com/office/drawing/2014/main" id="{0942685C-1802-4400-BD12-ABCEBF53064E}"/>
              </a:ext>
            </a:extLst>
          </p:cNvPr>
          <p:cNvSpPr/>
          <p:nvPr/>
        </p:nvSpPr>
        <p:spPr>
          <a:xfrm>
            <a:off x="2957816" y="2866012"/>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124</a:t>
            </a:r>
          </a:p>
        </p:txBody>
      </p:sp>
      <p:sp>
        <p:nvSpPr>
          <p:cNvPr id="6" name="Rectangle 12">
            <a:extLst>
              <a:ext uri="{FF2B5EF4-FFF2-40B4-BE49-F238E27FC236}">
                <a16:creationId xmlns:a16="http://schemas.microsoft.com/office/drawing/2014/main" id="{715490AD-8730-4A1C-8ACB-C61DCC8489D9}"/>
              </a:ext>
            </a:extLst>
          </p:cNvPr>
          <p:cNvSpPr/>
          <p:nvPr/>
        </p:nvSpPr>
        <p:spPr>
          <a:xfrm>
            <a:off x="2974352" y="341093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493</a:t>
            </a:r>
          </a:p>
        </p:txBody>
      </p:sp>
      <p:sp>
        <p:nvSpPr>
          <p:cNvPr id="7" name="Rectangle 8">
            <a:extLst>
              <a:ext uri="{FF2B5EF4-FFF2-40B4-BE49-F238E27FC236}">
                <a16:creationId xmlns:a16="http://schemas.microsoft.com/office/drawing/2014/main" id="{DE6C4F40-F937-41C5-A42C-236EB6A8AA18}"/>
              </a:ext>
            </a:extLst>
          </p:cNvPr>
          <p:cNvSpPr/>
          <p:nvPr/>
        </p:nvSpPr>
        <p:spPr>
          <a:xfrm>
            <a:off x="3870853"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36</a:t>
            </a:r>
          </a:p>
        </p:txBody>
      </p:sp>
      <p:sp>
        <p:nvSpPr>
          <p:cNvPr id="17" name="Rectangle 10">
            <a:extLst>
              <a:ext uri="{FF2B5EF4-FFF2-40B4-BE49-F238E27FC236}">
                <a16:creationId xmlns:a16="http://schemas.microsoft.com/office/drawing/2014/main" id="{F4A93FE5-A064-4393-A3DB-6399A90ADDFA}"/>
              </a:ext>
            </a:extLst>
          </p:cNvPr>
          <p:cNvSpPr/>
          <p:nvPr/>
        </p:nvSpPr>
        <p:spPr>
          <a:xfrm>
            <a:off x="3897332" y="285069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94</a:t>
            </a:r>
          </a:p>
        </p:txBody>
      </p:sp>
      <p:sp>
        <p:nvSpPr>
          <p:cNvPr id="19" name="Rectangle 12">
            <a:extLst>
              <a:ext uri="{FF2B5EF4-FFF2-40B4-BE49-F238E27FC236}">
                <a16:creationId xmlns:a16="http://schemas.microsoft.com/office/drawing/2014/main" id="{16F55F0E-85F3-4917-9531-21522DE6D3F3}"/>
              </a:ext>
            </a:extLst>
          </p:cNvPr>
          <p:cNvSpPr/>
          <p:nvPr/>
        </p:nvSpPr>
        <p:spPr>
          <a:xfrm>
            <a:off x="3922136" y="342122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531</a:t>
            </a:r>
          </a:p>
        </p:txBody>
      </p:sp>
      <p:sp>
        <p:nvSpPr>
          <p:cNvPr id="21" name="Rectangle 8">
            <a:extLst>
              <a:ext uri="{FF2B5EF4-FFF2-40B4-BE49-F238E27FC236}">
                <a16:creationId xmlns:a16="http://schemas.microsoft.com/office/drawing/2014/main" id="{07D0EA41-FBEE-4013-8B32-9E9A06AEBE36}"/>
              </a:ext>
            </a:extLst>
          </p:cNvPr>
          <p:cNvSpPr/>
          <p:nvPr/>
        </p:nvSpPr>
        <p:spPr>
          <a:xfrm>
            <a:off x="4730394" y="1767644"/>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47</a:t>
            </a:r>
          </a:p>
        </p:txBody>
      </p:sp>
      <p:sp>
        <p:nvSpPr>
          <p:cNvPr id="23" name="Rectangle 10">
            <a:extLst>
              <a:ext uri="{FF2B5EF4-FFF2-40B4-BE49-F238E27FC236}">
                <a16:creationId xmlns:a16="http://schemas.microsoft.com/office/drawing/2014/main" id="{1E3F7FC2-E063-4F4F-8D3B-B8BD9FCD5974}"/>
              </a:ext>
            </a:extLst>
          </p:cNvPr>
          <p:cNvSpPr/>
          <p:nvPr/>
        </p:nvSpPr>
        <p:spPr>
          <a:xfrm>
            <a:off x="4846362" y="2853799"/>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109</a:t>
            </a:r>
          </a:p>
        </p:txBody>
      </p:sp>
      <p:sp>
        <p:nvSpPr>
          <p:cNvPr id="25" name="Rectangle 12">
            <a:extLst>
              <a:ext uri="{FF2B5EF4-FFF2-40B4-BE49-F238E27FC236}">
                <a16:creationId xmlns:a16="http://schemas.microsoft.com/office/drawing/2014/main" id="{09EFA33D-3F5C-4F2C-A003-EB24E1024CFB}"/>
              </a:ext>
            </a:extLst>
          </p:cNvPr>
          <p:cNvSpPr/>
          <p:nvPr/>
        </p:nvSpPr>
        <p:spPr>
          <a:xfrm>
            <a:off x="488785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474</a:t>
            </a:r>
          </a:p>
        </p:txBody>
      </p:sp>
      <p:sp>
        <p:nvSpPr>
          <p:cNvPr id="27" name="Rectangle 8">
            <a:extLst>
              <a:ext uri="{FF2B5EF4-FFF2-40B4-BE49-F238E27FC236}">
                <a16:creationId xmlns:a16="http://schemas.microsoft.com/office/drawing/2014/main" id="{84629708-F06F-4D4E-8FA0-3F1C5478EEB4}"/>
              </a:ext>
            </a:extLst>
          </p:cNvPr>
          <p:cNvSpPr/>
          <p:nvPr/>
        </p:nvSpPr>
        <p:spPr>
          <a:xfrm>
            <a:off x="5784360"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38</a:t>
            </a:r>
          </a:p>
        </p:txBody>
      </p:sp>
      <p:sp>
        <p:nvSpPr>
          <p:cNvPr id="29" name="Rectangle 10">
            <a:extLst>
              <a:ext uri="{FF2B5EF4-FFF2-40B4-BE49-F238E27FC236}">
                <a16:creationId xmlns:a16="http://schemas.microsoft.com/office/drawing/2014/main" id="{BBF643E8-57DA-4013-A426-C9130709ACFD}"/>
              </a:ext>
            </a:extLst>
          </p:cNvPr>
          <p:cNvSpPr/>
          <p:nvPr/>
        </p:nvSpPr>
        <p:spPr>
          <a:xfrm>
            <a:off x="5853848" y="2729685"/>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71</a:t>
            </a:r>
          </a:p>
        </p:txBody>
      </p:sp>
      <p:sp>
        <p:nvSpPr>
          <p:cNvPr id="31" name="Rectangle 12">
            <a:extLst>
              <a:ext uri="{FF2B5EF4-FFF2-40B4-BE49-F238E27FC236}">
                <a16:creationId xmlns:a16="http://schemas.microsoft.com/office/drawing/2014/main" id="{28FB69C5-36BF-451D-851F-4A434399A72B}"/>
              </a:ext>
            </a:extLst>
          </p:cNvPr>
          <p:cNvSpPr/>
          <p:nvPr/>
        </p:nvSpPr>
        <p:spPr>
          <a:xfrm>
            <a:off x="5885691" y="340634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436</a:t>
            </a:r>
          </a:p>
        </p:txBody>
      </p:sp>
      <p:sp>
        <p:nvSpPr>
          <p:cNvPr id="33" name="Rectangle 8">
            <a:extLst>
              <a:ext uri="{FF2B5EF4-FFF2-40B4-BE49-F238E27FC236}">
                <a16:creationId xmlns:a16="http://schemas.microsoft.com/office/drawing/2014/main" id="{B44DF5AB-C6EE-45B4-AC0D-0F6830FCF725}"/>
              </a:ext>
            </a:extLst>
          </p:cNvPr>
          <p:cNvSpPr/>
          <p:nvPr/>
        </p:nvSpPr>
        <p:spPr>
          <a:xfrm>
            <a:off x="6869033"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35</a:t>
            </a:r>
          </a:p>
        </p:txBody>
      </p:sp>
      <p:sp>
        <p:nvSpPr>
          <p:cNvPr id="35" name="Rectangle 10">
            <a:extLst>
              <a:ext uri="{FF2B5EF4-FFF2-40B4-BE49-F238E27FC236}">
                <a16:creationId xmlns:a16="http://schemas.microsoft.com/office/drawing/2014/main" id="{52B8BE50-D8EA-4DE7-AD2D-0B67F74E8B7C}"/>
              </a:ext>
            </a:extLst>
          </p:cNvPr>
          <p:cNvSpPr/>
          <p:nvPr/>
        </p:nvSpPr>
        <p:spPr>
          <a:xfrm>
            <a:off x="6764703" y="2684923"/>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76</a:t>
            </a:r>
          </a:p>
        </p:txBody>
      </p:sp>
      <p:sp>
        <p:nvSpPr>
          <p:cNvPr id="37" name="Rectangle 12">
            <a:extLst>
              <a:ext uri="{FF2B5EF4-FFF2-40B4-BE49-F238E27FC236}">
                <a16:creationId xmlns:a16="http://schemas.microsoft.com/office/drawing/2014/main" id="{2D27814E-0A8D-4AA8-B0BA-4BEA152EB767}"/>
              </a:ext>
            </a:extLst>
          </p:cNvPr>
          <p:cNvSpPr/>
          <p:nvPr/>
        </p:nvSpPr>
        <p:spPr>
          <a:xfrm>
            <a:off x="6806921"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497</a:t>
            </a:r>
          </a:p>
        </p:txBody>
      </p:sp>
      <p:sp>
        <p:nvSpPr>
          <p:cNvPr id="15" name="Rectangle 8">
            <a:extLst>
              <a:ext uri="{FF2B5EF4-FFF2-40B4-BE49-F238E27FC236}">
                <a16:creationId xmlns:a16="http://schemas.microsoft.com/office/drawing/2014/main" id="{8C29721F-FEFB-7D17-7BB2-FB1A6529E78B}"/>
              </a:ext>
            </a:extLst>
          </p:cNvPr>
          <p:cNvSpPr/>
          <p:nvPr/>
        </p:nvSpPr>
        <p:spPr>
          <a:xfrm>
            <a:off x="8593308"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10</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0">
            <a:extLst>
              <a:ext uri="{FF2B5EF4-FFF2-40B4-BE49-F238E27FC236}">
                <a16:creationId xmlns:a16="http://schemas.microsoft.com/office/drawing/2014/main" id="{165EB562-3191-863B-C231-D6EFA7DCB5F7}"/>
              </a:ext>
            </a:extLst>
          </p:cNvPr>
          <p:cNvSpPr/>
          <p:nvPr/>
        </p:nvSpPr>
        <p:spPr>
          <a:xfrm>
            <a:off x="8593308" y="2477409"/>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43</a:t>
            </a:r>
          </a:p>
        </p:txBody>
      </p:sp>
      <p:sp>
        <p:nvSpPr>
          <p:cNvPr id="18" name="Rectangle 12">
            <a:extLst>
              <a:ext uri="{FF2B5EF4-FFF2-40B4-BE49-F238E27FC236}">
                <a16:creationId xmlns:a16="http://schemas.microsoft.com/office/drawing/2014/main" id="{CD86C81F-6970-3C4D-5F8C-2EDF7DCA530B}"/>
              </a:ext>
            </a:extLst>
          </p:cNvPr>
          <p:cNvSpPr/>
          <p:nvPr/>
        </p:nvSpPr>
        <p:spPr>
          <a:xfrm>
            <a:off x="8668948" y="341093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501</a:t>
            </a:r>
          </a:p>
        </p:txBody>
      </p:sp>
      <p:sp>
        <p:nvSpPr>
          <p:cNvPr id="24" name="Rectangle 8">
            <a:extLst>
              <a:ext uri="{FF2B5EF4-FFF2-40B4-BE49-F238E27FC236}">
                <a16:creationId xmlns:a16="http://schemas.microsoft.com/office/drawing/2014/main" id="{2C163E5B-A13E-64F2-163D-D62B01FEB6CF}"/>
              </a:ext>
            </a:extLst>
          </p:cNvPr>
          <p:cNvSpPr/>
          <p:nvPr/>
        </p:nvSpPr>
        <p:spPr>
          <a:xfrm>
            <a:off x="10689949" y="17828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42</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10">
            <a:extLst>
              <a:ext uri="{FF2B5EF4-FFF2-40B4-BE49-F238E27FC236}">
                <a16:creationId xmlns:a16="http://schemas.microsoft.com/office/drawing/2014/main" id="{FAA06062-5F67-B063-1840-96A62AFD25FF}"/>
              </a:ext>
            </a:extLst>
          </p:cNvPr>
          <p:cNvSpPr/>
          <p:nvPr/>
        </p:nvSpPr>
        <p:spPr>
          <a:xfrm>
            <a:off x="10658544" y="262980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72</a:t>
            </a:r>
          </a:p>
        </p:txBody>
      </p:sp>
      <p:sp>
        <p:nvSpPr>
          <p:cNvPr id="28" name="Rectangle 12">
            <a:extLst>
              <a:ext uri="{FF2B5EF4-FFF2-40B4-BE49-F238E27FC236}">
                <a16:creationId xmlns:a16="http://schemas.microsoft.com/office/drawing/2014/main" id="{2109425B-ED06-1B59-A9CA-53D08BECA2BE}"/>
              </a:ext>
            </a:extLst>
          </p:cNvPr>
          <p:cNvSpPr/>
          <p:nvPr/>
        </p:nvSpPr>
        <p:spPr>
          <a:xfrm>
            <a:off x="10710769" y="3413487"/>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472</a:t>
            </a:r>
          </a:p>
        </p:txBody>
      </p:sp>
      <p:sp>
        <p:nvSpPr>
          <p:cNvPr id="32" name="Rectangle 8">
            <a:extLst>
              <a:ext uri="{FF2B5EF4-FFF2-40B4-BE49-F238E27FC236}">
                <a16:creationId xmlns:a16="http://schemas.microsoft.com/office/drawing/2014/main" id="{21C6311F-F495-040C-6039-F3F856106F02}"/>
              </a:ext>
            </a:extLst>
          </p:cNvPr>
          <p:cNvSpPr/>
          <p:nvPr/>
        </p:nvSpPr>
        <p:spPr>
          <a:xfrm>
            <a:off x="9732880" y="177020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27 </a:t>
            </a:r>
          </a:p>
        </p:txBody>
      </p:sp>
      <p:sp>
        <p:nvSpPr>
          <p:cNvPr id="34" name="Rectangle 10">
            <a:extLst>
              <a:ext uri="{FF2B5EF4-FFF2-40B4-BE49-F238E27FC236}">
                <a16:creationId xmlns:a16="http://schemas.microsoft.com/office/drawing/2014/main" id="{9253B322-342E-0B29-07B8-F2011E06F57B}"/>
              </a:ext>
            </a:extLst>
          </p:cNvPr>
          <p:cNvSpPr/>
          <p:nvPr/>
        </p:nvSpPr>
        <p:spPr>
          <a:xfrm>
            <a:off x="9670068" y="259692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50</a:t>
            </a:r>
          </a:p>
        </p:txBody>
      </p:sp>
      <p:sp>
        <p:nvSpPr>
          <p:cNvPr id="36" name="Rectangle 12">
            <a:extLst>
              <a:ext uri="{FF2B5EF4-FFF2-40B4-BE49-F238E27FC236}">
                <a16:creationId xmlns:a16="http://schemas.microsoft.com/office/drawing/2014/main" id="{F1116BD2-F8DE-97B8-0A98-711E6F653942}"/>
              </a:ext>
            </a:extLst>
          </p:cNvPr>
          <p:cNvSpPr/>
          <p:nvPr/>
        </p:nvSpPr>
        <p:spPr>
          <a:xfrm>
            <a:off x="9732880" y="3413487"/>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486</a:t>
            </a:r>
          </a:p>
        </p:txBody>
      </p:sp>
    </p:spTree>
    <p:extLst>
      <p:ext uri="{BB962C8B-B14F-4D97-AF65-F5344CB8AC3E}">
        <p14:creationId xmlns:p14="http://schemas.microsoft.com/office/powerpoint/2010/main" val="2683556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Externalizing </a:t>
            </a:r>
            <a:r>
              <a:rPr lang="en-US" sz="3200"/>
              <a:t>Results – Middle Grade Level</a:t>
            </a:r>
            <a:endParaRPr sz="4000"/>
          </a:p>
        </p:txBody>
      </p:sp>
      <p:graphicFrame>
        <p:nvGraphicFramePr>
          <p:cNvPr id="254" name="Google Shape;254;p39"/>
          <p:cNvGraphicFramePr/>
          <p:nvPr>
            <p:extLst>
              <p:ext uri="{D42A27DB-BD31-4B8C-83A1-F6EECF244321}">
                <p14:modId xmlns:p14="http://schemas.microsoft.com/office/powerpoint/2010/main" val="302481177"/>
              </p:ext>
            </p:extLst>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162</a:t>
                      </a:r>
                    </a:p>
                    <a:p>
                      <a:pPr marL="0" lvl="0" indent="0" algn="ctr" rtl="0">
                        <a:spcBef>
                          <a:spcPts val="0"/>
                        </a:spcBef>
                        <a:spcAft>
                          <a:spcPts val="0"/>
                        </a:spcAft>
                        <a:buNone/>
                      </a:pPr>
                      <a:r>
                        <a:rPr lang="en-US" sz="2400"/>
                        <a:t>(85.26%)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(10.53%)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(4.21%)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210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150</a:t>
                      </a:r>
                    </a:p>
                    <a:p>
                      <a:pPr marL="0" lvl="0" indent="0" algn="ctr" rtl="0">
                        <a:spcBef>
                          <a:spcPts val="0"/>
                        </a:spcBef>
                        <a:spcAft>
                          <a:spcPts val="0"/>
                        </a:spcAft>
                        <a:buNone/>
                      </a:pPr>
                      <a:r>
                        <a:rPr lang="en-US" sz="2400"/>
                        <a:t>(71.43%)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39</a:t>
                      </a:r>
                    </a:p>
                    <a:p>
                      <a:pPr marL="0" lvl="0" indent="0" algn="ctr" rtl="0">
                        <a:spcBef>
                          <a:spcPts val="0"/>
                        </a:spcBef>
                        <a:spcAft>
                          <a:spcPts val="0"/>
                        </a:spcAft>
                        <a:buNone/>
                      </a:pPr>
                      <a:r>
                        <a:rPr lang="en-US" sz="2400"/>
                        <a:t>(18.57%)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21</a:t>
                      </a:r>
                    </a:p>
                    <a:p>
                      <a:pPr marL="0" lvl="0" indent="0" algn="ctr" rtl="0">
                        <a:spcBef>
                          <a:spcPts val="0"/>
                        </a:spcBef>
                        <a:spcAft>
                          <a:spcPts val="0"/>
                        </a:spcAft>
                        <a:buNone/>
                      </a:pPr>
                      <a:r>
                        <a:rPr lang="en-US" sz="2400"/>
                        <a:t>(10.00%)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186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160</a:t>
                      </a:r>
                    </a:p>
                    <a:p>
                      <a:pPr marL="0" lvl="0" indent="0" algn="ctr" rtl="0">
                        <a:spcBef>
                          <a:spcPts val="0"/>
                        </a:spcBef>
                        <a:spcAft>
                          <a:spcPts val="0"/>
                        </a:spcAft>
                        <a:buNone/>
                      </a:pPr>
                      <a:r>
                        <a:rPr lang="en-US" sz="2400"/>
                        <a:t>(86.02%)</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(6.99%)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(6.99%)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1794228649"/>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74352"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148</a:t>
            </a:r>
          </a:p>
        </p:txBody>
      </p:sp>
      <p:sp>
        <p:nvSpPr>
          <p:cNvPr id="4" name="Rectangle 10">
            <a:extLst>
              <a:ext uri="{FF2B5EF4-FFF2-40B4-BE49-F238E27FC236}">
                <a16:creationId xmlns:a16="http://schemas.microsoft.com/office/drawing/2014/main" id="{0942685C-1802-4400-BD12-ABCEBF53064E}"/>
              </a:ext>
            </a:extLst>
          </p:cNvPr>
          <p:cNvSpPr/>
          <p:nvPr/>
        </p:nvSpPr>
        <p:spPr>
          <a:xfrm>
            <a:off x="2966404" y="3231904"/>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118</a:t>
            </a:r>
          </a:p>
        </p:txBody>
      </p:sp>
      <p:sp>
        <p:nvSpPr>
          <p:cNvPr id="6" name="Rectangle 12">
            <a:extLst>
              <a:ext uri="{FF2B5EF4-FFF2-40B4-BE49-F238E27FC236}">
                <a16:creationId xmlns:a16="http://schemas.microsoft.com/office/drawing/2014/main" id="{715490AD-8730-4A1C-8ACB-C61DCC8489D9}"/>
              </a:ext>
            </a:extLst>
          </p:cNvPr>
          <p:cNvSpPr/>
          <p:nvPr/>
        </p:nvSpPr>
        <p:spPr>
          <a:xfrm>
            <a:off x="2975412" y="362555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419</a:t>
            </a:r>
          </a:p>
        </p:txBody>
      </p:sp>
      <p:sp>
        <p:nvSpPr>
          <p:cNvPr id="7" name="Rectangle 8">
            <a:extLst>
              <a:ext uri="{FF2B5EF4-FFF2-40B4-BE49-F238E27FC236}">
                <a16:creationId xmlns:a16="http://schemas.microsoft.com/office/drawing/2014/main" id="{DE6C4F40-F937-41C5-A42C-236EB6A8AA18}"/>
              </a:ext>
            </a:extLst>
          </p:cNvPr>
          <p:cNvSpPr/>
          <p:nvPr/>
        </p:nvSpPr>
        <p:spPr>
          <a:xfrm>
            <a:off x="3870853"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26</a:t>
            </a:r>
          </a:p>
        </p:txBody>
      </p:sp>
      <p:sp>
        <p:nvSpPr>
          <p:cNvPr id="17" name="Rectangle 10">
            <a:extLst>
              <a:ext uri="{FF2B5EF4-FFF2-40B4-BE49-F238E27FC236}">
                <a16:creationId xmlns:a16="http://schemas.microsoft.com/office/drawing/2014/main" id="{F4A93FE5-A064-4393-A3DB-6399A90ADDFA}"/>
              </a:ext>
            </a:extLst>
          </p:cNvPr>
          <p:cNvSpPr/>
          <p:nvPr/>
        </p:nvSpPr>
        <p:spPr>
          <a:xfrm>
            <a:off x="3887836" y="3002362"/>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94</a:t>
            </a:r>
          </a:p>
        </p:txBody>
      </p:sp>
      <p:sp>
        <p:nvSpPr>
          <p:cNvPr id="19" name="Rectangle 12">
            <a:extLst>
              <a:ext uri="{FF2B5EF4-FFF2-40B4-BE49-F238E27FC236}">
                <a16:creationId xmlns:a16="http://schemas.microsoft.com/office/drawing/2014/main" id="{16F55F0E-85F3-4917-9531-21522DE6D3F3}"/>
              </a:ext>
            </a:extLst>
          </p:cNvPr>
          <p:cNvSpPr/>
          <p:nvPr/>
        </p:nvSpPr>
        <p:spPr>
          <a:xfrm>
            <a:off x="3909000" y="350771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464</a:t>
            </a:r>
          </a:p>
        </p:txBody>
      </p:sp>
      <p:sp>
        <p:nvSpPr>
          <p:cNvPr id="21" name="Rectangle 8">
            <a:extLst>
              <a:ext uri="{FF2B5EF4-FFF2-40B4-BE49-F238E27FC236}">
                <a16:creationId xmlns:a16="http://schemas.microsoft.com/office/drawing/2014/main" id="{07D0EA41-FBEE-4013-8B32-9E9A06AEBE36}"/>
              </a:ext>
            </a:extLst>
          </p:cNvPr>
          <p:cNvSpPr/>
          <p:nvPr/>
        </p:nvSpPr>
        <p:spPr>
          <a:xfrm>
            <a:off x="4805765" y="1776983"/>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68</a:t>
            </a:r>
          </a:p>
        </p:txBody>
      </p:sp>
      <p:sp>
        <p:nvSpPr>
          <p:cNvPr id="23" name="Rectangle 10">
            <a:extLst>
              <a:ext uri="{FF2B5EF4-FFF2-40B4-BE49-F238E27FC236}">
                <a16:creationId xmlns:a16="http://schemas.microsoft.com/office/drawing/2014/main" id="{1E3F7FC2-E063-4F4F-8D3B-B8BD9FCD5974}"/>
              </a:ext>
            </a:extLst>
          </p:cNvPr>
          <p:cNvSpPr/>
          <p:nvPr/>
        </p:nvSpPr>
        <p:spPr>
          <a:xfrm>
            <a:off x="4829872" y="2726069"/>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43</a:t>
            </a:r>
          </a:p>
        </p:txBody>
      </p:sp>
      <p:sp>
        <p:nvSpPr>
          <p:cNvPr id="25" name="Rectangle 12">
            <a:extLst>
              <a:ext uri="{FF2B5EF4-FFF2-40B4-BE49-F238E27FC236}">
                <a16:creationId xmlns:a16="http://schemas.microsoft.com/office/drawing/2014/main" id="{09EFA33D-3F5C-4F2C-A003-EB24E1024CFB}"/>
              </a:ext>
            </a:extLst>
          </p:cNvPr>
          <p:cNvSpPr/>
          <p:nvPr/>
        </p:nvSpPr>
        <p:spPr>
          <a:xfrm>
            <a:off x="4880605" y="350771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519</a:t>
            </a:r>
          </a:p>
        </p:txBody>
      </p:sp>
      <p:sp>
        <p:nvSpPr>
          <p:cNvPr id="27" name="Rectangle 8">
            <a:extLst>
              <a:ext uri="{FF2B5EF4-FFF2-40B4-BE49-F238E27FC236}">
                <a16:creationId xmlns:a16="http://schemas.microsoft.com/office/drawing/2014/main" id="{84629708-F06F-4D4E-8FA0-3F1C5478EEB4}"/>
              </a:ext>
            </a:extLst>
          </p:cNvPr>
          <p:cNvSpPr/>
          <p:nvPr/>
        </p:nvSpPr>
        <p:spPr>
          <a:xfrm>
            <a:off x="5784360"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59</a:t>
            </a:r>
          </a:p>
        </p:txBody>
      </p:sp>
      <p:sp>
        <p:nvSpPr>
          <p:cNvPr id="29" name="Rectangle 10">
            <a:extLst>
              <a:ext uri="{FF2B5EF4-FFF2-40B4-BE49-F238E27FC236}">
                <a16:creationId xmlns:a16="http://schemas.microsoft.com/office/drawing/2014/main" id="{BBF643E8-57DA-4013-A426-C9130709ACFD}"/>
              </a:ext>
            </a:extLst>
          </p:cNvPr>
          <p:cNvSpPr/>
          <p:nvPr/>
        </p:nvSpPr>
        <p:spPr>
          <a:xfrm>
            <a:off x="5824236" y="2702998"/>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32</a:t>
            </a:r>
          </a:p>
        </p:txBody>
      </p:sp>
      <p:sp>
        <p:nvSpPr>
          <p:cNvPr id="31" name="Rectangle 12">
            <a:extLst>
              <a:ext uri="{FF2B5EF4-FFF2-40B4-BE49-F238E27FC236}">
                <a16:creationId xmlns:a16="http://schemas.microsoft.com/office/drawing/2014/main" id="{28FB69C5-36BF-451D-851F-4A434399A72B}"/>
              </a:ext>
            </a:extLst>
          </p:cNvPr>
          <p:cNvSpPr/>
          <p:nvPr/>
        </p:nvSpPr>
        <p:spPr>
          <a:xfrm>
            <a:off x="5861355" y="347315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454</a:t>
            </a:r>
          </a:p>
        </p:txBody>
      </p:sp>
      <p:sp>
        <p:nvSpPr>
          <p:cNvPr id="33" name="Rectangle 8">
            <a:extLst>
              <a:ext uri="{FF2B5EF4-FFF2-40B4-BE49-F238E27FC236}">
                <a16:creationId xmlns:a16="http://schemas.microsoft.com/office/drawing/2014/main" id="{B44DF5AB-C6EE-45B4-AC0D-0F6830FCF725}"/>
              </a:ext>
            </a:extLst>
          </p:cNvPr>
          <p:cNvSpPr/>
          <p:nvPr/>
        </p:nvSpPr>
        <p:spPr>
          <a:xfrm>
            <a:off x="6782083" y="177698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48</a:t>
            </a:r>
          </a:p>
        </p:txBody>
      </p:sp>
      <p:sp>
        <p:nvSpPr>
          <p:cNvPr id="35" name="Rectangle 10">
            <a:extLst>
              <a:ext uri="{FF2B5EF4-FFF2-40B4-BE49-F238E27FC236}">
                <a16:creationId xmlns:a16="http://schemas.microsoft.com/office/drawing/2014/main" id="{52B8BE50-D8EA-4DE7-AD2D-0B67F74E8B7C}"/>
              </a:ext>
            </a:extLst>
          </p:cNvPr>
          <p:cNvSpPr/>
          <p:nvPr/>
        </p:nvSpPr>
        <p:spPr>
          <a:xfrm>
            <a:off x="6775515" y="2665684"/>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40</a:t>
            </a:r>
          </a:p>
        </p:txBody>
      </p:sp>
      <p:sp>
        <p:nvSpPr>
          <p:cNvPr id="37" name="Rectangle 12">
            <a:extLst>
              <a:ext uri="{FF2B5EF4-FFF2-40B4-BE49-F238E27FC236}">
                <a16:creationId xmlns:a16="http://schemas.microsoft.com/office/drawing/2014/main" id="{2D27814E-0A8D-4AA8-B0BA-4BEA152EB767}"/>
              </a:ext>
            </a:extLst>
          </p:cNvPr>
          <p:cNvSpPr/>
          <p:nvPr/>
        </p:nvSpPr>
        <p:spPr>
          <a:xfrm>
            <a:off x="6806921" y="350771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520</a:t>
            </a:r>
          </a:p>
        </p:txBody>
      </p:sp>
      <p:sp>
        <p:nvSpPr>
          <p:cNvPr id="15" name="Rectangle 8">
            <a:extLst>
              <a:ext uri="{FF2B5EF4-FFF2-40B4-BE49-F238E27FC236}">
                <a16:creationId xmlns:a16="http://schemas.microsoft.com/office/drawing/2014/main" id="{8C29721F-FEFB-7D17-7BB2-FB1A6529E78B}"/>
              </a:ext>
            </a:extLst>
          </p:cNvPr>
          <p:cNvSpPr/>
          <p:nvPr/>
        </p:nvSpPr>
        <p:spPr>
          <a:xfrm>
            <a:off x="8668948"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29</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0">
            <a:extLst>
              <a:ext uri="{FF2B5EF4-FFF2-40B4-BE49-F238E27FC236}">
                <a16:creationId xmlns:a16="http://schemas.microsoft.com/office/drawing/2014/main" id="{165EB562-3191-863B-C231-D6EFA7DCB5F7}"/>
              </a:ext>
            </a:extLst>
          </p:cNvPr>
          <p:cNvSpPr/>
          <p:nvPr/>
        </p:nvSpPr>
        <p:spPr>
          <a:xfrm>
            <a:off x="8699378" y="2701231"/>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44</a:t>
            </a:r>
          </a:p>
        </p:txBody>
      </p:sp>
      <p:sp>
        <p:nvSpPr>
          <p:cNvPr id="18" name="Rectangle 12">
            <a:extLst>
              <a:ext uri="{FF2B5EF4-FFF2-40B4-BE49-F238E27FC236}">
                <a16:creationId xmlns:a16="http://schemas.microsoft.com/office/drawing/2014/main" id="{CD86C81F-6970-3C4D-5F8C-2EDF7DCA530B}"/>
              </a:ext>
            </a:extLst>
          </p:cNvPr>
          <p:cNvSpPr/>
          <p:nvPr/>
        </p:nvSpPr>
        <p:spPr>
          <a:xfrm>
            <a:off x="8715081" y="347315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481</a:t>
            </a:r>
          </a:p>
        </p:txBody>
      </p:sp>
      <p:sp>
        <p:nvSpPr>
          <p:cNvPr id="24" name="Rectangle 8">
            <a:extLst>
              <a:ext uri="{FF2B5EF4-FFF2-40B4-BE49-F238E27FC236}">
                <a16:creationId xmlns:a16="http://schemas.microsoft.com/office/drawing/2014/main" id="{2C163E5B-A13E-64F2-163D-D62B01FEB6CF}"/>
              </a:ext>
            </a:extLst>
          </p:cNvPr>
          <p:cNvSpPr/>
          <p:nvPr/>
        </p:nvSpPr>
        <p:spPr>
          <a:xfrm>
            <a:off x="10679363" y="1782097"/>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64</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10">
            <a:extLst>
              <a:ext uri="{FF2B5EF4-FFF2-40B4-BE49-F238E27FC236}">
                <a16:creationId xmlns:a16="http://schemas.microsoft.com/office/drawing/2014/main" id="{FAA06062-5F67-B063-1840-96A62AFD25FF}"/>
              </a:ext>
            </a:extLst>
          </p:cNvPr>
          <p:cNvSpPr/>
          <p:nvPr/>
        </p:nvSpPr>
        <p:spPr>
          <a:xfrm>
            <a:off x="10623241" y="2684141"/>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34</a:t>
            </a:r>
          </a:p>
        </p:txBody>
      </p:sp>
      <p:sp>
        <p:nvSpPr>
          <p:cNvPr id="28" name="Rectangle 12">
            <a:extLst>
              <a:ext uri="{FF2B5EF4-FFF2-40B4-BE49-F238E27FC236}">
                <a16:creationId xmlns:a16="http://schemas.microsoft.com/office/drawing/2014/main" id="{2109425B-ED06-1B59-A9CA-53D08BECA2BE}"/>
              </a:ext>
            </a:extLst>
          </p:cNvPr>
          <p:cNvSpPr/>
          <p:nvPr/>
        </p:nvSpPr>
        <p:spPr>
          <a:xfrm>
            <a:off x="10679363" y="3478270"/>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488</a:t>
            </a:r>
          </a:p>
        </p:txBody>
      </p:sp>
      <p:sp>
        <p:nvSpPr>
          <p:cNvPr id="32" name="Rectangle 8">
            <a:extLst>
              <a:ext uri="{FF2B5EF4-FFF2-40B4-BE49-F238E27FC236}">
                <a16:creationId xmlns:a16="http://schemas.microsoft.com/office/drawing/2014/main" id="{21C6311F-F495-040C-6039-F3F856106F02}"/>
              </a:ext>
            </a:extLst>
          </p:cNvPr>
          <p:cNvSpPr/>
          <p:nvPr/>
        </p:nvSpPr>
        <p:spPr>
          <a:xfrm>
            <a:off x="9732880" y="1782097"/>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35 </a:t>
            </a:r>
          </a:p>
        </p:txBody>
      </p:sp>
      <p:sp>
        <p:nvSpPr>
          <p:cNvPr id="34" name="Rectangle 10">
            <a:extLst>
              <a:ext uri="{FF2B5EF4-FFF2-40B4-BE49-F238E27FC236}">
                <a16:creationId xmlns:a16="http://schemas.microsoft.com/office/drawing/2014/main" id="{9253B322-342E-0B29-07B8-F2011E06F57B}"/>
              </a:ext>
            </a:extLst>
          </p:cNvPr>
          <p:cNvSpPr/>
          <p:nvPr/>
        </p:nvSpPr>
        <p:spPr>
          <a:xfrm>
            <a:off x="9670309" y="269315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35</a:t>
            </a:r>
          </a:p>
        </p:txBody>
      </p:sp>
      <p:sp>
        <p:nvSpPr>
          <p:cNvPr id="36" name="Rectangle 12">
            <a:extLst>
              <a:ext uri="{FF2B5EF4-FFF2-40B4-BE49-F238E27FC236}">
                <a16:creationId xmlns:a16="http://schemas.microsoft.com/office/drawing/2014/main" id="{F1116BD2-F8DE-97B8-0A98-711E6F653942}"/>
              </a:ext>
            </a:extLst>
          </p:cNvPr>
          <p:cNvSpPr/>
          <p:nvPr/>
        </p:nvSpPr>
        <p:spPr>
          <a:xfrm>
            <a:off x="9670069" y="3510270"/>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479</a:t>
            </a:r>
          </a:p>
        </p:txBody>
      </p:sp>
    </p:spTree>
    <p:extLst>
      <p:ext uri="{BB962C8B-B14F-4D97-AF65-F5344CB8AC3E}">
        <p14:creationId xmlns:p14="http://schemas.microsoft.com/office/powerpoint/2010/main" val="3277322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Internalizing </a:t>
            </a:r>
            <a:r>
              <a:rPr lang="en-US" sz="3200"/>
              <a:t>Results – Grade level</a:t>
            </a:r>
            <a:endParaRPr sz="4000"/>
          </a:p>
        </p:txBody>
      </p:sp>
      <p:graphicFrame>
        <p:nvGraphicFramePr>
          <p:cNvPr id="299" name="Google Shape;299;p46"/>
          <p:cNvGraphicFramePr/>
          <p:nvPr>
            <p:extLst>
              <p:ext uri="{D42A27DB-BD31-4B8C-83A1-F6EECF244321}">
                <p14:modId xmlns:p14="http://schemas.microsoft.com/office/powerpoint/2010/main" val="1042377238"/>
              </p:ext>
            </p:extLst>
          </p:nvPr>
        </p:nvGraphicFramePr>
        <p:xfrm>
          <a:off x="609600" y="1801089"/>
          <a:ext cx="10972850" cy="455282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50975">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160</a:t>
                      </a:r>
                    </a:p>
                    <a:p>
                      <a:pPr marL="0" lvl="0" indent="0" algn="ctr" rtl="0">
                        <a:spcBef>
                          <a:spcPts val="0"/>
                        </a:spcBef>
                        <a:spcAft>
                          <a:spcPts val="0"/>
                        </a:spcAft>
                        <a:buNone/>
                      </a:pPr>
                      <a:r>
                        <a:rPr lang="en-US" sz="2400"/>
                        <a:t>(84.21%)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16</a:t>
                      </a:r>
                    </a:p>
                    <a:p>
                      <a:pPr marL="0" lvl="0" indent="0" algn="ctr" rtl="0">
                        <a:spcBef>
                          <a:spcPts val="0"/>
                        </a:spcBef>
                        <a:spcAft>
                          <a:spcPts val="0"/>
                        </a:spcAft>
                        <a:buNone/>
                      </a:pPr>
                      <a:r>
                        <a:rPr lang="en-US" sz="2400"/>
                        <a:t>(8.42%)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14</a:t>
                      </a:r>
                    </a:p>
                    <a:p>
                      <a:pPr marL="0" lvl="0" indent="0" algn="ctr" rtl="0">
                        <a:spcBef>
                          <a:spcPts val="0"/>
                        </a:spcBef>
                        <a:spcAft>
                          <a:spcPts val="0"/>
                        </a:spcAft>
                        <a:buNone/>
                      </a:pPr>
                      <a:r>
                        <a:rPr lang="en-US" sz="2400"/>
                        <a:t>(7.37%)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210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170</a:t>
                      </a:r>
                    </a:p>
                    <a:p>
                      <a:pPr marL="0" lvl="0" indent="0" algn="ctr" rtl="0">
                        <a:spcBef>
                          <a:spcPts val="0"/>
                        </a:spcBef>
                        <a:spcAft>
                          <a:spcPts val="0"/>
                        </a:spcAft>
                        <a:buClr>
                          <a:schemeClr val="dk1"/>
                        </a:buClr>
                        <a:buSzPts val="1100"/>
                        <a:buFont typeface="Arial"/>
                        <a:buNone/>
                      </a:pPr>
                      <a:r>
                        <a:rPr lang="en-US" sz="2400"/>
                        <a:t>(80.95%)</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(6.19%)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27</a:t>
                      </a:r>
                    </a:p>
                    <a:p>
                      <a:pPr marL="0" lvl="0" indent="0" algn="ctr" rtl="0">
                        <a:spcBef>
                          <a:spcPts val="0"/>
                        </a:spcBef>
                        <a:spcAft>
                          <a:spcPts val="0"/>
                        </a:spcAft>
                        <a:buNone/>
                      </a:pPr>
                      <a:r>
                        <a:rPr lang="en-US" sz="2400"/>
                        <a:t>(12.86%)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186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158</a:t>
                      </a:r>
                    </a:p>
                    <a:p>
                      <a:pPr marL="0" lvl="0" indent="0" algn="ctr" rtl="0">
                        <a:spcBef>
                          <a:spcPts val="0"/>
                        </a:spcBef>
                        <a:spcAft>
                          <a:spcPts val="0"/>
                        </a:spcAft>
                        <a:buNone/>
                      </a:pPr>
                      <a:r>
                        <a:rPr lang="en-US" sz="2400"/>
                        <a:t>(84.95%)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a:t>
                      </a:r>
                    </a:p>
                    <a:p>
                      <a:pPr marL="0" lvl="0" indent="0" algn="ctr" rtl="0">
                        <a:spcBef>
                          <a:spcPts val="0"/>
                        </a:spcBef>
                        <a:spcAft>
                          <a:spcPts val="0"/>
                        </a:spcAft>
                        <a:buNone/>
                      </a:pPr>
                      <a:r>
                        <a:rPr lang="en-US" sz="2400"/>
                        <a:t>(2.69%)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23</a:t>
                      </a:r>
                    </a:p>
                    <a:p>
                      <a:pPr marL="0" lvl="0" indent="0" algn="ctr" rtl="0">
                        <a:spcBef>
                          <a:spcPts val="0"/>
                        </a:spcBef>
                        <a:spcAft>
                          <a:spcPts val="0"/>
                        </a:spcAft>
                        <a:buNone/>
                      </a:pPr>
                      <a:r>
                        <a:rPr lang="en-US" sz="2400"/>
                        <a:t>(12.37%)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p:txBody>
          <a:bodyPr>
            <a:normAutofit fontScale="92500" lnSpcReduction="20000"/>
          </a:bodyPr>
          <a:lstStyle/>
          <a:p>
            <a:r>
              <a:rPr lang="en-US"/>
              <a:t>Data-Informed Decision-Making</a:t>
            </a:r>
          </a:p>
          <a:p>
            <a:r>
              <a:rPr lang="en-US"/>
              <a:t>Integrated Lesson Planning at Tier 1</a:t>
            </a:r>
          </a:p>
          <a:p>
            <a:r>
              <a:rPr lang="en-US"/>
              <a:t>Planning and Implementing Tier 2 Interventions</a:t>
            </a:r>
          </a:p>
          <a:p>
            <a:r>
              <a:rPr lang="en-US"/>
              <a:t>Planning and Implementing Tier 3 Interventions</a:t>
            </a:r>
          </a:p>
        </p:txBody>
      </p:sp>
      <p:sp>
        <p:nvSpPr>
          <p:cNvPr id="5" name="Text Placeholder 4"/>
          <p:cNvSpPr>
            <a:spLocks noGrp="1"/>
          </p:cNvSpPr>
          <p:nvPr>
            <p:ph type="body" sz="quarter" idx="3"/>
          </p:nvPr>
        </p:nvSpPr>
        <p:spPr/>
        <p:txBody>
          <a:bodyPr/>
          <a:lstStyle/>
          <a:p>
            <a:r>
              <a:rPr lang="en-US"/>
              <a:t>Today… </a:t>
            </a:r>
          </a:p>
        </p:txBody>
      </p:sp>
      <p:sp>
        <p:nvSpPr>
          <p:cNvPr id="6" name="Content Placeholder 5"/>
          <p:cNvSpPr>
            <a:spLocks noGrp="1"/>
          </p:cNvSpPr>
          <p:nvPr>
            <p:ph sz="quarter" idx="4"/>
          </p:nvPr>
        </p:nvSpPr>
        <p:spPr/>
        <p:txBody>
          <a:bodyPr>
            <a:normAutofit fontScale="92500" lnSpcReduction="20000"/>
          </a:bodyPr>
          <a:lstStyle/>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2024-2025</a:t>
            </a:r>
          </a:p>
          <a:p>
            <a:r>
              <a:rPr lang="en-US"/>
              <a:t>Focusing on Data-Informed Professional Learning</a:t>
            </a:r>
          </a:p>
          <a:p>
            <a:r>
              <a:rPr lang="en-US"/>
              <a:t>Wrapping Up and Moving Forward</a:t>
            </a:r>
          </a:p>
          <a:p>
            <a:endParaRPr lang="en-US" sz="2800">
              <a:solidFill>
                <a:schemeClr val="tx1"/>
              </a:solidFill>
            </a:endParaRPr>
          </a:p>
        </p:txBody>
      </p:sp>
    </p:spTree>
    <p:extLst>
      <p:ext uri="{BB962C8B-B14F-4D97-AF65-F5344CB8AC3E}">
        <p14:creationId xmlns:p14="http://schemas.microsoft.com/office/powerpoint/2010/main" val="3830091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1873868475"/>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74352"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4" name="Rectangle 10">
            <a:extLst>
              <a:ext uri="{FF2B5EF4-FFF2-40B4-BE49-F238E27FC236}">
                <a16:creationId xmlns:a16="http://schemas.microsoft.com/office/drawing/2014/main" id="{0942685C-1802-4400-BD12-ABCEBF53064E}"/>
              </a:ext>
            </a:extLst>
          </p:cNvPr>
          <p:cNvSpPr/>
          <p:nvPr/>
        </p:nvSpPr>
        <p:spPr>
          <a:xfrm>
            <a:off x="2902534" y="2621362"/>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133</a:t>
            </a:r>
          </a:p>
        </p:txBody>
      </p:sp>
      <p:sp>
        <p:nvSpPr>
          <p:cNvPr id="6" name="Rectangle 12">
            <a:extLst>
              <a:ext uri="{FF2B5EF4-FFF2-40B4-BE49-F238E27FC236}">
                <a16:creationId xmlns:a16="http://schemas.microsoft.com/office/drawing/2014/main" id="{715490AD-8730-4A1C-8ACB-C61DCC8489D9}"/>
              </a:ext>
            </a:extLst>
          </p:cNvPr>
          <p:cNvSpPr/>
          <p:nvPr/>
        </p:nvSpPr>
        <p:spPr>
          <a:xfrm>
            <a:off x="2974352" y="340657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859</a:t>
            </a:r>
          </a:p>
        </p:txBody>
      </p:sp>
      <p:sp>
        <p:nvSpPr>
          <p:cNvPr id="7" name="Rectangle 8">
            <a:extLst>
              <a:ext uri="{FF2B5EF4-FFF2-40B4-BE49-F238E27FC236}">
                <a16:creationId xmlns:a16="http://schemas.microsoft.com/office/drawing/2014/main" id="{DE6C4F40-F937-41C5-A42C-236EB6A8AA18}"/>
              </a:ext>
            </a:extLst>
          </p:cNvPr>
          <p:cNvSpPr/>
          <p:nvPr/>
        </p:nvSpPr>
        <p:spPr>
          <a:xfrm>
            <a:off x="3902258"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35</a:t>
            </a:r>
          </a:p>
        </p:txBody>
      </p:sp>
      <p:sp>
        <p:nvSpPr>
          <p:cNvPr id="17" name="Rectangle 10">
            <a:extLst>
              <a:ext uri="{FF2B5EF4-FFF2-40B4-BE49-F238E27FC236}">
                <a16:creationId xmlns:a16="http://schemas.microsoft.com/office/drawing/2014/main" id="{F4A93FE5-A064-4393-A3DB-6399A90ADDFA}"/>
              </a:ext>
            </a:extLst>
          </p:cNvPr>
          <p:cNvSpPr/>
          <p:nvPr/>
        </p:nvSpPr>
        <p:spPr>
          <a:xfrm>
            <a:off x="3902258" y="2621362"/>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112</a:t>
            </a:r>
          </a:p>
        </p:txBody>
      </p:sp>
      <p:sp>
        <p:nvSpPr>
          <p:cNvPr id="19" name="Rectangle 12">
            <a:extLst>
              <a:ext uri="{FF2B5EF4-FFF2-40B4-BE49-F238E27FC236}">
                <a16:creationId xmlns:a16="http://schemas.microsoft.com/office/drawing/2014/main" id="{16F55F0E-85F3-4917-9531-21522DE6D3F3}"/>
              </a:ext>
            </a:extLst>
          </p:cNvPr>
          <p:cNvSpPr/>
          <p:nvPr/>
        </p:nvSpPr>
        <p:spPr>
          <a:xfrm>
            <a:off x="3870853" y="340657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1120</a:t>
            </a:r>
          </a:p>
        </p:txBody>
      </p:sp>
      <p:sp>
        <p:nvSpPr>
          <p:cNvPr id="21" name="Rectangle 8">
            <a:extLst>
              <a:ext uri="{FF2B5EF4-FFF2-40B4-BE49-F238E27FC236}">
                <a16:creationId xmlns:a16="http://schemas.microsoft.com/office/drawing/2014/main" id="{07D0EA41-FBEE-4013-8B32-9E9A06AEBE36}"/>
              </a:ext>
            </a:extLst>
          </p:cNvPr>
          <p:cNvSpPr/>
          <p:nvPr/>
        </p:nvSpPr>
        <p:spPr>
          <a:xfrm>
            <a:off x="4761799" y="1757482"/>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54</a:t>
            </a:r>
          </a:p>
        </p:txBody>
      </p:sp>
      <p:sp>
        <p:nvSpPr>
          <p:cNvPr id="23" name="Rectangle 10">
            <a:extLst>
              <a:ext uri="{FF2B5EF4-FFF2-40B4-BE49-F238E27FC236}">
                <a16:creationId xmlns:a16="http://schemas.microsoft.com/office/drawing/2014/main" id="{1E3F7FC2-E063-4F4F-8D3B-B8BD9FCD5974}"/>
              </a:ext>
            </a:extLst>
          </p:cNvPr>
          <p:cNvSpPr/>
          <p:nvPr/>
        </p:nvSpPr>
        <p:spPr>
          <a:xfrm>
            <a:off x="4818905" y="2633306"/>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145</a:t>
            </a:r>
          </a:p>
        </p:txBody>
      </p:sp>
      <p:sp>
        <p:nvSpPr>
          <p:cNvPr id="25" name="Rectangle 12">
            <a:extLst>
              <a:ext uri="{FF2B5EF4-FFF2-40B4-BE49-F238E27FC236}">
                <a16:creationId xmlns:a16="http://schemas.microsoft.com/office/drawing/2014/main" id="{09EFA33D-3F5C-4F2C-A003-EB24E1024CFB}"/>
              </a:ext>
            </a:extLst>
          </p:cNvPr>
          <p:cNvSpPr/>
          <p:nvPr/>
        </p:nvSpPr>
        <p:spPr>
          <a:xfrm>
            <a:off x="4877361" y="3388438"/>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1232</a:t>
            </a:r>
          </a:p>
        </p:txBody>
      </p:sp>
      <p:sp>
        <p:nvSpPr>
          <p:cNvPr id="27" name="Rectangle 8">
            <a:extLst>
              <a:ext uri="{FF2B5EF4-FFF2-40B4-BE49-F238E27FC236}">
                <a16:creationId xmlns:a16="http://schemas.microsoft.com/office/drawing/2014/main" id="{84629708-F06F-4D4E-8FA0-3F1C5478EEB4}"/>
              </a:ext>
            </a:extLst>
          </p:cNvPr>
          <p:cNvSpPr/>
          <p:nvPr/>
        </p:nvSpPr>
        <p:spPr>
          <a:xfrm>
            <a:off x="5815765"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35</a:t>
            </a:r>
          </a:p>
        </p:txBody>
      </p:sp>
      <p:sp>
        <p:nvSpPr>
          <p:cNvPr id="29" name="Rectangle 10">
            <a:extLst>
              <a:ext uri="{FF2B5EF4-FFF2-40B4-BE49-F238E27FC236}">
                <a16:creationId xmlns:a16="http://schemas.microsoft.com/office/drawing/2014/main" id="{BBF643E8-57DA-4013-A426-C9130709ACFD}"/>
              </a:ext>
            </a:extLst>
          </p:cNvPr>
          <p:cNvSpPr/>
          <p:nvPr/>
        </p:nvSpPr>
        <p:spPr>
          <a:xfrm>
            <a:off x="5810790" y="2633306"/>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121</a:t>
            </a:r>
          </a:p>
        </p:txBody>
      </p:sp>
      <p:sp>
        <p:nvSpPr>
          <p:cNvPr id="31" name="Rectangle 12">
            <a:extLst>
              <a:ext uri="{FF2B5EF4-FFF2-40B4-BE49-F238E27FC236}">
                <a16:creationId xmlns:a16="http://schemas.microsoft.com/office/drawing/2014/main" id="{28FB69C5-36BF-451D-851F-4A434399A72B}"/>
              </a:ext>
            </a:extLst>
          </p:cNvPr>
          <p:cNvSpPr/>
          <p:nvPr/>
        </p:nvSpPr>
        <p:spPr>
          <a:xfrm>
            <a:off x="5784360" y="340657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1142</a:t>
            </a:r>
          </a:p>
        </p:txBody>
      </p:sp>
      <p:sp>
        <p:nvSpPr>
          <p:cNvPr id="33" name="Rectangle 8">
            <a:extLst>
              <a:ext uri="{FF2B5EF4-FFF2-40B4-BE49-F238E27FC236}">
                <a16:creationId xmlns:a16="http://schemas.microsoft.com/office/drawing/2014/main" id="{B44DF5AB-C6EE-45B4-AC0D-0F6830FCF725}"/>
              </a:ext>
            </a:extLst>
          </p:cNvPr>
          <p:cNvSpPr/>
          <p:nvPr/>
        </p:nvSpPr>
        <p:spPr>
          <a:xfrm>
            <a:off x="6901137"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a:t>
            </a:r>
          </a:p>
        </p:txBody>
      </p:sp>
      <p:sp>
        <p:nvSpPr>
          <p:cNvPr id="35" name="Rectangle 10">
            <a:extLst>
              <a:ext uri="{FF2B5EF4-FFF2-40B4-BE49-F238E27FC236}">
                <a16:creationId xmlns:a16="http://schemas.microsoft.com/office/drawing/2014/main" id="{52B8BE50-D8EA-4DE7-AD2D-0B67F74E8B7C}"/>
              </a:ext>
            </a:extLst>
          </p:cNvPr>
          <p:cNvSpPr/>
          <p:nvPr/>
        </p:nvSpPr>
        <p:spPr>
          <a:xfrm>
            <a:off x="6775515" y="2621362"/>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69</a:t>
            </a:r>
          </a:p>
        </p:txBody>
      </p:sp>
      <p:sp>
        <p:nvSpPr>
          <p:cNvPr id="37" name="Rectangle 12">
            <a:extLst>
              <a:ext uri="{FF2B5EF4-FFF2-40B4-BE49-F238E27FC236}">
                <a16:creationId xmlns:a16="http://schemas.microsoft.com/office/drawing/2014/main" id="{2D27814E-0A8D-4AA8-B0BA-4BEA152EB767}"/>
              </a:ext>
            </a:extLst>
          </p:cNvPr>
          <p:cNvSpPr/>
          <p:nvPr/>
        </p:nvSpPr>
        <p:spPr>
          <a:xfrm>
            <a:off x="6869732" y="340657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739</a:t>
            </a:r>
          </a:p>
        </p:txBody>
      </p:sp>
      <p:sp>
        <p:nvSpPr>
          <p:cNvPr id="15" name="Rectangle 8">
            <a:extLst>
              <a:ext uri="{FF2B5EF4-FFF2-40B4-BE49-F238E27FC236}">
                <a16:creationId xmlns:a16="http://schemas.microsoft.com/office/drawing/2014/main" id="{8C29721F-FEFB-7D17-7BB2-FB1A6529E78B}"/>
              </a:ext>
            </a:extLst>
          </p:cNvPr>
          <p:cNvSpPr/>
          <p:nvPr/>
        </p:nvSpPr>
        <p:spPr>
          <a:xfrm>
            <a:off x="8624713"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8</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0">
            <a:extLst>
              <a:ext uri="{FF2B5EF4-FFF2-40B4-BE49-F238E27FC236}">
                <a16:creationId xmlns:a16="http://schemas.microsoft.com/office/drawing/2014/main" id="{165EB562-3191-863B-C231-D6EFA7DCB5F7}"/>
              </a:ext>
            </a:extLst>
          </p:cNvPr>
          <p:cNvSpPr/>
          <p:nvPr/>
        </p:nvSpPr>
        <p:spPr>
          <a:xfrm>
            <a:off x="8691013" y="2633306"/>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86</a:t>
            </a:r>
          </a:p>
        </p:txBody>
      </p:sp>
      <p:sp>
        <p:nvSpPr>
          <p:cNvPr id="18" name="Rectangle 12">
            <a:extLst>
              <a:ext uri="{FF2B5EF4-FFF2-40B4-BE49-F238E27FC236}">
                <a16:creationId xmlns:a16="http://schemas.microsoft.com/office/drawing/2014/main" id="{CD86C81F-6970-3C4D-5F8C-2EDF7DCA530B}"/>
              </a:ext>
            </a:extLst>
          </p:cNvPr>
          <p:cNvSpPr/>
          <p:nvPr/>
        </p:nvSpPr>
        <p:spPr>
          <a:xfrm>
            <a:off x="8714578" y="34040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1060</a:t>
            </a:r>
          </a:p>
        </p:txBody>
      </p:sp>
      <p:sp>
        <p:nvSpPr>
          <p:cNvPr id="24" name="Rectangle 8">
            <a:extLst>
              <a:ext uri="{FF2B5EF4-FFF2-40B4-BE49-F238E27FC236}">
                <a16:creationId xmlns:a16="http://schemas.microsoft.com/office/drawing/2014/main" id="{2C163E5B-A13E-64F2-163D-D62B01FEB6CF}"/>
              </a:ext>
            </a:extLst>
          </p:cNvPr>
          <p:cNvSpPr/>
          <p:nvPr/>
        </p:nvSpPr>
        <p:spPr>
          <a:xfrm>
            <a:off x="10726747" y="1768568"/>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34</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10">
            <a:extLst>
              <a:ext uri="{FF2B5EF4-FFF2-40B4-BE49-F238E27FC236}">
                <a16:creationId xmlns:a16="http://schemas.microsoft.com/office/drawing/2014/main" id="{FAA06062-5F67-B063-1840-96A62AFD25FF}"/>
              </a:ext>
            </a:extLst>
          </p:cNvPr>
          <p:cNvSpPr/>
          <p:nvPr/>
        </p:nvSpPr>
        <p:spPr>
          <a:xfrm>
            <a:off x="10711935" y="2635863"/>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120</a:t>
            </a:r>
          </a:p>
        </p:txBody>
      </p:sp>
      <p:sp>
        <p:nvSpPr>
          <p:cNvPr id="28" name="Rectangle 12">
            <a:extLst>
              <a:ext uri="{FF2B5EF4-FFF2-40B4-BE49-F238E27FC236}">
                <a16:creationId xmlns:a16="http://schemas.microsoft.com/office/drawing/2014/main" id="{2109425B-ED06-1B59-A9CA-53D08BECA2BE}"/>
              </a:ext>
            </a:extLst>
          </p:cNvPr>
          <p:cNvSpPr/>
          <p:nvPr/>
        </p:nvSpPr>
        <p:spPr>
          <a:xfrm>
            <a:off x="10773579" y="3390995"/>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1030</a:t>
            </a:r>
          </a:p>
        </p:txBody>
      </p:sp>
      <p:sp>
        <p:nvSpPr>
          <p:cNvPr id="32" name="Rectangle 8">
            <a:extLst>
              <a:ext uri="{FF2B5EF4-FFF2-40B4-BE49-F238E27FC236}">
                <a16:creationId xmlns:a16="http://schemas.microsoft.com/office/drawing/2014/main" id="{21C6311F-F495-040C-6039-F3F856106F02}"/>
              </a:ext>
            </a:extLst>
          </p:cNvPr>
          <p:cNvSpPr/>
          <p:nvPr/>
        </p:nvSpPr>
        <p:spPr>
          <a:xfrm>
            <a:off x="9764285" y="1760039"/>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21 </a:t>
            </a:r>
          </a:p>
        </p:txBody>
      </p:sp>
      <p:sp>
        <p:nvSpPr>
          <p:cNvPr id="34" name="Rectangle 10">
            <a:extLst>
              <a:ext uri="{FF2B5EF4-FFF2-40B4-BE49-F238E27FC236}">
                <a16:creationId xmlns:a16="http://schemas.microsoft.com/office/drawing/2014/main" id="{9253B322-342E-0B29-07B8-F2011E06F57B}"/>
              </a:ext>
            </a:extLst>
          </p:cNvPr>
          <p:cNvSpPr/>
          <p:nvPr/>
        </p:nvSpPr>
        <p:spPr>
          <a:xfrm>
            <a:off x="9701474" y="2635863"/>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95</a:t>
            </a:r>
          </a:p>
        </p:txBody>
      </p:sp>
      <p:sp>
        <p:nvSpPr>
          <p:cNvPr id="36" name="Rectangle 12">
            <a:extLst>
              <a:ext uri="{FF2B5EF4-FFF2-40B4-BE49-F238E27FC236}">
                <a16:creationId xmlns:a16="http://schemas.microsoft.com/office/drawing/2014/main" id="{F1116BD2-F8DE-97B8-0A98-711E6F653942}"/>
              </a:ext>
            </a:extLst>
          </p:cNvPr>
          <p:cNvSpPr/>
          <p:nvPr/>
        </p:nvSpPr>
        <p:spPr>
          <a:xfrm>
            <a:off x="9732880" y="3409129"/>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1012</a:t>
            </a:r>
          </a:p>
        </p:txBody>
      </p:sp>
    </p:spTree>
    <p:extLst>
      <p:ext uri="{BB962C8B-B14F-4D97-AF65-F5344CB8AC3E}">
        <p14:creationId xmlns:p14="http://schemas.microsoft.com/office/powerpoint/2010/main" val="499745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Externalizing </a:t>
            </a:r>
            <a:r>
              <a:rPr lang="en-US" sz="3200"/>
              <a:t>Results – High Grade Level</a:t>
            </a:r>
            <a:endParaRPr sz="4000"/>
          </a:p>
        </p:txBody>
      </p:sp>
      <p:graphicFrame>
        <p:nvGraphicFramePr>
          <p:cNvPr id="254" name="Google Shape;254;p39"/>
          <p:cNvGraphicFramePr/>
          <p:nvPr>
            <p:extLst>
              <p:ext uri="{D42A27DB-BD31-4B8C-83A1-F6EECF244321}">
                <p14:modId xmlns:p14="http://schemas.microsoft.com/office/powerpoint/2010/main" val="874790911"/>
              </p:ext>
            </p:extLst>
          </p:nvPr>
        </p:nvGraphicFramePr>
        <p:xfrm>
          <a:off x="609600" y="1662544"/>
          <a:ext cx="10972850" cy="4918150"/>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066800">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313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257</a:t>
                      </a:r>
                    </a:p>
                    <a:p>
                      <a:pPr marL="0" lvl="0" indent="0" algn="ctr" rtl="0">
                        <a:spcBef>
                          <a:spcPts val="0"/>
                        </a:spcBef>
                        <a:spcAft>
                          <a:spcPts val="0"/>
                        </a:spcAft>
                        <a:buNone/>
                      </a:pPr>
                      <a:r>
                        <a:rPr lang="en-US" sz="2400"/>
                        <a:t>(82.11%)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41</a:t>
                      </a:r>
                    </a:p>
                    <a:p>
                      <a:pPr marL="0" lvl="0" indent="0" algn="ctr" rtl="0">
                        <a:spcBef>
                          <a:spcPts val="0"/>
                        </a:spcBef>
                        <a:spcAft>
                          <a:spcPts val="0"/>
                        </a:spcAft>
                        <a:buNone/>
                      </a:pPr>
                      <a:r>
                        <a:rPr lang="en-US" sz="2400"/>
                        <a:t>(13.10%)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(4.79%)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99825">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346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298</a:t>
                      </a:r>
                    </a:p>
                    <a:p>
                      <a:pPr marL="0" lvl="0" indent="0" algn="ctr" rtl="0">
                        <a:spcBef>
                          <a:spcPts val="0"/>
                        </a:spcBef>
                        <a:spcAft>
                          <a:spcPts val="0"/>
                        </a:spcAft>
                        <a:buClr>
                          <a:schemeClr val="dk1"/>
                        </a:buClr>
                        <a:buSzPts val="1100"/>
                        <a:buFont typeface="Arial"/>
                        <a:buNone/>
                      </a:pPr>
                      <a:r>
                        <a:rPr lang="en-US" sz="2400"/>
                        <a:t>(86.13%)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37</a:t>
                      </a:r>
                    </a:p>
                    <a:p>
                      <a:pPr marL="0" lvl="0" indent="0" algn="ctr" rtl="0">
                        <a:spcBef>
                          <a:spcPts val="0"/>
                        </a:spcBef>
                        <a:spcAft>
                          <a:spcPts val="0"/>
                        </a:spcAft>
                        <a:buClr>
                          <a:schemeClr val="dk1"/>
                        </a:buClr>
                        <a:buSzPts val="1100"/>
                        <a:buFont typeface="Arial"/>
                        <a:buNone/>
                      </a:pPr>
                      <a:r>
                        <a:rPr lang="en-US" sz="2400"/>
                        <a:t>(10.69%)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11</a:t>
                      </a:r>
                    </a:p>
                    <a:p>
                      <a:pPr marL="0" lvl="0" indent="0" algn="ctr" rtl="0">
                        <a:spcBef>
                          <a:spcPts val="0"/>
                        </a:spcBef>
                        <a:spcAft>
                          <a:spcPts val="0"/>
                        </a:spcAft>
                        <a:buClr>
                          <a:schemeClr val="dk1"/>
                        </a:buClr>
                        <a:buSzPts val="1100"/>
                        <a:buFont typeface="Arial"/>
                        <a:buNone/>
                      </a:pPr>
                      <a:r>
                        <a:rPr lang="en-US" sz="2400"/>
                        <a:t>(3.18%)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052950">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270</a:t>
                      </a:r>
                    </a:p>
                    <a:p>
                      <a:pPr marL="0" lvl="0" indent="0" algn="ctr" rtl="0">
                        <a:spcBef>
                          <a:spcPts val="0"/>
                        </a:spcBef>
                        <a:spcAft>
                          <a:spcPts val="0"/>
                        </a:spcAft>
                        <a:buClr>
                          <a:schemeClr val="dk1"/>
                        </a:buClr>
                        <a:buSzPts val="1100"/>
                        <a:buFont typeface="Arial"/>
                        <a:buNone/>
                      </a:pPr>
                      <a:r>
                        <a:rPr lang="en-US" sz="2400"/>
                        <a:t>(88.82%)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29</a:t>
                      </a:r>
                    </a:p>
                    <a:p>
                      <a:pPr marL="0" lvl="0" indent="0" algn="ctr" rtl="0">
                        <a:spcBef>
                          <a:spcPts val="0"/>
                        </a:spcBef>
                        <a:spcAft>
                          <a:spcPts val="0"/>
                        </a:spcAft>
                        <a:buClr>
                          <a:schemeClr val="dk1"/>
                        </a:buClr>
                        <a:buSzPts val="1100"/>
                        <a:buFont typeface="Arial"/>
                        <a:buNone/>
                      </a:pPr>
                      <a:r>
                        <a:rPr lang="en-US" sz="2400"/>
                        <a:t>(9.54%)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5</a:t>
                      </a:r>
                    </a:p>
                    <a:p>
                      <a:pPr marL="0" lvl="0" indent="0" algn="ctr" rtl="0">
                        <a:spcBef>
                          <a:spcPts val="0"/>
                        </a:spcBef>
                        <a:spcAft>
                          <a:spcPts val="0"/>
                        </a:spcAft>
                        <a:buClr>
                          <a:schemeClr val="dk1"/>
                        </a:buClr>
                        <a:buSzPts val="1100"/>
                        <a:buFont typeface="Arial"/>
                        <a:buNone/>
                      </a:pPr>
                      <a:r>
                        <a:rPr lang="en-US" sz="2400"/>
                        <a:t>(1.64%)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36575">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205</a:t>
                      </a:r>
                    </a:p>
                    <a:p>
                      <a:pPr marL="0" lvl="0" indent="0" algn="ctr" rtl="0">
                        <a:spcBef>
                          <a:spcPts val="0"/>
                        </a:spcBef>
                        <a:spcAft>
                          <a:spcPts val="0"/>
                        </a:spcAft>
                        <a:buClr>
                          <a:schemeClr val="dk1"/>
                        </a:buClr>
                        <a:buSzPts val="1100"/>
                        <a:buFont typeface="Arial"/>
                        <a:buNone/>
                      </a:pPr>
                      <a:r>
                        <a:rPr lang="en-US" sz="2400"/>
                        <a:t>(92.76%)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13</a:t>
                      </a:r>
                    </a:p>
                    <a:p>
                      <a:pPr marL="0" lvl="0" indent="0" algn="ctr" rtl="0">
                        <a:spcBef>
                          <a:spcPts val="0"/>
                        </a:spcBef>
                        <a:spcAft>
                          <a:spcPts val="0"/>
                        </a:spcAft>
                        <a:buClr>
                          <a:schemeClr val="dk1"/>
                        </a:buClr>
                        <a:buSzPts val="1100"/>
                        <a:buFont typeface="Arial"/>
                        <a:buNone/>
                      </a:pPr>
                      <a:r>
                        <a:rPr lang="en-US" sz="2400"/>
                        <a:t>(5.88%)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3</a:t>
                      </a:r>
                    </a:p>
                    <a:p>
                      <a:pPr marL="0" lvl="0" indent="0" algn="ctr" rtl="0">
                        <a:spcBef>
                          <a:spcPts val="0"/>
                        </a:spcBef>
                        <a:spcAft>
                          <a:spcPts val="0"/>
                        </a:spcAft>
                        <a:buClr>
                          <a:schemeClr val="dk1"/>
                        </a:buClr>
                        <a:buSzPts val="1100"/>
                        <a:buFont typeface="Arial"/>
                        <a:buNone/>
                      </a:pPr>
                      <a:r>
                        <a:rPr lang="en-US" sz="2400"/>
                        <a:t>(1.36%)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2768630921"/>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42947"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135</a:t>
            </a:r>
          </a:p>
        </p:txBody>
      </p:sp>
      <p:sp>
        <p:nvSpPr>
          <p:cNvPr id="4" name="Rectangle 10">
            <a:extLst>
              <a:ext uri="{FF2B5EF4-FFF2-40B4-BE49-F238E27FC236}">
                <a16:creationId xmlns:a16="http://schemas.microsoft.com/office/drawing/2014/main" id="{0942685C-1802-4400-BD12-ABCEBF53064E}"/>
              </a:ext>
            </a:extLst>
          </p:cNvPr>
          <p:cNvSpPr/>
          <p:nvPr/>
        </p:nvSpPr>
        <p:spPr>
          <a:xfrm>
            <a:off x="2986872" y="2864699"/>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127</a:t>
            </a:r>
          </a:p>
        </p:txBody>
      </p:sp>
      <p:sp>
        <p:nvSpPr>
          <p:cNvPr id="6" name="Rectangle 12">
            <a:extLst>
              <a:ext uri="{FF2B5EF4-FFF2-40B4-BE49-F238E27FC236}">
                <a16:creationId xmlns:a16="http://schemas.microsoft.com/office/drawing/2014/main" id="{715490AD-8730-4A1C-8ACB-C61DCC8489D9}"/>
              </a:ext>
            </a:extLst>
          </p:cNvPr>
          <p:cNvSpPr/>
          <p:nvPr/>
        </p:nvSpPr>
        <p:spPr>
          <a:xfrm>
            <a:off x="3031726"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773</a:t>
            </a:r>
          </a:p>
        </p:txBody>
      </p:sp>
      <p:sp>
        <p:nvSpPr>
          <p:cNvPr id="7" name="Rectangle 8">
            <a:extLst>
              <a:ext uri="{FF2B5EF4-FFF2-40B4-BE49-F238E27FC236}">
                <a16:creationId xmlns:a16="http://schemas.microsoft.com/office/drawing/2014/main" id="{DE6C4F40-F937-41C5-A42C-236EB6A8AA18}"/>
              </a:ext>
            </a:extLst>
          </p:cNvPr>
          <p:cNvSpPr/>
          <p:nvPr/>
        </p:nvSpPr>
        <p:spPr>
          <a:xfrm>
            <a:off x="3870853"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130</a:t>
            </a:r>
          </a:p>
        </p:txBody>
      </p:sp>
      <p:sp>
        <p:nvSpPr>
          <p:cNvPr id="17" name="Rectangle 10">
            <a:extLst>
              <a:ext uri="{FF2B5EF4-FFF2-40B4-BE49-F238E27FC236}">
                <a16:creationId xmlns:a16="http://schemas.microsoft.com/office/drawing/2014/main" id="{F4A93FE5-A064-4393-A3DB-6399A90ADDFA}"/>
              </a:ext>
            </a:extLst>
          </p:cNvPr>
          <p:cNvSpPr/>
          <p:nvPr/>
        </p:nvSpPr>
        <p:spPr>
          <a:xfrm>
            <a:off x="3877595" y="2837816"/>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138</a:t>
            </a:r>
          </a:p>
        </p:txBody>
      </p:sp>
      <p:sp>
        <p:nvSpPr>
          <p:cNvPr id="19" name="Rectangle 12">
            <a:extLst>
              <a:ext uri="{FF2B5EF4-FFF2-40B4-BE49-F238E27FC236}">
                <a16:creationId xmlns:a16="http://schemas.microsoft.com/office/drawing/2014/main" id="{16F55F0E-85F3-4917-9531-21522DE6D3F3}"/>
              </a:ext>
            </a:extLst>
          </p:cNvPr>
          <p:cNvSpPr/>
          <p:nvPr/>
        </p:nvSpPr>
        <p:spPr>
          <a:xfrm>
            <a:off x="3928227"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999</a:t>
            </a:r>
          </a:p>
        </p:txBody>
      </p:sp>
      <p:sp>
        <p:nvSpPr>
          <p:cNvPr id="21" name="Rectangle 8">
            <a:extLst>
              <a:ext uri="{FF2B5EF4-FFF2-40B4-BE49-F238E27FC236}">
                <a16:creationId xmlns:a16="http://schemas.microsoft.com/office/drawing/2014/main" id="{07D0EA41-FBEE-4013-8B32-9E9A06AEBE36}"/>
              </a:ext>
            </a:extLst>
          </p:cNvPr>
          <p:cNvSpPr/>
          <p:nvPr/>
        </p:nvSpPr>
        <p:spPr>
          <a:xfrm>
            <a:off x="4814550" y="1766603"/>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100</a:t>
            </a:r>
          </a:p>
        </p:txBody>
      </p:sp>
      <p:sp>
        <p:nvSpPr>
          <p:cNvPr id="23" name="Rectangle 10">
            <a:extLst>
              <a:ext uri="{FF2B5EF4-FFF2-40B4-BE49-F238E27FC236}">
                <a16:creationId xmlns:a16="http://schemas.microsoft.com/office/drawing/2014/main" id="{1E3F7FC2-E063-4F4F-8D3B-B8BD9FCD5974}"/>
              </a:ext>
            </a:extLst>
          </p:cNvPr>
          <p:cNvSpPr/>
          <p:nvPr/>
        </p:nvSpPr>
        <p:spPr>
          <a:xfrm>
            <a:off x="4840990" y="2818084"/>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90</a:t>
            </a:r>
          </a:p>
        </p:txBody>
      </p:sp>
      <p:sp>
        <p:nvSpPr>
          <p:cNvPr id="25" name="Rectangle 12">
            <a:extLst>
              <a:ext uri="{FF2B5EF4-FFF2-40B4-BE49-F238E27FC236}">
                <a16:creationId xmlns:a16="http://schemas.microsoft.com/office/drawing/2014/main" id="{09EFA33D-3F5C-4F2C-A003-EB24E1024CFB}"/>
              </a:ext>
            </a:extLst>
          </p:cNvPr>
          <p:cNvSpPr/>
          <p:nvPr/>
        </p:nvSpPr>
        <p:spPr>
          <a:xfrm>
            <a:off x="4819173"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1242</a:t>
            </a:r>
          </a:p>
        </p:txBody>
      </p:sp>
      <p:sp>
        <p:nvSpPr>
          <p:cNvPr id="27" name="Rectangle 8">
            <a:extLst>
              <a:ext uri="{FF2B5EF4-FFF2-40B4-BE49-F238E27FC236}">
                <a16:creationId xmlns:a16="http://schemas.microsoft.com/office/drawing/2014/main" id="{84629708-F06F-4D4E-8FA0-3F1C5478EEB4}"/>
              </a:ext>
            </a:extLst>
          </p:cNvPr>
          <p:cNvSpPr/>
          <p:nvPr/>
        </p:nvSpPr>
        <p:spPr>
          <a:xfrm>
            <a:off x="5784360"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94</a:t>
            </a:r>
          </a:p>
        </p:txBody>
      </p:sp>
      <p:sp>
        <p:nvSpPr>
          <p:cNvPr id="29" name="Rectangle 10">
            <a:extLst>
              <a:ext uri="{FF2B5EF4-FFF2-40B4-BE49-F238E27FC236}">
                <a16:creationId xmlns:a16="http://schemas.microsoft.com/office/drawing/2014/main" id="{BBF643E8-57DA-4013-A426-C9130709ACFD}"/>
              </a:ext>
            </a:extLst>
          </p:cNvPr>
          <p:cNvSpPr/>
          <p:nvPr/>
        </p:nvSpPr>
        <p:spPr>
          <a:xfrm>
            <a:off x="5795912" y="2553938"/>
            <a:ext cx="390784" cy="25954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61</a:t>
            </a:r>
          </a:p>
        </p:txBody>
      </p:sp>
      <p:sp>
        <p:nvSpPr>
          <p:cNvPr id="31" name="Rectangle 12">
            <a:extLst>
              <a:ext uri="{FF2B5EF4-FFF2-40B4-BE49-F238E27FC236}">
                <a16:creationId xmlns:a16="http://schemas.microsoft.com/office/drawing/2014/main" id="{28FB69C5-36BF-451D-851F-4A434399A72B}"/>
              </a:ext>
            </a:extLst>
          </p:cNvPr>
          <p:cNvSpPr/>
          <p:nvPr/>
        </p:nvSpPr>
        <p:spPr>
          <a:xfrm>
            <a:off x="5841734"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1143</a:t>
            </a:r>
          </a:p>
        </p:txBody>
      </p:sp>
      <p:sp>
        <p:nvSpPr>
          <p:cNvPr id="33" name="Rectangle 8">
            <a:extLst>
              <a:ext uri="{FF2B5EF4-FFF2-40B4-BE49-F238E27FC236}">
                <a16:creationId xmlns:a16="http://schemas.microsoft.com/office/drawing/2014/main" id="{B44DF5AB-C6EE-45B4-AC0D-0F6830FCF725}"/>
              </a:ext>
            </a:extLst>
          </p:cNvPr>
          <p:cNvSpPr/>
          <p:nvPr/>
        </p:nvSpPr>
        <p:spPr>
          <a:xfrm>
            <a:off x="6869732"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55</a:t>
            </a:r>
          </a:p>
        </p:txBody>
      </p:sp>
      <p:sp>
        <p:nvSpPr>
          <p:cNvPr id="35" name="Rectangle 10">
            <a:extLst>
              <a:ext uri="{FF2B5EF4-FFF2-40B4-BE49-F238E27FC236}">
                <a16:creationId xmlns:a16="http://schemas.microsoft.com/office/drawing/2014/main" id="{52B8BE50-D8EA-4DE7-AD2D-0B67F74E8B7C}"/>
              </a:ext>
            </a:extLst>
          </p:cNvPr>
          <p:cNvSpPr/>
          <p:nvPr/>
        </p:nvSpPr>
        <p:spPr>
          <a:xfrm>
            <a:off x="6818271" y="2509910"/>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35</a:t>
            </a:r>
          </a:p>
        </p:txBody>
      </p:sp>
      <p:sp>
        <p:nvSpPr>
          <p:cNvPr id="37" name="Rectangle 12">
            <a:extLst>
              <a:ext uri="{FF2B5EF4-FFF2-40B4-BE49-F238E27FC236}">
                <a16:creationId xmlns:a16="http://schemas.microsoft.com/office/drawing/2014/main" id="{2D27814E-0A8D-4AA8-B0BA-4BEA152EB767}"/>
              </a:ext>
            </a:extLst>
          </p:cNvPr>
          <p:cNvSpPr/>
          <p:nvPr/>
        </p:nvSpPr>
        <p:spPr>
          <a:xfrm>
            <a:off x="6927106"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746</a:t>
            </a:r>
          </a:p>
        </p:txBody>
      </p:sp>
      <p:sp>
        <p:nvSpPr>
          <p:cNvPr id="15" name="Rectangle 8">
            <a:extLst>
              <a:ext uri="{FF2B5EF4-FFF2-40B4-BE49-F238E27FC236}">
                <a16:creationId xmlns:a16="http://schemas.microsoft.com/office/drawing/2014/main" id="{8C29721F-FEFB-7D17-7BB2-FB1A6529E78B}"/>
              </a:ext>
            </a:extLst>
          </p:cNvPr>
          <p:cNvSpPr/>
          <p:nvPr/>
        </p:nvSpPr>
        <p:spPr>
          <a:xfrm>
            <a:off x="8593308"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73</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0">
            <a:extLst>
              <a:ext uri="{FF2B5EF4-FFF2-40B4-BE49-F238E27FC236}">
                <a16:creationId xmlns:a16="http://schemas.microsoft.com/office/drawing/2014/main" id="{165EB562-3191-863B-C231-D6EFA7DCB5F7}"/>
              </a:ext>
            </a:extLst>
          </p:cNvPr>
          <p:cNvSpPr/>
          <p:nvPr/>
        </p:nvSpPr>
        <p:spPr>
          <a:xfrm>
            <a:off x="8650682" y="2604926"/>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55</a:t>
            </a:r>
          </a:p>
        </p:txBody>
      </p:sp>
      <p:sp>
        <p:nvSpPr>
          <p:cNvPr id="18" name="Rectangle 12">
            <a:extLst>
              <a:ext uri="{FF2B5EF4-FFF2-40B4-BE49-F238E27FC236}">
                <a16:creationId xmlns:a16="http://schemas.microsoft.com/office/drawing/2014/main" id="{CD86C81F-6970-3C4D-5F8C-2EDF7DCA530B}"/>
              </a:ext>
            </a:extLst>
          </p:cNvPr>
          <p:cNvSpPr/>
          <p:nvPr/>
        </p:nvSpPr>
        <p:spPr>
          <a:xfrm>
            <a:off x="8650682"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1026</a:t>
            </a:r>
          </a:p>
        </p:txBody>
      </p:sp>
      <p:sp>
        <p:nvSpPr>
          <p:cNvPr id="24" name="Rectangle 8">
            <a:extLst>
              <a:ext uri="{FF2B5EF4-FFF2-40B4-BE49-F238E27FC236}">
                <a16:creationId xmlns:a16="http://schemas.microsoft.com/office/drawing/2014/main" id="{2C163E5B-A13E-64F2-163D-D62B01FEB6CF}"/>
              </a:ext>
            </a:extLst>
          </p:cNvPr>
          <p:cNvSpPr/>
          <p:nvPr/>
        </p:nvSpPr>
        <p:spPr>
          <a:xfrm>
            <a:off x="10658399" y="1782097"/>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84</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10">
            <a:extLst>
              <a:ext uri="{FF2B5EF4-FFF2-40B4-BE49-F238E27FC236}">
                <a16:creationId xmlns:a16="http://schemas.microsoft.com/office/drawing/2014/main" id="{FAA06062-5F67-B063-1840-96A62AFD25FF}"/>
              </a:ext>
            </a:extLst>
          </p:cNvPr>
          <p:cNvSpPr/>
          <p:nvPr/>
        </p:nvSpPr>
        <p:spPr>
          <a:xfrm>
            <a:off x="10626993" y="2687973"/>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91</a:t>
            </a:r>
          </a:p>
        </p:txBody>
      </p:sp>
      <p:sp>
        <p:nvSpPr>
          <p:cNvPr id="28" name="Rectangle 12">
            <a:extLst>
              <a:ext uri="{FF2B5EF4-FFF2-40B4-BE49-F238E27FC236}">
                <a16:creationId xmlns:a16="http://schemas.microsoft.com/office/drawing/2014/main" id="{2109425B-ED06-1B59-A9CA-53D08BECA2BE}"/>
              </a:ext>
            </a:extLst>
          </p:cNvPr>
          <p:cNvSpPr/>
          <p:nvPr/>
        </p:nvSpPr>
        <p:spPr>
          <a:xfrm>
            <a:off x="10642088" y="3377780"/>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1009</a:t>
            </a:r>
          </a:p>
        </p:txBody>
      </p:sp>
      <p:sp>
        <p:nvSpPr>
          <p:cNvPr id="32" name="Rectangle 8">
            <a:extLst>
              <a:ext uri="{FF2B5EF4-FFF2-40B4-BE49-F238E27FC236}">
                <a16:creationId xmlns:a16="http://schemas.microsoft.com/office/drawing/2014/main" id="{21C6311F-F495-040C-6039-F3F856106F02}"/>
              </a:ext>
            </a:extLst>
          </p:cNvPr>
          <p:cNvSpPr/>
          <p:nvPr/>
        </p:nvSpPr>
        <p:spPr>
          <a:xfrm>
            <a:off x="9549302" y="1763588"/>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75 </a:t>
            </a:r>
          </a:p>
        </p:txBody>
      </p:sp>
      <p:sp>
        <p:nvSpPr>
          <p:cNvPr id="34" name="Rectangle 10">
            <a:extLst>
              <a:ext uri="{FF2B5EF4-FFF2-40B4-BE49-F238E27FC236}">
                <a16:creationId xmlns:a16="http://schemas.microsoft.com/office/drawing/2014/main" id="{9253B322-342E-0B29-07B8-F2011E06F57B}"/>
              </a:ext>
            </a:extLst>
          </p:cNvPr>
          <p:cNvSpPr/>
          <p:nvPr/>
        </p:nvSpPr>
        <p:spPr>
          <a:xfrm>
            <a:off x="9622793" y="2694281"/>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85</a:t>
            </a:r>
          </a:p>
        </p:txBody>
      </p:sp>
      <p:sp>
        <p:nvSpPr>
          <p:cNvPr id="36" name="Rectangle 12">
            <a:extLst>
              <a:ext uri="{FF2B5EF4-FFF2-40B4-BE49-F238E27FC236}">
                <a16:creationId xmlns:a16="http://schemas.microsoft.com/office/drawing/2014/main" id="{F1116BD2-F8DE-97B8-0A98-711E6F653942}"/>
              </a:ext>
            </a:extLst>
          </p:cNvPr>
          <p:cNvSpPr/>
          <p:nvPr/>
        </p:nvSpPr>
        <p:spPr>
          <a:xfrm>
            <a:off x="9670069" y="3407575"/>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1011</a:t>
            </a:r>
          </a:p>
        </p:txBody>
      </p:sp>
    </p:spTree>
    <p:extLst>
      <p:ext uri="{BB962C8B-B14F-4D97-AF65-F5344CB8AC3E}">
        <p14:creationId xmlns:p14="http://schemas.microsoft.com/office/powerpoint/2010/main" val="161428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Internalizing </a:t>
            </a:r>
            <a:r>
              <a:rPr lang="en-US" sz="3200"/>
              <a:t>Results – Grade level</a:t>
            </a:r>
            <a:endParaRPr sz="4000"/>
          </a:p>
        </p:txBody>
      </p:sp>
      <p:graphicFrame>
        <p:nvGraphicFramePr>
          <p:cNvPr id="299" name="Google Shape;299;p46"/>
          <p:cNvGraphicFramePr/>
          <p:nvPr>
            <p:extLst>
              <p:ext uri="{D42A27DB-BD31-4B8C-83A1-F6EECF244321}">
                <p14:modId xmlns:p14="http://schemas.microsoft.com/office/powerpoint/2010/main" val="1915545293"/>
              </p:ext>
            </p:extLst>
          </p:nvPr>
        </p:nvGraphicFramePr>
        <p:xfrm>
          <a:off x="609600" y="1607126"/>
          <a:ext cx="10972850" cy="4867350"/>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066800">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313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245</a:t>
                      </a:r>
                    </a:p>
                    <a:p>
                      <a:pPr marL="0" lvl="0" indent="0" algn="ctr" rtl="0">
                        <a:spcBef>
                          <a:spcPts val="0"/>
                        </a:spcBef>
                        <a:spcAft>
                          <a:spcPts val="0"/>
                        </a:spcAft>
                        <a:buNone/>
                      </a:pPr>
                      <a:r>
                        <a:rPr lang="en-US" sz="2400"/>
                        <a:t>(78.27%)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36</a:t>
                      </a:r>
                    </a:p>
                    <a:p>
                      <a:pPr marL="0" lvl="0" indent="0" algn="ctr" rtl="0">
                        <a:spcBef>
                          <a:spcPts val="0"/>
                        </a:spcBef>
                        <a:spcAft>
                          <a:spcPts val="0"/>
                        </a:spcAft>
                        <a:buNone/>
                      </a:pPr>
                      <a:r>
                        <a:rPr lang="en-US" sz="2400"/>
                        <a:t>(11.50%)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32</a:t>
                      </a:r>
                    </a:p>
                    <a:p>
                      <a:pPr marL="0" lvl="0" indent="0" algn="ctr" rtl="0">
                        <a:spcBef>
                          <a:spcPts val="0"/>
                        </a:spcBef>
                        <a:spcAft>
                          <a:spcPts val="0"/>
                        </a:spcAft>
                        <a:buNone/>
                      </a:pPr>
                      <a:r>
                        <a:rPr lang="en-US" sz="2400"/>
                        <a:t>(10.22%)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49025">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346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296</a:t>
                      </a:r>
                    </a:p>
                    <a:p>
                      <a:pPr marL="0" lvl="0" indent="0" algn="ctr" rtl="0">
                        <a:spcBef>
                          <a:spcPts val="0"/>
                        </a:spcBef>
                        <a:spcAft>
                          <a:spcPts val="0"/>
                        </a:spcAft>
                        <a:buClr>
                          <a:schemeClr val="dk1"/>
                        </a:buClr>
                        <a:buSzPts val="1100"/>
                        <a:buFont typeface="Arial"/>
                        <a:buNone/>
                      </a:pPr>
                      <a:r>
                        <a:rPr lang="en-US" sz="2400"/>
                        <a:t>(85.55%)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31</a:t>
                      </a:r>
                    </a:p>
                    <a:p>
                      <a:pPr marL="0" lvl="0" indent="0" algn="ctr" rtl="0">
                        <a:spcBef>
                          <a:spcPts val="0"/>
                        </a:spcBef>
                        <a:spcAft>
                          <a:spcPts val="0"/>
                        </a:spcAft>
                        <a:buClr>
                          <a:schemeClr val="dk1"/>
                        </a:buClr>
                        <a:buSzPts val="1100"/>
                        <a:buFont typeface="Arial"/>
                        <a:buNone/>
                      </a:pPr>
                      <a:r>
                        <a:rPr lang="en-US" sz="2400"/>
                        <a:t>(8.96%)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19</a:t>
                      </a:r>
                    </a:p>
                    <a:p>
                      <a:pPr marL="0" lvl="0" indent="0" algn="ctr" rtl="0">
                        <a:spcBef>
                          <a:spcPts val="0"/>
                        </a:spcBef>
                        <a:spcAft>
                          <a:spcPts val="0"/>
                        </a:spcAft>
                        <a:buClr>
                          <a:schemeClr val="dk1"/>
                        </a:buClr>
                        <a:buSzPts val="1100"/>
                        <a:buFont typeface="Arial"/>
                        <a:buNone/>
                      </a:pPr>
                      <a:r>
                        <a:rPr lang="en-US" sz="2400"/>
                        <a:t>(5.49%)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052950">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267</a:t>
                      </a:r>
                    </a:p>
                    <a:p>
                      <a:pPr marL="0" lvl="0" indent="0" algn="ctr" rtl="0">
                        <a:spcBef>
                          <a:spcPts val="0"/>
                        </a:spcBef>
                        <a:spcAft>
                          <a:spcPts val="0"/>
                        </a:spcAft>
                        <a:buClr>
                          <a:schemeClr val="dk1"/>
                        </a:buClr>
                        <a:buSzPts val="1100"/>
                        <a:buFont typeface="Arial"/>
                        <a:buNone/>
                      </a:pPr>
                      <a:r>
                        <a:rPr lang="en-US" sz="2400"/>
                        <a:t>(87.83%)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16</a:t>
                      </a:r>
                    </a:p>
                    <a:p>
                      <a:pPr marL="0" lvl="0" indent="0" algn="ctr" rtl="0">
                        <a:spcBef>
                          <a:spcPts val="0"/>
                        </a:spcBef>
                        <a:spcAft>
                          <a:spcPts val="0"/>
                        </a:spcAft>
                        <a:buClr>
                          <a:schemeClr val="dk1"/>
                        </a:buClr>
                        <a:buSzPts val="1100"/>
                        <a:buFont typeface="Arial"/>
                        <a:buNone/>
                      </a:pPr>
                      <a:r>
                        <a:rPr lang="en-US" sz="2400"/>
                        <a:t>(5.26%)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21</a:t>
                      </a:r>
                    </a:p>
                    <a:p>
                      <a:pPr marL="0" lvl="0" indent="0" algn="ctr" rtl="0">
                        <a:spcBef>
                          <a:spcPts val="0"/>
                        </a:spcBef>
                        <a:spcAft>
                          <a:spcPts val="0"/>
                        </a:spcAft>
                        <a:buClr>
                          <a:schemeClr val="dk1"/>
                        </a:buClr>
                        <a:buSzPts val="1100"/>
                        <a:buFont typeface="Arial"/>
                        <a:buNone/>
                      </a:pPr>
                      <a:r>
                        <a:rPr lang="en-US" sz="2400"/>
                        <a:t>(6.91%)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36575">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201</a:t>
                      </a:r>
                    </a:p>
                    <a:p>
                      <a:pPr marL="0" lvl="0" indent="0" algn="ctr" rtl="0">
                        <a:spcBef>
                          <a:spcPts val="0"/>
                        </a:spcBef>
                        <a:spcAft>
                          <a:spcPts val="0"/>
                        </a:spcAft>
                        <a:buClr>
                          <a:schemeClr val="dk1"/>
                        </a:buClr>
                        <a:buSzPts val="1100"/>
                        <a:buFont typeface="Arial"/>
                        <a:buNone/>
                      </a:pPr>
                      <a:r>
                        <a:rPr lang="en-US" sz="2400"/>
                        <a:t>(90.95%)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(3.62%)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a:t>
                      </a:r>
                    </a:p>
                    <a:p>
                      <a:pPr marL="0" lvl="0" indent="0" algn="ctr" rtl="0">
                        <a:spcBef>
                          <a:spcPts val="0"/>
                        </a:spcBef>
                        <a:spcAft>
                          <a:spcPts val="0"/>
                        </a:spcAft>
                        <a:buNone/>
                      </a:pPr>
                      <a:r>
                        <a:rPr lang="en-US" sz="2400"/>
                        <a:t>(5.43%)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Consider this class….</a:t>
            </a:r>
          </a:p>
        </p:txBody>
      </p:sp>
      <p:pic>
        <p:nvPicPr>
          <p:cNvPr id="4" name="Picture 4" descr="Table&#10;&#10;Description automatically generated">
            <a:extLst>
              <a:ext uri="{FF2B5EF4-FFF2-40B4-BE49-F238E27FC236}">
                <a16:creationId xmlns:a16="http://schemas.microsoft.com/office/drawing/2014/main" id="{208BF326-A6B0-9ABC-C304-4CD0561F8F9E}"/>
              </a:ext>
            </a:extLst>
          </p:cNvPr>
          <p:cNvPicPr>
            <a:picLocks noChangeAspect="1"/>
          </p:cNvPicPr>
          <p:nvPr/>
        </p:nvPicPr>
        <p:blipFill>
          <a:blip r:embed="rId2"/>
          <a:stretch>
            <a:fillRect/>
          </a:stretch>
        </p:blipFill>
        <p:spPr>
          <a:xfrm>
            <a:off x="1458688" y="1556876"/>
            <a:ext cx="8462386" cy="4857937"/>
          </a:xfrm>
          <a:prstGeom prst="rect">
            <a:avLst/>
          </a:prstGeom>
        </p:spPr>
      </p:pic>
    </p:spTree>
    <p:extLst>
      <p:ext uri="{BB962C8B-B14F-4D97-AF65-F5344CB8AC3E}">
        <p14:creationId xmlns:p14="http://schemas.microsoft.com/office/powerpoint/2010/main" val="5157830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0CDEF13-1C05-3E12-FB90-2B40FE54972A}"/>
              </a:ext>
            </a:extLst>
          </p:cNvPr>
          <p:cNvGrpSpPr/>
          <p:nvPr/>
        </p:nvGrpSpPr>
        <p:grpSpPr>
          <a:xfrm>
            <a:off x="1911602" y="195601"/>
            <a:ext cx="8368796" cy="6466797"/>
            <a:chOff x="1911602" y="195602"/>
            <a:chExt cx="8368796" cy="6466797"/>
          </a:xfrm>
        </p:grpSpPr>
        <p:pic>
          <p:nvPicPr>
            <p:cNvPr id="3" name="Picture 2">
              <a:extLst>
                <a:ext uri="{FF2B5EF4-FFF2-40B4-BE49-F238E27FC236}">
                  <a16:creationId xmlns:a16="http://schemas.microsoft.com/office/drawing/2014/main" id="{BB0FC223-4192-F540-B911-ABB7FF85409F}"/>
                </a:ext>
              </a:extLst>
            </p:cNvPr>
            <p:cNvPicPr>
              <a:picLocks noChangeAspect="1"/>
            </p:cNvPicPr>
            <p:nvPr/>
          </p:nvPicPr>
          <p:blipFill>
            <a:blip r:embed="rId3"/>
            <a:srcRect/>
            <a:stretch/>
          </p:blipFill>
          <p:spPr>
            <a:xfrm>
              <a:off x="1911602" y="195602"/>
              <a:ext cx="8368796" cy="6466797"/>
            </a:xfrm>
            <a:prstGeom prst="rect">
              <a:avLst/>
            </a:prstGeom>
            <a:ln>
              <a:solidFill>
                <a:schemeClr val="tx1"/>
              </a:solidFill>
            </a:ln>
          </p:spPr>
        </p:pic>
        <p:sp>
          <p:nvSpPr>
            <p:cNvPr id="6" name="Rectangle 5">
              <a:extLst>
                <a:ext uri="{FF2B5EF4-FFF2-40B4-BE49-F238E27FC236}">
                  <a16:creationId xmlns:a16="http://schemas.microsoft.com/office/drawing/2014/main" id="{0594AAEF-5139-B744-B960-56EDD283E475}"/>
                </a:ext>
              </a:extLst>
            </p:cNvPr>
            <p:cNvSpPr/>
            <p:nvPr/>
          </p:nvSpPr>
          <p:spPr>
            <a:xfrm>
              <a:off x="2656172" y="4070351"/>
              <a:ext cx="3158652" cy="1752600"/>
            </a:xfrm>
            <a:prstGeom prst="rect">
              <a:avLst/>
            </a:prstGeom>
            <a:noFill/>
            <a:ln w="28575">
              <a:solidFill>
                <a:srgbClr val="356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00281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a:t>Sharing Screening Data with Faculty and Staff </a:t>
            </a:r>
          </a:p>
        </p:txBody>
      </p:sp>
      <p:grpSp>
        <p:nvGrpSpPr>
          <p:cNvPr id="8" name="Group 7">
            <a:extLst>
              <a:ext uri="{FF2B5EF4-FFF2-40B4-BE49-F238E27FC236}">
                <a16:creationId xmlns:a16="http://schemas.microsoft.com/office/drawing/2014/main" id="{D85073F0-CA81-3C83-742D-335213C37149}"/>
              </a:ext>
            </a:extLst>
          </p:cNvPr>
          <p:cNvGrpSpPr/>
          <p:nvPr/>
        </p:nvGrpSpPr>
        <p:grpSpPr>
          <a:xfrm>
            <a:off x="927989" y="1690688"/>
            <a:ext cx="6637829" cy="4621622"/>
            <a:chOff x="927989" y="1690688"/>
            <a:chExt cx="6637829" cy="4621622"/>
          </a:xfrm>
        </p:grpSpPr>
        <p:pic>
          <p:nvPicPr>
            <p:cNvPr id="6" name="Picture 5" descr="Text&#10;&#10;Description automatically generated with medium confidence">
              <a:extLst>
                <a:ext uri="{FF2B5EF4-FFF2-40B4-BE49-F238E27FC236}">
                  <a16:creationId xmlns:a16="http://schemas.microsoft.com/office/drawing/2014/main" id="{06F29802-F5A2-5E52-969F-DFF18D622CB6}"/>
                </a:ext>
              </a:extLst>
            </p:cNvPr>
            <p:cNvPicPr>
              <a:picLocks noChangeAspect="1"/>
            </p:cNvPicPr>
            <p:nvPr/>
          </p:nvPicPr>
          <p:blipFill>
            <a:blip r:embed="rId2"/>
            <a:stretch>
              <a:fillRect/>
            </a:stretch>
          </p:blipFill>
          <p:spPr>
            <a:xfrm>
              <a:off x="1153829" y="3604462"/>
              <a:ext cx="4668093" cy="2707848"/>
            </a:xfrm>
            <a:prstGeom prst="rect">
              <a:avLst/>
            </a:prstGeom>
          </p:spPr>
        </p:pic>
        <p:grpSp>
          <p:nvGrpSpPr>
            <p:cNvPr id="18" name="Group 17"/>
            <p:cNvGrpSpPr/>
            <p:nvPr/>
          </p:nvGrpSpPr>
          <p:grpSpPr>
            <a:xfrm>
              <a:off x="927989" y="1690688"/>
              <a:ext cx="6637829" cy="3524040"/>
              <a:chOff x="153479" y="2531092"/>
              <a:chExt cx="5526158" cy="2761776"/>
            </a:xfrm>
          </p:grpSpPr>
          <p:sp>
            <p:nvSpPr>
              <p:cNvPr id="25" name="Rectangle 24"/>
              <p:cNvSpPr/>
              <p:nvPr/>
            </p:nvSpPr>
            <p:spPr>
              <a:xfrm>
                <a:off x="455641" y="5069747"/>
                <a:ext cx="3474245" cy="141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53479" y="4987798"/>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90430" y="2531092"/>
                <a:ext cx="5489207" cy="1499817"/>
              </a:xfrm>
              <a:prstGeom prst="rect">
                <a:avLst/>
              </a:prstGeom>
            </p:spPr>
          </p:pic>
          <p:sp>
            <p:nvSpPr>
              <p:cNvPr id="26" name="Right Arrow 25"/>
              <p:cNvSpPr/>
              <p:nvPr/>
            </p:nvSpPr>
            <p:spPr>
              <a:xfrm>
                <a:off x="153480" y="3379036"/>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p:cNvPicPr>
            <a:picLocks noChangeAspect="1"/>
          </p:cNvPicPr>
          <p:nvPr/>
        </p:nvPicPr>
        <p:blipFill>
          <a:blip r:embed="rId4"/>
          <a:srcRect/>
          <a:stretch/>
        </p:blipFill>
        <p:spPr>
          <a:xfrm>
            <a:off x="5580635" y="1875857"/>
            <a:ext cx="3775283" cy="2123596"/>
          </a:xfrm>
          <a:prstGeom prst="rect">
            <a:avLst/>
          </a:prstGeom>
          <a:ln>
            <a:solidFill>
              <a:schemeClr val="tx1"/>
            </a:solidFill>
          </a:ln>
        </p:spPr>
      </p:pic>
      <p:pic>
        <p:nvPicPr>
          <p:cNvPr id="19" name="Picture 18"/>
          <p:cNvPicPr>
            <a:picLocks noChangeAspect="1"/>
          </p:cNvPicPr>
          <p:nvPr/>
        </p:nvPicPr>
        <p:blipFill>
          <a:blip r:embed="rId5"/>
          <a:srcRect/>
          <a:stretch/>
        </p:blipFill>
        <p:spPr>
          <a:xfrm>
            <a:off x="5978781" y="2298268"/>
            <a:ext cx="3936243" cy="2214136"/>
          </a:xfrm>
          <a:prstGeom prst="rect">
            <a:avLst/>
          </a:prstGeom>
          <a:ln>
            <a:solidFill>
              <a:schemeClr val="tx1"/>
            </a:solidFill>
          </a:ln>
        </p:spPr>
      </p:pic>
      <p:pic>
        <p:nvPicPr>
          <p:cNvPr id="21" name="Picture 20"/>
          <p:cNvPicPr>
            <a:picLocks noChangeAspect="1"/>
          </p:cNvPicPr>
          <p:nvPr/>
        </p:nvPicPr>
        <p:blipFill>
          <a:blip r:embed="rId6"/>
          <a:srcRect/>
          <a:stretch/>
        </p:blipFill>
        <p:spPr>
          <a:xfrm>
            <a:off x="6372490" y="3002022"/>
            <a:ext cx="4024594" cy="2263834"/>
          </a:xfrm>
          <a:prstGeom prst="rect">
            <a:avLst/>
          </a:prstGeom>
          <a:ln>
            <a:solidFill>
              <a:schemeClr val="tx1"/>
            </a:solidFill>
          </a:ln>
        </p:spPr>
      </p:pic>
      <p:pic>
        <p:nvPicPr>
          <p:cNvPr id="22" name="Picture 21"/>
          <p:cNvPicPr>
            <a:picLocks noChangeAspect="1"/>
          </p:cNvPicPr>
          <p:nvPr/>
        </p:nvPicPr>
        <p:blipFill>
          <a:blip r:embed="rId7"/>
          <a:srcRect/>
          <a:stretch/>
        </p:blipFill>
        <p:spPr>
          <a:xfrm>
            <a:off x="6804911" y="3525627"/>
            <a:ext cx="4096153" cy="2304085"/>
          </a:xfrm>
          <a:prstGeom prst="rect">
            <a:avLst/>
          </a:prstGeom>
          <a:ln>
            <a:solidFill>
              <a:schemeClr val="tx1"/>
            </a:solidFill>
          </a:ln>
        </p:spPr>
      </p:pic>
      <p:pic>
        <p:nvPicPr>
          <p:cNvPr id="23" name="Picture 22"/>
          <p:cNvPicPr>
            <a:picLocks noChangeAspect="1"/>
          </p:cNvPicPr>
          <p:nvPr/>
        </p:nvPicPr>
        <p:blipFill>
          <a:blip r:embed="rId8"/>
          <a:srcRect/>
          <a:stretch/>
        </p:blipFill>
        <p:spPr>
          <a:xfrm>
            <a:off x="7436307" y="4044715"/>
            <a:ext cx="3994337" cy="2246814"/>
          </a:xfrm>
          <a:prstGeom prst="rect">
            <a:avLst/>
          </a:prstGeom>
          <a:ln>
            <a:solidFill>
              <a:schemeClr val="tx1"/>
            </a:solidFill>
          </a:ln>
        </p:spPr>
      </p:pic>
    </p:spTree>
    <p:extLst>
      <p:ext uri="{BB962C8B-B14F-4D97-AF65-F5344CB8AC3E}">
        <p14:creationId xmlns:p14="http://schemas.microsoft.com/office/powerpoint/2010/main" val="41249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E4977FE-5409-C97E-061E-E098EBD389C8}"/>
              </a:ext>
            </a:extLst>
          </p:cNvPr>
          <p:cNvPicPr>
            <a:picLocks noChangeAspect="1"/>
          </p:cNvPicPr>
          <p:nvPr/>
        </p:nvPicPr>
        <p:blipFill>
          <a:blip r:embed="rId3"/>
          <a:srcRect/>
          <a:stretch/>
        </p:blipFill>
        <p:spPr>
          <a:xfrm>
            <a:off x="1815365" y="5150484"/>
            <a:ext cx="2201348" cy="1701041"/>
          </a:xfrm>
          <a:prstGeom prst="rect">
            <a:avLst/>
          </a:prstGeom>
          <a:ln>
            <a:noFill/>
          </a:ln>
          <a:effectLst>
            <a:outerShdw blurRad="292100" dist="139700" dir="2700000" algn="tl" rotWithShape="0">
              <a:srgbClr val="333333">
                <a:alpha val="65000"/>
              </a:srgbClr>
            </a:outerShdw>
          </a:effectLst>
        </p:spPr>
      </p:pic>
      <p:graphicFrame>
        <p:nvGraphicFramePr>
          <p:cNvPr id="2" name="Table 1">
            <a:extLst>
              <a:ext uri="{FF2B5EF4-FFF2-40B4-BE49-F238E27FC236}">
                <a16:creationId xmlns:a16="http://schemas.microsoft.com/office/drawing/2014/main" id="{C5A000DF-561A-F746-FEB2-7FABA899E763}"/>
              </a:ext>
            </a:extLst>
          </p:cNvPr>
          <p:cNvGraphicFramePr>
            <a:graphicFrameLocks noGrp="1"/>
          </p:cNvGraphicFramePr>
          <p:nvPr>
            <p:extLst>
              <p:ext uri="{D42A27DB-BD31-4B8C-83A1-F6EECF244321}">
                <p14:modId xmlns:p14="http://schemas.microsoft.com/office/powerpoint/2010/main" val="1739239180"/>
              </p:ext>
            </p:extLst>
          </p:nvPr>
        </p:nvGraphicFramePr>
        <p:xfrm>
          <a:off x="814628" y="141861"/>
          <a:ext cx="10562744" cy="5011821"/>
        </p:xfrm>
        <a:graphic>
          <a:graphicData uri="http://schemas.openxmlformats.org/drawingml/2006/table">
            <a:tbl>
              <a:tblPr firstRow="1" bandRow="1">
                <a:tableStyleId>{5C22544A-7EE6-4342-B048-85BDC9FD1C3A}</a:tableStyleId>
              </a:tblPr>
              <a:tblGrid>
                <a:gridCol w="3512904">
                  <a:extLst>
                    <a:ext uri="{9D8B030D-6E8A-4147-A177-3AD203B41FA5}">
                      <a16:colId xmlns:a16="http://schemas.microsoft.com/office/drawing/2014/main" val="2007311562"/>
                    </a:ext>
                  </a:extLst>
                </a:gridCol>
                <a:gridCol w="3524920">
                  <a:extLst>
                    <a:ext uri="{9D8B030D-6E8A-4147-A177-3AD203B41FA5}">
                      <a16:colId xmlns:a16="http://schemas.microsoft.com/office/drawing/2014/main" val="3590771580"/>
                    </a:ext>
                  </a:extLst>
                </a:gridCol>
                <a:gridCol w="3524920">
                  <a:extLst>
                    <a:ext uri="{9D8B030D-6E8A-4147-A177-3AD203B41FA5}">
                      <a16:colId xmlns:a16="http://schemas.microsoft.com/office/drawing/2014/main" val="1576481732"/>
                    </a:ext>
                  </a:extLst>
                </a:gridCol>
              </a:tblGrid>
              <a:tr h="416128">
                <a:tc gridSpan="3">
                  <a:txBody>
                    <a:bodyPr/>
                    <a:lstStyle/>
                    <a:p>
                      <a:pPr algn="ctr"/>
                      <a:r>
                        <a:rPr lang="en-US" sz="2000">
                          <a:solidFill>
                            <a:schemeClr val="bg1"/>
                          </a:solidFill>
                        </a:rPr>
                        <a:t>Let’s discuss! </a:t>
                      </a:r>
                      <a:r>
                        <a:rPr lang="en-US" sz="1800">
                          <a:solidFill>
                            <a:schemeClr val="bg1"/>
                          </a:solidFill>
                        </a:rPr>
                        <a:t> </a:t>
                      </a:r>
                    </a:p>
                  </a:txBody>
                  <a:tcPr>
                    <a:solidFill>
                      <a:srgbClr val="233B5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2998780"/>
                  </a:ext>
                </a:extLst>
              </a:tr>
              <a:tr h="4079281">
                <a:tc>
                  <a:txBody>
                    <a:bodyPr/>
                    <a:lstStyle/>
                    <a:p>
                      <a:pPr algn="ctr"/>
                      <a:r>
                        <a:rPr lang="en-US" sz="1800" b="1" dirty="0"/>
                        <a:t>Reviewing data</a:t>
                      </a:r>
                    </a:p>
                    <a:p>
                      <a:endParaRPr lang="en-US" sz="1800" dirty="0"/>
                    </a:p>
                    <a:p>
                      <a:pPr marL="285750" indent="-285750">
                        <a:buFont typeface="Arial" panose="020B0604020202020204" pitchFamily="34" charset="0"/>
                        <a:buChar char="•"/>
                      </a:pPr>
                      <a:r>
                        <a:rPr lang="en-US" sz="1800" dirty="0"/>
                        <a:t>Review spring screening data, if available (e.g., academic, behavior) </a:t>
                      </a:r>
                    </a:p>
                    <a:p>
                      <a:pPr marL="285750" indent="-285750">
                        <a:buFont typeface="Arial" panose="020B0604020202020204" pitchFamily="34" charset="0"/>
                        <a:buChar char="•"/>
                      </a:pPr>
                      <a:r>
                        <a:rPr lang="en-US" sz="1800" dirty="0"/>
                        <a:t>Consider implications across all tiers</a:t>
                      </a:r>
                    </a:p>
                    <a:p>
                      <a:pPr marL="285750" indent="-285750">
                        <a:buFont typeface="Arial" panose="020B0604020202020204" pitchFamily="34" charset="0"/>
                        <a:buChar char="•"/>
                      </a:pPr>
                      <a:r>
                        <a:rPr lang="en-US" sz="1800" dirty="0"/>
                        <a:t>Use data informed decision-making skills to prioritize areas to be addressed</a:t>
                      </a:r>
                    </a:p>
                    <a:p>
                      <a:pPr marL="285750" indent="-285750">
                        <a:buFont typeface="Arial" panose="020B0604020202020204" pitchFamily="34" charset="0"/>
                        <a:buChar char="•"/>
                      </a:pPr>
                      <a:r>
                        <a:rPr lang="en-US" sz="1800" dirty="0"/>
                        <a:t>Consider what teacher-delivered, low </a:t>
                      </a:r>
                      <a:r>
                        <a:rPr lang="en-US" sz="1800"/>
                        <a:t>intensity strategies </a:t>
                      </a:r>
                      <a:r>
                        <a:rPr lang="en-US" sz="1800" dirty="0"/>
                        <a:t>could address our prioritized areas? </a:t>
                      </a:r>
                    </a:p>
                    <a:p>
                      <a:endParaRPr lang="en-US" sz="1800" dirty="0"/>
                    </a:p>
                  </a:txBody>
                  <a:tcPr>
                    <a:solidFill>
                      <a:srgbClr val="CEDCEA"/>
                    </a:solidFill>
                  </a:tcPr>
                </a:tc>
                <a:tc>
                  <a:txBody>
                    <a:bodyPr/>
                    <a:lstStyle/>
                    <a:p>
                      <a:pPr algn="ctr"/>
                      <a:r>
                        <a:rPr lang="en-US" sz="1800" b="1"/>
                        <a:t>Making a data-informed plan</a:t>
                      </a:r>
                    </a:p>
                    <a:p>
                      <a:endParaRPr lang="en-US" sz="1800"/>
                    </a:p>
                    <a:p>
                      <a:pPr marL="285750" indent="-285750">
                        <a:buFont typeface="Arial" panose="020B0604020202020204" pitchFamily="34" charset="0"/>
                        <a:buChar char="•"/>
                      </a:pPr>
                      <a:r>
                        <a:rPr lang="en-US" sz="1800"/>
                        <a:t>What is our plan to implement data-informed professional learning with our faculty &amp; staff?</a:t>
                      </a:r>
                    </a:p>
                  </a:txBody>
                  <a:tcPr>
                    <a:solidFill>
                      <a:srgbClr val="CEDCEA"/>
                    </a:solidFill>
                  </a:tcPr>
                </a:tc>
                <a:tc>
                  <a:txBody>
                    <a:bodyPr/>
                    <a:lstStyle/>
                    <a:p>
                      <a:pPr algn="ctr"/>
                      <a:r>
                        <a:rPr lang="en-US" sz="1800" b="1"/>
                        <a:t>Sharing data</a:t>
                      </a:r>
                    </a:p>
                    <a:p>
                      <a:endParaRPr lang="en-US" sz="18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will we communicate our plans with stakeholders (e.g. faculty &amp; staff, families and communities)?</a:t>
                      </a:r>
                    </a:p>
                    <a:p>
                      <a:endParaRPr lang="en-US" sz="1800"/>
                    </a:p>
                  </a:txBody>
                  <a:tcPr>
                    <a:solidFill>
                      <a:srgbClr val="CEDCEA"/>
                    </a:solidFill>
                  </a:tcPr>
                </a:tc>
                <a:extLst>
                  <a:ext uri="{0D108BD9-81ED-4DB2-BD59-A6C34878D82A}">
                    <a16:rowId xmlns:a16="http://schemas.microsoft.com/office/drawing/2014/main" val="1699105936"/>
                  </a:ext>
                </a:extLst>
              </a:tr>
              <a:tr h="38945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mn-lt"/>
                          <a:ea typeface="+mn-ea"/>
                          <a:cs typeface="+mn-cs"/>
                        </a:rPr>
                        <a:t>Write any action items in your Ci3T Leadership Team Meeting Agenda</a:t>
                      </a:r>
                    </a:p>
                  </a:txBody>
                  <a:tcPr>
                    <a:solidFill>
                      <a:srgbClr val="233B5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2297912"/>
                  </a:ext>
                </a:extLst>
              </a:tr>
            </a:tbl>
          </a:graphicData>
        </a:graphic>
      </p:graphicFrame>
      <p:grpSp>
        <p:nvGrpSpPr>
          <p:cNvPr id="3" name="Group 2">
            <a:extLst>
              <a:ext uri="{FF2B5EF4-FFF2-40B4-BE49-F238E27FC236}">
                <a16:creationId xmlns:a16="http://schemas.microsoft.com/office/drawing/2014/main" id="{822D6119-6B8D-0243-F2CB-9237A36F4797}"/>
              </a:ext>
            </a:extLst>
          </p:cNvPr>
          <p:cNvGrpSpPr/>
          <p:nvPr/>
        </p:nvGrpSpPr>
        <p:grpSpPr>
          <a:xfrm>
            <a:off x="209047" y="4873945"/>
            <a:ext cx="1829303" cy="1752536"/>
            <a:chOff x="8920938" y="686586"/>
            <a:chExt cx="2249156" cy="2134066"/>
          </a:xfrm>
        </p:grpSpPr>
        <p:pic>
          <p:nvPicPr>
            <p:cNvPr id="4" name="Picture 3">
              <a:extLst>
                <a:ext uri="{FF2B5EF4-FFF2-40B4-BE49-F238E27FC236}">
                  <a16:creationId xmlns:a16="http://schemas.microsoft.com/office/drawing/2014/main" id="{FF59E906-E9E5-FBD1-74EC-25BAFCDBD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11786">
              <a:off x="8920938" y="768297"/>
              <a:ext cx="2249156" cy="2052355"/>
            </a:xfrm>
            <a:prstGeom prst="rect">
              <a:avLst/>
            </a:prstGeom>
          </p:spPr>
        </p:pic>
        <p:pic>
          <p:nvPicPr>
            <p:cNvPr id="5" name="Picture 4">
              <a:extLst>
                <a:ext uri="{FF2B5EF4-FFF2-40B4-BE49-F238E27FC236}">
                  <a16:creationId xmlns:a16="http://schemas.microsoft.com/office/drawing/2014/main" id="{74FCEE9C-A124-98C2-B393-9EBE48EB17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5884" y="686586"/>
              <a:ext cx="763808" cy="718457"/>
            </a:xfrm>
            <a:prstGeom prst="rect">
              <a:avLst/>
            </a:prstGeom>
          </p:spPr>
        </p:pic>
        <p:sp>
          <p:nvSpPr>
            <p:cNvPr id="6" name="TextBox 5">
              <a:extLst>
                <a:ext uri="{FF2B5EF4-FFF2-40B4-BE49-F238E27FC236}">
                  <a16:creationId xmlns:a16="http://schemas.microsoft.com/office/drawing/2014/main" id="{E34B8665-1DF9-D1C4-2B2B-2100FF3363C1}"/>
                </a:ext>
              </a:extLst>
            </p:cNvPr>
            <p:cNvSpPr txBox="1"/>
            <p:nvPr/>
          </p:nvSpPr>
          <p:spPr>
            <a:xfrm rot="21142211">
              <a:off x="9166107" y="991628"/>
              <a:ext cx="1852171" cy="1461643"/>
            </a:xfrm>
            <a:prstGeom prst="rect">
              <a:avLst/>
            </a:prstGeom>
            <a:noFill/>
          </p:spPr>
          <p:txBody>
            <a:bodyPr wrap="square" rtlCol="0">
              <a:spAutoFit/>
            </a:bodyPr>
            <a:lstStyle/>
            <a:p>
              <a:r>
                <a:rPr lang="en-US"/>
                <a:t>Use </a:t>
              </a:r>
              <a:r>
                <a:rPr lang="en-US">
                  <a:solidFill>
                    <a:schemeClr val="accent5"/>
                  </a:solidFill>
                </a:rPr>
                <a:t>HO Ci3T PL Map </a:t>
              </a:r>
              <a:r>
                <a:rPr lang="en-US"/>
                <a:t>to help guide your thinking</a:t>
              </a:r>
              <a:endParaRPr lang="en-US">
                <a:solidFill>
                  <a:schemeClr val="accent1"/>
                </a:solidFill>
              </a:endParaRPr>
            </a:p>
          </p:txBody>
        </p:sp>
      </p:grpSp>
      <p:pic>
        <p:nvPicPr>
          <p:cNvPr id="8" name="Picture 47">
            <a:extLst>
              <a:ext uri="{FF2B5EF4-FFF2-40B4-BE49-F238E27FC236}">
                <a16:creationId xmlns:a16="http://schemas.microsoft.com/office/drawing/2014/main" id="{44E8D554-A8D1-6712-7F07-27765A6C272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9" name="Picture 51">
            <a:extLst>
              <a:ext uri="{FF2B5EF4-FFF2-40B4-BE49-F238E27FC236}">
                <a16:creationId xmlns:a16="http://schemas.microsoft.com/office/drawing/2014/main" id="{CEC04DA1-6907-6969-7E5B-8D171655BF5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0" name="Picture 50">
            <a:extLst>
              <a:ext uri="{FF2B5EF4-FFF2-40B4-BE49-F238E27FC236}">
                <a16:creationId xmlns:a16="http://schemas.microsoft.com/office/drawing/2014/main" id="{DF1080A5-5F43-835D-BE63-82AC98B7CB1C}"/>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1" name="Picture 49">
            <a:extLst>
              <a:ext uri="{FF2B5EF4-FFF2-40B4-BE49-F238E27FC236}">
                <a16:creationId xmlns:a16="http://schemas.microsoft.com/office/drawing/2014/main" id="{05B18345-68C3-1E5F-F0CA-D37B8B53BF08}"/>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2" name="Picture 48">
            <a:extLst>
              <a:ext uri="{FF2B5EF4-FFF2-40B4-BE49-F238E27FC236}">
                <a16:creationId xmlns:a16="http://schemas.microsoft.com/office/drawing/2014/main" id="{A2D80C37-8855-ADFA-B1EC-8B601E6E2D80}"/>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3" name="Picture 42">
            <a:extLst>
              <a:ext uri="{FF2B5EF4-FFF2-40B4-BE49-F238E27FC236}">
                <a16:creationId xmlns:a16="http://schemas.microsoft.com/office/drawing/2014/main" id="{C8DC05DF-29B0-3DCF-486C-E4E0A81BFF2F}"/>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4" name="Picture 46">
            <a:extLst>
              <a:ext uri="{FF2B5EF4-FFF2-40B4-BE49-F238E27FC236}">
                <a16:creationId xmlns:a16="http://schemas.microsoft.com/office/drawing/2014/main" id="{4208D64F-F4BB-34FA-1D23-44356851B5F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5" name="Picture 45">
            <a:extLst>
              <a:ext uri="{FF2B5EF4-FFF2-40B4-BE49-F238E27FC236}">
                <a16:creationId xmlns:a16="http://schemas.microsoft.com/office/drawing/2014/main" id="{F677E35D-15AD-B04A-C18D-CD0CDF838CF2}"/>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6" name="Picture 44">
            <a:extLst>
              <a:ext uri="{FF2B5EF4-FFF2-40B4-BE49-F238E27FC236}">
                <a16:creationId xmlns:a16="http://schemas.microsoft.com/office/drawing/2014/main" id="{9BA40FF1-ACC8-C801-CC66-AC67B6FF76A9}"/>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7" name="Picture 43">
            <a:extLst>
              <a:ext uri="{FF2B5EF4-FFF2-40B4-BE49-F238E27FC236}">
                <a16:creationId xmlns:a16="http://schemas.microsoft.com/office/drawing/2014/main" id="{DBB30B25-7DF6-26D1-F66E-D2AEBD697C1F}"/>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8" name="Picture 41">
            <a:extLst>
              <a:ext uri="{FF2B5EF4-FFF2-40B4-BE49-F238E27FC236}">
                <a16:creationId xmlns:a16="http://schemas.microsoft.com/office/drawing/2014/main" id="{ADC661CB-1A7E-E3BB-898D-39B52238324A}"/>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19" name="Picture 40">
            <a:extLst>
              <a:ext uri="{FF2B5EF4-FFF2-40B4-BE49-F238E27FC236}">
                <a16:creationId xmlns:a16="http://schemas.microsoft.com/office/drawing/2014/main" id="{A5C8C05D-EC73-3F4B-AB31-3CE13623ECA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20" name="Picture 39">
            <a:extLst>
              <a:ext uri="{FF2B5EF4-FFF2-40B4-BE49-F238E27FC236}">
                <a16:creationId xmlns:a16="http://schemas.microsoft.com/office/drawing/2014/main" id="{6A4A6F88-7875-B85C-738B-DC5604552B69}"/>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21" name="Picture 38">
            <a:extLst>
              <a:ext uri="{FF2B5EF4-FFF2-40B4-BE49-F238E27FC236}">
                <a16:creationId xmlns:a16="http://schemas.microsoft.com/office/drawing/2014/main" id="{B7225328-F753-5C94-15BB-16CC01CE6C49}"/>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22" name="Picture 33">
            <a:extLst>
              <a:ext uri="{FF2B5EF4-FFF2-40B4-BE49-F238E27FC236}">
                <a16:creationId xmlns:a16="http://schemas.microsoft.com/office/drawing/2014/main" id="{F4158CA8-4C03-3482-D33F-638572D1F9E4}"/>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23" name="Picture 36">
            <a:extLst>
              <a:ext uri="{FF2B5EF4-FFF2-40B4-BE49-F238E27FC236}">
                <a16:creationId xmlns:a16="http://schemas.microsoft.com/office/drawing/2014/main" id="{A0126BCE-CA80-A09A-B7A8-A1F0AC2ABF55}"/>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385362" y="5454938"/>
            <a:ext cx="3488105" cy="1236916"/>
          </a:xfrm>
          <a:prstGeom prst="rect">
            <a:avLst/>
          </a:prstGeom>
          <a:noFill/>
        </p:spPr>
      </p:pic>
      <p:pic>
        <p:nvPicPr>
          <p:cNvPr id="24" name="Picture 32">
            <a:extLst>
              <a:ext uri="{FF2B5EF4-FFF2-40B4-BE49-F238E27FC236}">
                <a16:creationId xmlns:a16="http://schemas.microsoft.com/office/drawing/2014/main" id="{9107BB35-0D29-8EC7-8BA7-E95B847486DF}"/>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4286211" y="5532057"/>
            <a:ext cx="3488104" cy="1236916"/>
          </a:xfrm>
          <a:prstGeom prst="rect">
            <a:avLst/>
          </a:prstGeom>
          <a:noFill/>
        </p:spPr>
      </p:pic>
    </p:spTree>
    <p:extLst>
      <p:ext uri="{BB962C8B-B14F-4D97-AF65-F5344CB8AC3E}">
        <p14:creationId xmlns:p14="http://schemas.microsoft.com/office/powerpoint/2010/main" val="38595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2"/>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8086-9B58-6422-43CB-2B64D4ABF43C}"/>
              </a:ext>
            </a:extLst>
          </p:cNvPr>
          <p:cNvSpPr>
            <a:spLocks noGrp="1"/>
          </p:cNvSpPr>
          <p:nvPr>
            <p:ph type="title"/>
          </p:nvPr>
        </p:nvSpPr>
        <p:spPr/>
        <p:txBody>
          <a:bodyPr/>
          <a:lstStyle/>
          <a:p>
            <a:r>
              <a:rPr lang="en-US"/>
              <a:t>Planning for the Year Ahead 2024-2025</a:t>
            </a:r>
          </a:p>
        </p:txBody>
      </p:sp>
      <p:sp>
        <p:nvSpPr>
          <p:cNvPr id="3" name="Text Placeholder 2">
            <a:extLst>
              <a:ext uri="{FF2B5EF4-FFF2-40B4-BE49-F238E27FC236}">
                <a16:creationId xmlns:a16="http://schemas.microsoft.com/office/drawing/2014/main" id="{D8D8D176-2E08-C48C-6BD3-A8C2719FA493}"/>
              </a:ext>
            </a:extLst>
          </p:cNvPr>
          <p:cNvSpPr>
            <a:spLocks noGrp="1"/>
          </p:cNvSpPr>
          <p:nvPr>
            <p:ph type="body" idx="1"/>
          </p:nvPr>
        </p:nvSpPr>
        <p:spPr/>
        <p:txBody>
          <a:bodyPr/>
          <a:lstStyle/>
          <a:p>
            <a:r>
              <a:rPr lang="en-US"/>
              <a:t>Ci3T District Masters</a:t>
            </a:r>
            <a:br>
              <a:rPr lang="en-US"/>
            </a:br>
            <a:r>
              <a:rPr lang="en-US"/>
              <a:t>A Careful Look at Your Ci3T Implementation Manual</a:t>
            </a:r>
            <a:br>
              <a:rPr lang="en-US"/>
            </a:br>
            <a:r>
              <a:rPr lang="en-US"/>
              <a:t>Using Data to Revise Your Ci3T Plan</a:t>
            </a:r>
          </a:p>
          <a:p>
            <a:endParaRPr lang="en-US"/>
          </a:p>
        </p:txBody>
      </p:sp>
    </p:spTree>
    <p:extLst>
      <p:ext uri="{BB962C8B-B14F-4D97-AF65-F5344CB8AC3E}">
        <p14:creationId xmlns:p14="http://schemas.microsoft.com/office/powerpoint/2010/main" val="23173348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9B9FBD-1EB8-4333-ABFB-598ADF718F78}"/>
              </a:ext>
            </a:extLst>
          </p:cNvPr>
          <p:cNvPicPr>
            <a:picLocks noChangeAspect="1"/>
          </p:cNvPicPr>
          <p:nvPr/>
        </p:nvPicPr>
        <p:blipFill rotWithShape="1">
          <a:blip r:embed="rId2"/>
          <a:srcRect t="24549"/>
          <a:stretch/>
        </p:blipFill>
        <p:spPr>
          <a:xfrm>
            <a:off x="851482" y="1938437"/>
            <a:ext cx="4217558" cy="4431435"/>
          </a:xfrm>
          <a:prstGeom prst="rect">
            <a:avLst/>
          </a:prstGeom>
        </p:spPr>
      </p:pic>
      <p:sp>
        <p:nvSpPr>
          <p:cNvPr id="2" name="Title 1">
            <a:extLst>
              <a:ext uri="{FF2B5EF4-FFF2-40B4-BE49-F238E27FC236}">
                <a16:creationId xmlns:a16="http://schemas.microsoft.com/office/drawing/2014/main" id="{2DCBB6C1-FB14-4F90-B255-3B3911AAE780}"/>
              </a:ext>
            </a:extLst>
          </p:cNvPr>
          <p:cNvSpPr>
            <a:spLocks noGrp="1"/>
          </p:cNvSpPr>
          <p:nvPr>
            <p:ph type="title"/>
          </p:nvPr>
        </p:nvSpPr>
        <p:spPr/>
        <p:txBody>
          <a:bodyPr/>
          <a:lstStyle/>
          <a:p>
            <a:r>
              <a:rPr lang="en-US" dirty="0"/>
              <a:t>Ci3T Implementation Manual Review</a:t>
            </a:r>
          </a:p>
        </p:txBody>
      </p:sp>
      <p:sp>
        <p:nvSpPr>
          <p:cNvPr id="6" name="TextBox 5">
            <a:extLst>
              <a:ext uri="{FF2B5EF4-FFF2-40B4-BE49-F238E27FC236}">
                <a16:creationId xmlns:a16="http://schemas.microsoft.com/office/drawing/2014/main" id="{246ECC83-3D2C-47AF-8B32-75DB806744BD}"/>
              </a:ext>
            </a:extLst>
          </p:cNvPr>
          <p:cNvSpPr txBox="1"/>
          <p:nvPr/>
        </p:nvSpPr>
        <p:spPr>
          <a:xfrm>
            <a:off x="2373549" y="6447514"/>
            <a:ext cx="1614792" cy="369332"/>
          </a:xfrm>
          <a:prstGeom prst="rect">
            <a:avLst/>
          </a:prstGeom>
          <a:noFill/>
        </p:spPr>
        <p:txBody>
          <a:bodyPr wrap="square" rtlCol="0" anchor="ctr">
            <a:spAutoFit/>
          </a:bodyPr>
          <a:lstStyle/>
          <a:p>
            <a:pPr algn="ctr"/>
            <a:r>
              <a:rPr lang="en-US">
                <a:hlinkClick r:id="rId3"/>
              </a:rPr>
              <a:t>ci3t.org/imp</a:t>
            </a:r>
            <a:endParaRPr lang="en-US"/>
          </a:p>
        </p:txBody>
      </p:sp>
      <p:sp>
        <p:nvSpPr>
          <p:cNvPr id="11" name="Arrow: Right 10">
            <a:extLst>
              <a:ext uri="{FF2B5EF4-FFF2-40B4-BE49-F238E27FC236}">
                <a16:creationId xmlns:a16="http://schemas.microsoft.com/office/drawing/2014/main" id="{60DD564F-55AA-4D8F-B0FD-95402464FF48}"/>
              </a:ext>
            </a:extLst>
          </p:cNvPr>
          <p:cNvSpPr/>
          <p:nvPr/>
        </p:nvSpPr>
        <p:spPr>
          <a:xfrm>
            <a:off x="1310802" y="5834525"/>
            <a:ext cx="1062747" cy="36933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Brace 13">
            <a:extLst>
              <a:ext uri="{FF2B5EF4-FFF2-40B4-BE49-F238E27FC236}">
                <a16:creationId xmlns:a16="http://schemas.microsoft.com/office/drawing/2014/main" id="{4191A435-5838-49F6-8F9A-F56BE9B48121}"/>
              </a:ext>
            </a:extLst>
          </p:cNvPr>
          <p:cNvSpPr/>
          <p:nvPr/>
        </p:nvSpPr>
        <p:spPr>
          <a:xfrm>
            <a:off x="4397829" y="3016252"/>
            <a:ext cx="659760" cy="3651248"/>
          </a:xfrm>
          <a:prstGeom prst="leftBrace">
            <a:avLst>
              <a:gd name="adj1" fmla="val 8333"/>
              <a:gd name="adj2" fmla="val 90910"/>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15">
            <a:extLst>
              <a:ext uri="{FF2B5EF4-FFF2-40B4-BE49-F238E27FC236}">
                <a16:creationId xmlns:a16="http://schemas.microsoft.com/office/drawing/2014/main" id="{0EF12CD7-BD2D-46B6-97E5-775D74EB5585}"/>
              </a:ext>
            </a:extLst>
          </p:cNvPr>
          <p:cNvGrpSpPr/>
          <p:nvPr/>
        </p:nvGrpSpPr>
        <p:grpSpPr>
          <a:xfrm>
            <a:off x="4933281" y="2862536"/>
            <a:ext cx="6918780" cy="3829758"/>
            <a:chOff x="4933281" y="2862536"/>
            <a:chExt cx="6918780" cy="3829758"/>
          </a:xfrm>
        </p:grpSpPr>
        <p:grpSp>
          <p:nvGrpSpPr>
            <p:cNvPr id="10" name="Group 9">
              <a:extLst>
                <a:ext uri="{FF2B5EF4-FFF2-40B4-BE49-F238E27FC236}">
                  <a16:creationId xmlns:a16="http://schemas.microsoft.com/office/drawing/2014/main" id="{2F96A62A-8A20-46C0-9525-8CB3B435323D}"/>
                </a:ext>
              </a:extLst>
            </p:cNvPr>
            <p:cNvGrpSpPr/>
            <p:nvPr/>
          </p:nvGrpSpPr>
          <p:grpSpPr>
            <a:xfrm>
              <a:off x="4933281" y="2862536"/>
              <a:ext cx="6918780" cy="3829758"/>
              <a:chOff x="5057589" y="2862536"/>
              <a:chExt cx="6918780" cy="3829758"/>
            </a:xfrm>
          </p:grpSpPr>
          <p:sp>
            <p:nvSpPr>
              <p:cNvPr id="9" name="Rectangle 8">
                <a:extLst>
                  <a:ext uri="{FF2B5EF4-FFF2-40B4-BE49-F238E27FC236}">
                    <a16:creationId xmlns:a16="http://schemas.microsoft.com/office/drawing/2014/main" id="{3DA9CEDC-0615-4DEE-B14B-50BEAE7C66FF}"/>
                  </a:ext>
                </a:extLst>
              </p:cNvPr>
              <p:cNvSpPr/>
              <p:nvPr/>
            </p:nvSpPr>
            <p:spPr>
              <a:xfrm>
                <a:off x="5247831" y="5525310"/>
                <a:ext cx="5909795" cy="33074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4AFB8C-3473-4E67-B9B4-6981BF2EBB5B}"/>
                  </a:ext>
                </a:extLst>
              </p:cNvPr>
              <p:cNvPicPr>
                <a:picLocks noChangeAspect="1"/>
              </p:cNvPicPr>
              <p:nvPr/>
            </p:nvPicPr>
            <p:blipFill>
              <a:blip r:embed="rId4"/>
              <a:stretch>
                <a:fillRect/>
              </a:stretch>
            </p:blipFill>
            <p:spPr>
              <a:xfrm>
                <a:off x="5057589" y="2862536"/>
                <a:ext cx="6918780" cy="3829758"/>
              </a:xfrm>
              <a:prstGeom prst="rect">
                <a:avLst/>
              </a:prstGeom>
              <a:ln>
                <a:solidFill>
                  <a:schemeClr val="tx1"/>
                </a:solidFill>
              </a:ln>
              <a:effectLst>
                <a:outerShdw blurRad="292100" dist="139700" dir="2700000" algn="tl" rotWithShape="0">
                  <a:srgbClr val="333333">
                    <a:alpha val="65000"/>
                  </a:srgbClr>
                </a:outerShdw>
              </a:effectLst>
            </p:spPr>
          </p:pic>
        </p:grpSp>
        <p:sp>
          <p:nvSpPr>
            <p:cNvPr id="15" name="Rectangle 14">
              <a:extLst>
                <a:ext uri="{FF2B5EF4-FFF2-40B4-BE49-F238E27FC236}">
                  <a16:creationId xmlns:a16="http://schemas.microsoft.com/office/drawing/2014/main" id="{F1EB50E6-E840-4981-BC2E-1E3E50D4B13A}"/>
                </a:ext>
              </a:extLst>
            </p:cNvPr>
            <p:cNvSpPr/>
            <p:nvPr/>
          </p:nvSpPr>
          <p:spPr>
            <a:xfrm>
              <a:off x="5123523" y="5525310"/>
              <a:ext cx="5909795" cy="33074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Content Placeholder 6" descr="Text&#10;&#10;Description automatically generated">
            <a:extLst>
              <a:ext uri="{FF2B5EF4-FFF2-40B4-BE49-F238E27FC236}">
                <a16:creationId xmlns:a16="http://schemas.microsoft.com/office/drawing/2014/main" id="{F37A77EB-735C-45E2-8306-6D33119E5EF8}"/>
              </a:ext>
            </a:extLst>
          </p:cNvPr>
          <p:cNvPicPr>
            <a:picLocks noGrp="1" noChangeAspect="1"/>
          </p:cNvPicPr>
          <p:nvPr>
            <p:ph idx="1"/>
          </p:nvPr>
        </p:nvPicPr>
        <p:blipFill>
          <a:blip r:embed="rId5"/>
          <a:stretch>
            <a:fillRect/>
          </a:stretch>
        </p:blipFill>
        <p:spPr>
          <a:xfrm>
            <a:off x="8282465" y="1663735"/>
            <a:ext cx="3480823" cy="2689727"/>
          </a:xfrm>
          <a:ln>
            <a:solidFill>
              <a:schemeClr val="tx1"/>
            </a:solidFill>
          </a:ln>
        </p:spPr>
      </p:pic>
      <p:pic>
        <p:nvPicPr>
          <p:cNvPr id="5" name="Picture 4">
            <a:extLst>
              <a:ext uri="{FF2B5EF4-FFF2-40B4-BE49-F238E27FC236}">
                <a16:creationId xmlns:a16="http://schemas.microsoft.com/office/drawing/2014/main" id="{6CF7EC8A-91F0-42DD-85C3-B9FCDDBB1D2E}"/>
              </a:ext>
            </a:extLst>
          </p:cNvPr>
          <p:cNvPicPr>
            <a:picLocks noChangeAspect="1"/>
          </p:cNvPicPr>
          <p:nvPr/>
        </p:nvPicPr>
        <p:blipFill rotWithShape="1">
          <a:blip r:embed="rId6"/>
          <a:srcRect b="80574"/>
          <a:stretch/>
        </p:blipFill>
        <p:spPr>
          <a:xfrm>
            <a:off x="838200" y="1690689"/>
            <a:ext cx="5788511" cy="1024264"/>
          </a:xfrm>
          <a:prstGeom prst="rect">
            <a:avLst/>
          </a:prstGeom>
          <a:ln>
            <a:solidFill>
              <a:schemeClr val="tx1"/>
            </a:solidFill>
          </a:ln>
        </p:spPr>
      </p:pic>
      <p:sp>
        <p:nvSpPr>
          <p:cNvPr id="13" name="Right Arrow 25">
            <a:extLst>
              <a:ext uri="{FF2B5EF4-FFF2-40B4-BE49-F238E27FC236}">
                <a16:creationId xmlns:a16="http://schemas.microsoft.com/office/drawing/2014/main" id="{337A8761-4DDE-FC60-CE73-1A69A920B272}"/>
              </a:ext>
            </a:extLst>
          </p:cNvPr>
          <p:cNvSpPr/>
          <p:nvPr/>
        </p:nvSpPr>
        <p:spPr>
          <a:xfrm>
            <a:off x="245833" y="1860795"/>
            <a:ext cx="725998" cy="389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D13A51B-FC3C-6AF1-69BA-24F6E7677D71}"/>
              </a:ext>
            </a:extLst>
          </p:cNvPr>
          <p:cNvGrpSpPr/>
          <p:nvPr/>
        </p:nvGrpSpPr>
        <p:grpSpPr>
          <a:xfrm>
            <a:off x="333601" y="1529675"/>
            <a:ext cx="5066737" cy="3829620"/>
            <a:chOff x="333601" y="1529675"/>
            <a:chExt cx="5066737" cy="3829620"/>
          </a:xfrm>
        </p:grpSpPr>
        <p:sp>
          <p:nvSpPr>
            <p:cNvPr id="4" name="Rounded Rectangle 3">
              <a:extLst>
                <a:ext uri="{FF2B5EF4-FFF2-40B4-BE49-F238E27FC236}">
                  <a16:creationId xmlns:a16="http://schemas.microsoft.com/office/drawing/2014/main" id="{05F3A2B1-4496-F445-39DD-C64F16A5CCF2}"/>
                </a:ext>
              </a:extLst>
            </p:cNvPr>
            <p:cNvSpPr/>
            <p:nvPr/>
          </p:nvSpPr>
          <p:spPr>
            <a:xfrm>
              <a:off x="333601" y="1529675"/>
              <a:ext cx="5066737" cy="382962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dirty="0"/>
                <a:t>Also available as a </a:t>
              </a:r>
            </a:p>
            <a:p>
              <a:r>
                <a:rPr lang="en-US" dirty="0"/>
                <a:t>handout </a:t>
              </a:r>
            </a:p>
            <a:p>
              <a:r>
                <a:rPr lang="en-US" dirty="0">
                  <a:solidFill>
                    <a:schemeClr val="bg1"/>
                  </a:solidFill>
                  <a:hlinkClick r:id="rId7">
                    <a:extLst>
                      <a:ext uri="{A12FA001-AC4F-418D-AE19-62706E023703}">
                        <ahyp:hlinkClr xmlns:ahyp="http://schemas.microsoft.com/office/drawing/2018/hyperlinkcolor" val="tx"/>
                      </a:ext>
                    </a:extLst>
                  </a:hlinkClick>
                </a:rPr>
                <a:t>ci3t.org/enhance</a:t>
              </a:r>
              <a:r>
                <a:rPr lang="en-US" dirty="0">
                  <a:solidFill>
                    <a:schemeClr val="bg1"/>
                  </a:solidFill>
                </a:rPr>
                <a:t> </a:t>
              </a:r>
            </a:p>
          </p:txBody>
        </p:sp>
        <p:pic>
          <p:nvPicPr>
            <p:cNvPr id="17" name="Picture 16">
              <a:extLst>
                <a:ext uri="{FF2B5EF4-FFF2-40B4-BE49-F238E27FC236}">
                  <a16:creationId xmlns:a16="http://schemas.microsoft.com/office/drawing/2014/main" id="{50C490A3-7704-659F-C01A-66DFC34E1B95}"/>
                </a:ext>
              </a:extLst>
            </p:cNvPr>
            <p:cNvPicPr>
              <a:picLocks noChangeAspect="1"/>
            </p:cNvPicPr>
            <p:nvPr/>
          </p:nvPicPr>
          <p:blipFill rotWithShape="1">
            <a:blip r:embed="rId8"/>
            <a:srcRect l="1742" t="51019" r="3521" b="1784"/>
            <a:stretch/>
          </p:blipFill>
          <p:spPr>
            <a:xfrm>
              <a:off x="2744882" y="2023248"/>
              <a:ext cx="2361699" cy="2811504"/>
            </a:xfrm>
            <a:prstGeom prst="rect">
              <a:avLst/>
            </a:prstGeom>
          </p:spPr>
        </p:pic>
        <p:sp>
          <p:nvSpPr>
            <p:cNvPr id="18" name="Rectangle 17">
              <a:extLst>
                <a:ext uri="{FF2B5EF4-FFF2-40B4-BE49-F238E27FC236}">
                  <a16:creationId xmlns:a16="http://schemas.microsoft.com/office/drawing/2014/main" id="{1FBB16F9-9776-4914-D61B-35151A0CA037}"/>
                </a:ext>
              </a:extLst>
            </p:cNvPr>
            <p:cNvSpPr/>
            <p:nvPr/>
          </p:nvSpPr>
          <p:spPr>
            <a:xfrm>
              <a:off x="2678939" y="4353461"/>
              <a:ext cx="1923043" cy="182680"/>
            </a:xfrm>
            <a:prstGeom prst="rect">
              <a:avLst/>
            </a:prstGeom>
            <a:noFill/>
            <a:ln w="28575">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027949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Text&#10;&#10;Description automatically generated">
            <a:extLst>
              <a:ext uri="{FF2B5EF4-FFF2-40B4-BE49-F238E27FC236}">
                <a16:creationId xmlns:a16="http://schemas.microsoft.com/office/drawing/2014/main" id="{F37A77EB-735C-45E2-8306-6D33119E5EF8}"/>
              </a:ext>
            </a:extLst>
          </p:cNvPr>
          <p:cNvPicPr>
            <a:picLocks noGrp="1" noChangeAspect="1"/>
          </p:cNvPicPr>
          <p:nvPr>
            <p:ph idx="1"/>
          </p:nvPr>
        </p:nvPicPr>
        <p:blipFill>
          <a:blip r:embed="rId2"/>
          <a:stretch>
            <a:fillRect/>
          </a:stretch>
        </p:blipFill>
        <p:spPr>
          <a:xfrm>
            <a:off x="1833427" y="135193"/>
            <a:ext cx="8525145" cy="6587613"/>
          </a:xfrm>
          <a:ln>
            <a:solidFill>
              <a:schemeClr val="tx1"/>
            </a:solidFill>
          </a:ln>
        </p:spPr>
      </p:pic>
      <p:pic>
        <p:nvPicPr>
          <p:cNvPr id="7" name="Picture 6">
            <a:extLst>
              <a:ext uri="{FF2B5EF4-FFF2-40B4-BE49-F238E27FC236}">
                <a16:creationId xmlns:a16="http://schemas.microsoft.com/office/drawing/2014/main" id="{573C7FAD-4FF0-4B72-B183-F95C0E0808FB}"/>
              </a:ext>
            </a:extLst>
          </p:cNvPr>
          <p:cNvPicPr>
            <a:picLocks noChangeAspect="1"/>
          </p:cNvPicPr>
          <p:nvPr/>
        </p:nvPicPr>
        <p:blipFill>
          <a:blip r:embed="rId3"/>
          <a:stretch>
            <a:fillRect/>
          </a:stretch>
        </p:blipFill>
        <p:spPr>
          <a:xfrm>
            <a:off x="2762713" y="2112273"/>
            <a:ext cx="1402202" cy="615749"/>
          </a:xfrm>
          <a:prstGeom prst="rect">
            <a:avLst/>
          </a:prstGeom>
        </p:spPr>
      </p:pic>
      <p:pic>
        <p:nvPicPr>
          <p:cNvPr id="13" name="Picture 12">
            <a:extLst>
              <a:ext uri="{FF2B5EF4-FFF2-40B4-BE49-F238E27FC236}">
                <a16:creationId xmlns:a16="http://schemas.microsoft.com/office/drawing/2014/main" id="{5B0CB569-0C68-9B2C-BE44-BA3063A6BEEB}"/>
              </a:ext>
            </a:extLst>
          </p:cNvPr>
          <p:cNvPicPr>
            <a:picLocks noChangeAspect="1"/>
          </p:cNvPicPr>
          <p:nvPr/>
        </p:nvPicPr>
        <p:blipFill>
          <a:blip r:embed="rId4"/>
          <a:stretch>
            <a:fillRect/>
          </a:stretch>
        </p:blipFill>
        <p:spPr>
          <a:xfrm>
            <a:off x="5046161" y="2115322"/>
            <a:ext cx="1963082" cy="615749"/>
          </a:xfrm>
          <a:prstGeom prst="rect">
            <a:avLst/>
          </a:prstGeom>
        </p:spPr>
      </p:pic>
      <p:pic>
        <p:nvPicPr>
          <p:cNvPr id="17" name="Picture 16">
            <a:extLst>
              <a:ext uri="{FF2B5EF4-FFF2-40B4-BE49-F238E27FC236}">
                <a16:creationId xmlns:a16="http://schemas.microsoft.com/office/drawing/2014/main" id="{BC6728D7-B3D8-486F-1E8D-D8FB98256518}"/>
              </a:ext>
            </a:extLst>
          </p:cNvPr>
          <p:cNvPicPr>
            <a:picLocks noChangeAspect="1"/>
          </p:cNvPicPr>
          <p:nvPr/>
        </p:nvPicPr>
        <p:blipFill>
          <a:blip r:embed="rId5"/>
          <a:stretch>
            <a:fillRect/>
          </a:stretch>
        </p:blipFill>
        <p:spPr>
          <a:xfrm>
            <a:off x="7890490" y="2118369"/>
            <a:ext cx="1725318" cy="609653"/>
          </a:xfrm>
          <a:prstGeom prst="rect">
            <a:avLst/>
          </a:prstGeom>
        </p:spPr>
      </p:pic>
    </p:spTree>
    <p:extLst>
      <p:ext uri="{BB962C8B-B14F-4D97-AF65-F5344CB8AC3E}">
        <p14:creationId xmlns:p14="http://schemas.microsoft.com/office/powerpoint/2010/main" val="312989815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measuring stick&#10;&#10;Description automatically generated">
            <a:extLst>
              <a:ext uri="{FF2B5EF4-FFF2-40B4-BE49-F238E27FC236}">
                <a16:creationId xmlns:a16="http://schemas.microsoft.com/office/drawing/2014/main" id="{BE1330B7-AB9F-C728-BB05-C846E6A54384}"/>
              </a:ext>
            </a:extLst>
          </p:cNvPr>
          <p:cNvPicPr>
            <a:picLocks noChangeAspect="1"/>
          </p:cNvPicPr>
          <p:nvPr/>
        </p:nvPicPr>
        <p:blipFill>
          <a:blip r:embed="rId2"/>
          <a:stretch>
            <a:fillRect/>
          </a:stretch>
        </p:blipFill>
        <p:spPr>
          <a:xfrm>
            <a:off x="719264" y="1577526"/>
            <a:ext cx="2464559" cy="3189149"/>
          </a:xfrm>
          <a:prstGeom prst="rect">
            <a:avLst/>
          </a:prstGeom>
          <a:ln>
            <a:solidFill>
              <a:schemeClr val="tx1"/>
            </a:solidFill>
          </a:ln>
        </p:spPr>
      </p:pic>
      <p:sp>
        <p:nvSpPr>
          <p:cNvPr id="2" name="Title 1">
            <a:extLst>
              <a:ext uri="{FF2B5EF4-FFF2-40B4-BE49-F238E27FC236}">
                <a16:creationId xmlns:a16="http://schemas.microsoft.com/office/drawing/2014/main" id="{712D325A-7E42-4F89-9D68-C162E5697E89}"/>
              </a:ext>
            </a:extLst>
          </p:cNvPr>
          <p:cNvSpPr>
            <a:spLocks noGrp="1"/>
          </p:cNvSpPr>
          <p:nvPr>
            <p:ph type="title"/>
          </p:nvPr>
        </p:nvSpPr>
        <p:spPr/>
        <p:txBody>
          <a:bodyPr/>
          <a:lstStyle/>
          <a:p>
            <a:r>
              <a:rPr lang="en-US"/>
              <a:t>Using Data to Revise Your Ci3T Plan</a:t>
            </a:r>
          </a:p>
        </p:txBody>
      </p:sp>
      <p:pic>
        <p:nvPicPr>
          <p:cNvPr id="4" name="Content Placeholder 3">
            <a:extLst>
              <a:ext uri="{FF2B5EF4-FFF2-40B4-BE49-F238E27FC236}">
                <a16:creationId xmlns:a16="http://schemas.microsoft.com/office/drawing/2014/main" id="{453FA42F-2254-4F96-B7E1-174D1D444315}"/>
              </a:ext>
            </a:extLst>
          </p:cNvPr>
          <p:cNvPicPr>
            <a:picLocks noGrp="1" noChangeAspect="1"/>
          </p:cNvPicPr>
          <p:nvPr>
            <p:ph idx="1"/>
          </p:nvPr>
        </p:nvPicPr>
        <p:blipFill>
          <a:blip r:embed="rId3"/>
          <a:stretch>
            <a:fillRect/>
          </a:stretch>
        </p:blipFill>
        <p:spPr>
          <a:xfrm>
            <a:off x="3195106" y="2378041"/>
            <a:ext cx="3527349" cy="435133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E49F568-0EFD-4B81-B1B3-6E4D45BB86B4}"/>
              </a:ext>
            </a:extLst>
          </p:cNvPr>
          <p:cNvPicPr>
            <a:picLocks noChangeAspect="1"/>
          </p:cNvPicPr>
          <p:nvPr/>
        </p:nvPicPr>
        <p:blipFill>
          <a:blip r:embed="rId4"/>
          <a:stretch>
            <a:fillRect/>
          </a:stretch>
        </p:blipFill>
        <p:spPr>
          <a:xfrm>
            <a:off x="6937037" y="1414777"/>
            <a:ext cx="3520460" cy="1093572"/>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2CD2E55A-6762-4581-A71C-7203EA583ACC}"/>
              </a:ext>
            </a:extLst>
          </p:cNvPr>
          <p:cNvPicPr>
            <a:picLocks noChangeAspect="1"/>
          </p:cNvPicPr>
          <p:nvPr/>
        </p:nvPicPr>
        <p:blipFill>
          <a:blip r:embed="rId5"/>
          <a:stretch>
            <a:fillRect/>
          </a:stretch>
        </p:blipFill>
        <p:spPr>
          <a:xfrm>
            <a:off x="6937037" y="2603955"/>
            <a:ext cx="3520460" cy="1086879"/>
          </a:xfrm>
          <a:prstGeom prst="rect">
            <a:avLst/>
          </a:prstGeom>
          <a:ln>
            <a:solidFill>
              <a:schemeClr val="tx1">
                <a:lumMod val="50000"/>
                <a:lumOff val="50000"/>
              </a:schemeClr>
            </a:solidFill>
          </a:ln>
        </p:spPr>
      </p:pic>
      <p:pic>
        <p:nvPicPr>
          <p:cNvPr id="14" name="Picture 13">
            <a:extLst>
              <a:ext uri="{FF2B5EF4-FFF2-40B4-BE49-F238E27FC236}">
                <a16:creationId xmlns:a16="http://schemas.microsoft.com/office/drawing/2014/main" id="{77C674D5-FB1B-4525-9EAD-7850433085DD}"/>
              </a:ext>
            </a:extLst>
          </p:cNvPr>
          <p:cNvPicPr>
            <a:picLocks noChangeAspect="1"/>
          </p:cNvPicPr>
          <p:nvPr/>
        </p:nvPicPr>
        <p:blipFill>
          <a:blip r:embed="rId6"/>
          <a:stretch>
            <a:fillRect/>
          </a:stretch>
        </p:blipFill>
        <p:spPr>
          <a:xfrm>
            <a:off x="7064356" y="4090247"/>
            <a:ext cx="3592662" cy="2402628"/>
          </a:xfrm>
          <a:prstGeom prst="rect">
            <a:avLst/>
          </a:prstGeom>
          <a:ln>
            <a:noFill/>
          </a:ln>
          <a:effectLst>
            <a:outerShdw blurRad="292100" dist="139700" dir="2700000" algn="tl" rotWithShape="0">
              <a:srgbClr val="333333">
                <a:alpha val="65000"/>
              </a:srgbClr>
            </a:outerShdw>
          </a:effectLst>
        </p:spPr>
      </p:pic>
      <p:sp>
        <p:nvSpPr>
          <p:cNvPr id="8" name="Right Arrow 12">
            <a:extLst>
              <a:ext uri="{FF2B5EF4-FFF2-40B4-BE49-F238E27FC236}">
                <a16:creationId xmlns:a16="http://schemas.microsoft.com/office/drawing/2014/main" id="{B83CD157-0876-4C42-9147-E96ECCE205C9}"/>
              </a:ext>
            </a:extLst>
          </p:cNvPr>
          <p:cNvSpPr/>
          <p:nvPr/>
        </p:nvSpPr>
        <p:spPr>
          <a:xfrm rot="653427">
            <a:off x="4452005" y="1505528"/>
            <a:ext cx="2412678" cy="1025751"/>
          </a:xfrm>
          <a:prstGeom prst="rightArrow">
            <a:avLst/>
          </a:prstGeom>
          <a:solidFill>
            <a:schemeClr val="accent5"/>
          </a:solidFill>
          <a:ln w="3175" cap="flat">
            <a:solidFill>
              <a:schemeClr val="tx1"/>
            </a:solidFill>
            <a:prstDash val="solid"/>
            <a:miter lim="800000"/>
            <a:extLst>
              <a:ext uri="{C807C97D-BFC1-408E-A445-0C87EB9F89A2}">
                <ask:lineSketchStyleProps xmlns:ask="http://schemas.microsoft.com/office/drawing/2018/sketchyshapes" sd="1219033472">
                  <a:custGeom>
                    <a:avLst/>
                    <a:gdLst>
                      <a:gd name="connsiteX0" fmla="*/ 0 w 2412678"/>
                      <a:gd name="connsiteY0" fmla="*/ 256438 h 1025751"/>
                      <a:gd name="connsiteX1" fmla="*/ 633268 w 2412678"/>
                      <a:gd name="connsiteY1" fmla="*/ 256438 h 1025751"/>
                      <a:gd name="connsiteX2" fmla="*/ 1285533 w 2412678"/>
                      <a:gd name="connsiteY2" fmla="*/ 256438 h 1025751"/>
                      <a:gd name="connsiteX3" fmla="*/ 1899803 w 2412678"/>
                      <a:gd name="connsiteY3" fmla="*/ 256438 h 1025751"/>
                      <a:gd name="connsiteX4" fmla="*/ 1899803 w 2412678"/>
                      <a:gd name="connsiteY4" fmla="*/ 0 h 1025751"/>
                      <a:gd name="connsiteX5" fmla="*/ 2156241 w 2412678"/>
                      <a:gd name="connsiteY5" fmla="*/ 256438 h 1025751"/>
                      <a:gd name="connsiteX6" fmla="*/ 2412678 w 2412678"/>
                      <a:gd name="connsiteY6" fmla="*/ 512876 h 1025751"/>
                      <a:gd name="connsiteX7" fmla="*/ 2161369 w 2412678"/>
                      <a:gd name="connsiteY7" fmla="*/ 764185 h 1025751"/>
                      <a:gd name="connsiteX8" fmla="*/ 1899803 w 2412678"/>
                      <a:gd name="connsiteY8" fmla="*/ 1025751 h 1025751"/>
                      <a:gd name="connsiteX9" fmla="*/ 1899803 w 2412678"/>
                      <a:gd name="connsiteY9" fmla="*/ 769313 h 1025751"/>
                      <a:gd name="connsiteX10" fmla="*/ 1247537 w 2412678"/>
                      <a:gd name="connsiteY10" fmla="*/ 769313 h 1025751"/>
                      <a:gd name="connsiteX11" fmla="*/ 633268 w 2412678"/>
                      <a:gd name="connsiteY11" fmla="*/ 769313 h 1025751"/>
                      <a:gd name="connsiteX12" fmla="*/ 0 w 2412678"/>
                      <a:gd name="connsiteY12" fmla="*/ 769313 h 1025751"/>
                      <a:gd name="connsiteX13" fmla="*/ 0 w 2412678"/>
                      <a:gd name="connsiteY13" fmla="*/ 256438 h 102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2678" h="1025751" fill="none" extrusionOk="0">
                        <a:moveTo>
                          <a:pt x="0" y="256438"/>
                        </a:moveTo>
                        <a:cubicBezTo>
                          <a:pt x="313080" y="239928"/>
                          <a:pt x="328083" y="235676"/>
                          <a:pt x="633268" y="256438"/>
                        </a:cubicBezTo>
                        <a:cubicBezTo>
                          <a:pt x="938453" y="277200"/>
                          <a:pt x="973461" y="260487"/>
                          <a:pt x="1285533" y="256438"/>
                        </a:cubicBezTo>
                        <a:cubicBezTo>
                          <a:pt x="1597605" y="252389"/>
                          <a:pt x="1751587" y="252816"/>
                          <a:pt x="1899803" y="256438"/>
                        </a:cubicBezTo>
                        <a:cubicBezTo>
                          <a:pt x="1904793" y="168413"/>
                          <a:pt x="1892708" y="118995"/>
                          <a:pt x="1899803" y="0"/>
                        </a:cubicBezTo>
                        <a:cubicBezTo>
                          <a:pt x="1968492" y="76698"/>
                          <a:pt x="2074031" y="170237"/>
                          <a:pt x="2156241" y="256438"/>
                        </a:cubicBezTo>
                        <a:cubicBezTo>
                          <a:pt x="2238451" y="342639"/>
                          <a:pt x="2358620" y="442546"/>
                          <a:pt x="2412678" y="512876"/>
                        </a:cubicBezTo>
                        <a:cubicBezTo>
                          <a:pt x="2330545" y="575144"/>
                          <a:pt x="2280154" y="651286"/>
                          <a:pt x="2161369" y="764185"/>
                        </a:cubicBezTo>
                        <a:cubicBezTo>
                          <a:pt x="2042584" y="877084"/>
                          <a:pt x="1948971" y="963253"/>
                          <a:pt x="1899803" y="1025751"/>
                        </a:cubicBezTo>
                        <a:cubicBezTo>
                          <a:pt x="1898573" y="938943"/>
                          <a:pt x="1900705" y="858964"/>
                          <a:pt x="1899803" y="769313"/>
                        </a:cubicBezTo>
                        <a:cubicBezTo>
                          <a:pt x="1664759" y="792753"/>
                          <a:pt x="1544446" y="798966"/>
                          <a:pt x="1247537" y="769313"/>
                        </a:cubicBezTo>
                        <a:cubicBezTo>
                          <a:pt x="950628" y="739660"/>
                          <a:pt x="825096" y="784245"/>
                          <a:pt x="633268" y="769313"/>
                        </a:cubicBezTo>
                        <a:cubicBezTo>
                          <a:pt x="441440" y="754381"/>
                          <a:pt x="130018" y="762549"/>
                          <a:pt x="0" y="769313"/>
                        </a:cubicBezTo>
                        <a:cubicBezTo>
                          <a:pt x="-80" y="609920"/>
                          <a:pt x="-12838" y="362323"/>
                          <a:pt x="0" y="256438"/>
                        </a:cubicBezTo>
                        <a:close/>
                      </a:path>
                      <a:path w="2412678" h="1025751" stroke="0" extrusionOk="0">
                        <a:moveTo>
                          <a:pt x="0" y="256438"/>
                        </a:moveTo>
                        <a:cubicBezTo>
                          <a:pt x="282359" y="239887"/>
                          <a:pt x="472905" y="246027"/>
                          <a:pt x="614270" y="256438"/>
                        </a:cubicBezTo>
                        <a:cubicBezTo>
                          <a:pt x="755635" y="266850"/>
                          <a:pt x="1011939" y="263189"/>
                          <a:pt x="1190543" y="256438"/>
                        </a:cubicBezTo>
                        <a:cubicBezTo>
                          <a:pt x="1369147" y="249687"/>
                          <a:pt x="1741226" y="237480"/>
                          <a:pt x="1899803" y="256438"/>
                        </a:cubicBezTo>
                        <a:cubicBezTo>
                          <a:pt x="1908973" y="157666"/>
                          <a:pt x="1897591" y="59956"/>
                          <a:pt x="1899803" y="0"/>
                        </a:cubicBezTo>
                        <a:cubicBezTo>
                          <a:pt x="1969015" y="83657"/>
                          <a:pt x="2045657" y="141411"/>
                          <a:pt x="2145983" y="246180"/>
                        </a:cubicBezTo>
                        <a:cubicBezTo>
                          <a:pt x="2246309" y="350950"/>
                          <a:pt x="2338392" y="443058"/>
                          <a:pt x="2412678" y="512876"/>
                        </a:cubicBezTo>
                        <a:cubicBezTo>
                          <a:pt x="2295786" y="629284"/>
                          <a:pt x="2263330" y="671987"/>
                          <a:pt x="2166498" y="759056"/>
                        </a:cubicBezTo>
                        <a:cubicBezTo>
                          <a:pt x="2069666" y="846125"/>
                          <a:pt x="1994089" y="929718"/>
                          <a:pt x="1899803" y="1025751"/>
                        </a:cubicBezTo>
                        <a:cubicBezTo>
                          <a:pt x="1911745" y="917902"/>
                          <a:pt x="1893799" y="830595"/>
                          <a:pt x="1899803" y="769313"/>
                        </a:cubicBezTo>
                        <a:cubicBezTo>
                          <a:pt x="1767209" y="790880"/>
                          <a:pt x="1502441" y="762281"/>
                          <a:pt x="1247537" y="769313"/>
                        </a:cubicBezTo>
                        <a:cubicBezTo>
                          <a:pt x="992633" y="776345"/>
                          <a:pt x="761537" y="764583"/>
                          <a:pt x="576274" y="769313"/>
                        </a:cubicBezTo>
                        <a:cubicBezTo>
                          <a:pt x="391011" y="774043"/>
                          <a:pt x="161745" y="745650"/>
                          <a:pt x="0" y="769313"/>
                        </a:cubicBezTo>
                        <a:cubicBezTo>
                          <a:pt x="11865" y="644533"/>
                          <a:pt x="16804" y="409091"/>
                          <a:pt x="0" y="256438"/>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Add in plans for Tier 2 &amp; 3</a:t>
            </a:r>
          </a:p>
        </p:txBody>
      </p:sp>
    </p:spTree>
    <p:extLst>
      <p:ext uri="{BB962C8B-B14F-4D97-AF65-F5344CB8AC3E}">
        <p14:creationId xmlns:p14="http://schemas.microsoft.com/office/powerpoint/2010/main" val="42288919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dule 7.2">
            <a:extLst>
              <a:ext uri="{FF2B5EF4-FFF2-40B4-BE49-F238E27FC236}">
                <a16:creationId xmlns:a16="http://schemas.microsoft.com/office/drawing/2014/main" id="{A7C00E76-5FCD-D899-4E2A-481B884F3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266" y="2356055"/>
            <a:ext cx="1373469" cy="21458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139290" y="439583"/>
            <a:ext cx="8010525" cy="5962650"/>
          </a:xfrm>
          <a:prstGeom prst="rect">
            <a:avLst/>
          </a:prstGeom>
        </p:spPr>
      </p:pic>
      <p:sp>
        <p:nvSpPr>
          <p:cNvPr id="8" name="Rectangle 7"/>
          <p:cNvSpPr/>
          <p:nvPr/>
        </p:nvSpPr>
        <p:spPr>
          <a:xfrm>
            <a:off x="3203096" y="2561761"/>
            <a:ext cx="5365020" cy="639271"/>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prstClr val="white"/>
                </a:solidFill>
                <a:latin typeface="Calibri" panose="020F0502020204030204"/>
              </a:rPr>
              <a:t>Teach, display, and model school-wide expectations</a:t>
            </a:r>
          </a:p>
        </p:txBody>
      </p:sp>
      <p:sp>
        <p:nvSpPr>
          <p:cNvPr id="9" name="Rectangle 8"/>
          <p:cNvSpPr/>
          <p:nvPr/>
        </p:nvSpPr>
        <p:spPr>
          <a:xfrm>
            <a:off x="4647526" y="3649508"/>
            <a:ext cx="2476162" cy="145656"/>
          </a:xfrm>
          <a:prstGeom prst="rect">
            <a:avLst/>
          </a:prstGeom>
          <a:solidFill>
            <a:srgbClr val="4F81BD">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p:cNvSpPr/>
          <p:nvPr/>
        </p:nvSpPr>
        <p:spPr>
          <a:xfrm>
            <a:off x="7357009" y="4797228"/>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a:off x="7371844" y="3646810"/>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11"/>
          <p:cNvSpPr/>
          <p:nvPr/>
        </p:nvSpPr>
        <p:spPr>
          <a:xfrm>
            <a:off x="6650000" y="6062999"/>
            <a:ext cx="5365020" cy="639271"/>
          </a:xfrm>
          <a:prstGeom prst="rect">
            <a:avLst/>
          </a:prstGeom>
          <a:solidFill>
            <a:schemeClr val="accent5"/>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n-US">
                <a:solidFill>
                  <a:prstClr val="white"/>
                </a:solidFill>
                <a:latin typeface="Calibri" panose="020F0502020204030204"/>
              </a:rPr>
              <a:t>Teach school-wide social skills…, model social skills</a:t>
            </a:r>
          </a:p>
        </p:txBody>
      </p:sp>
      <p:sp>
        <p:nvSpPr>
          <p:cNvPr id="13" name="Rectangle: Rounded Corners 12">
            <a:extLst>
              <a:ext uri="{FF2B5EF4-FFF2-40B4-BE49-F238E27FC236}">
                <a16:creationId xmlns:a16="http://schemas.microsoft.com/office/drawing/2014/main" id="{52408ADE-DE3A-48BF-B81E-639E248994D1}"/>
              </a:ext>
            </a:extLst>
          </p:cNvPr>
          <p:cNvSpPr/>
          <p:nvPr/>
        </p:nvSpPr>
        <p:spPr>
          <a:xfrm>
            <a:off x="3481920" y="1039741"/>
            <a:ext cx="4807373" cy="706829"/>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i="1">
                <a:ln w="0"/>
                <a:solidFill>
                  <a:prstClr val="black"/>
                </a:solidFill>
                <a:effectLst>
                  <a:outerShdw blurRad="38100" dist="19050" dir="2700000" algn="tl" rotWithShape="0">
                    <a:prstClr val="black">
                      <a:alpha val="40000"/>
                    </a:prstClr>
                  </a:outerShdw>
                </a:effectLst>
                <a:latin typeface="Calibri" panose="020F0502020204030204"/>
              </a:rPr>
              <a:t>Check to see if your district has updated their District Master Blueprint</a:t>
            </a:r>
          </a:p>
        </p:txBody>
      </p:sp>
    </p:spTree>
    <p:extLst>
      <p:ext uri="{BB962C8B-B14F-4D97-AF65-F5344CB8AC3E}">
        <p14:creationId xmlns:p14="http://schemas.microsoft.com/office/powerpoint/2010/main" val="8640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dule 8.2">
            <a:extLst>
              <a:ext uri="{FF2B5EF4-FFF2-40B4-BE49-F238E27FC236}">
                <a16:creationId xmlns:a16="http://schemas.microsoft.com/office/drawing/2014/main" id="{88221B3E-70B2-9400-9118-5F3901B7B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2690" y="5038939"/>
            <a:ext cx="999680" cy="15618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tructional Choice">
            <a:extLst>
              <a:ext uri="{FF2B5EF4-FFF2-40B4-BE49-F238E27FC236}">
                <a16:creationId xmlns:a16="http://schemas.microsoft.com/office/drawing/2014/main" id="{8A1A3499-B839-1EFC-8DEB-112C8127B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55" y="2385477"/>
            <a:ext cx="1009730" cy="15775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dule 7.2">
            <a:extLst>
              <a:ext uri="{FF2B5EF4-FFF2-40B4-BE49-F238E27FC236}">
                <a16:creationId xmlns:a16="http://schemas.microsoft.com/office/drawing/2014/main" id="{3AA88AE9-3B06-EAB1-5606-B7D03D6FD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069" y="2395309"/>
            <a:ext cx="956647" cy="14946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Solutions-based Planning</a:t>
            </a:r>
            <a:br>
              <a:rPr lang="en-US"/>
            </a:br>
            <a:r>
              <a:rPr lang="en-US" sz="3600" b="0"/>
              <a:t>What if we need to focus on Tier 1?</a:t>
            </a:r>
            <a:endParaRPr lang="en-US" b="0"/>
          </a:p>
        </p:txBody>
      </p:sp>
      <p:pic>
        <p:nvPicPr>
          <p:cNvPr id="7" name="Picture 6">
            <a:extLst>
              <a:ext uri="{FF2B5EF4-FFF2-40B4-BE49-F238E27FC236}">
                <a16:creationId xmlns:a16="http://schemas.microsoft.com/office/drawing/2014/main" id="{44E3CF42-184A-0B28-D65C-293E931BCAA1}"/>
              </a:ext>
            </a:extLst>
          </p:cNvPr>
          <p:cNvPicPr>
            <a:picLocks noChangeAspect="1"/>
          </p:cNvPicPr>
          <p:nvPr/>
        </p:nvPicPr>
        <p:blipFill rotWithShape="1">
          <a:blip r:embed="rId5"/>
          <a:srcRect r="17692"/>
          <a:stretch/>
        </p:blipFill>
        <p:spPr>
          <a:xfrm>
            <a:off x="838200" y="1687298"/>
            <a:ext cx="4632744" cy="4194518"/>
          </a:xfrm>
          <a:prstGeom prst="rect">
            <a:avLst/>
          </a:prstGeom>
        </p:spPr>
      </p:pic>
      <p:pic>
        <p:nvPicPr>
          <p:cNvPr id="9" name="Picture 8">
            <a:extLst>
              <a:ext uri="{FF2B5EF4-FFF2-40B4-BE49-F238E27FC236}">
                <a16:creationId xmlns:a16="http://schemas.microsoft.com/office/drawing/2014/main" id="{F4CED776-5F62-4827-1228-BD75FF1AFAF2}"/>
              </a:ext>
            </a:extLst>
          </p:cNvPr>
          <p:cNvPicPr>
            <a:picLocks noChangeAspect="1"/>
          </p:cNvPicPr>
          <p:nvPr/>
        </p:nvPicPr>
        <p:blipFill>
          <a:blip r:embed="rId6"/>
          <a:stretch>
            <a:fillRect/>
          </a:stretch>
        </p:blipFill>
        <p:spPr>
          <a:xfrm>
            <a:off x="5470944" y="1687298"/>
            <a:ext cx="5767461" cy="4194518"/>
          </a:xfrm>
          <a:prstGeom prst="rect">
            <a:avLst/>
          </a:prstGeom>
        </p:spPr>
      </p:pic>
      <p:pic>
        <p:nvPicPr>
          <p:cNvPr id="4" name="Picture 3">
            <a:extLst>
              <a:ext uri="{FF2B5EF4-FFF2-40B4-BE49-F238E27FC236}">
                <a16:creationId xmlns:a16="http://schemas.microsoft.com/office/drawing/2014/main" id="{384B7EB7-B997-AB50-74D4-8EA0B8C04571}"/>
              </a:ext>
            </a:extLst>
          </p:cNvPr>
          <p:cNvPicPr>
            <a:picLocks noChangeAspect="1"/>
          </p:cNvPicPr>
          <p:nvPr/>
        </p:nvPicPr>
        <p:blipFill>
          <a:blip r:embed="rId7"/>
          <a:stretch>
            <a:fillRect/>
          </a:stretch>
        </p:blipFill>
        <p:spPr>
          <a:xfrm>
            <a:off x="8412609" y="4495740"/>
            <a:ext cx="3382157" cy="2247769"/>
          </a:xfrm>
          <a:prstGeom prst="rect">
            <a:avLst/>
          </a:prstGeom>
        </p:spPr>
      </p:pic>
    </p:spTree>
    <p:extLst>
      <p:ext uri="{BB962C8B-B14F-4D97-AF65-F5344CB8AC3E}">
        <p14:creationId xmlns:p14="http://schemas.microsoft.com/office/powerpoint/2010/main" val="4251616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76C41-E9BE-3578-DFA0-E0F04597A17D}"/>
              </a:ext>
            </a:extLst>
          </p:cNvPr>
          <p:cNvSpPr>
            <a:spLocks noGrp="1"/>
          </p:cNvSpPr>
          <p:nvPr>
            <p:ph type="title"/>
          </p:nvPr>
        </p:nvSpPr>
        <p:spPr/>
        <p:txBody>
          <a:bodyPr/>
          <a:lstStyle/>
          <a:p>
            <a:r>
              <a:rPr lang="en-US"/>
              <a:t>Embedding Low-Intensity Strategies</a:t>
            </a:r>
          </a:p>
        </p:txBody>
      </p:sp>
      <p:pic>
        <p:nvPicPr>
          <p:cNvPr id="7" name="Picture 6">
            <a:extLst>
              <a:ext uri="{FF2B5EF4-FFF2-40B4-BE49-F238E27FC236}">
                <a16:creationId xmlns:a16="http://schemas.microsoft.com/office/drawing/2014/main" id="{DAC79418-D643-B430-C721-FCF1BCFAF256}"/>
              </a:ext>
            </a:extLst>
          </p:cNvPr>
          <p:cNvPicPr>
            <a:picLocks noChangeAspect="1"/>
          </p:cNvPicPr>
          <p:nvPr/>
        </p:nvPicPr>
        <p:blipFill>
          <a:blip r:embed="rId2"/>
          <a:stretch>
            <a:fillRect/>
          </a:stretch>
        </p:blipFill>
        <p:spPr>
          <a:xfrm>
            <a:off x="6742689" y="2071998"/>
            <a:ext cx="4463627" cy="3257088"/>
          </a:xfrm>
          <a:prstGeom prst="rect">
            <a:avLst/>
          </a:prstGeom>
          <a:ln>
            <a:solidFill>
              <a:schemeClr val="tx1"/>
            </a:solidFill>
          </a:ln>
        </p:spPr>
      </p:pic>
      <p:pic>
        <p:nvPicPr>
          <p:cNvPr id="7170" name="Picture 2" descr="Module 7.2">
            <a:extLst>
              <a:ext uri="{FF2B5EF4-FFF2-40B4-BE49-F238E27FC236}">
                <a16:creationId xmlns:a16="http://schemas.microsoft.com/office/drawing/2014/main" id="{D59AFDDE-719D-6ABD-C9F7-FB4516693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503" y="1776463"/>
            <a:ext cx="2871423" cy="448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3T integrated lesson plan template">
            <a:extLst>
              <a:ext uri="{FF2B5EF4-FFF2-40B4-BE49-F238E27FC236}">
                <a16:creationId xmlns:a16="http://schemas.microsoft.com/office/drawing/2014/main" id="{0ED7DE4A-5E6D-90FD-AA4A-B810C3242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199" y="4494859"/>
            <a:ext cx="3135775" cy="1998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9791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i3T integrated lesson plan template">
            <a:extLst>
              <a:ext uri="{FF2B5EF4-FFF2-40B4-BE49-F238E27FC236}">
                <a16:creationId xmlns:a16="http://schemas.microsoft.com/office/drawing/2014/main" id="{A35E689C-0264-DA7B-A0A5-5B15F79F3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50" y="121412"/>
            <a:ext cx="10382150" cy="661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6799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rved Up Arrow 4"/>
          <p:cNvSpPr/>
          <p:nvPr/>
        </p:nvSpPr>
        <p:spPr>
          <a:xfrm flipV="1">
            <a:off x="3062284"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1" name="Curved Up Arrow 10"/>
          <p:cNvSpPr/>
          <p:nvPr/>
        </p:nvSpPr>
        <p:spPr>
          <a:xfrm flipV="1">
            <a:off x="4654985"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2" name="Curved Up Arrow 11"/>
          <p:cNvSpPr/>
          <p:nvPr/>
        </p:nvSpPr>
        <p:spPr>
          <a:xfrm flipV="1">
            <a:off x="6326686" y="167401"/>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3" name="Curved Up Arrow 12"/>
          <p:cNvSpPr/>
          <p:nvPr/>
        </p:nvSpPr>
        <p:spPr>
          <a:xfrm flipV="1">
            <a:off x="8092178"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graphicFrame>
        <p:nvGraphicFramePr>
          <p:cNvPr id="14" name="Table 13">
            <a:extLst>
              <a:ext uri="{FF2B5EF4-FFF2-40B4-BE49-F238E27FC236}">
                <a16:creationId xmlns:a16="http://schemas.microsoft.com/office/drawing/2014/main" id="{2DE30F39-122A-477B-A83D-A6F776389601}"/>
              </a:ext>
            </a:extLst>
          </p:cNvPr>
          <p:cNvGraphicFramePr>
            <a:graphicFrameLocks noGrp="1"/>
          </p:cNvGraphicFramePr>
          <p:nvPr/>
        </p:nvGraphicFramePr>
        <p:xfrm>
          <a:off x="2461962" y="898295"/>
          <a:ext cx="7729447" cy="5492694"/>
        </p:xfrm>
        <a:graphic>
          <a:graphicData uri="http://schemas.openxmlformats.org/drawingml/2006/table">
            <a:tbl>
              <a:tblPr firstRow="1" firstCol="1" lastRow="1" lastCol="1" bandRow="1" bandCol="1"/>
              <a:tblGrid>
                <a:gridCol w="998387">
                  <a:extLst>
                    <a:ext uri="{9D8B030D-6E8A-4147-A177-3AD203B41FA5}">
                      <a16:colId xmlns:a16="http://schemas.microsoft.com/office/drawing/2014/main" val="2784564113"/>
                    </a:ext>
                  </a:extLst>
                </a:gridCol>
                <a:gridCol w="1883516">
                  <a:extLst>
                    <a:ext uri="{9D8B030D-6E8A-4147-A177-3AD203B41FA5}">
                      <a16:colId xmlns:a16="http://schemas.microsoft.com/office/drawing/2014/main" val="223134800"/>
                    </a:ext>
                  </a:extLst>
                </a:gridCol>
                <a:gridCol w="1981209">
                  <a:extLst>
                    <a:ext uri="{9D8B030D-6E8A-4147-A177-3AD203B41FA5}">
                      <a16:colId xmlns:a16="http://schemas.microsoft.com/office/drawing/2014/main" val="617872231"/>
                    </a:ext>
                  </a:extLst>
                </a:gridCol>
                <a:gridCol w="1323667">
                  <a:extLst>
                    <a:ext uri="{9D8B030D-6E8A-4147-A177-3AD203B41FA5}">
                      <a16:colId xmlns:a16="http://schemas.microsoft.com/office/drawing/2014/main" val="87313425"/>
                    </a:ext>
                  </a:extLst>
                </a:gridCol>
                <a:gridCol w="1542668">
                  <a:extLst>
                    <a:ext uri="{9D8B030D-6E8A-4147-A177-3AD203B41FA5}">
                      <a16:colId xmlns:a16="http://schemas.microsoft.com/office/drawing/2014/main" val="3456661461"/>
                    </a:ext>
                  </a:extLst>
                </a:gridCol>
              </a:tblGrid>
              <a:tr h="184019">
                <a:tc gridSpan="5">
                  <a:txBody>
                    <a:bodyPr/>
                    <a:lstStyle/>
                    <a:p>
                      <a:pPr marL="0" marR="0" algn="ctr">
                        <a:spcBef>
                          <a:spcPts val="0"/>
                        </a:spcBef>
                        <a:spcAft>
                          <a:spcPts val="0"/>
                        </a:spcAft>
                      </a:pPr>
                      <a:r>
                        <a:rPr lang="en-US" sz="1100" b="1">
                          <a:effectLst/>
                          <a:latin typeface="Times New Roman" panose="02020603050405020304" pitchFamily="18" charset="0"/>
                          <a:ea typeface="Times New Roman" panose="02020603050405020304" pitchFamily="18" charset="0"/>
                        </a:rPr>
                        <a:t>Secondary</a:t>
                      </a:r>
                      <a:r>
                        <a:rPr lang="en-US" sz="1100" b="1">
                          <a:solidFill>
                            <a:srgbClr val="000000"/>
                          </a:solidFill>
                          <a:effectLst/>
                          <a:latin typeface="Times New Roman" panose="02020603050405020304" pitchFamily="18" charset="0"/>
                          <a:ea typeface="Times New Roman" panose="02020603050405020304" pitchFamily="18" charset="0"/>
                        </a:rPr>
                        <a:t> (Tier 2) Intervention Grid</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5588628"/>
                  </a:ext>
                </a:extLst>
              </a:tr>
              <a:tr h="279475">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Support</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Description</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School-wide Data:  </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Entry Criteria</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Data to Monitor Progress</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Exit Criteria</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b="1">
                          <a:effectLst/>
                          <a:latin typeface="Times New Roman" panose="02020603050405020304" pitchFamily="18"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92340534"/>
                  </a:ext>
                </a:extLst>
              </a:tr>
              <a:tr h="4817939">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 180</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(Stage C)</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Reading</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Intervention</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Students participate in a 50 min reading instructional block during their study hall period. Students meet in the computer lab for participation in the online portion 20 min daily. Instruction is relevant to high school students.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Students use a progress management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system to monitor and track their own progress.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Instruction is taught by special education teachers and general education teachers with training in the READ 180 Curriculum.</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(1) Students in grades 9 – 12.</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(2) Reading performance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basic or below basic on state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assessment (but above 4</a:t>
                      </a:r>
                      <a:r>
                        <a:rPr lang="en-US" sz="1100">
                          <a:solidFill>
                            <a:srgbClr val="231F20"/>
                          </a:solidFill>
                          <a:effectLst/>
                          <a:latin typeface="TimesNewRoman"/>
                          <a:ea typeface="Times New Roman" panose="02020603050405020304" pitchFamily="18" charset="0"/>
                          <a:cs typeface="TimesNewRoman"/>
                        </a:rPr>
                        <a:t>th</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grade reading level).</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(3) SRSS risk scores in the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moderate range (4 – 8).</a:t>
                      </a:r>
                      <a:endParaRPr lang="en-US" sz="16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Student Measures: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Meeting individual READ 180 reading goals: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(1) Progress Monitoring with Scholastic Reading Inventory</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(2) Writing Assessments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(3) formative assessments (vocabulary, comprehension and spelling)</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(4) Curriculum-based Assessments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(5) Attendance in class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Treatment Integrity:</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Teachers monitor performance and attendance in class.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Completion of weekly checklists for activities completed.</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Social Validity: </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Students and teachers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complete surveys regarding the importance of the goals, program procedures, and outcomes.</a:t>
                      </a:r>
                      <a:endParaRPr lang="en-US" sz="105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Students meet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instructional</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reading goals.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SRSS score in the</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low risk category</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(0 – 3) on the next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screening time</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point.</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514697"/>
                  </a:ext>
                </a:extLst>
              </a:tr>
            </a:tbl>
          </a:graphicData>
        </a:graphic>
      </p:graphicFrame>
      <p:sp>
        <p:nvSpPr>
          <p:cNvPr id="15" name="Rectangle 4">
            <a:extLst>
              <a:ext uri="{FF2B5EF4-FFF2-40B4-BE49-F238E27FC236}">
                <a16:creationId xmlns:a16="http://schemas.microsoft.com/office/drawing/2014/main" id="{1B59403E-E2F1-4EEF-962C-884F1607AE77}"/>
              </a:ext>
            </a:extLst>
          </p:cNvPr>
          <p:cNvSpPr>
            <a:spLocks noChangeArrowheads="1"/>
          </p:cNvSpPr>
          <p:nvPr/>
        </p:nvSpPr>
        <p:spPr bwMode="auto">
          <a:xfrm>
            <a:off x="3317875" y="1595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AE55DAAC-1F93-4253-A556-9DA1E142E087}"/>
              </a:ext>
            </a:extLst>
          </p:cNvPr>
          <p:cNvSpPr txBox="1"/>
          <p:nvPr/>
        </p:nvSpPr>
        <p:spPr>
          <a:xfrm>
            <a:off x="2449540" y="6523151"/>
            <a:ext cx="7754292" cy="307777"/>
          </a:xfrm>
          <a:prstGeom prst="rect">
            <a:avLst/>
          </a:prstGeom>
          <a:noFill/>
        </p:spPr>
        <p:txBody>
          <a:bodyPr wrap="square">
            <a:spAutoFit/>
          </a:bodyPr>
          <a:lstStyle/>
          <a:p>
            <a:r>
              <a:rPr lang="en-US" sz="700" b="0" i="0">
                <a:solidFill>
                  <a:srgbClr val="333333"/>
                </a:solidFill>
                <a:effectLst/>
                <a:latin typeface="Open Sans" panose="020B0606030504020204" pitchFamily="34" charset="0"/>
              </a:rPr>
              <a:t>Kathleen Lynne Lane, Wendy Peia Oakes, Holly Mariah Menzies, </a:t>
            </a:r>
            <a:r>
              <a:rPr lang="en-US" sz="700" b="0" i="0" err="1">
                <a:solidFill>
                  <a:srgbClr val="333333"/>
                </a:solidFill>
                <a:effectLst/>
                <a:latin typeface="Open Sans" panose="020B0606030504020204" pitchFamily="34" charset="0"/>
              </a:rPr>
              <a:t>Juli</a:t>
            </a:r>
            <a:r>
              <a:rPr lang="en-US" sz="700" b="0" i="0">
                <a:solidFill>
                  <a:srgbClr val="333333"/>
                </a:solidFill>
                <a:effectLst/>
                <a:latin typeface="Open Sans" panose="020B0606030504020204" pitchFamily="34" charset="0"/>
              </a:rPr>
              <a:t> </a:t>
            </a:r>
            <a:r>
              <a:rPr lang="en-US" sz="700" b="0" i="0" err="1">
                <a:solidFill>
                  <a:srgbClr val="333333"/>
                </a:solidFill>
                <a:effectLst/>
                <a:latin typeface="Open Sans" panose="020B0606030504020204" pitchFamily="34" charset="0"/>
              </a:rPr>
              <a:t>Oyer</a:t>
            </a:r>
            <a:r>
              <a:rPr lang="en-US" sz="700" b="0" i="0">
                <a:solidFill>
                  <a:srgbClr val="333333"/>
                </a:solidFill>
                <a:effectLst/>
                <a:latin typeface="Open Sans" panose="020B0606030504020204" pitchFamily="34" charset="0"/>
              </a:rPr>
              <a:t> &amp; Abbie Jenkins (2013) Working Within the Context of Three-Tiered Models of Prevention: Using Schoolwide Data to Identify High School Students for Targeted Supports, Journal of Applied School Psychology, 29:2, 203-229, DOI: </a:t>
            </a:r>
            <a:r>
              <a:rPr lang="en-US" sz="700" b="0" i="0" u="sng">
                <a:solidFill>
                  <a:srgbClr val="333333"/>
                </a:solidFill>
                <a:effectLst/>
                <a:latin typeface="Open Sans" panose="020B0606030504020204" pitchFamily="34" charset="0"/>
                <a:hlinkClick r:id="rId3"/>
              </a:rPr>
              <a:t>10.1080/15377903.2013.778773</a:t>
            </a:r>
            <a:endParaRPr lang="en-US" sz="700"/>
          </a:p>
        </p:txBody>
      </p:sp>
      <p:sp>
        <p:nvSpPr>
          <p:cNvPr id="18" name="Rectangle 17">
            <a:extLst>
              <a:ext uri="{FF2B5EF4-FFF2-40B4-BE49-F238E27FC236}">
                <a16:creationId xmlns:a16="http://schemas.microsoft.com/office/drawing/2014/main" id="{D562328A-607C-4FF7-9DD7-3689D44753F2}"/>
              </a:ext>
            </a:extLst>
          </p:cNvPr>
          <p:cNvSpPr/>
          <p:nvPr/>
        </p:nvSpPr>
        <p:spPr>
          <a:xfrm>
            <a:off x="5305331" y="1396563"/>
            <a:ext cx="2046083" cy="2306304"/>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48512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a:srcRect l="32987" t="10056" r="38396" b="18605"/>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F7A5A0-169B-2646-AFEA-DCE914F97395}"/>
              </a:ext>
            </a:extLst>
          </p:cNvPr>
          <p:cNvGrpSpPr/>
          <p:nvPr/>
        </p:nvGrpSpPr>
        <p:grpSpPr>
          <a:xfrm>
            <a:off x="2548163" y="2269005"/>
            <a:ext cx="7887197" cy="4515779"/>
            <a:chOff x="1024162" y="2269004"/>
            <a:chExt cx="7887197" cy="4515779"/>
          </a:xfrm>
        </p:grpSpPr>
        <p:pic>
          <p:nvPicPr>
            <p:cNvPr id="5" name="Picture 4"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3">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5B4A21F1-5E8C-AB42-87BE-31C5DBDB07FB}"/>
              </a:ext>
            </a:extLst>
          </p:cNvPr>
          <p:cNvGrpSpPr/>
          <p:nvPr/>
        </p:nvGrpSpPr>
        <p:grpSpPr>
          <a:xfrm>
            <a:off x="1756641" y="257907"/>
            <a:ext cx="1840523" cy="3257005"/>
            <a:chOff x="1957754" y="171995"/>
            <a:chExt cx="1840523" cy="3257005"/>
          </a:xfrm>
        </p:grpSpPr>
        <p:pic>
          <p:nvPicPr>
            <p:cNvPr id="6" name="Picture 5">
              <a:extLst>
                <a:ext uri="{FF2B5EF4-FFF2-40B4-BE49-F238E27FC236}">
                  <a16:creationId xmlns:a16="http://schemas.microsoft.com/office/drawing/2014/main" id="{0326A024-B2EE-5B4A-B8D0-981F313B836C}"/>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F04AF69-304F-B344-8CC0-A56365178F90}"/>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14A01D-F043-7F47-BAB6-029C9BF6E4F3}"/>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Curved Connector 10">
            <a:extLst>
              <a:ext uri="{FF2B5EF4-FFF2-40B4-BE49-F238E27FC236}">
                <a16:creationId xmlns:a16="http://schemas.microsoft.com/office/drawing/2014/main" id="{953A174B-A8BD-6744-AFD7-554B661F14BE}"/>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DB423AC-7666-0344-B821-7243F7E193C8}"/>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56315325-8EA8-524D-8DD7-E39EF44299D5}"/>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13787039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A452B2-FFDA-8CFA-D05A-C1563FA65E2A}"/>
              </a:ext>
            </a:extLst>
          </p:cNvPr>
          <p:cNvPicPr>
            <a:picLocks noChangeAspect="1"/>
          </p:cNvPicPr>
          <p:nvPr/>
        </p:nvPicPr>
        <p:blipFill rotWithShape="1">
          <a:blip r:embed="rId3"/>
          <a:srcRect r="17621"/>
          <a:stretch/>
        </p:blipFill>
        <p:spPr>
          <a:xfrm>
            <a:off x="2265765" y="5092960"/>
            <a:ext cx="1259017" cy="641614"/>
          </a:xfrm>
          <a:prstGeom prst="rect">
            <a:avLst/>
          </a:prstGeom>
        </p:spPr>
      </p:pic>
      <p:pic>
        <p:nvPicPr>
          <p:cNvPr id="2" name="Picture 1">
            <a:extLst>
              <a:ext uri="{FF2B5EF4-FFF2-40B4-BE49-F238E27FC236}">
                <a16:creationId xmlns:a16="http://schemas.microsoft.com/office/drawing/2014/main" id="{4F2D3E93-AE6E-224D-B672-1F245BCB5278}"/>
              </a:ext>
            </a:extLst>
          </p:cNvPr>
          <p:cNvPicPr>
            <a:picLocks noChangeAspect="1"/>
          </p:cNvPicPr>
          <p:nvPr/>
        </p:nvPicPr>
        <p:blipFill rotWithShape="1">
          <a:blip r:embed="rId4"/>
          <a:srcRect t="7666"/>
          <a:stretch/>
        </p:blipFill>
        <p:spPr>
          <a:xfrm>
            <a:off x="2602984" y="2691452"/>
            <a:ext cx="8065017" cy="1417731"/>
          </a:xfrm>
          <a:prstGeom prst="rect">
            <a:avLst/>
          </a:prstGeom>
        </p:spPr>
      </p:pic>
      <p:cxnSp>
        <p:nvCxnSpPr>
          <p:cNvPr id="5" name="Straight Arrow Connector 4">
            <a:extLst>
              <a:ext uri="{FF2B5EF4-FFF2-40B4-BE49-F238E27FC236}">
                <a16:creationId xmlns:a16="http://schemas.microsoft.com/office/drawing/2014/main" id="{4B3FD5D0-6E90-8449-A302-0CAEE047C7D0}"/>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371478B-DB8A-4740-A2EE-A828D877C134}"/>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
        <p:nvSpPr>
          <p:cNvPr id="3" name="Rectangle 2">
            <a:extLst>
              <a:ext uri="{FF2B5EF4-FFF2-40B4-BE49-F238E27FC236}">
                <a16:creationId xmlns:a16="http://schemas.microsoft.com/office/drawing/2014/main" id="{F7F5B0CC-6047-7F43-BDFF-FB8560B8D2F5}"/>
              </a:ext>
            </a:extLst>
          </p:cNvPr>
          <p:cNvSpPr/>
          <p:nvPr/>
        </p:nvSpPr>
        <p:spPr>
          <a:xfrm>
            <a:off x="1633194" y="4090393"/>
            <a:ext cx="5076264" cy="707886"/>
          </a:xfrm>
          <a:prstGeom prst="rect">
            <a:avLst/>
          </a:prstGeom>
          <a:noFill/>
        </p:spPr>
        <p:txBody>
          <a:bodyPr wrap="square" lIns="91440" tIns="45720" rIns="91440" bIns="45720">
            <a:spAutoFit/>
          </a:bodyPr>
          <a:lstStyle/>
          <a:p>
            <a:pPr algn="ctr">
              <a:defRPr/>
            </a:pPr>
            <a:r>
              <a:rPr lang="en-US" sz="400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2" name="Group 21">
            <a:extLst>
              <a:ext uri="{FF2B5EF4-FFF2-40B4-BE49-F238E27FC236}">
                <a16:creationId xmlns:a16="http://schemas.microsoft.com/office/drawing/2014/main" id="{42DD1AFA-1FAD-E944-BF88-6D098DFF50D4}"/>
              </a:ext>
            </a:extLst>
          </p:cNvPr>
          <p:cNvGrpSpPr/>
          <p:nvPr/>
        </p:nvGrpSpPr>
        <p:grpSpPr>
          <a:xfrm>
            <a:off x="1899708" y="4786778"/>
            <a:ext cx="1971689" cy="1347380"/>
            <a:chOff x="375707" y="4786778"/>
            <a:chExt cx="1971689" cy="1347380"/>
          </a:xfrm>
          <a:solidFill>
            <a:schemeClr val="accent5"/>
          </a:solidFill>
        </p:grpSpPr>
        <p:sp>
          <p:nvSpPr>
            <p:cNvPr id="6" name="Cloud Callout 5">
              <a:extLst>
                <a:ext uri="{FF2B5EF4-FFF2-40B4-BE49-F238E27FC236}">
                  <a16:creationId xmlns:a16="http://schemas.microsoft.com/office/drawing/2014/main" id="{A265F5EA-361B-8040-B1E2-67AC6866133F}"/>
                </a:ext>
              </a:extLst>
            </p:cNvPr>
            <p:cNvSpPr/>
            <p:nvPr/>
          </p:nvSpPr>
          <p:spPr>
            <a:xfrm>
              <a:off x="375707" y="4786778"/>
              <a:ext cx="1971689"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4" name="Rectangle 3">
              <a:extLst>
                <a:ext uri="{FF2B5EF4-FFF2-40B4-BE49-F238E27FC236}">
                  <a16:creationId xmlns:a16="http://schemas.microsoft.com/office/drawing/2014/main" id="{04421BF5-28C7-444F-BE61-E28E7EF44D3D}"/>
                </a:ext>
              </a:extLst>
            </p:cNvPr>
            <p:cNvSpPr/>
            <p:nvPr/>
          </p:nvSpPr>
          <p:spPr>
            <a:xfrm>
              <a:off x="486183" y="5129900"/>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Contracts</a:t>
              </a:r>
            </a:p>
          </p:txBody>
        </p:sp>
      </p:grpSp>
      <p:grpSp>
        <p:nvGrpSpPr>
          <p:cNvPr id="21" name="Group 20">
            <a:extLst>
              <a:ext uri="{FF2B5EF4-FFF2-40B4-BE49-F238E27FC236}">
                <a16:creationId xmlns:a16="http://schemas.microsoft.com/office/drawing/2014/main" id="{D2DE2530-7B62-AE4C-AA5F-70FC0CEECAC2}"/>
              </a:ext>
            </a:extLst>
          </p:cNvPr>
          <p:cNvGrpSpPr/>
          <p:nvPr/>
        </p:nvGrpSpPr>
        <p:grpSpPr>
          <a:xfrm>
            <a:off x="4254537" y="5129900"/>
            <a:ext cx="1971690" cy="1347380"/>
            <a:chOff x="2730537" y="5129900"/>
            <a:chExt cx="1971690" cy="1347380"/>
          </a:xfrm>
          <a:solidFill>
            <a:schemeClr val="accent5"/>
          </a:solidFill>
        </p:grpSpPr>
        <p:sp>
          <p:nvSpPr>
            <p:cNvPr id="14" name="Cloud Callout 13">
              <a:extLst>
                <a:ext uri="{FF2B5EF4-FFF2-40B4-BE49-F238E27FC236}">
                  <a16:creationId xmlns:a16="http://schemas.microsoft.com/office/drawing/2014/main" id="{9DE26B67-7D77-E34D-BDD6-8242F0D4F013}"/>
                </a:ext>
              </a:extLst>
            </p:cNvPr>
            <p:cNvSpPr/>
            <p:nvPr/>
          </p:nvSpPr>
          <p:spPr>
            <a:xfrm>
              <a:off x="2730537" y="5129900"/>
              <a:ext cx="1971690"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5" name="Rectangle 14">
              <a:extLst>
                <a:ext uri="{FF2B5EF4-FFF2-40B4-BE49-F238E27FC236}">
                  <a16:creationId xmlns:a16="http://schemas.microsoft.com/office/drawing/2014/main" id="{51DDB927-1BAF-4843-A947-3C7FFD9B1757}"/>
                </a:ext>
              </a:extLst>
            </p:cNvPr>
            <p:cNvSpPr/>
            <p:nvPr/>
          </p:nvSpPr>
          <p:spPr>
            <a:xfrm>
              <a:off x="2827226" y="5507783"/>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Specific Praise</a:t>
              </a:r>
            </a:p>
          </p:txBody>
        </p:sp>
      </p:grpSp>
      <p:grpSp>
        <p:nvGrpSpPr>
          <p:cNvPr id="7" name="Group 6">
            <a:extLst>
              <a:ext uri="{FF2B5EF4-FFF2-40B4-BE49-F238E27FC236}">
                <a16:creationId xmlns:a16="http://schemas.microsoft.com/office/drawing/2014/main" id="{9F2ED8DF-35F3-E546-8EE7-F076CC777078}"/>
              </a:ext>
            </a:extLst>
          </p:cNvPr>
          <p:cNvGrpSpPr/>
          <p:nvPr/>
        </p:nvGrpSpPr>
        <p:grpSpPr>
          <a:xfrm>
            <a:off x="6476658" y="4190667"/>
            <a:ext cx="1975836" cy="1350214"/>
            <a:chOff x="4952658" y="4190667"/>
            <a:chExt cx="1975836" cy="1350214"/>
          </a:xfrm>
          <a:solidFill>
            <a:schemeClr val="accent5"/>
          </a:solidFill>
        </p:grpSpPr>
        <p:sp>
          <p:nvSpPr>
            <p:cNvPr id="16" name="Cloud Callout 15">
              <a:extLst>
                <a:ext uri="{FF2B5EF4-FFF2-40B4-BE49-F238E27FC236}">
                  <a16:creationId xmlns:a16="http://schemas.microsoft.com/office/drawing/2014/main" id="{3A2C7DED-07BD-E043-BC57-A032E476A76B}"/>
                </a:ext>
              </a:extLst>
            </p:cNvPr>
            <p:cNvSpPr/>
            <p:nvPr/>
          </p:nvSpPr>
          <p:spPr>
            <a:xfrm>
              <a:off x="4952658" y="4190667"/>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7" name="Rectangle 16">
              <a:extLst>
                <a:ext uri="{FF2B5EF4-FFF2-40B4-BE49-F238E27FC236}">
                  <a16:creationId xmlns:a16="http://schemas.microsoft.com/office/drawing/2014/main" id="{55E158FD-FE34-EE4B-81E9-0B32E7E6F34E}"/>
                </a:ext>
              </a:extLst>
            </p:cNvPr>
            <p:cNvSpPr/>
            <p:nvPr/>
          </p:nvSpPr>
          <p:spPr>
            <a:xfrm>
              <a:off x="5088695" y="4647613"/>
              <a:ext cx="1703762" cy="369332"/>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Self-monitoring</a:t>
              </a:r>
            </a:p>
          </p:txBody>
        </p:sp>
      </p:grpSp>
      <p:grpSp>
        <p:nvGrpSpPr>
          <p:cNvPr id="20" name="Group 19">
            <a:extLst>
              <a:ext uri="{FF2B5EF4-FFF2-40B4-BE49-F238E27FC236}">
                <a16:creationId xmlns:a16="http://schemas.microsoft.com/office/drawing/2014/main" id="{976E7770-8747-E94F-A22E-B7A636498ED6}"/>
              </a:ext>
            </a:extLst>
          </p:cNvPr>
          <p:cNvGrpSpPr/>
          <p:nvPr/>
        </p:nvGrpSpPr>
        <p:grpSpPr>
          <a:xfrm>
            <a:off x="8423091" y="5158178"/>
            <a:ext cx="1975836" cy="1350214"/>
            <a:chOff x="6899091" y="5158178"/>
            <a:chExt cx="1975836" cy="1350214"/>
          </a:xfrm>
          <a:solidFill>
            <a:schemeClr val="accent5"/>
          </a:solidFill>
        </p:grpSpPr>
        <p:sp>
          <p:nvSpPr>
            <p:cNvPr id="18" name="Cloud Callout 17">
              <a:extLst>
                <a:ext uri="{FF2B5EF4-FFF2-40B4-BE49-F238E27FC236}">
                  <a16:creationId xmlns:a16="http://schemas.microsoft.com/office/drawing/2014/main" id="{52466FA1-5556-0F47-AFB6-41313BA5EC1B}"/>
                </a:ext>
              </a:extLst>
            </p:cNvPr>
            <p:cNvSpPr/>
            <p:nvPr/>
          </p:nvSpPr>
          <p:spPr>
            <a:xfrm>
              <a:off x="6899091" y="5158178"/>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9" name="Rectangle 18">
              <a:extLst>
                <a:ext uri="{FF2B5EF4-FFF2-40B4-BE49-F238E27FC236}">
                  <a16:creationId xmlns:a16="http://schemas.microsoft.com/office/drawing/2014/main" id="{1065DD1E-0836-434F-AC35-38FD8B96EEBD}"/>
                </a:ext>
              </a:extLst>
            </p:cNvPr>
            <p:cNvSpPr/>
            <p:nvPr/>
          </p:nvSpPr>
          <p:spPr>
            <a:xfrm>
              <a:off x="6970134" y="5487827"/>
              <a:ext cx="1703762"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Instructional Choice</a:t>
              </a:r>
            </a:p>
          </p:txBody>
        </p:sp>
      </p:grpSp>
      <p:grpSp>
        <p:nvGrpSpPr>
          <p:cNvPr id="32" name="Group 31">
            <a:extLst>
              <a:ext uri="{FF2B5EF4-FFF2-40B4-BE49-F238E27FC236}">
                <a16:creationId xmlns:a16="http://schemas.microsoft.com/office/drawing/2014/main" id="{18CC9B20-8F61-0F46-918C-DFBA468DAB38}"/>
              </a:ext>
            </a:extLst>
          </p:cNvPr>
          <p:cNvGrpSpPr/>
          <p:nvPr/>
        </p:nvGrpSpPr>
        <p:grpSpPr>
          <a:xfrm>
            <a:off x="1756641" y="257907"/>
            <a:ext cx="1840523" cy="3257005"/>
            <a:chOff x="1957754" y="171995"/>
            <a:chExt cx="1840523" cy="3257005"/>
          </a:xfrm>
        </p:grpSpPr>
        <p:pic>
          <p:nvPicPr>
            <p:cNvPr id="33" name="Picture 32">
              <a:extLst>
                <a:ext uri="{FF2B5EF4-FFF2-40B4-BE49-F238E27FC236}">
                  <a16:creationId xmlns:a16="http://schemas.microsoft.com/office/drawing/2014/main" id="{9087FBAF-AE9A-3B44-ABB1-E0594CD2E218}"/>
                </a:ext>
              </a:extLst>
            </p:cNvPr>
            <p:cNvPicPr>
              <a:picLocks noChangeAspect="1"/>
            </p:cNvPicPr>
            <p:nvPr/>
          </p:nvPicPr>
          <p:blipFill rotWithShape="1">
            <a:blip r:embed="rId5"/>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566F73CF-6984-444B-A53A-128B7813BBE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36ADE68-E104-3847-A8B2-CC596439D327}"/>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cxnSp>
        <p:nvCxnSpPr>
          <p:cNvPr id="36" name="Curved Connector 35">
            <a:extLst>
              <a:ext uri="{FF2B5EF4-FFF2-40B4-BE49-F238E27FC236}">
                <a16:creationId xmlns:a16="http://schemas.microsoft.com/office/drawing/2014/main" id="{DFFCBA0B-59C2-2942-A8FC-21D543CB60BB}"/>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843EBDE-9AD0-6740-BF01-9B3A56248632}"/>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8EC8C-51F2-D709-CAEF-0015F4975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085" y="3309737"/>
            <a:ext cx="1361867" cy="21277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Solutions-based Planning</a:t>
            </a:r>
            <a:br>
              <a:rPr lang="en-US"/>
            </a:br>
            <a:r>
              <a:rPr lang="en-US" sz="3600" b="0"/>
              <a:t>What if we need to focus on Tiers 2 and 3?</a:t>
            </a:r>
            <a:endParaRPr lang="en-US" b="0"/>
          </a:p>
        </p:txBody>
      </p:sp>
      <p:pic>
        <p:nvPicPr>
          <p:cNvPr id="8" name="Picture 7">
            <a:extLst>
              <a:ext uri="{FF2B5EF4-FFF2-40B4-BE49-F238E27FC236}">
                <a16:creationId xmlns:a16="http://schemas.microsoft.com/office/drawing/2014/main" id="{6F4F45A1-B3B7-4346-9DB3-FE6E16253FFC}"/>
              </a:ext>
            </a:extLst>
          </p:cNvPr>
          <p:cNvPicPr>
            <a:picLocks noChangeAspect="1"/>
          </p:cNvPicPr>
          <p:nvPr/>
        </p:nvPicPr>
        <p:blipFill>
          <a:blip r:embed="rId4"/>
          <a:stretch>
            <a:fillRect/>
          </a:stretch>
        </p:blipFill>
        <p:spPr>
          <a:xfrm>
            <a:off x="567521" y="1976234"/>
            <a:ext cx="5528479" cy="4024983"/>
          </a:xfrm>
          <a:prstGeom prst="rect">
            <a:avLst/>
          </a:prstGeom>
          <a:ln>
            <a:solidFill>
              <a:schemeClr val="tx1"/>
            </a:solidFill>
          </a:ln>
        </p:spPr>
      </p:pic>
      <p:pic>
        <p:nvPicPr>
          <p:cNvPr id="10" name="Picture 9">
            <a:extLst>
              <a:ext uri="{FF2B5EF4-FFF2-40B4-BE49-F238E27FC236}">
                <a16:creationId xmlns:a16="http://schemas.microsoft.com/office/drawing/2014/main" id="{500F6BB1-A405-BB12-49FD-77023AE9D582}"/>
              </a:ext>
            </a:extLst>
          </p:cNvPr>
          <p:cNvPicPr>
            <a:picLocks noChangeAspect="1"/>
          </p:cNvPicPr>
          <p:nvPr/>
        </p:nvPicPr>
        <p:blipFill>
          <a:blip r:embed="rId5"/>
          <a:stretch>
            <a:fillRect/>
          </a:stretch>
        </p:blipFill>
        <p:spPr>
          <a:xfrm>
            <a:off x="6227206" y="1976234"/>
            <a:ext cx="5700959" cy="4024982"/>
          </a:xfrm>
          <a:prstGeom prst="rect">
            <a:avLst/>
          </a:prstGeom>
          <a:ln>
            <a:solidFill>
              <a:schemeClr val="tx1"/>
            </a:solidFill>
          </a:ln>
        </p:spPr>
      </p:pic>
    </p:spTree>
    <p:extLst>
      <p:ext uri="{BB962C8B-B14F-4D97-AF65-F5344CB8AC3E}">
        <p14:creationId xmlns:p14="http://schemas.microsoft.com/office/powerpoint/2010/main" val="2569710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F0490E2-7CA3-700A-7A04-2352013E7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19" y="505656"/>
            <a:ext cx="8490923" cy="5975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936B40A-F8FC-8068-90FD-B971B6701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6251" y="0"/>
            <a:ext cx="1255749" cy="196196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DB8DC6D-1945-22DB-6F78-D7F115B4370E}"/>
              </a:ext>
            </a:extLst>
          </p:cNvPr>
          <p:cNvSpPr txBox="1">
            <a:spLocks/>
          </p:cNvSpPr>
          <p:nvPr/>
        </p:nvSpPr>
        <p:spPr>
          <a:xfrm>
            <a:off x="7350711" y="2339987"/>
            <a:ext cx="4551069" cy="2519778"/>
          </a:xfrm>
          <a:prstGeom prst="rect">
            <a:avLst/>
          </a:prstGeom>
          <a:noFill/>
          <a:ln>
            <a:solidFill>
              <a:schemeClr val="bg2">
                <a:lumMod val="75000"/>
              </a:schemeClr>
            </a:solid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a:p>
          <a:p>
            <a:pPr algn="ctr">
              <a:buFont typeface="Arial" panose="020B0604020202020204" pitchFamily="34" charset="0"/>
              <a:buNone/>
              <a:defRPr/>
            </a:pPr>
            <a:r>
              <a:rPr lang="en-US" sz="4400"/>
              <a:t>Whether the problem behavior is managed safely or not </a:t>
            </a:r>
          </a:p>
          <a:p>
            <a:pPr algn="ctr">
              <a:buFont typeface="Arial" panose="020B0604020202020204" pitchFamily="34" charset="0"/>
              <a:buNone/>
              <a:defRPr/>
            </a:pPr>
            <a:r>
              <a:rPr lang="en-US" sz="4400"/>
              <a:t>	or is defused</a:t>
            </a:r>
          </a:p>
          <a:p>
            <a:pPr algn="ctr">
              <a:buFont typeface="Arial" panose="020B0604020202020204" pitchFamily="34" charset="0"/>
              <a:buNone/>
              <a:defRPr/>
            </a:pPr>
            <a:r>
              <a:rPr lang="en-US" sz="4400"/>
              <a:t>in a large measure depends on</a:t>
            </a:r>
          </a:p>
          <a:p>
            <a:pPr algn="ctr">
              <a:buFont typeface="Arial" panose="020B0604020202020204" pitchFamily="34" charset="0"/>
              <a:buNone/>
              <a:defRPr/>
            </a:pPr>
            <a:r>
              <a:rPr lang="en-US" sz="4400" b="1">
                <a:solidFill>
                  <a:schemeClr val="accent6"/>
                </a:solidFill>
              </a:rPr>
              <a:t>YOUR INITIAL RESPONSE</a:t>
            </a:r>
          </a:p>
          <a:p>
            <a:pPr marL="0" indent="0" algn="r">
              <a:buNone/>
            </a:pPr>
            <a:r>
              <a:rPr lang="en-US"/>
              <a:t>-Dr. Geoff Colvin</a:t>
            </a:r>
          </a:p>
        </p:txBody>
      </p:sp>
    </p:spTree>
    <p:extLst>
      <p:ext uri="{BB962C8B-B14F-4D97-AF65-F5344CB8AC3E}">
        <p14:creationId xmlns:p14="http://schemas.microsoft.com/office/powerpoint/2010/main" val="17947842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936B40A-F8FC-8068-90FD-B971B6701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6251" y="0"/>
            <a:ext cx="1255749" cy="1961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 screen&#10;&#10;Description automatically generated">
            <a:extLst>
              <a:ext uri="{FF2B5EF4-FFF2-40B4-BE49-F238E27FC236}">
                <a16:creationId xmlns:a16="http://schemas.microsoft.com/office/drawing/2014/main" id="{B07D20C6-F615-9FD7-4AE6-B6A9AFA9E80A}"/>
              </a:ext>
            </a:extLst>
          </p:cNvPr>
          <p:cNvPicPr>
            <a:picLocks noChangeAspect="1"/>
          </p:cNvPicPr>
          <p:nvPr/>
        </p:nvPicPr>
        <p:blipFill>
          <a:blip r:embed="rId3"/>
          <a:stretch>
            <a:fillRect/>
          </a:stretch>
        </p:blipFill>
        <p:spPr>
          <a:xfrm>
            <a:off x="5399721" y="124659"/>
            <a:ext cx="5120690" cy="6608682"/>
          </a:xfrm>
          <a:prstGeom prst="rect">
            <a:avLst/>
          </a:prstGeom>
        </p:spPr>
      </p:pic>
      <p:pic>
        <p:nvPicPr>
          <p:cNvPr id="9" name="Picture 8" descr="A hand writing on a whiteboard&#10;&#10;Description automatically generated">
            <a:extLst>
              <a:ext uri="{FF2B5EF4-FFF2-40B4-BE49-F238E27FC236}">
                <a16:creationId xmlns:a16="http://schemas.microsoft.com/office/drawing/2014/main" id="{49448057-0C4A-324D-20BC-065B58CBDD8D}"/>
              </a:ext>
            </a:extLst>
          </p:cNvPr>
          <p:cNvPicPr>
            <a:picLocks noChangeAspect="1"/>
          </p:cNvPicPr>
          <p:nvPr/>
        </p:nvPicPr>
        <p:blipFill>
          <a:blip r:embed="rId4"/>
          <a:stretch>
            <a:fillRect/>
          </a:stretch>
        </p:blipFill>
        <p:spPr>
          <a:xfrm>
            <a:off x="531874" y="786690"/>
            <a:ext cx="4490631" cy="2504069"/>
          </a:xfrm>
          <a:prstGeom prst="rect">
            <a:avLst/>
          </a:prstGeom>
          <a:ln>
            <a:solidFill>
              <a:schemeClr val="tx1"/>
            </a:solidFill>
          </a:ln>
        </p:spPr>
      </p:pic>
      <p:pic>
        <p:nvPicPr>
          <p:cNvPr id="13" name="Picture 12" descr="A screenshot of a school-family partnership&#10;&#10;Description automatically generated">
            <a:extLst>
              <a:ext uri="{FF2B5EF4-FFF2-40B4-BE49-F238E27FC236}">
                <a16:creationId xmlns:a16="http://schemas.microsoft.com/office/drawing/2014/main" id="{A10FF97E-1AF0-D33C-8A89-AE3644C30897}"/>
              </a:ext>
            </a:extLst>
          </p:cNvPr>
          <p:cNvPicPr>
            <a:picLocks noChangeAspect="1"/>
          </p:cNvPicPr>
          <p:nvPr/>
        </p:nvPicPr>
        <p:blipFill>
          <a:blip r:embed="rId5"/>
          <a:stretch>
            <a:fillRect/>
          </a:stretch>
        </p:blipFill>
        <p:spPr>
          <a:xfrm>
            <a:off x="532203" y="3628021"/>
            <a:ext cx="4451678" cy="2504069"/>
          </a:xfrm>
          <a:prstGeom prst="rect">
            <a:avLst/>
          </a:prstGeom>
          <a:ln>
            <a:solidFill>
              <a:schemeClr val="tx1"/>
            </a:solidFill>
          </a:ln>
        </p:spPr>
      </p:pic>
    </p:spTree>
    <p:extLst>
      <p:ext uri="{BB962C8B-B14F-4D97-AF65-F5344CB8AC3E}">
        <p14:creationId xmlns:p14="http://schemas.microsoft.com/office/powerpoint/2010/main" val="43572412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Focusing on Data-Informed Professional Learning</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normAutofit fontScale="92500" lnSpcReduction="20000"/>
          </a:bodyPr>
          <a:lstStyle/>
          <a:p>
            <a:r>
              <a:rPr lang="en-US"/>
              <a:t>Ci3T Monthly Leadership Team Meetings</a:t>
            </a:r>
          </a:p>
          <a:p>
            <a:r>
              <a:rPr lang="en-US"/>
              <a:t>Project EMPOWER: Building Capacity</a:t>
            </a:r>
          </a:p>
          <a:p>
            <a:r>
              <a:rPr lang="en-US"/>
              <a:t>Ci3T Trainer and Coaches Calls</a:t>
            </a:r>
          </a:p>
          <a:p>
            <a:r>
              <a:rPr lang="en-US"/>
              <a:t>Ci3T Summer Symposium</a:t>
            </a:r>
          </a:p>
          <a:p>
            <a:endParaRPr lang="en-US"/>
          </a:p>
        </p:txBody>
      </p:sp>
    </p:spTree>
    <p:extLst>
      <p:ext uri="{BB962C8B-B14F-4D97-AF65-F5344CB8AC3E}">
        <p14:creationId xmlns:p14="http://schemas.microsoft.com/office/powerpoint/2010/main" val="34422962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39984636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DE03A-655D-7A58-4B14-916168E6A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42875"/>
            <a:ext cx="8665634" cy="6572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5A3C4EC-E9E0-A7B8-258C-ED07E4E6C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5170" y="1"/>
            <a:ext cx="1316830" cy="20573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Module 3.2">
            <a:extLst>
              <a:ext uri="{FF2B5EF4-FFF2-40B4-BE49-F238E27FC236}">
                <a16:creationId xmlns:a16="http://schemas.microsoft.com/office/drawing/2014/main" id="{50B48D5A-555F-71AF-B0F0-287F0BE48125}"/>
              </a:ext>
            </a:extLst>
          </p:cNvPr>
          <p:cNvPicPr>
            <a:picLocks noChangeAspect="1"/>
          </p:cNvPicPr>
          <p:nvPr/>
        </p:nvPicPr>
        <p:blipFill>
          <a:blip r:embed="rId4"/>
          <a:stretch>
            <a:fillRect/>
          </a:stretch>
        </p:blipFill>
        <p:spPr>
          <a:xfrm>
            <a:off x="10874187" y="2185146"/>
            <a:ext cx="1358154" cy="2140325"/>
          </a:xfrm>
          <a:prstGeom prst="rect">
            <a:avLst/>
          </a:prstGeom>
          <a:noFill/>
        </p:spPr>
      </p:pic>
    </p:spTree>
    <p:extLst>
      <p:ext uri="{BB962C8B-B14F-4D97-AF65-F5344CB8AC3E}">
        <p14:creationId xmlns:p14="http://schemas.microsoft.com/office/powerpoint/2010/main" val="4393355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8E7FFA-85A3-7356-3388-A3C286A8B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2123" cy="923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63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9DD7FA-9CF9-2B30-F128-95A3B61DA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81250"/>
            <a:ext cx="12182123" cy="923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39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p:txBody>
          <a:bodyPr/>
          <a:lstStyle/>
          <a:p>
            <a:r>
              <a:rPr lang="en-US"/>
              <a:t>Ci3T Monthly Leadership Team </a:t>
            </a:r>
            <a:br>
              <a:rPr lang="en-US"/>
            </a:br>
            <a:r>
              <a:rPr lang="en-US"/>
              <a:t>Meetings</a:t>
            </a:r>
          </a:p>
        </p:txBody>
      </p:sp>
      <p:pic>
        <p:nvPicPr>
          <p:cNvPr id="1026" name="Picture 2">
            <a:extLst>
              <a:ext uri="{FF2B5EF4-FFF2-40B4-BE49-F238E27FC236}">
                <a16:creationId xmlns:a16="http://schemas.microsoft.com/office/drawing/2014/main" id="{C288A1DF-C7CF-0046-80C2-A2CEB0875E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044650"/>
            <a:ext cx="5154236" cy="39828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9D5EED6-3F03-FC8F-5F20-7C52C3421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524" y="2044650"/>
            <a:ext cx="5154236" cy="3982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5EA5F75-0CC9-51A2-DF96-6E703730C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0965" y="0"/>
            <a:ext cx="1191035" cy="186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229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EEE7-893F-2D3F-2769-5F6CF28D87D1}"/>
              </a:ext>
            </a:extLst>
          </p:cNvPr>
          <p:cNvSpPr>
            <a:spLocks noGrp="1"/>
          </p:cNvSpPr>
          <p:nvPr>
            <p:ph type="title"/>
          </p:nvPr>
        </p:nvSpPr>
        <p:spPr/>
        <p:txBody>
          <a:bodyPr/>
          <a:lstStyle/>
          <a:p>
            <a:r>
              <a:rPr lang="en-US"/>
              <a:t>ENHANCE Ci3T Implementation Professional Learning Series </a:t>
            </a:r>
          </a:p>
        </p:txBody>
      </p:sp>
      <p:graphicFrame>
        <p:nvGraphicFramePr>
          <p:cNvPr id="5" name="Content Placeholder 4">
            <a:extLst>
              <a:ext uri="{FF2B5EF4-FFF2-40B4-BE49-F238E27FC236}">
                <a16:creationId xmlns:a16="http://schemas.microsoft.com/office/drawing/2014/main" id="{6B42D9FE-43A8-E377-1353-EA42930853F5}"/>
              </a:ext>
            </a:extLst>
          </p:cNvPr>
          <p:cNvGraphicFramePr>
            <a:graphicFrameLocks noGrp="1"/>
          </p:cNvGraphicFramePr>
          <p:nvPr>
            <p:ph idx="1"/>
          </p:nvPr>
        </p:nvGraphicFramePr>
        <p:xfrm>
          <a:off x="838201" y="1688185"/>
          <a:ext cx="10065152" cy="4804690"/>
        </p:xfrm>
        <a:graphic>
          <a:graphicData uri="http://schemas.openxmlformats.org/drawingml/2006/table">
            <a:tbl>
              <a:tblPr firstRow="1" firstCol="1" bandRow="1"/>
              <a:tblGrid>
                <a:gridCol w="1319045">
                  <a:extLst>
                    <a:ext uri="{9D8B030D-6E8A-4147-A177-3AD203B41FA5}">
                      <a16:colId xmlns:a16="http://schemas.microsoft.com/office/drawing/2014/main" val="1361232099"/>
                    </a:ext>
                  </a:extLst>
                </a:gridCol>
                <a:gridCol w="1700871">
                  <a:extLst>
                    <a:ext uri="{9D8B030D-6E8A-4147-A177-3AD203B41FA5}">
                      <a16:colId xmlns:a16="http://schemas.microsoft.com/office/drawing/2014/main" val="14652926"/>
                    </a:ext>
                  </a:extLst>
                </a:gridCol>
                <a:gridCol w="2452058">
                  <a:extLst>
                    <a:ext uri="{9D8B030D-6E8A-4147-A177-3AD203B41FA5}">
                      <a16:colId xmlns:a16="http://schemas.microsoft.com/office/drawing/2014/main" val="3881131722"/>
                    </a:ext>
                  </a:extLst>
                </a:gridCol>
                <a:gridCol w="2296589">
                  <a:extLst>
                    <a:ext uri="{9D8B030D-6E8A-4147-A177-3AD203B41FA5}">
                      <a16:colId xmlns:a16="http://schemas.microsoft.com/office/drawing/2014/main" val="400484850"/>
                    </a:ext>
                  </a:extLst>
                </a:gridCol>
                <a:gridCol w="2296589">
                  <a:extLst>
                    <a:ext uri="{9D8B030D-6E8A-4147-A177-3AD203B41FA5}">
                      <a16:colId xmlns:a16="http://schemas.microsoft.com/office/drawing/2014/main" val="2002799351"/>
                    </a:ext>
                  </a:extLst>
                </a:gridCol>
              </a:tblGrid>
              <a:tr h="607255">
                <a:tc gridSpan="5">
                  <a:txBody>
                    <a:bodyPr/>
                    <a:lstStyle/>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Ci3T Implementation Professional Learning Series </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Location: </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Remote via Zoom</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Attended by: </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School Ci3T Leadership Teams</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Sessions A and B available:</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 Ci3T Leadership Teams can select which they would like to attend.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4007367"/>
                  </a:ext>
                </a:extLst>
              </a:tr>
              <a:tr h="208923">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Session</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Date</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gridSpan="3">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Calibri" panose="020F0502020204030204" pitchFamily="34" charset="0"/>
                          <a:cs typeface="Arial" panose="020B0604020202020204" pitchFamily="34" charset="0"/>
                        </a:rPr>
                        <a:t>Times (Session A and B)</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001348"/>
                  </a:ext>
                </a:extLst>
              </a:tr>
              <a:tr h="320583">
                <a:tc>
                  <a:txBody>
                    <a:bodyPr/>
                    <a:lstStyle/>
                    <a:p>
                      <a:pPr marL="0" marR="0" algn="ctr">
                        <a:lnSpc>
                          <a:spcPct val="115000"/>
                        </a:lnSpc>
                        <a:spcBef>
                          <a:spcPts val="0"/>
                        </a:spcBef>
                        <a:spcAft>
                          <a:spcPts val="0"/>
                        </a:spcAft>
                      </a:pPr>
                      <a:r>
                        <a:rPr lang="en-US" sz="1200" kern="0">
                          <a:effectLst/>
                          <a:highlight>
                            <a:srgbClr val="FDFEDE"/>
                          </a:highlight>
                          <a:latin typeface="+mn-lt"/>
                          <a:ea typeface="Aptos" panose="020B0004020202020204" pitchFamily="34" charset="0"/>
                          <a:cs typeface="Times New Roman" panose="02020603050405020304" pitchFamily="18" charset="0"/>
                        </a:rPr>
                        <a:t>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effectLst/>
                          <a:highlight>
                            <a:srgbClr val="FDFEDE"/>
                          </a:highlight>
                          <a:latin typeface="+mn-lt"/>
                          <a:ea typeface="Aptos" panose="020B0004020202020204" pitchFamily="34" charset="0"/>
                          <a:cs typeface="Arial" panose="020B0604020202020204" pitchFamily="34" charset="0"/>
                        </a:rPr>
                        <a:t>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Pacific</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Central</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u="none" kern="0">
                          <a:solidFill>
                            <a:srgbClr val="000000"/>
                          </a:solidFill>
                          <a:effectLst/>
                          <a:highlight>
                            <a:srgbClr val="FDFEDE"/>
                          </a:highlight>
                          <a:latin typeface="+mn-lt"/>
                          <a:ea typeface="Aptos" panose="020B0004020202020204" pitchFamily="34" charset="0"/>
                          <a:cs typeface="Arial" panose="020B0604020202020204" pitchFamily="34" charset="0"/>
                        </a:rPr>
                        <a:t>Eastern</a:t>
                      </a:r>
                      <a:endParaRPr lang="en-US" sz="1200" u="none"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extLst>
                  <a:ext uri="{0D108BD9-81ED-4DB2-BD59-A6C34878D82A}">
                    <a16:rowId xmlns:a16="http://schemas.microsoft.com/office/drawing/2014/main" val="3991007534"/>
                  </a:ext>
                </a:extLst>
              </a:tr>
              <a:tr h="453543">
                <a:tc>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Times New Roman" panose="02020603050405020304" pitchFamily="18" charset="0"/>
                        </a:rPr>
                        <a:t>Summer Session</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June. 24, 2024 (Mon)</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07:30 am – 01:30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09:30 am – 03:30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10:30 am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764325"/>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1</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Sept. 10, 2024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00455"/>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18443"/>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2</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Nov. 12, 2024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3584241"/>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870496"/>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3</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Jan. 14,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377646"/>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9677001"/>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4</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Mar. 04,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174638"/>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8627977"/>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5</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Apr. 15,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6130547"/>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9385757"/>
                  </a:ext>
                </a:extLst>
              </a:tr>
            </a:tbl>
          </a:graphicData>
        </a:graphic>
      </p:graphicFrame>
    </p:spTree>
    <p:extLst>
      <p:ext uri="{BB962C8B-B14F-4D97-AF65-F5344CB8AC3E}">
        <p14:creationId xmlns:p14="http://schemas.microsoft.com/office/powerpoint/2010/main" val="2736001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199" y="1364802"/>
            <a:ext cx="5028579" cy="727059"/>
          </a:xfrm>
          <a:prstGeom prst="rect">
            <a:avLst/>
          </a:prstGeom>
        </p:spPr>
        <p:txBody>
          <a:bodyPr wrap="square">
            <a:spAutoFit/>
          </a:bodyPr>
          <a:lstStyle/>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Navigate to </a:t>
            </a:r>
            <a:r>
              <a:rPr lang="en-US" sz="2000" b="1">
                <a:solidFill>
                  <a:srgbClr val="FF0000"/>
                </a:solidFill>
                <a:ea typeface="Calibri" panose="020F0502020204030204" pitchFamily="34" charset="0"/>
                <a:cs typeface="Times New Roman" panose="02020603050405020304" pitchFamily="18" charset="0"/>
              </a:rPr>
              <a:t>ci3t.org/enhance</a:t>
            </a:r>
          </a:p>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Type password: </a:t>
            </a:r>
            <a:r>
              <a:rPr lang="en-US" sz="2000" b="1">
                <a:solidFill>
                  <a:schemeClr val="accent3"/>
                </a:solidFill>
                <a:ea typeface="Calibri" panose="020F0502020204030204" pitchFamily="34" charset="0"/>
                <a:cs typeface="Times New Roman" panose="02020603050405020304" pitchFamily="18" charset="0"/>
              </a:rPr>
              <a:t>enhanceci3t!</a:t>
            </a:r>
            <a:endParaRPr lang="en-US" sz="2000">
              <a:solidFill>
                <a:schemeClr val="accent3"/>
              </a:solidFill>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11BE24F-4000-6202-2DBF-09322D6C13DF}"/>
              </a:ext>
            </a:extLst>
          </p:cNvPr>
          <p:cNvPicPr>
            <a:picLocks noChangeAspect="1"/>
          </p:cNvPicPr>
          <p:nvPr/>
        </p:nvPicPr>
        <p:blipFill>
          <a:blip r:embed="rId2"/>
          <a:stretch>
            <a:fillRect/>
          </a:stretch>
        </p:blipFill>
        <p:spPr>
          <a:xfrm>
            <a:off x="838200" y="2091861"/>
            <a:ext cx="5028579" cy="4469848"/>
          </a:xfrm>
          <a:prstGeom prst="rect">
            <a:avLst/>
          </a:prstGeom>
        </p:spPr>
      </p:pic>
      <p:sp>
        <p:nvSpPr>
          <p:cNvPr id="5" name="Rectangle 4">
            <a:extLst>
              <a:ext uri="{FF2B5EF4-FFF2-40B4-BE49-F238E27FC236}">
                <a16:creationId xmlns:a16="http://schemas.microsoft.com/office/drawing/2014/main" id="{E305FFAE-6811-1D30-2A85-2812F9B3B895}"/>
              </a:ext>
            </a:extLst>
          </p:cNvPr>
          <p:cNvSpPr/>
          <p:nvPr/>
        </p:nvSpPr>
        <p:spPr>
          <a:xfrm>
            <a:off x="4356243" y="3164440"/>
            <a:ext cx="1376737" cy="26456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l="1945" r="30055" b="5951"/>
          <a:stretch/>
        </p:blipFill>
        <p:spPr>
          <a:xfrm>
            <a:off x="6140795" y="3011685"/>
            <a:ext cx="5213005" cy="3550024"/>
          </a:xfrm>
          <a:prstGeom prst="rect">
            <a:avLst/>
          </a:prstGeom>
        </p:spPr>
      </p:pic>
      <p:sp>
        <p:nvSpPr>
          <p:cNvPr id="14" name="TextBox 13">
            <a:extLst>
              <a:ext uri="{FF2B5EF4-FFF2-40B4-BE49-F238E27FC236}">
                <a16:creationId xmlns:a16="http://schemas.microsoft.com/office/drawing/2014/main" id="{C0F2D878-DA54-92E1-3277-DE6964D17827}"/>
              </a:ext>
            </a:extLst>
          </p:cNvPr>
          <p:cNvSpPr txBox="1"/>
          <p:nvPr/>
        </p:nvSpPr>
        <p:spPr>
          <a:xfrm>
            <a:off x="6233007" y="2096908"/>
            <a:ext cx="5028579" cy="830997"/>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sz="1600"/>
              <a:t>Access session resources via the </a:t>
            </a:r>
            <a:r>
              <a:rPr lang="en-US" sz="1600" i="1"/>
              <a:t>Project ENHANCE Implementation Series and Delivery Resources </a:t>
            </a:r>
            <a:r>
              <a:rPr lang="en-US" sz="1600"/>
              <a:t>quicklink or by scrolling to the bottom of the page</a:t>
            </a:r>
          </a:p>
        </p:txBody>
      </p:sp>
    </p:spTree>
    <p:extLst>
      <p:ext uri="{BB962C8B-B14F-4D97-AF65-F5344CB8AC3E}">
        <p14:creationId xmlns:p14="http://schemas.microsoft.com/office/powerpoint/2010/main" val="3514542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Building Capacity &amp; Supporting Sustainability </a:t>
            </a:r>
            <a:br>
              <a:rPr lang="en-US"/>
            </a:br>
            <a:r>
              <a:rPr lang="en-US"/>
              <a:t>Professional Learning Offerings for 2023-2024</a:t>
            </a:r>
            <a:endParaRPr lang="en-US">
              <a:solidFill>
                <a:srgbClr val="FF0000"/>
              </a:solidFill>
            </a:endParaRPr>
          </a:p>
        </p:txBody>
      </p:sp>
      <p:pic>
        <p:nvPicPr>
          <p:cNvPr id="3" name="Picture 2">
            <a:extLst>
              <a:ext uri="{FF2B5EF4-FFF2-40B4-BE49-F238E27FC236}">
                <a16:creationId xmlns:a16="http://schemas.microsoft.com/office/drawing/2014/main" id="{9E5163B1-B786-8ABF-DB45-31B42C9B166A}"/>
              </a:ext>
            </a:extLst>
          </p:cNvPr>
          <p:cNvPicPr>
            <a:picLocks noChangeAspect="1"/>
          </p:cNvPicPr>
          <p:nvPr/>
        </p:nvPicPr>
        <p:blipFill>
          <a:blip r:embed="rId3"/>
          <a:stretch>
            <a:fillRect/>
          </a:stretch>
        </p:blipFill>
        <p:spPr>
          <a:xfrm>
            <a:off x="838200" y="1846331"/>
            <a:ext cx="5028579" cy="4469848"/>
          </a:xfrm>
          <a:prstGeom prst="rect">
            <a:avLst/>
          </a:prstGeom>
        </p:spPr>
      </p:pic>
      <p:sp>
        <p:nvSpPr>
          <p:cNvPr id="5" name="Rectangle 4">
            <a:extLst>
              <a:ext uri="{FF2B5EF4-FFF2-40B4-BE49-F238E27FC236}">
                <a16:creationId xmlns:a16="http://schemas.microsoft.com/office/drawing/2014/main" id="{BEACDE51-C7A2-02D2-F441-8FE5DA7C7A93}"/>
              </a:ext>
            </a:extLst>
          </p:cNvPr>
          <p:cNvSpPr/>
          <p:nvPr/>
        </p:nvSpPr>
        <p:spPr>
          <a:xfrm>
            <a:off x="4329610" y="3176981"/>
            <a:ext cx="1376737" cy="26456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5B70856-38E5-D09C-E499-D9A7F9D83789}"/>
              </a:ext>
            </a:extLst>
          </p:cNvPr>
          <p:cNvPicPr>
            <a:picLocks noChangeAspect="1"/>
          </p:cNvPicPr>
          <p:nvPr/>
        </p:nvPicPr>
        <p:blipFill>
          <a:blip r:embed="rId4"/>
          <a:srcRect/>
          <a:stretch/>
        </p:blipFill>
        <p:spPr>
          <a:xfrm>
            <a:off x="6631520" y="3924013"/>
            <a:ext cx="4045185" cy="3786254"/>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AE9654B8-16A3-20F9-E591-D57AC0C4E6A7}"/>
              </a:ext>
            </a:extLst>
          </p:cNvPr>
          <p:cNvSpPr/>
          <p:nvPr/>
        </p:nvSpPr>
        <p:spPr>
          <a:xfrm>
            <a:off x="6096000" y="1846331"/>
            <a:ext cx="5433581" cy="167544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200"/>
              <a:t>Sign up now for 2024-2025 EMPOWER sessions! </a:t>
            </a:r>
          </a:p>
        </p:txBody>
      </p:sp>
    </p:spTree>
    <p:extLst>
      <p:ext uri="{BB962C8B-B14F-4D97-AF65-F5344CB8AC3E}">
        <p14:creationId xmlns:p14="http://schemas.microsoft.com/office/powerpoint/2010/main" val="19369756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5598-D134-46A6-F521-C5F25B2E4868}"/>
              </a:ext>
            </a:extLst>
          </p:cNvPr>
          <p:cNvSpPr>
            <a:spLocks noGrp="1"/>
          </p:cNvSpPr>
          <p:nvPr>
            <p:ph type="title"/>
          </p:nvPr>
        </p:nvSpPr>
        <p:spPr/>
        <p:txBody>
          <a:bodyPr/>
          <a:lstStyle/>
          <a:p>
            <a:r>
              <a:rPr lang="en-US"/>
              <a:t>Project EMPOWER +</a:t>
            </a:r>
          </a:p>
        </p:txBody>
      </p:sp>
      <p:graphicFrame>
        <p:nvGraphicFramePr>
          <p:cNvPr id="5" name="Content Placeholder 4">
            <a:extLst>
              <a:ext uri="{FF2B5EF4-FFF2-40B4-BE49-F238E27FC236}">
                <a16:creationId xmlns:a16="http://schemas.microsoft.com/office/drawing/2014/main" id="{C3FD35C0-89F5-3E73-91B8-5352278A1DF9}"/>
              </a:ext>
            </a:extLst>
          </p:cNvPr>
          <p:cNvGraphicFramePr>
            <a:graphicFrameLocks noGrp="1"/>
          </p:cNvGraphicFramePr>
          <p:nvPr>
            <p:ph idx="1"/>
          </p:nvPr>
        </p:nvGraphicFramePr>
        <p:xfrm>
          <a:off x="838199" y="1594132"/>
          <a:ext cx="9877426" cy="5000498"/>
        </p:xfrm>
        <a:graphic>
          <a:graphicData uri="http://schemas.openxmlformats.org/drawingml/2006/table">
            <a:tbl>
              <a:tblPr firstRow="1" firstCol="1" bandRow="1"/>
              <a:tblGrid>
                <a:gridCol w="5403681">
                  <a:extLst>
                    <a:ext uri="{9D8B030D-6E8A-4147-A177-3AD203B41FA5}">
                      <a16:colId xmlns:a16="http://schemas.microsoft.com/office/drawing/2014/main" val="577164124"/>
                    </a:ext>
                  </a:extLst>
                </a:gridCol>
                <a:gridCol w="1621104">
                  <a:extLst>
                    <a:ext uri="{9D8B030D-6E8A-4147-A177-3AD203B41FA5}">
                      <a16:colId xmlns:a16="http://schemas.microsoft.com/office/drawing/2014/main" val="693109325"/>
                    </a:ext>
                  </a:extLst>
                </a:gridCol>
                <a:gridCol w="2852641">
                  <a:extLst>
                    <a:ext uri="{9D8B030D-6E8A-4147-A177-3AD203B41FA5}">
                      <a16:colId xmlns:a16="http://schemas.microsoft.com/office/drawing/2014/main" val="4291087703"/>
                    </a:ext>
                  </a:extLst>
                </a:gridCol>
              </a:tblGrid>
              <a:tr h="751405">
                <a:tc gridSpan="3">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Ci3T EMPOWER</a:t>
                      </a:r>
                      <a:r>
                        <a:rPr lang="en-US" sz="1200" b="1" kern="0" baseline="30000">
                          <a:solidFill>
                            <a:srgbClr val="000000"/>
                          </a:solidFill>
                          <a:effectLst/>
                          <a:highlight>
                            <a:srgbClr val="D9F2D0"/>
                          </a:highlight>
                          <a:latin typeface="+mn-lt"/>
                          <a:ea typeface="Aptos" panose="020B0004020202020204" pitchFamily="34" charset="0"/>
                          <a:cs typeface="Arial" panose="020B0604020202020204" pitchFamily="34" charset="0"/>
                        </a:rPr>
                        <a:t>+</a:t>
                      </a: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 Sessions</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Location: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Remote via Zoom</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Attended by: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945581"/>
                  </a:ext>
                </a:extLst>
              </a:tr>
              <a:tr h="177470">
                <a:tc>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Session</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Date</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Calibri" panose="020F0502020204030204" pitchFamily="34" charset="0"/>
                          <a:cs typeface="Arial" panose="020B0604020202020204" pitchFamily="34" charset="0"/>
                        </a:rPr>
                        <a:t>Times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extLst>
                  <a:ext uri="{0D108BD9-81ED-4DB2-BD59-A6C34878D82A}">
                    <a16:rowId xmlns:a16="http://schemas.microsoft.com/office/drawing/2014/main" val="2835965610"/>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Times New Roman" panose="02020603050405020304" pitchFamily="18" charset="0"/>
                        </a:rPr>
                        <a:t>1. Ci3T FIT: Start the Year Strong</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Sep. 24, 2024 (Tues) </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797855"/>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2. Data-Informed Instruction: This is how we do it!</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Oct. 9, 2024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741907"/>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3. Practical, Low Intensity Strategies to Maximize Engagement and Limit Disruption: Part 1 | Precorrection &amp; Active Supervision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Nov. 19, 2024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0860420"/>
                  </a:ext>
                </a:extLst>
              </a:tr>
              <a:tr h="609310">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4. Practical, Low Intensity Strategies to Maximize Engagement and Limit Disruption: Part 2 | Instructional Choice and Increased Opportunities to Respond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Jan. 22,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778474"/>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5. Tier 2: Behavior Contracts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Feb. 11,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389251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6. Tier 2: Direct Behavior Ratings (DBR)</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Mar. 26,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687384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7. Tier 3: Functional Assessment-based Interventions (FABI)</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Apr. 29,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905429"/>
                  </a:ext>
                </a:extLst>
              </a:tr>
            </a:tbl>
          </a:graphicData>
        </a:graphic>
      </p:graphicFrame>
    </p:spTree>
    <p:extLst>
      <p:ext uri="{BB962C8B-B14F-4D97-AF65-F5344CB8AC3E}">
        <p14:creationId xmlns:p14="http://schemas.microsoft.com/office/powerpoint/2010/main" val="28885268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609-10CE-18B2-080B-0D0A2F66AEA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Trainers and Coaches Calls </a:t>
            </a:r>
          </a:p>
        </p:txBody>
      </p:sp>
      <p:pic>
        <p:nvPicPr>
          <p:cNvPr id="7" name="Picture 6">
            <a:extLst>
              <a:ext uri="{FF2B5EF4-FFF2-40B4-BE49-F238E27FC236}">
                <a16:creationId xmlns:a16="http://schemas.microsoft.com/office/drawing/2014/main" id="{253277DE-6EA8-05A0-8776-9FB5F6BB83C2}"/>
              </a:ext>
            </a:extLst>
          </p:cNvPr>
          <p:cNvPicPr>
            <a:picLocks noChangeAspect="1"/>
          </p:cNvPicPr>
          <p:nvPr/>
        </p:nvPicPr>
        <p:blipFill>
          <a:blip r:embed="rId2"/>
          <a:srcRect/>
          <a:stretch/>
        </p:blipFill>
        <p:spPr>
          <a:xfrm>
            <a:off x="838200" y="1591820"/>
            <a:ext cx="3786622" cy="490033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64E3C5F-1DAA-6762-671F-082DF973FC1D}"/>
              </a:ext>
            </a:extLst>
          </p:cNvPr>
          <p:cNvPicPr>
            <a:picLocks noChangeAspect="1"/>
          </p:cNvPicPr>
          <p:nvPr/>
        </p:nvPicPr>
        <p:blipFill>
          <a:blip r:embed="rId3"/>
          <a:stretch>
            <a:fillRect/>
          </a:stretch>
        </p:blipFill>
        <p:spPr>
          <a:xfrm>
            <a:off x="6012059" y="4041649"/>
            <a:ext cx="4792568" cy="3665536"/>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FA44D01F-4182-66D7-FC37-6F494A589853}"/>
              </a:ext>
            </a:extLst>
          </p:cNvPr>
          <p:cNvSpPr/>
          <p:nvPr/>
        </p:nvSpPr>
        <p:spPr>
          <a:xfrm>
            <a:off x="5521844" y="1591820"/>
            <a:ext cx="5831956" cy="194744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800"/>
              <a:t>2024-2025 Ci3T Trainers and Coaches Call information will be posted online after the last call this year!</a:t>
            </a:r>
          </a:p>
        </p:txBody>
      </p:sp>
    </p:spTree>
    <p:extLst>
      <p:ext uri="{BB962C8B-B14F-4D97-AF65-F5344CB8AC3E}">
        <p14:creationId xmlns:p14="http://schemas.microsoft.com/office/powerpoint/2010/main" val="24620167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8347-C8BB-765C-E1DA-C350ED257513}"/>
              </a:ext>
            </a:extLst>
          </p:cNvPr>
          <p:cNvSpPr>
            <a:spLocks noGrp="1"/>
          </p:cNvSpPr>
          <p:nvPr>
            <p:ph type="title"/>
          </p:nvPr>
        </p:nvSpPr>
        <p:spPr/>
        <p:txBody>
          <a:bodyPr/>
          <a:lstStyle/>
          <a:p>
            <a:r>
              <a:rPr lang="en-US"/>
              <a:t>Ci3T Trainers and Coaches Calls </a:t>
            </a:r>
          </a:p>
        </p:txBody>
      </p:sp>
      <p:graphicFrame>
        <p:nvGraphicFramePr>
          <p:cNvPr id="5" name="Content Placeholder 4">
            <a:extLst>
              <a:ext uri="{FF2B5EF4-FFF2-40B4-BE49-F238E27FC236}">
                <a16:creationId xmlns:a16="http://schemas.microsoft.com/office/drawing/2014/main" id="{AAA6FB55-CCD3-BD30-D6ED-D1FFB95D5648}"/>
              </a:ext>
            </a:extLst>
          </p:cNvPr>
          <p:cNvGraphicFramePr>
            <a:graphicFrameLocks noGrp="1"/>
          </p:cNvGraphicFramePr>
          <p:nvPr>
            <p:ph idx="1"/>
          </p:nvPr>
        </p:nvGraphicFramePr>
        <p:xfrm>
          <a:off x="838200" y="1575725"/>
          <a:ext cx="10018853" cy="4477829"/>
        </p:xfrm>
        <a:graphic>
          <a:graphicData uri="http://schemas.openxmlformats.org/drawingml/2006/table">
            <a:tbl>
              <a:tblPr firstRow="1" firstCol="1" bandRow="1"/>
              <a:tblGrid>
                <a:gridCol w="4237975">
                  <a:extLst>
                    <a:ext uri="{9D8B030D-6E8A-4147-A177-3AD203B41FA5}">
                      <a16:colId xmlns:a16="http://schemas.microsoft.com/office/drawing/2014/main" val="2141437147"/>
                    </a:ext>
                  </a:extLst>
                </a:gridCol>
                <a:gridCol w="2410536">
                  <a:extLst>
                    <a:ext uri="{9D8B030D-6E8A-4147-A177-3AD203B41FA5}">
                      <a16:colId xmlns:a16="http://schemas.microsoft.com/office/drawing/2014/main" val="1696968141"/>
                    </a:ext>
                  </a:extLst>
                </a:gridCol>
                <a:gridCol w="3370342">
                  <a:extLst>
                    <a:ext uri="{9D8B030D-6E8A-4147-A177-3AD203B41FA5}">
                      <a16:colId xmlns:a16="http://schemas.microsoft.com/office/drawing/2014/main" val="4110670563"/>
                    </a:ext>
                  </a:extLst>
                </a:gridCol>
              </a:tblGrid>
              <a:tr h="1197327">
                <a:tc gridSpan="3">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Ci3T EMPOWER</a:t>
                      </a:r>
                      <a:r>
                        <a:rPr lang="en-US" sz="1400" b="1" kern="0" baseline="30000">
                          <a:solidFill>
                            <a:srgbClr val="000000"/>
                          </a:solidFill>
                          <a:effectLst/>
                          <a:highlight>
                            <a:srgbClr val="C1E4F5"/>
                          </a:highlight>
                          <a:latin typeface="+mn-lt"/>
                          <a:ea typeface="Aptos" panose="020B0004020202020204" pitchFamily="34" charset="0"/>
                          <a:cs typeface="Arial" panose="020B0604020202020204" pitchFamily="34" charset="0"/>
                        </a:rPr>
                        <a:t>+</a:t>
                      </a: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 Sessions</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Location: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Remote via Zoom</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Attended by: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0298428"/>
                  </a:ext>
                </a:extLst>
              </a:tr>
              <a:tr h="282732">
                <a:tc>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Session</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Date</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Calibri" panose="020F0502020204030204" pitchFamily="34" charset="0"/>
                          <a:cs typeface="Arial" panose="020B0604020202020204" pitchFamily="34" charset="0"/>
                        </a:rPr>
                        <a:t>Times (Central</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307565222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Aug. 21,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1265571"/>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Sept. 04,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048990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Oct. 01,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779397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Nov. 06,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201484"/>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Dec. 03,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971959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Jan. 23, 2025 (Thurs)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8916519"/>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Feb. 18,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4011707"/>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Mar. 11,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849113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Apr. 16,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9137748"/>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May 14,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110987"/>
                  </a:ext>
                </a:extLst>
              </a:tr>
            </a:tbl>
          </a:graphicData>
        </a:graphic>
      </p:graphicFrame>
    </p:spTree>
    <p:extLst>
      <p:ext uri="{BB962C8B-B14F-4D97-AF65-F5344CB8AC3E}">
        <p14:creationId xmlns:p14="http://schemas.microsoft.com/office/powerpoint/2010/main" val="17554874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55B-873D-4434-75EC-50AE61CFAB99}"/>
              </a:ext>
            </a:extLst>
          </p:cNvPr>
          <p:cNvSpPr>
            <a:spLocks noGrp="1"/>
          </p:cNvSpPr>
          <p:nvPr>
            <p:ph type="title"/>
          </p:nvPr>
        </p:nvSpPr>
        <p:spPr/>
        <p:txBody>
          <a:bodyPr/>
          <a:lstStyle/>
          <a:p>
            <a:r>
              <a:rPr lang="en-US"/>
              <a:t>Ci3T Implementers Symposium</a:t>
            </a:r>
          </a:p>
        </p:txBody>
      </p:sp>
      <p:pic>
        <p:nvPicPr>
          <p:cNvPr id="5" name="Content Placeholder 4" descr="A blue and white poster with text and a logo&#10;&#10;Description automatically generated with medium confidence">
            <a:extLst>
              <a:ext uri="{FF2B5EF4-FFF2-40B4-BE49-F238E27FC236}">
                <a16:creationId xmlns:a16="http://schemas.microsoft.com/office/drawing/2014/main" id="{355C98CD-FDE0-8A1C-1A4F-D52F95CDD819}"/>
              </a:ext>
            </a:extLst>
          </p:cNvPr>
          <p:cNvPicPr>
            <a:picLocks noGrp="1" noChangeAspect="1"/>
          </p:cNvPicPr>
          <p:nvPr>
            <p:ph sz="half" idx="1"/>
          </p:nvPr>
        </p:nvPicPr>
        <p:blipFill>
          <a:blip r:embed="rId2"/>
          <a:stretch>
            <a:fillRect/>
          </a:stretch>
        </p:blipFill>
        <p:spPr>
          <a:xfrm>
            <a:off x="1027039" y="1515471"/>
            <a:ext cx="3846175" cy="4977404"/>
          </a:xfrm>
        </p:spPr>
      </p:pic>
      <p:sp>
        <p:nvSpPr>
          <p:cNvPr id="6" name="Content Placeholder 5">
            <a:extLst>
              <a:ext uri="{FF2B5EF4-FFF2-40B4-BE49-F238E27FC236}">
                <a16:creationId xmlns:a16="http://schemas.microsoft.com/office/drawing/2014/main" id="{2146B157-F629-89D6-3842-956473E43B43}"/>
              </a:ext>
            </a:extLst>
          </p:cNvPr>
          <p:cNvSpPr>
            <a:spLocks noGrp="1"/>
          </p:cNvSpPr>
          <p:nvPr>
            <p:ph sz="half" idx="2"/>
          </p:nvPr>
        </p:nvSpPr>
        <p:spPr>
          <a:xfrm>
            <a:off x="5593976" y="1828504"/>
            <a:ext cx="6099586" cy="4351338"/>
          </a:xfrm>
        </p:spPr>
        <p:txBody>
          <a:bodyPr/>
          <a:lstStyle/>
          <a:p>
            <a:pPr marL="0" marR="0" lvl="0" indent="0" algn="l" defTabSz="914400" rtl="0" eaLnBrk="1" fontAlgn="auto" latinLnBrk="0" hangingPunct="1">
              <a:lnSpc>
                <a:spcPct val="90000"/>
              </a:lnSpc>
              <a:spcBef>
                <a:spcPts val="0"/>
              </a:spcBef>
              <a:spcAft>
                <a:spcPts val="600"/>
              </a:spcAft>
              <a:buClrTx/>
              <a:buSzTx/>
              <a:buNone/>
              <a:tabLst/>
              <a:defRPr/>
            </a:pPr>
            <a:r>
              <a:rPr kumimoji="0" lang="en-US" sz="2800" b="1" i="0" u="none" strike="noStrike" kern="1200" cap="none" spc="0" normalizeH="0" baseline="0" noProof="0">
                <a:ln>
                  <a:noFill/>
                </a:ln>
                <a:solidFill>
                  <a:prstClr val="black"/>
                </a:solidFill>
                <a:effectLst/>
                <a:uLnTx/>
                <a:uFillTx/>
                <a:latin typeface="Arial" panose="020B0604020202020204"/>
                <a:ea typeface="+mn-ea"/>
                <a:cs typeface="+mn-cs"/>
              </a:rPr>
              <a:t>Monday June 24, 2024</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7:30 a.m. – 1:30 p.m. (Pacific)</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9:30 a.m. – 3:30 p.m. (Central)</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10:30 a.m. – 4:30 p.m. (Eastern)</a:t>
            </a:r>
          </a:p>
          <a:p>
            <a:endParaRPr lang="en-US"/>
          </a:p>
        </p:txBody>
      </p:sp>
    </p:spTree>
    <p:extLst>
      <p:ext uri="{BB962C8B-B14F-4D97-AF65-F5344CB8AC3E}">
        <p14:creationId xmlns:p14="http://schemas.microsoft.com/office/powerpoint/2010/main" val="206743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6A568A8-5E91-994C-292F-4A54A5DBC85C}"/>
              </a:ext>
            </a:extLst>
          </p:cNvPr>
          <p:cNvGrpSpPr/>
          <p:nvPr/>
        </p:nvGrpSpPr>
        <p:grpSpPr>
          <a:xfrm>
            <a:off x="458011" y="304374"/>
            <a:ext cx="11275977" cy="4070981"/>
            <a:chOff x="458011" y="451057"/>
            <a:chExt cx="11275977" cy="3768203"/>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sp>
          <p:nvSpPr>
            <p:cNvPr id="3" name="TextBox 2">
              <a:extLst>
                <a:ext uri="{FF2B5EF4-FFF2-40B4-BE49-F238E27FC236}">
                  <a16:creationId xmlns:a16="http://schemas.microsoft.com/office/drawing/2014/main" id="{1D1783BE-A6DE-0286-C898-AB6456E19A32}"/>
                </a:ext>
              </a:extLst>
            </p:cNvPr>
            <p:cNvSpPr txBox="1"/>
            <p:nvPr/>
          </p:nvSpPr>
          <p:spPr>
            <a:xfrm>
              <a:off x="458011" y="3849928"/>
              <a:ext cx="11275977" cy="369332"/>
            </a:xfrm>
            <a:prstGeom prst="rect">
              <a:avLst/>
            </a:prstGeom>
            <a:solidFill>
              <a:srgbClr val="233B5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mn-lt"/>
                  <a:ea typeface="+mn-ea"/>
                  <a:cs typeface="+mn-cs"/>
                </a:rPr>
                <a:t>Write any action items in your Ci3T Leadership Team Meeting Agenda</a:t>
              </a:r>
            </a:p>
          </p:txBody>
        </p:sp>
      </p:grpSp>
      <p:pic>
        <p:nvPicPr>
          <p:cNvPr id="4" name="Picture 47">
            <a:extLst>
              <a:ext uri="{FF2B5EF4-FFF2-40B4-BE49-F238E27FC236}">
                <a16:creationId xmlns:a16="http://schemas.microsoft.com/office/drawing/2014/main" id="{35880301-6BCF-CA01-40D4-50A7497039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5" name="Picture 51">
            <a:extLst>
              <a:ext uri="{FF2B5EF4-FFF2-40B4-BE49-F238E27FC236}">
                <a16:creationId xmlns:a16="http://schemas.microsoft.com/office/drawing/2014/main" id="{4378E5A5-5A16-3133-65FF-ED69EB215A2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6" name="Picture 50">
            <a:extLst>
              <a:ext uri="{FF2B5EF4-FFF2-40B4-BE49-F238E27FC236}">
                <a16:creationId xmlns:a16="http://schemas.microsoft.com/office/drawing/2014/main" id="{54F95503-5C7B-6CC5-1C79-F611542FD22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7" name="Picture 49">
            <a:extLst>
              <a:ext uri="{FF2B5EF4-FFF2-40B4-BE49-F238E27FC236}">
                <a16:creationId xmlns:a16="http://schemas.microsoft.com/office/drawing/2014/main" id="{9403F80D-487B-E6FA-F3BE-AA9929D50C0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8" name="Picture 48">
            <a:extLst>
              <a:ext uri="{FF2B5EF4-FFF2-40B4-BE49-F238E27FC236}">
                <a16:creationId xmlns:a16="http://schemas.microsoft.com/office/drawing/2014/main" id="{4A70A206-E7B2-2143-48AE-625A22CFE7F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9" name="Picture 42">
            <a:extLst>
              <a:ext uri="{FF2B5EF4-FFF2-40B4-BE49-F238E27FC236}">
                <a16:creationId xmlns:a16="http://schemas.microsoft.com/office/drawing/2014/main" id="{FD2CFEE8-961A-3998-6563-A32A8F0C4CC8}"/>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10" name="Picture 46">
            <a:extLst>
              <a:ext uri="{FF2B5EF4-FFF2-40B4-BE49-F238E27FC236}">
                <a16:creationId xmlns:a16="http://schemas.microsoft.com/office/drawing/2014/main" id="{0984877D-A066-BC46-CFA0-7931EB32102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11" name="Picture 45">
            <a:extLst>
              <a:ext uri="{FF2B5EF4-FFF2-40B4-BE49-F238E27FC236}">
                <a16:creationId xmlns:a16="http://schemas.microsoft.com/office/drawing/2014/main" id="{39213E04-C536-9E3B-A575-D0E52B624472}"/>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12" name="Picture 44">
            <a:extLst>
              <a:ext uri="{FF2B5EF4-FFF2-40B4-BE49-F238E27FC236}">
                <a16:creationId xmlns:a16="http://schemas.microsoft.com/office/drawing/2014/main" id="{2E79B293-3D9C-1F9D-FB35-841F456B5077}"/>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13" name="Picture 43">
            <a:extLst>
              <a:ext uri="{FF2B5EF4-FFF2-40B4-BE49-F238E27FC236}">
                <a16:creationId xmlns:a16="http://schemas.microsoft.com/office/drawing/2014/main" id="{263B63E8-5BC5-CB3A-DC2B-2B687630A0A4}"/>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16" name="Picture 41">
            <a:extLst>
              <a:ext uri="{FF2B5EF4-FFF2-40B4-BE49-F238E27FC236}">
                <a16:creationId xmlns:a16="http://schemas.microsoft.com/office/drawing/2014/main" id="{9ED566FA-3D61-152F-3456-DA0EE51C399F}"/>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20" name="Picture 40">
            <a:extLst>
              <a:ext uri="{FF2B5EF4-FFF2-40B4-BE49-F238E27FC236}">
                <a16:creationId xmlns:a16="http://schemas.microsoft.com/office/drawing/2014/main" id="{9C23CC0E-B436-0DFB-3747-62030782C6A0}"/>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21" name="Picture 39">
            <a:extLst>
              <a:ext uri="{FF2B5EF4-FFF2-40B4-BE49-F238E27FC236}">
                <a16:creationId xmlns:a16="http://schemas.microsoft.com/office/drawing/2014/main" id="{137BAD07-894D-FEC8-6646-90D96E63D24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22" name="Picture 38">
            <a:extLst>
              <a:ext uri="{FF2B5EF4-FFF2-40B4-BE49-F238E27FC236}">
                <a16:creationId xmlns:a16="http://schemas.microsoft.com/office/drawing/2014/main" id="{67091969-30C4-5B38-9F72-E7380773757F}"/>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23" name="Picture 33">
            <a:extLst>
              <a:ext uri="{FF2B5EF4-FFF2-40B4-BE49-F238E27FC236}">
                <a16:creationId xmlns:a16="http://schemas.microsoft.com/office/drawing/2014/main" id="{8FE7C98A-6411-3613-2F70-D668AAE0D1E1}"/>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24" name="Picture 36">
            <a:extLst>
              <a:ext uri="{FF2B5EF4-FFF2-40B4-BE49-F238E27FC236}">
                <a16:creationId xmlns:a16="http://schemas.microsoft.com/office/drawing/2014/main" id="{860DD98B-FD4B-93C2-FCE0-BF4B7C1A661F}"/>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13233" y="4678877"/>
            <a:ext cx="4202846" cy="1490370"/>
          </a:xfrm>
          <a:prstGeom prst="rect">
            <a:avLst/>
          </a:prstGeom>
          <a:noFill/>
        </p:spPr>
      </p:pic>
      <p:pic>
        <p:nvPicPr>
          <p:cNvPr id="25" name="Picture 32">
            <a:extLst>
              <a:ext uri="{FF2B5EF4-FFF2-40B4-BE49-F238E27FC236}">
                <a16:creationId xmlns:a16="http://schemas.microsoft.com/office/drawing/2014/main" id="{A5E058D0-70B6-94DD-E7D6-D4B03F64ADE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14081" y="4755996"/>
            <a:ext cx="4202844" cy="1490370"/>
          </a:xfrm>
          <a:prstGeom prst="rect">
            <a:avLst/>
          </a:prstGeom>
          <a:noFill/>
        </p:spPr>
      </p:pic>
      <p:pic>
        <p:nvPicPr>
          <p:cNvPr id="18" name="Picture 17">
            <a:extLst>
              <a:ext uri="{FF2B5EF4-FFF2-40B4-BE49-F238E27FC236}">
                <a16:creationId xmlns:a16="http://schemas.microsoft.com/office/drawing/2014/main" id="{2828F93D-7C29-A515-62A0-9472E40DBE59}"/>
              </a:ext>
            </a:extLst>
          </p:cNvPr>
          <p:cNvPicPr>
            <a:picLocks noChangeAspect="1"/>
          </p:cNvPicPr>
          <p:nvPr/>
        </p:nvPicPr>
        <p:blipFill>
          <a:blip r:embed="rId20"/>
          <a:srcRect/>
          <a:stretch/>
        </p:blipFill>
        <p:spPr>
          <a:xfrm>
            <a:off x="4743492" y="4493342"/>
            <a:ext cx="2666249" cy="206028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43AD9A9F-0C46-AD33-1D75-BE9A2B797972}"/>
              </a:ext>
            </a:extLst>
          </p:cNvPr>
          <p:cNvPicPr>
            <a:picLocks noChangeAspect="1"/>
          </p:cNvPicPr>
          <p:nvPr/>
        </p:nvPicPr>
        <p:blipFill>
          <a:blip r:embed="rId21"/>
          <a:stretch>
            <a:fillRect/>
          </a:stretch>
        </p:blipFill>
        <p:spPr>
          <a:xfrm>
            <a:off x="10013838" y="4113850"/>
            <a:ext cx="1815355" cy="2355055"/>
          </a:xfrm>
          <a:prstGeom prst="rect">
            <a:avLst/>
          </a:prstGeom>
        </p:spPr>
      </p:pic>
      <p:sp>
        <p:nvSpPr>
          <p:cNvPr id="19" name="Right Arrow 2">
            <a:extLst>
              <a:ext uri="{FF2B5EF4-FFF2-40B4-BE49-F238E27FC236}">
                <a16:creationId xmlns:a16="http://schemas.microsoft.com/office/drawing/2014/main" id="{94A9E0AA-4569-B80E-4923-9F04AF0C0305}"/>
              </a:ext>
            </a:extLst>
          </p:cNvPr>
          <p:cNvSpPr/>
          <p:nvPr/>
        </p:nvSpPr>
        <p:spPr>
          <a:xfrm>
            <a:off x="7471892" y="5005878"/>
            <a:ext cx="2575183" cy="990606"/>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t>Use “Ci3T Imp Manual Review” to revise</a:t>
            </a:r>
          </a:p>
        </p:txBody>
      </p:sp>
      <p:graphicFrame>
        <p:nvGraphicFramePr>
          <p:cNvPr id="2" name="Table 26">
            <a:extLst>
              <a:ext uri="{FF2B5EF4-FFF2-40B4-BE49-F238E27FC236}">
                <a16:creationId xmlns:a16="http://schemas.microsoft.com/office/drawing/2014/main" id="{31F1C233-7993-FAD9-4E6E-3529E3C25168}"/>
              </a:ext>
            </a:extLst>
          </p:cNvPr>
          <p:cNvGraphicFramePr>
            <a:graphicFrameLocks noGrp="1"/>
          </p:cNvGraphicFramePr>
          <p:nvPr>
            <p:extLst>
              <p:ext uri="{D42A27DB-BD31-4B8C-83A1-F6EECF244321}">
                <p14:modId xmlns:p14="http://schemas.microsoft.com/office/powerpoint/2010/main" val="3570252972"/>
              </p:ext>
            </p:extLst>
          </p:nvPr>
        </p:nvGraphicFramePr>
        <p:xfrm>
          <a:off x="458011" y="719665"/>
          <a:ext cx="11275976" cy="3336469"/>
        </p:xfrm>
        <a:graphic>
          <a:graphicData uri="http://schemas.openxmlformats.org/drawingml/2006/table">
            <a:tbl>
              <a:tblPr firstRow="1" bandRow="1">
                <a:tableStyleId>{5C22544A-7EE6-4342-B048-85BDC9FD1C3A}</a:tableStyleId>
              </a:tblPr>
              <a:tblGrid>
                <a:gridCol w="5637988">
                  <a:extLst>
                    <a:ext uri="{9D8B030D-6E8A-4147-A177-3AD203B41FA5}">
                      <a16:colId xmlns:a16="http://schemas.microsoft.com/office/drawing/2014/main" val="2163493800"/>
                    </a:ext>
                  </a:extLst>
                </a:gridCol>
                <a:gridCol w="5637988">
                  <a:extLst>
                    <a:ext uri="{9D8B030D-6E8A-4147-A177-3AD203B41FA5}">
                      <a16:colId xmlns:a16="http://schemas.microsoft.com/office/drawing/2014/main" val="3318267887"/>
                    </a:ext>
                  </a:extLst>
                </a:gridCol>
              </a:tblGrid>
              <a:tr h="3336469">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600" b="1">
                          <a:solidFill>
                            <a:schemeClr val="tx1"/>
                          </a:solidFill>
                          <a:latin typeface="+mn-lt"/>
                        </a:rPr>
                        <a:t>Plan and schedule action items for closing out the current year and preparing for the upcoming year:</a:t>
                      </a:r>
                    </a:p>
                    <a:p>
                      <a:pPr marL="0" marR="0" lvl="0" indent="0" algn="l" defTabSz="914400" rtl="0" eaLnBrk="1" fontAlgn="auto" latinLnBrk="0" hangingPunct="1">
                        <a:lnSpc>
                          <a:spcPct val="100000"/>
                        </a:lnSpc>
                        <a:spcBef>
                          <a:spcPts val="0"/>
                        </a:spcBef>
                        <a:spcAft>
                          <a:spcPts val="0"/>
                        </a:spcAft>
                        <a:buClrTx/>
                        <a:buSzTx/>
                        <a:buNone/>
                        <a:tabLst/>
                        <a:defRPr/>
                      </a:pPr>
                      <a:endParaRPr lang="en-US" sz="1600" b="0">
                        <a:solidFill>
                          <a:schemeClr val="tx1"/>
                        </a:solidFill>
                        <a:latin typeface="+mn-lt"/>
                      </a:endParaRPr>
                    </a:p>
                    <a:p>
                      <a:pPr marL="457200" indent="-457200">
                        <a:lnSpc>
                          <a:spcPct val="100000"/>
                        </a:lnSpc>
                        <a:spcBef>
                          <a:spcPts val="0"/>
                        </a:spcBef>
                        <a:buFont typeface="Arial" panose="020B0604020202020204" pitchFamily="34" charset="0"/>
                        <a:buAutoNum type="arabicPeriod"/>
                        <a:defRPr/>
                      </a:pPr>
                      <a:r>
                        <a:rPr lang="en-US" sz="1600" b="0">
                          <a:solidFill>
                            <a:schemeClr val="tx1"/>
                          </a:solidFill>
                        </a:rPr>
                        <a:t>Identify potential Ci3T Implementation Manual revisions</a:t>
                      </a:r>
                    </a:p>
                    <a:p>
                      <a:pPr marL="457200" indent="-457200">
                        <a:lnSpc>
                          <a:spcPct val="100000"/>
                        </a:lnSpc>
                        <a:spcBef>
                          <a:spcPts val="0"/>
                        </a:spcBef>
                        <a:buFont typeface="Arial" panose="020B0604020202020204" pitchFamily="34" charset="0"/>
                        <a:buAutoNum type="arabicPeriod"/>
                        <a:defRPr/>
                      </a:pPr>
                      <a:r>
                        <a:rPr lang="en-US" sz="1600" b="0">
                          <a:solidFill>
                            <a:schemeClr val="tx1"/>
                          </a:solidFill>
                        </a:rPr>
                        <a:t>Schedule time with your Ci3T Leadership Team to:</a:t>
                      </a:r>
                    </a:p>
                    <a:p>
                      <a:pPr marL="800100" lvl="1" indent="-342900">
                        <a:buFont typeface="Arial" panose="020B0604020202020204" pitchFamily="34" charset="0"/>
                        <a:buChar char="•"/>
                      </a:pPr>
                      <a:r>
                        <a:rPr lang="en-US" sz="1600" b="0">
                          <a:solidFill>
                            <a:schemeClr val="tx1"/>
                          </a:solidFill>
                        </a:rPr>
                        <a:t>complete Ci3T Implementation Manual revisions </a:t>
                      </a:r>
                    </a:p>
                    <a:p>
                      <a:pPr marL="800100" lvl="1" indent="-342900">
                        <a:buFont typeface="Arial" panose="020B0604020202020204" pitchFamily="34" charset="0"/>
                        <a:buChar char="•"/>
                      </a:pPr>
                      <a:r>
                        <a:rPr lang="en-US" sz="1600" b="0">
                          <a:solidFill>
                            <a:schemeClr val="tx1"/>
                          </a:solidFill>
                        </a:rPr>
                        <a:t>prepare for implementation in 2024-2025</a:t>
                      </a:r>
                    </a:p>
                    <a:p>
                      <a:pPr marL="514350" indent="-514350">
                        <a:buFont typeface="+mj-lt"/>
                        <a:buAutoNum type="arabicPeriod"/>
                      </a:pPr>
                      <a:r>
                        <a:rPr lang="en-US" sz="1600" b="0">
                          <a:solidFill>
                            <a:schemeClr val="tx1"/>
                          </a:solidFill>
                        </a:rPr>
                        <a:t>Create plans for spring data sharing (e.g., social validity, treatment integrity, academic &amp; behavior screenings)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tx1"/>
                          </a:solidFill>
                          <a:latin typeface="+mn-lt"/>
                        </a:rPr>
                        <a:t>Plan data-informed professional learning for the upcoming year:</a:t>
                      </a:r>
                    </a:p>
                    <a:p>
                      <a:pPr marL="0" indent="0">
                        <a:buFont typeface="Arial" panose="020B0604020202020204" pitchFamily="34" charset="0"/>
                        <a:buNone/>
                      </a:pPr>
                      <a:endParaRPr lang="en-US" sz="1600" b="0">
                        <a:solidFill>
                          <a:schemeClr val="tx1"/>
                        </a:solidFill>
                      </a:endParaRPr>
                    </a:p>
                    <a:p>
                      <a:pPr marL="342900" indent="-342900">
                        <a:buFont typeface="+mj-lt"/>
                        <a:buAutoNum type="arabicPeriod"/>
                      </a:pPr>
                      <a:r>
                        <a:rPr lang="en-US" sz="1600" b="0">
                          <a:solidFill>
                            <a:schemeClr val="tx1"/>
                          </a:solidFill>
                        </a:rPr>
                        <a:t>What are strengths of our current communication and professional learning systems?</a:t>
                      </a:r>
                    </a:p>
                    <a:p>
                      <a:pPr marL="342900" indent="-342900">
                        <a:buFont typeface="+mj-lt"/>
                        <a:buAutoNum type="arabicPeriod"/>
                      </a:pPr>
                      <a:r>
                        <a:rPr lang="en-US" sz="1600" b="0">
                          <a:solidFill>
                            <a:schemeClr val="tx1"/>
                          </a:solidFill>
                        </a:rPr>
                        <a:t>How can we share data updates and professional learning opportunities with faculty and staff more regularly?</a:t>
                      </a:r>
                    </a:p>
                    <a:p>
                      <a:pPr marL="342900" indent="-342900">
                        <a:buFont typeface="+mj-lt"/>
                        <a:buAutoNum type="arabicPeriod"/>
                      </a:pPr>
                      <a:r>
                        <a:rPr lang="en-US" sz="1600" b="0">
                          <a:solidFill>
                            <a:schemeClr val="tx1"/>
                          </a:solidFill>
                        </a:rPr>
                        <a:t>What resources and professional learning do faculty and staff require? Consider:</a:t>
                      </a:r>
                    </a:p>
                    <a:p>
                      <a:pPr marL="800100" lvl="1" indent="-342900">
                        <a:buFont typeface="+mj-lt"/>
                        <a:buAutoNum type="arabicPeriod"/>
                      </a:pPr>
                      <a:r>
                        <a:rPr lang="en-US" sz="1600" b="0">
                          <a:solidFill>
                            <a:schemeClr val="tx1"/>
                          </a:solidFill>
                        </a:rPr>
                        <a:t>Enhanced Ci3T Professional Learning Modules</a:t>
                      </a:r>
                    </a:p>
                    <a:p>
                      <a:pPr marL="800100" lvl="1" indent="-342900">
                        <a:buFont typeface="+mj-lt"/>
                        <a:buAutoNum type="arabicPeriod"/>
                      </a:pPr>
                      <a:r>
                        <a:rPr lang="en-US" sz="1600" b="0">
                          <a:solidFill>
                            <a:schemeClr val="tx1"/>
                          </a:solidFill>
                        </a:rPr>
                        <a:t>Empower Sessions </a:t>
                      </a:r>
                    </a:p>
                    <a:p>
                      <a:pPr marL="800100" lvl="1" indent="-342900">
                        <a:buFont typeface="+mj-lt"/>
                        <a:buAutoNum type="arabicPeriod"/>
                      </a:pPr>
                      <a:r>
                        <a:rPr lang="en-US" sz="1600" b="0">
                          <a:solidFill>
                            <a:schemeClr val="tx1"/>
                          </a:solidFill>
                        </a:rPr>
                        <a:t>Ci3T Trainers and Coaches Calls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877286742"/>
                  </a:ext>
                </a:extLst>
              </a:tr>
            </a:tbl>
          </a:graphicData>
        </a:graphic>
      </p:graphicFrame>
    </p:spTree>
    <p:extLst>
      <p:ext uri="{BB962C8B-B14F-4D97-AF65-F5344CB8AC3E}">
        <p14:creationId xmlns:p14="http://schemas.microsoft.com/office/powerpoint/2010/main" val="2030957956"/>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2"/>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3"/>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7412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19553647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Enhanced</a:t>
            </a:r>
          </a:p>
        </p:txBody>
      </p:sp>
      <p:graphicFrame>
        <p:nvGraphicFramePr>
          <p:cNvPr id="7" name="Table 6">
            <a:extLst>
              <a:ext uri="{FF2B5EF4-FFF2-40B4-BE49-F238E27FC236}">
                <a16:creationId xmlns:a16="http://schemas.microsoft.com/office/drawing/2014/main" id="{F4F62808-A30F-DF08-ED5B-32EDE2695C7B}"/>
              </a:ext>
            </a:extLst>
          </p:cNvPr>
          <p:cNvGraphicFramePr>
            <a:graphicFrameLocks noGrp="1"/>
          </p:cNvGraphicFramePr>
          <p:nvPr/>
        </p:nvGraphicFramePr>
        <p:xfrm>
          <a:off x="1066801" y="1953082"/>
          <a:ext cx="10058399" cy="3621023"/>
        </p:xfrm>
        <a:graphic>
          <a:graphicData uri="http://schemas.openxmlformats.org/drawingml/2006/table">
            <a:tbl>
              <a:tblPr firstRow="1">
                <a:tableStyleId>{5C22544A-7EE6-4342-B048-85BDC9FD1C3A}</a:tableStyleId>
              </a:tblPr>
              <a:tblGrid>
                <a:gridCol w="2484424">
                  <a:extLst>
                    <a:ext uri="{9D8B030D-6E8A-4147-A177-3AD203B41FA5}">
                      <a16:colId xmlns:a16="http://schemas.microsoft.com/office/drawing/2014/main" val="1152181032"/>
                    </a:ext>
                  </a:extLst>
                </a:gridCol>
                <a:gridCol w="2827831">
                  <a:extLst>
                    <a:ext uri="{9D8B030D-6E8A-4147-A177-3AD203B41FA5}">
                      <a16:colId xmlns:a16="http://schemas.microsoft.com/office/drawing/2014/main" val="184063247"/>
                    </a:ext>
                  </a:extLst>
                </a:gridCol>
                <a:gridCol w="1664371">
                  <a:extLst>
                    <a:ext uri="{9D8B030D-6E8A-4147-A177-3AD203B41FA5}">
                      <a16:colId xmlns:a16="http://schemas.microsoft.com/office/drawing/2014/main" val="1312203131"/>
                    </a:ext>
                  </a:extLst>
                </a:gridCol>
                <a:gridCol w="1570962">
                  <a:extLst>
                    <a:ext uri="{9D8B030D-6E8A-4147-A177-3AD203B41FA5}">
                      <a16:colId xmlns:a16="http://schemas.microsoft.com/office/drawing/2014/main" val="3454752456"/>
                    </a:ext>
                  </a:extLst>
                </a:gridCol>
                <a:gridCol w="1510811">
                  <a:extLst>
                    <a:ext uri="{9D8B030D-6E8A-4147-A177-3AD203B41FA5}">
                      <a16:colId xmlns:a16="http://schemas.microsoft.com/office/drawing/2014/main" val="1492851118"/>
                    </a:ext>
                  </a:extLst>
                </a:gridCol>
              </a:tblGrid>
              <a:tr h="1346105">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extLst>
                  <a:ext uri="{0D108BD9-81ED-4DB2-BD59-A6C34878D82A}">
                    <a16:rowId xmlns:a16="http://schemas.microsoft.com/office/drawing/2014/main" val="3754102696"/>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Getting Started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Sep. 22, 2022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04787"/>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Oct. 19, 2022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719247"/>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3. Low Intensity Supports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Nov. 16, 2022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39985"/>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Jan. 12,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9760484"/>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Mar. 23,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664870"/>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Apr. 26, 2023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277138"/>
                  </a:ext>
                </a:extLst>
              </a:tr>
            </a:tbl>
          </a:graphicData>
        </a:graphic>
      </p:graphicFrame>
      <p:pic>
        <p:nvPicPr>
          <p:cNvPr id="4" name="Ci3T HI">
            <a:extLst>
              <a:ext uri="{FF2B5EF4-FFF2-40B4-BE49-F238E27FC236}">
                <a16:creationId xmlns:a16="http://schemas.microsoft.com/office/drawing/2014/main" id="{0F049F5F-AAD3-D68F-74F6-D52B21B60A9C}"/>
              </a:ext>
            </a:extLst>
          </p:cNvPr>
          <p:cNvPicPr>
            <a:picLocks noChangeAspect="1"/>
          </p:cNvPicPr>
          <p:nvPr/>
        </p:nvPicPr>
        <p:blipFill>
          <a:blip r:embed="rId2"/>
          <a:srcRect/>
          <a:stretch/>
        </p:blipFill>
        <p:spPr bwMode="auto">
          <a:xfrm>
            <a:off x="10106223" y="447815"/>
            <a:ext cx="737483" cy="73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180674"/>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20" ma:contentTypeDescription="Create a new document." ma:contentTypeScope="" ma:versionID="29442306dd28b4f4618d6a7864ea70b0">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a3a0bbe145a4a1222339ba483705fd6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D0B478-F5C6-46B6-9930-21A0885929A4}">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http://schemas.microsoft.com/office/2006/documentManagement/types"/>
    <ds:schemaRef ds:uri="http://purl.org/dc/elements/1.1/"/>
    <ds:schemaRef ds:uri="http://purl.org/dc/terms/"/>
    <ds:schemaRef ds:uri="http://schemas.microsoft.com/office/2006/metadata/properties"/>
    <ds:schemaRef ds:uri="f117d89c-0b9e-4b5f-a216-a1782ae2e190"/>
    <ds:schemaRef ds:uri="http://www.w3.org/XML/1998/namespace"/>
    <ds:schemaRef ds:uri="http://purl.org/dc/dcmitype/"/>
    <ds:schemaRef ds:uri="http://schemas.microsoft.com/office/infopath/2007/PartnerControls"/>
    <ds:schemaRef ds:uri="http://schemas.openxmlformats.org/package/2006/metadata/core-properties"/>
    <ds:schemaRef ds:uri="b2af0b1c-cec5-42ee-8e19-5b6536638d6b"/>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5</TotalTime>
  <Words>5979</Words>
  <Application>Microsoft Macintosh PowerPoint</Application>
  <PresentationFormat>Widescreen</PresentationFormat>
  <Paragraphs>1507</Paragraphs>
  <Slides>103</Slides>
  <Notes>36</Notes>
  <HiddenSlides>18</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103</vt:i4>
      </vt:variant>
    </vt:vector>
  </HeadingPairs>
  <TitlesOfParts>
    <vt:vector size="116" baseType="lpstr">
      <vt:lpstr>Adobe Hebrew</vt:lpstr>
      <vt:lpstr>Arial</vt:lpstr>
      <vt:lpstr>Calibri</vt:lpstr>
      <vt:lpstr>Calibri Light</vt:lpstr>
      <vt:lpstr>Century Gothic</vt:lpstr>
      <vt:lpstr>Courier New</vt:lpstr>
      <vt:lpstr>Open Sans</vt:lpstr>
      <vt:lpstr>System Font Regular</vt:lpstr>
      <vt:lpstr>Times New Roman</vt:lpstr>
      <vt:lpstr>TimesNewRoman</vt:lpstr>
      <vt:lpstr>Wingdings</vt:lpstr>
      <vt:lpstr>Ci3T</vt:lpstr>
      <vt:lpstr>1_Ci3T</vt:lpstr>
      <vt:lpstr>Implementing Comprehensive, Integrated, Three-Tiered (Ci3T) Models: Planning for the Year Ahead</vt:lpstr>
      <vt:lpstr>PowerPoint Presentation</vt:lpstr>
      <vt:lpstr>Let’s Connect on Social Media!</vt:lpstr>
      <vt:lpstr>Ci3T Professional Learning Calendar</vt:lpstr>
      <vt:lpstr>Agenda</vt:lpstr>
      <vt:lpstr>Review and Preview</vt:lpstr>
      <vt:lpstr>Welcome</vt:lpstr>
      <vt:lpstr>Renaming: School Initials + First and Last Name</vt:lpstr>
      <vt:lpstr>Accessing Professional Learning Materials</vt:lpstr>
      <vt:lpstr>Agenda</vt:lpstr>
      <vt:lpstr> Goals for this Implementation Year </vt:lpstr>
      <vt:lpstr>Procedures for Monitoring</vt:lpstr>
      <vt:lpstr>PowerPoint Presentation</vt:lpstr>
      <vt:lpstr>Essential Components of  Primary Prevention Efforts</vt:lpstr>
      <vt:lpstr>Ci3T Primary Plan Procedures for Monitoring: Elementary</vt:lpstr>
      <vt:lpstr>PowerPoint Presentation</vt:lpstr>
      <vt:lpstr>Procedures for Monitoring</vt:lpstr>
      <vt:lpstr>Social Validity How do stakeholders view the plan?</vt:lpstr>
      <vt:lpstr>Treatment Integrity Are we implementing our plan as intended?</vt:lpstr>
      <vt:lpstr>Logistics Planning</vt:lpstr>
      <vt:lpstr>Using Treatment Integrity and Social Validity Data</vt:lpstr>
      <vt:lpstr>Treatment Integrity and Social Validity Data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Ci3T Treatment Integrity Direct Observation (Ci3T TI: DO)</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PowerPoint Presentation</vt:lpstr>
      <vt:lpstr>PowerPoint Presentation</vt:lpstr>
      <vt:lpstr>PowerPoint Presentation</vt:lpstr>
      <vt:lpstr>Sharing and Using Your Data</vt:lpstr>
      <vt:lpstr>Team Roles</vt:lpstr>
      <vt:lpstr>PowerPoint Presentation</vt:lpstr>
      <vt:lpstr>Procedures for Monitoring</vt:lpstr>
      <vt:lpstr>Academic Screening</vt:lpstr>
      <vt:lpstr>Academic Screening</vt:lpstr>
      <vt:lpstr>PowerPoint Presentation</vt:lpstr>
      <vt:lpstr>PowerPoint Presentation</vt:lpstr>
      <vt:lpstr>Academic Screening</vt:lpstr>
      <vt:lpstr>Spring 2023 SRSS-Externalizing Results – Elementary School level</vt:lpstr>
      <vt:lpstr>Spring 2023 SRSS-Externalizing Results – Elementary Grade level</vt:lpstr>
      <vt:lpstr>Spring 2023 SRSS-Internalizing Results – Elementary School Level</vt:lpstr>
      <vt:lpstr>Spring 2023 SRSS-Internalizing Results – Elementary Grade Level</vt:lpstr>
      <vt:lpstr>Spring 2023 SRSS-Externalizing Results – Middle School Level</vt:lpstr>
      <vt:lpstr>Spring 2023 SRSS-Externalizing Results – Middle Grade Level</vt:lpstr>
      <vt:lpstr>Spring 2023 SRSS-Internalizing Results – Middle School Level</vt:lpstr>
      <vt:lpstr>Spring 2023 SRSS-Internalizing Results – Grade level</vt:lpstr>
      <vt:lpstr>Spring 2023 SRSS-Externalizing Results – High School Level</vt:lpstr>
      <vt:lpstr>Spring 2023 SRSS-Externalizing Results – High Grade Level</vt:lpstr>
      <vt:lpstr>Spring 2023 SRSS-Externalizing Results – High School Level</vt:lpstr>
      <vt:lpstr>Spring 2023 SRSS-Internalizing Results – Grade level</vt:lpstr>
      <vt:lpstr>Consider this class….</vt:lpstr>
      <vt:lpstr>PowerPoint Presentation</vt:lpstr>
      <vt:lpstr>Sharing Screening Data with Faculty and Staff </vt:lpstr>
      <vt:lpstr>PowerPoint Presentation</vt:lpstr>
      <vt:lpstr>Planning for the Year Ahead 2024-2025</vt:lpstr>
      <vt:lpstr>Ci3T Implementation Manual Review</vt:lpstr>
      <vt:lpstr>PowerPoint Presentation</vt:lpstr>
      <vt:lpstr>Using Data to Revise Your Ci3T Plan</vt:lpstr>
      <vt:lpstr>PowerPoint Presentation</vt:lpstr>
      <vt:lpstr>Solutions-based Planning What if we need to focus on Tier 1?</vt:lpstr>
      <vt:lpstr>Embedding Low-Intensity Strategies</vt:lpstr>
      <vt:lpstr>PowerPoint Presentation</vt:lpstr>
      <vt:lpstr>PowerPoint Presentation</vt:lpstr>
      <vt:lpstr>PowerPoint Presentation</vt:lpstr>
      <vt:lpstr>PowerPoint Presentation</vt:lpstr>
      <vt:lpstr>PowerPoint Presentation</vt:lpstr>
      <vt:lpstr>Solutions-based Planning What if we need to focus on Tiers 2 and 3?</vt:lpstr>
      <vt:lpstr>PowerPoint Presentation</vt:lpstr>
      <vt:lpstr>PowerPoint Presentation</vt:lpstr>
      <vt:lpstr>Focusing on Data-Informed Professional Learning</vt:lpstr>
      <vt:lpstr>Ci3T Professional Learning Calendar</vt:lpstr>
      <vt:lpstr>PowerPoint Presentation</vt:lpstr>
      <vt:lpstr>PowerPoint Presentation</vt:lpstr>
      <vt:lpstr>PowerPoint Presentation</vt:lpstr>
      <vt:lpstr>Ci3T Monthly Leadership Team  Meetings</vt:lpstr>
      <vt:lpstr>ENHANCE Ci3T Implementation Professional Learning Series </vt:lpstr>
      <vt:lpstr>Building Capacity &amp; Supporting Sustainability  Professional Learning Offerings for 2023-2024</vt:lpstr>
      <vt:lpstr>Project EMPOWER +</vt:lpstr>
      <vt:lpstr>PowerPoint Presentation</vt:lpstr>
      <vt:lpstr>Ci3T Trainers and Coaches Calls </vt:lpstr>
      <vt:lpstr>Ci3T Implementers Symposium</vt:lpstr>
      <vt:lpstr>PowerPoint Presentation</vt:lpstr>
      <vt:lpstr>Wrapping Up and Moving Forward</vt:lpstr>
      <vt:lpstr>PowerPoint Presentation</vt:lpstr>
      <vt:lpstr>Ci3T Professional Learning Calendar</vt:lpstr>
      <vt:lpstr>Project EMPOWER - Enhanced</vt:lpstr>
      <vt:lpstr>Wrap Up and Preview</vt:lpstr>
      <vt:lpstr>Please Take a Minute to Get Organized</vt:lpstr>
      <vt:lpstr>Homework</vt:lpstr>
      <vt:lpstr>Comprehensive, Integrated, Three-tiered (Ci3T) Model of Prevention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2024-04-08T19:26:25Z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