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737" r:id="rId5"/>
  </p:sldMasterIdLst>
  <p:notesMasterIdLst>
    <p:notesMasterId r:id="rId84"/>
  </p:notesMasterIdLst>
  <p:handoutMasterIdLst>
    <p:handoutMasterId r:id="rId85"/>
  </p:handoutMasterIdLst>
  <p:sldIdLst>
    <p:sldId id="336" r:id="rId6"/>
    <p:sldId id="1636" r:id="rId7"/>
    <p:sldId id="1623" r:id="rId8"/>
    <p:sldId id="1848" r:id="rId9"/>
    <p:sldId id="1694" r:id="rId10"/>
    <p:sldId id="1695" r:id="rId11"/>
    <p:sldId id="337" r:id="rId12"/>
    <p:sldId id="340" r:id="rId13"/>
    <p:sldId id="1680" r:id="rId14"/>
    <p:sldId id="1681" r:id="rId15"/>
    <p:sldId id="1696" r:id="rId16"/>
    <p:sldId id="341" r:id="rId17"/>
    <p:sldId id="1399" r:id="rId18"/>
    <p:sldId id="1865" r:id="rId19"/>
    <p:sldId id="1691" r:id="rId20"/>
    <p:sldId id="1692" r:id="rId21"/>
    <p:sldId id="1631" r:id="rId22"/>
    <p:sldId id="1544" r:id="rId23"/>
    <p:sldId id="1545" r:id="rId24"/>
    <p:sldId id="1436" r:id="rId25"/>
    <p:sldId id="1724" r:id="rId26"/>
    <p:sldId id="986" r:id="rId27"/>
    <p:sldId id="1693" r:id="rId28"/>
    <p:sldId id="1867" r:id="rId29"/>
    <p:sldId id="1794" r:id="rId30"/>
    <p:sldId id="1795" r:id="rId31"/>
    <p:sldId id="1796" r:id="rId32"/>
    <p:sldId id="1860" r:id="rId33"/>
    <p:sldId id="1798" r:id="rId34"/>
    <p:sldId id="1799" r:id="rId35"/>
    <p:sldId id="1800" r:id="rId36"/>
    <p:sldId id="1803" r:id="rId37"/>
    <p:sldId id="342" r:id="rId38"/>
    <p:sldId id="1714" r:id="rId39"/>
    <p:sldId id="1522" r:id="rId40"/>
    <p:sldId id="1534" r:id="rId41"/>
    <p:sldId id="1599" r:id="rId42"/>
    <p:sldId id="293" r:id="rId43"/>
    <p:sldId id="1716" r:id="rId44"/>
    <p:sldId id="1851" r:id="rId45"/>
    <p:sldId id="1858" r:id="rId46"/>
    <p:sldId id="1859" r:id="rId47"/>
    <p:sldId id="1715" r:id="rId48"/>
    <p:sldId id="1702" r:id="rId49"/>
    <p:sldId id="344" r:id="rId50"/>
    <p:sldId id="1900" r:id="rId51"/>
    <p:sldId id="1736" r:id="rId52"/>
    <p:sldId id="1821" r:id="rId53"/>
    <p:sldId id="1813" r:id="rId54"/>
    <p:sldId id="1857" r:id="rId55"/>
    <p:sldId id="1855" r:id="rId56"/>
    <p:sldId id="1856" r:id="rId57"/>
    <p:sldId id="1853" r:id="rId58"/>
    <p:sldId id="1818" r:id="rId59"/>
    <p:sldId id="1822" r:id="rId60"/>
    <p:sldId id="1826" r:id="rId61"/>
    <p:sldId id="1862" r:id="rId62"/>
    <p:sldId id="1790" r:id="rId63"/>
    <p:sldId id="1831" r:id="rId64"/>
    <p:sldId id="1863" r:id="rId65"/>
    <p:sldId id="1593" r:id="rId66"/>
    <p:sldId id="653" r:id="rId67"/>
    <p:sldId id="1801" r:id="rId68"/>
    <p:sldId id="1552" r:id="rId69"/>
    <p:sldId id="812" r:id="rId70"/>
    <p:sldId id="1556" r:id="rId71"/>
    <p:sldId id="1901" r:id="rId72"/>
    <p:sldId id="1555" r:id="rId73"/>
    <p:sldId id="1729" r:id="rId74"/>
    <p:sldId id="1731" r:id="rId75"/>
    <p:sldId id="1732" r:id="rId76"/>
    <p:sldId id="1733" r:id="rId77"/>
    <p:sldId id="1734" r:id="rId78"/>
    <p:sldId id="1864" r:id="rId79"/>
    <p:sldId id="339" r:id="rId80"/>
    <p:sldId id="1617" r:id="rId81"/>
    <p:sldId id="1628" r:id="rId82"/>
    <p:sldId id="1868"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34D66745-7864-4C05-A67A-796FCD9E4DD3}">
          <p14:sldIdLst>
            <p14:sldId id="336"/>
            <p14:sldId id="1636"/>
            <p14:sldId id="1623"/>
            <p14:sldId id="1848"/>
            <p14:sldId id="1694"/>
            <p14:sldId id="1695"/>
            <p14:sldId id="337"/>
          </p14:sldIdLst>
        </p14:section>
        <p14:section name="Welcome" id="{776C689B-EA09-4ACC-B7AC-BD522B9DA020}">
          <p14:sldIdLst>
            <p14:sldId id="340"/>
            <p14:sldId id="1680"/>
            <p14:sldId id="1681"/>
            <p14:sldId id="1696"/>
          </p14:sldIdLst>
        </p14:section>
        <p14:section name="Overview of Ci3T: Identifying Successes and Areas for Refinement" id="{A76E23FA-FFCD-440D-BCAC-A14150452E6F}">
          <p14:sldIdLst>
            <p14:sldId id="341"/>
            <p14:sldId id="1399"/>
            <p14:sldId id="1865"/>
            <p14:sldId id="1691"/>
            <p14:sldId id="1692"/>
            <p14:sldId id="1631"/>
            <p14:sldId id="1544"/>
            <p14:sldId id="1545"/>
            <p14:sldId id="1436"/>
            <p14:sldId id="1724"/>
            <p14:sldId id="986"/>
            <p14:sldId id="1693"/>
            <p14:sldId id="1867"/>
            <p14:sldId id="1794"/>
            <p14:sldId id="1795"/>
            <p14:sldId id="1796"/>
            <p14:sldId id="1860"/>
            <p14:sldId id="1798"/>
            <p14:sldId id="1799"/>
            <p14:sldId id="1800"/>
            <p14:sldId id="1803"/>
          </p14:sldIdLst>
        </p14:section>
        <p14:section name="Closing out the School Year: Positive, Productive Learning Environments" id="{E5416CD3-67F8-4BF1-A40E-91EBEB5886B5}">
          <p14:sldIdLst>
            <p14:sldId id="342"/>
            <p14:sldId id="1714"/>
            <p14:sldId id="1522"/>
            <p14:sldId id="1534"/>
            <p14:sldId id="1599"/>
            <p14:sldId id="293"/>
            <p14:sldId id="1716"/>
            <p14:sldId id="1851"/>
            <p14:sldId id="1858"/>
            <p14:sldId id="1859"/>
            <p14:sldId id="1715"/>
            <p14:sldId id="1702"/>
          </p14:sldIdLst>
        </p14:section>
        <p14:section name="Planning for the 2023-2024 Academic Year" id="{7F3691A3-2460-4199-AED1-7F6E8714B868}">
          <p14:sldIdLst>
            <p14:sldId id="344"/>
            <p14:sldId id="1900"/>
            <p14:sldId id="1736"/>
            <p14:sldId id="1821"/>
            <p14:sldId id="1813"/>
            <p14:sldId id="1857"/>
            <p14:sldId id="1855"/>
            <p14:sldId id="1856"/>
            <p14:sldId id="1853"/>
            <p14:sldId id="1818"/>
            <p14:sldId id="1822"/>
            <p14:sldId id="1826"/>
            <p14:sldId id="1862"/>
            <p14:sldId id="1790"/>
            <p14:sldId id="1831"/>
            <p14:sldId id="1863"/>
          </p14:sldIdLst>
        </p14:section>
        <p14:section name="Establishing Professional Learning Goals" id="{56BE7712-B33D-4C86-AC85-125889800FA3}">
          <p14:sldIdLst>
            <p14:sldId id="1593"/>
            <p14:sldId id="653"/>
            <p14:sldId id="1801"/>
            <p14:sldId id="1552"/>
            <p14:sldId id="812"/>
            <p14:sldId id="1556"/>
            <p14:sldId id="1901"/>
            <p14:sldId id="1555"/>
            <p14:sldId id="1729"/>
            <p14:sldId id="1731"/>
            <p14:sldId id="1732"/>
            <p14:sldId id="1733"/>
            <p14:sldId id="1734"/>
            <p14:sldId id="1864"/>
          </p14:sldIdLst>
        </p14:section>
        <p14:section name="Wrapping Up and Moving Forward" id="{AC2DF1EF-C7A1-4D9D-B584-514CF54150E0}">
          <p14:sldIdLst>
            <p14:sldId id="339"/>
            <p14:sldId id="1617"/>
            <p14:sldId id="1628"/>
            <p14:sldId id="186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1FEF8E-7D13-784C-BFF3-03699514BB65}" v="1" dt="2024-04-15T14:26:16.585"/>
    <p1510:client id="{A1EF2FC4-3A27-6C4A-9E26-0DF02EC87A9F}" v="3" dt="2024-04-15T14:13:19.8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20" autoAdjust="0"/>
    <p:restoredTop sz="80031" autoAdjust="0"/>
  </p:normalViewPr>
  <p:slideViewPr>
    <p:cSldViewPr snapToGrid="0">
      <p:cViewPr varScale="1">
        <p:scale>
          <a:sx n="84" d="100"/>
          <a:sy n="84" d="100"/>
        </p:scale>
        <p:origin x="1616" y="184"/>
      </p:cViewPr>
      <p:guideLst/>
    </p:cSldViewPr>
  </p:slideViewPr>
  <p:notesTextViewPr>
    <p:cViewPr>
      <p:scale>
        <a:sx n="1" d="1"/>
        <a:sy n="1" d="1"/>
      </p:scale>
      <p:origin x="0" y="0"/>
    </p:cViewPr>
  </p:notesTextViewPr>
  <p:sorterViewPr>
    <p:cViewPr>
      <p:scale>
        <a:sx n="80" d="100"/>
        <a:sy n="80" d="100"/>
      </p:scale>
      <p:origin x="0" y="-26628"/>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90" Type="http://schemas.microsoft.com/office/2016/11/relationships/changesInfo" Target="changesInfos/changesInfo1.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theme" Target="theme/theme1.xml"/><Relationship Id="rId9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viewProps" Target="viewProp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sin, Elise" userId="051ede2b-3008-44c0-bb19-c9bb04b8c5c9" providerId="ADAL" clId="{031FEF8E-7D13-784C-BFF3-03699514BB65}"/>
    <pc:docChg chg="modSld">
      <pc:chgData name="Sarasin, Elise" userId="051ede2b-3008-44c0-bb19-c9bb04b8c5c9" providerId="ADAL" clId="{031FEF8E-7D13-784C-BFF3-03699514BB65}" dt="2024-04-15T14:26:16.585" v="0" actId="18331"/>
      <pc:docMkLst>
        <pc:docMk/>
      </pc:docMkLst>
      <pc:sldChg chg="modSp">
        <pc:chgData name="Sarasin, Elise" userId="051ede2b-3008-44c0-bb19-c9bb04b8c5c9" providerId="ADAL" clId="{031FEF8E-7D13-784C-BFF3-03699514BB65}" dt="2024-04-15T14:26:16.585" v="0" actId="18331"/>
        <pc:sldMkLst>
          <pc:docMk/>
          <pc:sldMk cId="603526687" sldId="1848"/>
        </pc:sldMkLst>
        <pc:picChg chg="mod">
          <ac:chgData name="Sarasin, Elise" userId="051ede2b-3008-44c0-bb19-c9bb04b8c5c9" providerId="ADAL" clId="{031FEF8E-7D13-784C-BFF3-03699514BB65}" dt="2024-04-15T14:26:16.585" v="0" actId="18331"/>
          <ac:picMkLst>
            <pc:docMk/>
            <pc:sldMk cId="603526687" sldId="1848"/>
            <ac:picMk id="5" creationId="{8BF59313-D841-5819-2198-4DA5DF081C9B}"/>
          </ac:picMkLst>
        </pc:picChg>
      </pc:sldChg>
    </pc:docChg>
  </pc:docChgLst>
  <pc:docChgLst>
    <pc:chgData name="Bernard, Allison M" userId="7cd67125-3436-42b8-b83a-bbe37ba15a4e" providerId="ADAL" clId="{068E9B88-D3CF-4579-BAB5-0BDB3BBDFDDE}"/>
    <pc:docChg chg="addSld modSld">
      <pc:chgData name="Bernard, Allison M" userId="7cd67125-3436-42b8-b83a-bbe37ba15a4e" providerId="ADAL" clId="{068E9B88-D3CF-4579-BAB5-0BDB3BBDFDDE}" dt="2023-08-22T16:51:27.350" v="3"/>
      <pc:docMkLst>
        <pc:docMk/>
      </pc:docMkLst>
      <pc:sldChg chg="mod modShow">
        <pc:chgData name="Bernard, Allison M" userId="7cd67125-3436-42b8-b83a-bbe37ba15a4e" providerId="ADAL" clId="{068E9B88-D3CF-4579-BAB5-0BDB3BBDFDDE}" dt="2023-08-22T16:51:17.214" v="2" actId="729"/>
        <pc:sldMkLst>
          <pc:docMk/>
          <pc:sldMk cId="3086576131" sldId="1842"/>
        </pc:sldMkLst>
      </pc:sldChg>
      <pc:sldChg chg="mod modShow">
        <pc:chgData name="Bernard, Allison M" userId="7cd67125-3436-42b8-b83a-bbe37ba15a4e" providerId="ADAL" clId="{068E9B88-D3CF-4579-BAB5-0BDB3BBDFDDE}" dt="2023-08-22T16:50:58.471" v="1" actId="729"/>
        <pc:sldMkLst>
          <pc:docMk/>
          <pc:sldMk cId="3858363801" sldId="1849"/>
        </pc:sldMkLst>
      </pc:sldChg>
      <pc:sldChg chg="add">
        <pc:chgData name="Bernard, Allison M" userId="7cd67125-3436-42b8-b83a-bbe37ba15a4e" providerId="ADAL" clId="{068E9B88-D3CF-4579-BAB5-0BDB3BBDFDDE}" dt="2023-08-22T16:50:56.447" v="0"/>
        <pc:sldMkLst>
          <pc:docMk/>
          <pc:sldMk cId="2363972775" sldId="1865"/>
        </pc:sldMkLst>
      </pc:sldChg>
      <pc:sldChg chg="add">
        <pc:chgData name="Bernard, Allison M" userId="7cd67125-3436-42b8-b83a-bbe37ba15a4e" providerId="ADAL" clId="{068E9B88-D3CF-4579-BAB5-0BDB3BBDFDDE}" dt="2023-08-22T16:51:27.350" v="3"/>
        <pc:sldMkLst>
          <pc:docMk/>
          <pc:sldMk cId="2786127990" sldId="1866"/>
        </pc:sldMkLst>
      </pc:sldChg>
    </pc:docChg>
  </pc:docChgLst>
  <pc:docChgLst>
    <pc:chgData name="Sarasin, Elise" userId="051ede2b-3008-44c0-bb19-c9bb04b8c5c9" providerId="ADAL" clId="{78705F20-EA01-49AB-A91B-41119DDB25EF}"/>
    <pc:docChg chg="undo custSel addSld delSld modSld sldOrd modSection">
      <pc:chgData name="Sarasin, Elise" userId="051ede2b-3008-44c0-bb19-c9bb04b8c5c9" providerId="ADAL" clId="{78705F20-EA01-49AB-A91B-41119DDB25EF}" dt="2023-08-16T19:36:07.643" v="315" actId="5793"/>
      <pc:docMkLst>
        <pc:docMk/>
      </pc:docMkLst>
      <pc:sldChg chg="mod ord modShow">
        <pc:chgData name="Sarasin, Elise" userId="051ede2b-3008-44c0-bb19-c9bb04b8c5c9" providerId="ADAL" clId="{78705F20-EA01-49AB-A91B-41119DDB25EF}" dt="2023-08-16T19:35:52.100" v="310" actId="729"/>
        <pc:sldMkLst>
          <pc:docMk/>
          <pc:sldMk cId="1039973346" sldId="1613"/>
        </pc:sldMkLst>
      </pc:sldChg>
      <pc:sldChg chg="mod modShow">
        <pc:chgData name="Sarasin, Elise" userId="051ede2b-3008-44c0-bb19-c9bb04b8c5c9" providerId="ADAL" clId="{78705F20-EA01-49AB-A91B-41119DDB25EF}" dt="2023-08-16T19:30:00.211" v="291" actId="729"/>
        <pc:sldMkLst>
          <pc:docMk/>
          <pc:sldMk cId="2217445984" sldId="1614"/>
        </pc:sldMkLst>
      </pc:sldChg>
      <pc:sldChg chg="add">
        <pc:chgData name="Sarasin, Elise" userId="051ede2b-3008-44c0-bb19-c9bb04b8c5c9" providerId="ADAL" clId="{78705F20-EA01-49AB-A91B-41119DDB25EF}" dt="2023-08-16T18:59:39.711" v="1"/>
        <pc:sldMkLst>
          <pc:docMk/>
          <pc:sldMk cId="3308389083" sldId="1715"/>
        </pc:sldMkLst>
      </pc:sldChg>
      <pc:sldChg chg="modSp add mod">
        <pc:chgData name="Sarasin, Elise" userId="051ede2b-3008-44c0-bb19-c9bb04b8c5c9" providerId="ADAL" clId="{78705F20-EA01-49AB-A91B-41119DDB25EF}" dt="2023-08-16T19:23:29.972" v="244" actId="1076"/>
        <pc:sldMkLst>
          <pc:docMk/>
          <pc:sldMk cId="562098521" sldId="1790"/>
        </pc:sldMkLst>
        <pc:spChg chg="mod">
          <ac:chgData name="Sarasin, Elise" userId="051ede2b-3008-44c0-bb19-c9bb04b8c5c9" providerId="ADAL" clId="{78705F20-EA01-49AB-A91B-41119DDB25EF}" dt="2023-08-16T19:23:22.946" v="242" actId="14100"/>
          <ac:spMkLst>
            <pc:docMk/>
            <pc:sldMk cId="562098521" sldId="1790"/>
            <ac:spMk id="3" creationId="{D9BED962-B180-A41D-EF3B-6BD1B47F250D}"/>
          </ac:spMkLst>
        </pc:spChg>
        <pc:spChg chg="mod">
          <ac:chgData name="Sarasin, Elise" userId="051ede2b-3008-44c0-bb19-c9bb04b8c5c9" providerId="ADAL" clId="{78705F20-EA01-49AB-A91B-41119DDB25EF}" dt="2023-08-16T19:22:43.065" v="233" actId="20577"/>
          <ac:spMkLst>
            <pc:docMk/>
            <pc:sldMk cId="562098521" sldId="1790"/>
            <ac:spMk id="17" creationId="{9E91A7FA-827C-E670-F894-A72B127D4B52}"/>
          </ac:spMkLst>
        </pc:spChg>
        <pc:picChg chg="mod">
          <ac:chgData name="Sarasin, Elise" userId="051ede2b-3008-44c0-bb19-c9bb04b8c5c9" providerId="ADAL" clId="{78705F20-EA01-49AB-A91B-41119DDB25EF}" dt="2023-08-16T19:23:24.872" v="243" actId="1076"/>
          <ac:picMkLst>
            <pc:docMk/>
            <pc:sldMk cId="562098521" sldId="1790"/>
            <ac:picMk id="16" creationId="{842A464E-49D7-3B2A-90A2-32959EB2C7DF}"/>
          </ac:picMkLst>
        </pc:picChg>
        <pc:picChg chg="mod">
          <ac:chgData name="Sarasin, Elise" userId="051ede2b-3008-44c0-bb19-c9bb04b8c5c9" providerId="ADAL" clId="{78705F20-EA01-49AB-A91B-41119DDB25EF}" dt="2023-08-16T19:23:29.972" v="244" actId="1076"/>
          <ac:picMkLst>
            <pc:docMk/>
            <pc:sldMk cId="562098521" sldId="1790"/>
            <ac:picMk id="1026" creationId="{B2932174-6D3B-702C-3178-11A374E29771}"/>
          </ac:picMkLst>
        </pc:picChg>
      </pc:sldChg>
      <pc:sldChg chg="modSp mod modShow">
        <pc:chgData name="Sarasin, Elise" userId="051ede2b-3008-44c0-bb19-c9bb04b8c5c9" providerId="ADAL" clId="{78705F20-EA01-49AB-A91B-41119DDB25EF}" dt="2023-08-16T19:03:48.770" v="13" actId="729"/>
        <pc:sldMkLst>
          <pc:docMk/>
          <pc:sldMk cId="1089449425" sldId="1797"/>
        </pc:sldMkLst>
        <pc:spChg chg="mod">
          <ac:chgData name="Sarasin, Elise" userId="051ede2b-3008-44c0-bb19-c9bb04b8c5c9" providerId="ADAL" clId="{78705F20-EA01-49AB-A91B-41119DDB25EF}" dt="2023-08-16T19:01:42.830" v="2" actId="313"/>
          <ac:spMkLst>
            <pc:docMk/>
            <pc:sldMk cId="1089449425" sldId="1797"/>
            <ac:spMk id="8" creationId="{06888E37-6F8D-D115-1D09-1267F6E00C04}"/>
          </ac:spMkLst>
        </pc:spChg>
      </pc:sldChg>
      <pc:sldChg chg="addSp delSp modSp mod modAnim">
        <pc:chgData name="Sarasin, Elise" userId="051ede2b-3008-44c0-bb19-c9bb04b8c5c9" providerId="ADAL" clId="{78705F20-EA01-49AB-A91B-41119DDB25EF}" dt="2023-08-16T19:10:20.356" v="107"/>
        <pc:sldMkLst>
          <pc:docMk/>
          <pc:sldMk cId="864022782" sldId="1798"/>
        </pc:sldMkLst>
        <pc:spChg chg="add mod">
          <ac:chgData name="Sarasin, Elise" userId="051ede2b-3008-44c0-bb19-c9bb04b8c5c9" providerId="ADAL" clId="{78705F20-EA01-49AB-A91B-41119DDB25EF}" dt="2023-08-16T19:10:09.365" v="105" actId="14100"/>
          <ac:spMkLst>
            <pc:docMk/>
            <pc:sldMk cId="864022782" sldId="1798"/>
            <ac:spMk id="6" creationId="{BC9CC728-BF15-834E-9E96-69F74CDE6B6C}"/>
          </ac:spMkLst>
        </pc:spChg>
        <pc:spChg chg="mod topLvl">
          <ac:chgData name="Sarasin, Elise" userId="051ede2b-3008-44c0-bb19-c9bb04b8c5c9" providerId="ADAL" clId="{78705F20-EA01-49AB-A91B-41119DDB25EF}" dt="2023-08-16T19:09:40.361" v="97" actId="164"/>
          <ac:spMkLst>
            <pc:docMk/>
            <pc:sldMk cId="864022782" sldId="1798"/>
            <ac:spMk id="15" creationId="{AAAE8774-1CC7-3B16-5E40-E84D605FE429}"/>
          </ac:spMkLst>
        </pc:spChg>
        <pc:spChg chg="del mod topLvl">
          <ac:chgData name="Sarasin, Elise" userId="051ede2b-3008-44c0-bb19-c9bb04b8c5c9" providerId="ADAL" clId="{78705F20-EA01-49AB-A91B-41119DDB25EF}" dt="2023-08-16T19:07:52.003" v="73" actId="21"/>
          <ac:spMkLst>
            <pc:docMk/>
            <pc:sldMk cId="864022782" sldId="1798"/>
            <ac:spMk id="17" creationId="{61F71FB6-251A-6AEA-BEEB-4901E8032B78}"/>
          </ac:spMkLst>
        </pc:spChg>
        <pc:grpChg chg="add mod">
          <ac:chgData name="Sarasin, Elise" userId="051ede2b-3008-44c0-bb19-c9bb04b8c5c9" providerId="ADAL" clId="{78705F20-EA01-49AB-A91B-41119DDB25EF}" dt="2023-08-16T19:10:12.341" v="106" actId="1076"/>
          <ac:grpSpMkLst>
            <pc:docMk/>
            <pc:sldMk cId="864022782" sldId="1798"/>
            <ac:grpSpMk id="7" creationId="{2E6B8E88-4CF3-6A62-3089-8DACCEA8EF5E}"/>
          </ac:grpSpMkLst>
        </pc:grpChg>
        <pc:grpChg chg="mod topLvl">
          <ac:chgData name="Sarasin, Elise" userId="051ede2b-3008-44c0-bb19-c9bb04b8c5c9" providerId="ADAL" clId="{78705F20-EA01-49AB-A91B-41119DDB25EF}" dt="2023-08-16T19:09:40.361" v="97" actId="164"/>
          <ac:grpSpMkLst>
            <pc:docMk/>
            <pc:sldMk cId="864022782" sldId="1798"/>
            <ac:grpSpMk id="9" creationId="{832115B5-3599-603D-0B18-A486DF7D1299}"/>
          </ac:grpSpMkLst>
        </pc:grpChg>
        <pc:grpChg chg="del mod topLvl">
          <ac:chgData name="Sarasin, Elise" userId="051ede2b-3008-44c0-bb19-c9bb04b8c5c9" providerId="ADAL" clId="{78705F20-EA01-49AB-A91B-41119DDB25EF}" dt="2023-08-16T19:07:55.644" v="74" actId="165"/>
          <ac:grpSpMkLst>
            <pc:docMk/>
            <pc:sldMk cId="864022782" sldId="1798"/>
            <ac:grpSpMk id="16" creationId="{E2A46FE3-941C-E6DA-3A00-4BEF70408E3B}"/>
          </ac:grpSpMkLst>
        </pc:grpChg>
        <pc:grpChg chg="del mod">
          <ac:chgData name="Sarasin, Elise" userId="051ede2b-3008-44c0-bb19-c9bb04b8c5c9" providerId="ADAL" clId="{78705F20-EA01-49AB-A91B-41119DDB25EF}" dt="2023-08-16T19:06:59.831" v="60" actId="165"/>
          <ac:grpSpMkLst>
            <pc:docMk/>
            <pc:sldMk cId="864022782" sldId="1798"/>
            <ac:grpSpMk id="18" creationId="{3FEF1351-AF33-9CCB-5AC1-2AE1947C518A}"/>
          </ac:grpSpMkLst>
        </pc:grpChg>
        <pc:picChg chg="mod">
          <ac:chgData name="Sarasin, Elise" userId="051ede2b-3008-44c0-bb19-c9bb04b8c5c9" providerId="ADAL" clId="{78705F20-EA01-49AB-A91B-41119DDB25EF}" dt="2023-08-16T19:07:55.644" v="74" actId="165"/>
          <ac:picMkLst>
            <pc:docMk/>
            <pc:sldMk cId="864022782" sldId="1798"/>
            <ac:picMk id="10" creationId="{73E68EDF-70DA-C2B9-5880-0F96F4A922C7}"/>
          </ac:picMkLst>
        </pc:picChg>
        <pc:picChg chg="mod">
          <ac:chgData name="Sarasin, Elise" userId="051ede2b-3008-44c0-bb19-c9bb04b8c5c9" providerId="ADAL" clId="{78705F20-EA01-49AB-A91B-41119DDB25EF}" dt="2023-08-16T19:07:55.644" v="74" actId="165"/>
          <ac:picMkLst>
            <pc:docMk/>
            <pc:sldMk cId="864022782" sldId="1798"/>
            <ac:picMk id="11" creationId="{AC62D381-F4DF-FD18-580C-35D11DD256D9}"/>
          </ac:picMkLst>
        </pc:picChg>
        <pc:picChg chg="mod">
          <ac:chgData name="Sarasin, Elise" userId="051ede2b-3008-44c0-bb19-c9bb04b8c5c9" providerId="ADAL" clId="{78705F20-EA01-49AB-A91B-41119DDB25EF}" dt="2023-08-16T19:07:55.644" v="74" actId="165"/>
          <ac:picMkLst>
            <pc:docMk/>
            <pc:sldMk cId="864022782" sldId="1798"/>
            <ac:picMk id="12" creationId="{1C21F03E-7F2E-9579-7D94-178B27DAAB87}"/>
          </ac:picMkLst>
        </pc:picChg>
        <pc:picChg chg="mod">
          <ac:chgData name="Sarasin, Elise" userId="051ede2b-3008-44c0-bb19-c9bb04b8c5c9" providerId="ADAL" clId="{78705F20-EA01-49AB-A91B-41119DDB25EF}" dt="2023-08-16T19:07:55.644" v="74" actId="165"/>
          <ac:picMkLst>
            <pc:docMk/>
            <pc:sldMk cId="864022782" sldId="1798"/>
            <ac:picMk id="13" creationId="{53E3CBB6-8AF2-2316-4A46-FE10FED511F6}"/>
          </ac:picMkLst>
        </pc:picChg>
        <pc:picChg chg="mod">
          <ac:chgData name="Sarasin, Elise" userId="051ede2b-3008-44c0-bb19-c9bb04b8c5c9" providerId="ADAL" clId="{78705F20-EA01-49AB-A91B-41119DDB25EF}" dt="2023-08-16T19:07:55.644" v="74" actId="165"/>
          <ac:picMkLst>
            <pc:docMk/>
            <pc:sldMk cId="864022782" sldId="1798"/>
            <ac:picMk id="14" creationId="{8F2F4087-9B9E-7FDD-93A3-07E6938E2FE5}"/>
          </ac:picMkLst>
        </pc:picChg>
      </pc:sldChg>
      <pc:sldChg chg="modSp add mod">
        <pc:chgData name="Sarasin, Elise" userId="051ede2b-3008-44c0-bb19-c9bb04b8c5c9" providerId="ADAL" clId="{78705F20-EA01-49AB-A91B-41119DDB25EF}" dt="2023-08-16T19:14:23.546" v="140" actId="20577"/>
        <pc:sldMkLst>
          <pc:docMk/>
          <pc:sldMk cId="2135656484" sldId="1818"/>
        </pc:sldMkLst>
        <pc:spChg chg="mod">
          <ac:chgData name="Sarasin, Elise" userId="051ede2b-3008-44c0-bb19-c9bb04b8c5c9" providerId="ADAL" clId="{78705F20-EA01-49AB-A91B-41119DDB25EF}" dt="2023-08-16T19:14:14.646" v="130" actId="20577"/>
          <ac:spMkLst>
            <pc:docMk/>
            <pc:sldMk cId="2135656484" sldId="1818"/>
            <ac:spMk id="2" creationId="{9CB186BA-4092-5E7B-BE4A-9D7EC85B0632}"/>
          </ac:spMkLst>
        </pc:spChg>
        <pc:spChg chg="mod">
          <ac:chgData name="Sarasin, Elise" userId="051ede2b-3008-44c0-bb19-c9bb04b8c5c9" providerId="ADAL" clId="{78705F20-EA01-49AB-A91B-41119DDB25EF}" dt="2023-08-16T19:14:23.546" v="140" actId="20577"/>
          <ac:spMkLst>
            <pc:docMk/>
            <pc:sldMk cId="2135656484" sldId="1818"/>
            <ac:spMk id="3" creationId="{40BF5992-17E9-B65D-FC9D-7F1B1B32CF21}"/>
          </ac:spMkLst>
        </pc:spChg>
      </pc:sldChg>
      <pc:sldChg chg="modSp mod">
        <pc:chgData name="Sarasin, Elise" userId="051ede2b-3008-44c0-bb19-c9bb04b8c5c9" providerId="ADAL" clId="{78705F20-EA01-49AB-A91B-41119DDB25EF}" dt="2023-08-16T19:14:03.383" v="119" actId="20577"/>
        <pc:sldMkLst>
          <pc:docMk/>
          <pc:sldMk cId="275273465" sldId="1821"/>
        </pc:sldMkLst>
        <pc:spChg chg="mod">
          <ac:chgData name="Sarasin, Elise" userId="051ede2b-3008-44c0-bb19-c9bb04b8c5c9" providerId="ADAL" clId="{78705F20-EA01-49AB-A91B-41119DDB25EF}" dt="2023-08-16T19:14:03.383" v="119" actId="20577"/>
          <ac:spMkLst>
            <pc:docMk/>
            <pc:sldMk cId="275273465" sldId="1821"/>
            <ac:spMk id="4" creationId="{F7698DD0-8E69-1336-8B21-6EA01C913511}"/>
          </ac:spMkLst>
        </pc:spChg>
      </pc:sldChg>
      <pc:sldChg chg="addSp delSp modSp add mod modAnim">
        <pc:chgData name="Sarasin, Elise" userId="051ede2b-3008-44c0-bb19-c9bb04b8c5c9" providerId="ADAL" clId="{78705F20-EA01-49AB-A91B-41119DDB25EF}" dt="2023-08-16T19:27:38.800" v="288"/>
        <pc:sldMkLst>
          <pc:docMk/>
          <pc:sldMk cId="3162231645" sldId="1822"/>
        </pc:sldMkLst>
        <pc:grpChg chg="add mod">
          <ac:chgData name="Sarasin, Elise" userId="051ede2b-3008-44c0-bb19-c9bb04b8c5c9" providerId="ADAL" clId="{78705F20-EA01-49AB-A91B-41119DDB25EF}" dt="2023-08-16T19:27:37.718" v="287" actId="164"/>
          <ac:grpSpMkLst>
            <pc:docMk/>
            <pc:sldMk cId="3162231645" sldId="1822"/>
            <ac:grpSpMk id="13" creationId="{06ADF2AE-EB17-6453-9E8F-330150A85058}"/>
          </ac:grpSpMkLst>
        </pc:grpChg>
        <pc:picChg chg="add mod">
          <ac:chgData name="Sarasin, Elise" userId="051ede2b-3008-44c0-bb19-c9bb04b8c5c9" providerId="ADAL" clId="{78705F20-EA01-49AB-A91B-41119DDB25EF}" dt="2023-08-16T19:27:37.718" v="287" actId="164"/>
          <ac:picMkLst>
            <pc:docMk/>
            <pc:sldMk cId="3162231645" sldId="1822"/>
            <ac:picMk id="3" creationId="{88B70454-E6C3-D420-F686-4ECD7813C4FF}"/>
          </ac:picMkLst>
        </pc:picChg>
        <pc:picChg chg="mod">
          <ac:chgData name="Sarasin, Elise" userId="051ede2b-3008-44c0-bb19-c9bb04b8c5c9" providerId="ADAL" clId="{78705F20-EA01-49AB-A91B-41119DDB25EF}" dt="2023-08-16T19:27:20.185" v="283" actId="1076"/>
          <ac:picMkLst>
            <pc:docMk/>
            <pc:sldMk cId="3162231645" sldId="1822"/>
            <ac:picMk id="4" creationId="{5511A51E-C9B0-B520-4E64-6EE8E400F98B}"/>
          </ac:picMkLst>
        </pc:picChg>
        <pc:picChg chg="add mod">
          <ac:chgData name="Sarasin, Elise" userId="051ede2b-3008-44c0-bb19-c9bb04b8c5c9" providerId="ADAL" clId="{78705F20-EA01-49AB-A91B-41119DDB25EF}" dt="2023-08-16T19:27:37.718" v="287" actId="164"/>
          <ac:picMkLst>
            <pc:docMk/>
            <pc:sldMk cId="3162231645" sldId="1822"/>
            <ac:picMk id="11" creationId="{50EF3D96-42DD-2115-A8AC-C2751EB56D46}"/>
          </ac:picMkLst>
        </pc:picChg>
        <pc:picChg chg="add mod ord">
          <ac:chgData name="Sarasin, Elise" userId="051ede2b-3008-44c0-bb19-c9bb04b8c5c9" providerId="ADAL" clId="{78705F20-EA01-49AB-A91B-41119DDB25EF}" dt="2023-08-16T19:27:37.718" v="287" actId="164"/>
          <ac:picMkLst>
            <pc:docMk/>
            <pc:sldMk cId="3162231645" sldId="1822"/>
            <ac:picMk id="12" creationId="{18A6E461-4227-67CC-82D7-16BC1D21FB61}"/>
          </ac:picMkLst>
        </pc:picChg>
        <pc:picChg chg="del">
          <ac:chgData name="Sarasin, Elise" userId="051ede2b-3008-44c0-bb19-c9bb04b8c5c9" providerId="ADAL" clId="{78705F20-EA01-49AB-A91B-41119DDB25EF}" dt="2023-08-16T19:16:10.936" v="151" actId="478"/>
          <ac:picMkLst>
            <pc:docMk/>
            <pc:sldMk cId="3162231645" sldId="1822"/>
            <ac:picMk id="14" creationId="{C798FBEE-27BD-CDCD-EF1C-DD09DE9B32EB}"/>
          </ac:picMkLst>
        </pc:picChg>
        <pc:picChg chg="add mod">
          <ac:chgData name="Sarasin, Elise" userId="051ede2b-3008-44c0-bb19-c9bb04b8c5c9" providerId="ADAL" clId="{78705F20-EA01-49AB-A91B-41119DDB25EF}" dt="2023-08-16T19:27:21.600" v="284" actId="1076"/>
          <ac:picMkLst>
            <pc:docMk/>
            <pc:sldMk cId="3162231645" sldId="1822"/>
            <ac:picMk id="1026" creationId="{F042600F-2188-B65A-CB6D-D99D6C2225AD}"/>
          </ac:picMkLst>
        </pc:picChg>
      </pc:sldChg>
      <pc:sldChg chg="addSp delSp modSp add mod modTransition delAnim">
        <pc:chgData name="Sarasin, Elise" userId="051ede2b-3008-44c0-bb19-c9bb04b8c5c9" providerId="ADAL" clId="{78705F20-EA01-49AB-A91B-41119DDB25EF}" dt="2023-08-16T19:15:35.388" v="149" actId="167"/>
        <pc:sldMkLst>
          <pc:docMk/>
          <pc:sldMk cId="1497336871" sldId="1826"/>
        </pc:sldMkLst>
        <pc:spChg chg="del">
          <ac:chgData name="Sarasin, Elise" userId="051ede2b-3008-44c0-bb19-c9bb04b8c5c9" providerId="ADAL" clId="{78705F20-EA01-49AB-A91B-41119DDB25EF}" dt="2023-08-16T19:15:19.472" v="144" actId="478"/>
          <ac:spMkLst>
            <pc:docMk/>
            <pc:sldMk cId="1497336871" sldId="1826"/>
            <ac:spMk id="6" creationId="{BDDCB961-B648-BBA5-BCDE-FB9805061A8C}"/>
          </ac:spMkLst>
        </pc:spChg>
        <pc:spChg chg="mod">
          <ac:chgData name="Sarasin, Elise" userId="051ede2b-3008-44c0-bb19-c9bb04b8c5c9" providerId="ADAL" clId="{78705F20-EA01-49AB-A91B-41119DDB25EF}" dt="2023-08-16T19:15:30.239" v="147"/>
          <ac:spMkLst>
            <pc:docMk/>
            <pc:sldMk cId="1497336871" sldId="1826"/>
            <ac:spMk id="16" creationId="{298FBCA1-1DEE-BD24-BBEB-AF85C4510799}"/>
          </ac:spMkLst>
        </pc:spChg>
        <pc:grpChg chg="del">
          <ac:chgData name="Sarasin, Elise" userId="051ede2b-3008-44c0-bb19-c9bb04b8c5c9" providerId="ADAL" clId="{78705F20-EA01-49AB-A91B-41119DDB25EF}" dt="2023-08-16T19:15:28.885" v="146" actId="478"/>
          <ac:grpSpMkLst>
            <pc:docMk/>
            <pc:sldMk cId="1497336871" sldId="1826"/>
            <ac:grpSpMk id="2" creationId="{CA06E9AB-F9F3-8546-8813-FB2D2F1A59BA}"/>
          </ac:grpSpMkLst>
        </pc:grpChg>
        <pc:grpChg chg="add mod ord">
          <ac:chgData name="Sarasin, Elise" userId="051ede2b-3008-44c0-bb19-c9bb04b8c5c9" providerId="ADAL" clId="{78705F20-EA01-49AB-A91B-41119DDB25EF}" dt="2023-08-16T19:15:35.388" v="149" actId="167"/>
          <ac:grpSpMkLst>
            <pc:docMk/>
            <pc:sldMk cId="1497336871" sldId="1826"/>
            <ac:grpSpMk id="10" creationId="{9B769113-2B3C-1E55-200D-0CF407B04539}"/>
          </ac:grpSpMkLst>
        </pc:grpChg>
        <pc:picChg chg="del">
          <ac:chgData name="Sarasin, Elise" userId="051ede2b-3008-44c0-bb19-c9bb04b8c5c9" providerId="ADAL" clId="{78705F20-EA01-49AB-A91B-41119DDB25EF}" dt="2023-08-16T19:15:27.773" v="145" actId="478"/>
          <ac:picMkLst>
            <pc:docMk/>
            <pc:sldMk cId="1497336871" sldId="1826"/>
            <ac:picMk id="5" creationId="{74652839-2D62-E042-A811-9870CB07A1E7}"/>
          </ac:picMkLst>
        </pc:picChg>
        <pc:picChg chg="add mod ord">
          <ac:chgData name="Sarasin, Elise" userId="051ede2b-3008-44c0-bb19-c9bb04b8c5c9" providerId="ADAL" clId="{78705F20-EA01-49AB-A91B-41119DDB25EF}" dt="2023-08-16T19:15:35.388" v="149" actId="167"/>
          <ac:picMkLst>
            <pc:docMk/>
            <pc:sldMk cId="1497336871" sldId="1826"/>
            <ac:picMk id="8" creationId="{2649B48F-0A9C-6F11-4097-8E1FE875B42A}"/>
          </ac:picMkLst>
        </pc:picChg>
        <pc:picChg chg="mod">
          <ac:chgData name="Sarasin, Elise" userId="051ede2b-3008-44c0-bb19-c9bb04b8c5c9" providerId="ADAL" clId="{78705F20-EA01-49AB-A91B-41119DDB25EF}" dt="2023-08-16T19:15:30.239" v="147"/>
          <ac:picMkLst>
            <pc:docMk/>
            <pc:sldMk cId="1497336871" sldId="1826"/>
            <ac:picMk id="14" creationId="{F88877FC-46A6-8AA0-A089-2F4A3DEE433B}"/>
          </ac:picMkLst>
        </pc:picChg>
        <pc:picChg chg="mod">
          <ac:chgData name="Sarasin, Elise" userId="051ede2b-3008-44c0-bb19-c9bb04b8c5c9" providerId="ADAL" clId="{78705F20-EA01-49AB-A91B-41119DDB25EF}" dt="2023-08-16T19:15:30.239" v="147"/>
          <ac:picMkLst>
            <pc:docMk/>
            <pc:sldMk cId="1497336871" sldId="1826"/>
            <ac:picMk id="15" creationId="{3E638FF3-6095-AF38-C60C-C44FCF97442F}"/>
          </ac:picMkLst>
        </pc:picChg>
      </pc:sldChg>
      <pc:sldChg chg="delSp add del mod">
        <pc:chgData name="Sarasin, Elise" userId="051ede2b-3008-44c0-bb19-c9bb04b8c5c9" providerId="ADAL" clId="{78705F20-EA01-49AB-A91B-41119DDB25EF}" dt="2023-08-16T19:19:33.436" v="194" actId="47"/>
        <pc:sldMkLst>
          <pc:docMk/>
          <pc:sldMk cId="1765243826" sldId="1827"/>
        </pc:sldMkLst>
        <pc:picChg chg="del">
          <ac:chgData name="Sarasin, Elise" userId="051ede2b-3008-44c0-bb19-c9bb04b8c5c9" providerId="ADAL" clId="{78705F20-EA01-49AB-A91B-41119DDB25EF}" dt="2023-08-16T19:17:46.520" v="176" actId="21"/>
          <ac:picMkLst>
            <pc:docMk/>
            <pc:sldMk cId="1765243826" sldId="1827"/>
            <ac:picMk id="3" creationId="{D8BDFEB5-CD75-E0BF-6328-FA1A0BC9A346}"/>
          </ac:picMkLst>
        </pc:picChg>
        <pc:picChg chg="del">
          <ac:chgData name="Sarasin, Elise" userId="051ede2b-3008-44c0-bb19-c9bb04b8c5c9" providerId="ADAL" clId="{78705F20-EA01-49AB-A91B-41119DDB25EF}" dt="2023-08-16T19:17:46.520" v="176" actId="21"/>
          <ac:picMkLst>
            <pc:docMk/>
            <pc:sldMk cId="1765243826" sldId="1827"/>
            <ac:picMk id="4" creationId="{88A93927-7A14-859B-162D-DD82F573E964}"/>
          </ac:picMkLst>
        </pc:picChg>
      </pc:sldChg>
      <pc:sldChg chg="addSp delSp modSp add mod modTransition">
        <pc:chgData name="Sarasin, Elise" userId="051ede2b-3008-44c0-bb19-c9bb04b8c5c9" providerId="ADAL" clId="{78705F20-EA01-49AB-A91B-41119DDB25EF}" dt="2023-08-16T19:24:22.104" v="263" actId="5793"/>
        <pc:sldMkLst>
          <pc:docMk/>
          <pc:sldMk cId="1032734321" sldId="1831"/>
        </pc:sldMkLst>
        <pc:spChg chg="add del mod">
          <ac:chgData name="Sarasin, Elise" userId="051ede2b-3008-44c0-bb19-c9bb04b8c5c9" providerId="ADAL" clId="{78705F20-EA01-49AB-A91B-41119DDB25EF}" dt="2023-08-16T19:24:00.029" v="251" actId="478"/>
          <ac:spMkLst>
            <pc:docMk/>
            <pc:sldMk cId="1032734321" sldId="1831"/>
            <ac:spMk id="4" creationId="{93617485-A3B0-FCE3-8921-4E5165893DA1}"/>
          </ac:spMkLst>
        </pc:spChg>
        <pc:spChg chg="del">
          <ac:chgData name="Sarasin, Elise" userId="051ede2b-3008-44c0-bb19-c9bb04b8c5c9" providerId="ADAL" clId="{78705F20-EA01-49AB-A91B-41119DDB25EF}" dt="2023-08-16T19:23:41.878" v="246" actId="478"/>
          <ac:spMkLst>
            <pc:docMk/>
            <pc:sldMk cId="1032734321" sldId="1831"/>
            <ac:spMk id="5" creationId="{80164AED-6693-96CE-55B3-2330C85044CB}"/>
          </ac:spMkLst>
        </pc:spChg>
        <pc:spChg chg="mod">
          <ac:chgData name="Sarasin, Elise" userId="051ede2b-3008-44c0-bb19-c9bb04b8c5c9" providerId="ADAL" clId="{78705F20-EA01-49AB-A91B-41119DDB25EF}" dt="2023-08-16T19:23:53.371" v="248"/>
          <ac:spMkLst>
            <pc:docMk/>
            <pc:sldMk cId="1032734321" sldId="1831"/>
            <ac:spMk id="13" creationId="{02A2B621-EF6A-9E9F-61B9-37F6A66354EE}"/>
          </ac:spMkLst>
        </pc:spChg>
        <pc:spChg chg="mod">
          <ac:chgData name="Sarasin, Elise" userId="051ede2b-3008-44c0-bb19-c9bb04b8c5c9" providerId="ADAL" clId="{78705F20-EA01-49AB-A91B-41119DDB25EF}" dt="2023-08-16T19:24:22.104" v="263" actId="5793"/>
          <ac:spMkLst>
            <pc:docMk/>
            <pc:sldMk cId="1032734321" sldId="1831"/>
            <ac:spMk id="14" creationId="{12271124-2DD5-442E-60AF-7640B349BD98}"/>
          </ac:spMkLst>
        </pc:spChg>
        <pc:spChg chg="add mod ord">
          <ac:chgData name="Sarasin, Elise" userId="051ede2b-3008-44c0-bb19-c9bb04b8c5c9" providerId="ADAL" clId="{78705F20-EA01-49AB-A91B-41119DDB25EF}" dt="2023-08-16T19:24:08.623" v="254" actId="1076"/>
          <ac:spMkLst>
            <pc:docMk/>
            <pc:sldMk cId="1032734321" sldId="1831"/>
            <ac:spMk id="16" creationId="{456D9515-E8F3-4C64-E851-0E089EDA203C}"/>
          </ac:spMkLst>
        </pc:spChg>
        <pc:spChg chg="mod">
          <ac:chgData name="Sarasin, Elise" userId="051ede2b-3008-44c0-bb19-c9bb04b8c5c9" providerId="ADAL" clId="{78705F20-EA01-49AB-A91B-41119DDB25EF}" dt="2023-08-16T19:24:01.182" v="252"/>
          <ac:spMkLst>
            <pc:docMk/>
            <pc:sldMk cId="1032734321" sldId="1831"/>
            <ac:spMk id="20" creationId="{AB30A912-D287-D7B5-D9B1-BFD437FAD804}"/>
          </ac:spMkLst>
        </pc:spChg>
        <pc:grpChg chg="del">
          <ac:chgData name="Sarasin, Elise" userId="051ede2b-3008-44c0-bb19-c9bb04b8c5c9" providerId="ADAL" clId="{78705F20-EA01-49AB-A91B-41119DDB25EF}" dt="2023-08-16T19:23:43.628" v="247" actId="478"/>
          <ac:grpSpMkLst>
            <pc:docMk/>
            <pc:sldMk cId="1032734321" sldId="1831"/>
            <ac:grpSpMk id="6" creationId="{E88A7F6A-CD5C-18B9-EF83-227591C84AD0}"/>
          </ac:grpSpMkLst>
        </pc:grpChg>
        <pc:grpChg chg="add del mod">
          <ac:chgData name="Sarasin, Elise" userId="051ede2b-3008-44c0-bb19-c9bb04b8c5c9" providerId="ADAL" clId="{78705F20-EA01-49AB-A91B-41119DDB25EF}" dt="2023-08-16T19:24:00.029" v="251" actId="478"/>
          <ac:grpSpMkLst>
            <pc:docMk/>
            <pc:sldMk cId="1032734321" sldId="1831"/>
            <ac:grpSpMk id="10" creationId="{DA9733A4-5171-58F1-2CDE-544F79815B03}"/>
          </ac:grpSpMkLst>
        </pc:grpChg>
        <pc:grpChg chg="add mod ord">
          <ac:chgData name="Sarasin, Elise" userId="051ede2b-3008-44c0-bb19-c9bb04b8c5c9" providerId="ADAL" clId="{78705F20-EA01-49AB-A91B-41119DDB25EF}" dt="2023-08-16T19:24:03.956" v="253" actId="167"/>
          <ac:grpSpMkLst>
            <pc:docMk/>
            <pc:sldMk cId="1032734321" sldId="1831"/>
            <ac:grpSpMk id="17" creationId="{D431A9BB-44B4-7CBA-C1C7-AAC07F3EF53A}"/>
          </ac:grpSpMkLst>
        </pc:grpChg>
        <pc:picChg chg="del">
          <ac:chgData name="Sarasin, Elise" userId="051ede2b-3008-44c0-bb19-c9bb04b8c5c9" providerId="ADAL" clId="{78705F20-EA01-49AB-A91B-41119DDB25EF}" dt="2023-08-16T19:23:40.876" v="245" actId="478"/>
          <ac:picMkLst>
            <pc:docMk/>
            <pc:sldMk cId="1032734321" sldId="1831"/>
            <ac:picMk id="2" creationId="{D9B7441A-9A51-1436-4FFA-558A4C0AF221}"/>
          </ac:picMkLst>
        </pc:picChg>
        <pc:picChg chg="add del mod">
          <ac:chgData name="Sarasin, Elise" userId="051ede2b-3008-44c0-bb19-c9bb04b8c5c9" providerId="ADAL" clId="{78705F20-EA01-49AB-A91B-41119DDB25EF}" dt="2023-08-16T19:24:00.029" v="251" actId="478"/>
          <ac:picMkLst>
            <pc:docMk/>
            <pc:sldMk cId="1032734321" sldId="1831"/>
            <ac:picMk id="3" creationId="{35D83E01-BEFF-30EE-95A2-770F4937D481}"/>
          </ac:picMkLst>
        </pc:picChg>
        <pc:picChg chg="mod">
          <ac:chgData name="Sarasin, Elise" userId="051ede2b-3008-44c0-bb19-c9bb04b8c5c9" providerId="ADAL" clId="{78705F20-EA01-49AB-A91B-41119DDB25EF}" dt="2023-08-16T19:23:53.371" v="248"/>
          <ac:picMkLst>
            <pc:docMk/>
            <pc:sldMk cId="1032734321" sldId="1831"/>
            <ac:picMk id="11" creationId="{5551752B-D1AD-F24A-7AC4-440A9EEA986C}"/>
          </ac:picMkLst>
        </pc:picChg>
        <pc:picChg chg="mod">
          <ac:chgData name="Sarasin, Elise" userId="051ede2b-3008-44c0-bb19-c9bb04b8c5c9" providerId="ADAL" clId="{78705F20-EA01-49AB-A91B-41119DDB25EF}" dt="2023-08-16T19:23:53.371" v="248"/>
          <ac:picMkLst>
            <pc:docMk/>
            <pc:sldMk cId="1032734321" sldId="1831"/>
            <ac:picMk id="12" creationId="{3E5EE710-9BA1-5B42-248A-C20B7EA5AE34}"/>
          </ac:picMkLst>
        </pc:picChg>
        <pc:picChg chg="add mod ord">
          <ac:chgData name="Sarasin, Elise" userId="051ede2b-3008-44c0-bb19-c9bb04b8c5c9" providerId="ADAL" clId="{78705F20-EA01-49AB-A91B-41119DDB25EF}" dt="2023-08-16T19:24:03.956" v="253" actId="167"/>
          <ac:picMkLst>
            <pc:docMk/>
            <pc:sldMk cId="1032734321" sldId="1831"/>
            <ac:picMk id="15" creationId="{CA81001D-BCF7-5CFD-6A81-5965EFFF03B4}"/>
          </ac:picMkLst>
        </pc:picChg>
        <pc:picChg chg="mod">
          <ac:chgData name="Sarasin, Elise" userId="051ede2b-3008-44c0-bb19-c9bb04b8c5c9" providerId="ADAL" clId="{78705F20-EA01-49AB-A91B-41119DDB25EF}" dt="2023-08-16T19:24:01.182" v="252"/>
          <ac:picMkLst>
            <pc:docMk/>
            <pc:sldMk cId="1032734321" sldId="1831"/>
            <ac:picMk id="18" creationId="{A53EAC76-6230-D64F-AAFD-D1AFDFD8356D}"/>
          </ac:picMkLst>
        </pc:picChg>
        <pc:picChg chg="mod">
          <ac:chgData name="Sarasin, Elise" userId="051ede2b-3008-44c0-bb19-c9bb04b8c5c9" providerId="ADAL" clId="{78705F20-EA01-49AB-A91B-41119DDB25EF}" dt="2023-08-16T19:24:01.182" v="252"/>
          <ac:picMkLst>
            <pc:docMk/>
            <pc:sldMk cId="1032734321" sldId="1831"/>
            <ac:picMk id="19" creationId="{958B8E15-FEA4-9AA6-B37F-3612F2237A85}"/>
          </ac:picMkLst>
        </pc:picChg>
      </pc:sldChg>
      <pc:sldChg chg="add del">
        <pc:chgData name="Sarasin, Elise" userId="051ede2b-3008-44c0-bb19-c9bb04b8c5c9" providerId="ADAL" clId="{78705F20-EA01-49AB-A91B-41119DDB25EF}" dt="2023-08-16T19:16:57.707" v="170" actId="47"/>
        <pc:sldMkLst>
          <pc:docMk/>
          <pc:sldMk cId="2760077525" sldId="1838"/>
        </pc:sldMkLst>
      </pc:sldChg>
      <pc:sldChg chg="modSp add mod ord modShow modNotesTx">
        <pc:chgData name="Sarasin, Elise" userId="051ede2b-3008-44c0-bb19-c9bb04b8c5c9" providerId="ADAL" clId="{78705F20-EA01-49AB-A91B-41119DDB25EF}" dt="2023-08-16T19:06:08.296" v="53" actId="20577"/>
        <pc:sldMkLst>
          <pc:docMk/>
          <pc:sldMk cId="3825920783" sldId="1860"/>
        </pc:sldMkLst>
        <pc:spChg chg="mod">
          <ac:chgData name="Sarasin, Elise" userId="051ede2b-3008-44c0-bb19-c9bb04b8c5c9" providerId="ADAL" clId="{78705F20-EA01-49AB-A91B-41119DDB25EF}" dt="2023-08-16T19:04:48.029" v="24" actId="1076"/>
          <ac:spMkLst>
            <pc:docMk/>
            <pc:sldMk cId="3825920783" sldId="1860"/>
            <ac:spMk id="8" creationId="{06888E37-6F8D-D115-1D09-1267F6E00C04}"/>
          </ac:spMkLst>
        </pc:spChg>
      </pc:sldChg>
      <pc:sldChg chg="add mod modShow">
        <pc:chgData name="Sarasin, Elise" userId="051ede2b-3008-44c0-bb19-c9bb04b8c5c9" providerId="ADAL" clId="{78705F20-EA01-49AB-A91B-41119DDB25EF}" dt="2023-08-16T19:06:19.601" v="55" actId="729"/>
        <pc:sldMkLst>
          <pc:docMk/>
          <pc:sldMk cId="298945354" sldId="1861"/>
        </pc:sldMkLst>
      </pc:sldChg>
      <pc:sldChg chg="addSp delSp modSp add mod delAnim modAnim">
        <pc:chgData name="Sarasin, Elise" userId="051ede2b-3008-44c0-bb19-c9bb04b8c5c9" providerId="ADAL" clId="{78705F20-EA01-49AB-A91B-41119DDB25EF}" dt="2023-08-16T19:27:56.251" v="289"/>
        <pc:sldMkLst>
          <pc:docMk/>
          <pc:sldMk cId="3192220951" sldId="1862"/>
        </pc:sldMkLst>
        <pc:spChg chg="mod">
          <ac:chgData name="Sarasin, Elise" userId="051ede2b-3008-44c0-bb19-c9bb04b8c5c9" providerId="ADAL" clId="{78705F20-EA01-49AB-A91B-41119DDB25EF}" dt="2023-08-16T19:18:09.652" v="191" actId="20577"/>
          <ac:spMkLst>
            <pc:docMk/>
            <pc:sldMk cId="3192220951" sldId="1862"/>
            <ac:spMk id="7" creationId="{2ED7B6A4-4C3E-979E-5005-FA08672C942E}"/>
          </ac:spMkLst>
        </pc:spChg>
        <pc:spChg chg="mod">
          <ac:chgData name="Sarasin, Elise" userId="051ede2b-3008-44c0-bb19-c9bb04b8c5c9" providerId="ADAL" clId="{78705F20-EA01-49AB-A91B-41119DDB25EF}" dt="2023-08-16T19:17:31.304" v="172" actId="1076"/>
          <ac:spMkLst>
            <pc:docMk/>
            <pc:sldMk cId="3192220951" sldId="1862"/>
            <ac:spMk id="13" creationId="{B997B57A-8346-9942-B8E9-727D83A0AC51}"/>
          </ac:spMkLst>
        </pc:spChg>
        <pc:picChg chg="add mod">
          <ac:chgData name="Sarasin, Elise" userId="051ede2b-3008-44c0-bb19-c9bb04b8c5c9" providerId="ADAL" clId="{78705F20-EA01-49AB-A91B-41119DDB25EF}" dt="2023-08-16T19:18:03.359" v="183" actId="1076"/>
          <ac:picMkLst>
            <pc:docMk/>
            <pc:sldMk cId="3192220951" sldId="1862"/>
            <ac:picMk id="2" creationId="{C0F9DFCD-EEB2-5526-399C-4FF69AA04E27}"/>
          </ac:picMkLst>
        </pc:picChg>
        <pc:picChg chg="del">
          <ac:chgData name="Sarasin, Elise" userId="051ede2b-3008-44c0-bb19-c9bb04b8c5c9" providerId="ADAL" clId="{78705F20-EA01-49AB-A91B-41119DDB25EF}" dt="2023-08-16T19:17:41.065" v="175" actId="478"/>
          <ac:picMkLst>
            <pc:docMk/>
            <pc:sldMk cId="3192220951" sldId="1862"/>
            <ac:picMk id="3" creationId="{8D2BE7CD-D3B3-1730-CC90-30776535747E}"/>
          </ac:picMkLst>
        </pc:picChg>
        <pc:picChg chg="del">
          <ac:chgData name="Sarasin, Elise" userId="051ede2b-3008-44c0-bb19-c9bb04b8c5c9" providerId="ADAL" clId="{78705F20-EA01-49AB-A91B-41119DDB25EF}" dt="2023-08-16T19:17:40.501" v="174" actId="478"/>
          <ac:picMkLst>
            <pc:docMk/>
            <pc:sldMk cId="3192220951" sldId="1862"/>
            <ac:picMk id="4" creationId="{50609201-621B-D952-95AE-8F0D43FA87DD}"/>
          </ac:picMkLst>
        </pc:picChg>
        <pc:picChg chg="add mod">
          <ac:chgData name="Sarasin, Elise" userId="051ede2b-3008-44c0-bb19-c9bb04b8c5c9" providerId="ADAL" clId="{78705F20-EA01-49AB-A91B-41119DDB25EF}" dt="2023-08-16T19:18:02.236" v="182" actId="1076"/>
          <ac:picMkLst>
            <pc:docMk/>
            <pc:sldMk cId="3192220951" sldId="1862"/>
            <ac:picMk id="5" creationId="{9EE587FD-3E8B-01F0-F7BB-1B853D218BCF}"/>
          </ac:picMkLst>
        </pc:picChg>
      </pc:sldChg>
      <pc:sldChg chg="modSp add mod modNotesTx">
        <pc:chgData name="Sarasin, Elise" userId="051ede2b-3008-44c0-bb19-c9bb04b8c5c9" providerId="ADAL" clId="{78705F20-EA01-49AB-A91B-41119DDB25EF}" dt="2023-08-16T19:32:20.619" v="304" actId="20577"/>
        <pc:sldMkLst>
          <pc:docMk/>
          <pc:sldMk cId="1920686714" sldId="1863"/>
        </pc:sldMkLst>
        <pc:graphicFrameChg chg="mod modGraphic">
          <ac:chgData name="Sarasin, Elise" userId="051ede2b-3008-44c0-bb19-c9bb04b8c5c9" providerId="ADAL" clId="{78705F20-EA01-49AB-A91B-41119DDB25EF}" dt="2023-08-16T19:30:23.224" v="299" actId="20577"/>
          <ac:graphicFrameMkLst>
            <pc:docMk/>
            <pc:sldMk cId="1920686714" sldId="1863"/>
            <ac:graphicFrameMk id="4" creationId="{27719A9E-C107-4070-90D6-67EE0A02D65C}"/>
          </ac:graphicFrameMkLst>
        </pc:graphicFrameChg>
      </pc:sldChg>
      <pc:sldChg chg="add del">
        <pc:chgData name="Sarasin, Elise" userId="051ede2b-3008-44c0-bb19-c9bb04b8c5c9" providerId="ADAL" clId="{78705F20-EA01-49AB-A91B-41119DDB25EF}" dt="2023-08-16T19:19:34.748" v="195" actId="47"/>
        <pc:sldMkLst>
          <pc:docMk/>
          <pc:sldMk cId="2129724385" sldId="1863"/>
        </pc:sldMkLst>
      </pc:sldChg>
      <pc:sldChg chg="modSp add mod">
        <pc:chgData name="Sarasin, Elise" userId="051ede2b-3008-44c0-bb19-c9bb04b8c5c9" providerId="ADAL" clId="{78705F20-EA01-49AB-A91B-41119DDB25EF}" dt="2023-08-16T19:36:07.643" v="315" actId="5793"/>
        <pc:sldMkLst>
          <pc:docMk/>
          <pc:sldMk cId="731089858" sldId="1864"/>
        </pc:sldMkLst>
        <pc:graphicFrameChg chg="mod modGraphic">
          <ac:chgData name="Sarasin, Elise" userId="051ede2b-3008-44c0-bb19-c9bb04b8c5c9" providerId="ADAL" clId="{78705F20-EA01-49AB-A91B-41119DDB25EF}" dt="2023-08-16T19:36:07.643" v="315" actId="5793"/>
          <ac:graphicFrameMkLst>
            <pc:docMk/>
            <pc:sldMk cId="731089858" sldId="1864"/>
            <ac:graphicFrameMk id="4" creationId="{27719A9E-C107-4070-90D6-67EE0A02D65C}"/>
          </ac:graphicFrameMkLst>
        </pc:graphicFrameChg>
      </pc:sldChg>
      <pc:sldChg chg="new del">
        <pc:chgData name="Sarasin, Elise" userId="051ede2b-3008-44c0-bb19-c9bb04b8c5c9" providerId="ADAL" clId="{78705F20-EA01-49AB-A91B-41119DDB25EF}" dt="2023-08-16T19:35:11.748" v="306" actId="47"/>
        <pc:sldMkLst>
          <pc:docMk/>
          <pc:sldMk cId="1572299089" sldId="1864"/>
        </pc:sldMkLst>
      </pc:sldChg>
    </pc:docChg>
  </pc:docChgLst>
  <pc:docChgLst>
    <pc:chgData name="Sarasin, Elise" userId="051ede2b-3008-44c0-bb19-c9bb04b8c5c9" providerId="ADAL" clId="{A1EF2FC4-3A27-6C4A-9E26-0DF02EC87A9F}"/>
    <pc:docChg chg="custSel addSld delSld modSld modSection">
      <pc:chgData name="Sarasin, Elise" userId="051ede2b-3008-44c0-bb19-c9bb04b8c5c9" providerId="ADAL" clId="{A1EF2FC4-3A27-6C4A-9E26-0DF02EC87A9F}" dt="2024-04-15T14:13:31.560" v="8" actId="478"/>
      <pc:docMkLst>
        <pc:docMk/>
      </pc:docMkLst>
      <pc:sldChg chg="add">
        <pc:chgData name="Sarasin, Elise" userId="051ede2b-3008-44c0-bb19-c9bb04b8c5c9" providerId="ADAL" clId="{A1EF2FC4-3A27-6C4A-9E26-0DF02EC87A9F}" dt="2024-04-15T14:13:02.293" v="2"/>
        <pc:sldMkLst>
          <pc:docMk/>
          <pc:sldMk cId="1936975617" sldId="812"/>
        </pc:sldMkLst>
      </pc:sldChg>
      <pc:sldChg chg="add">
        <pc:chgData name="Sarasin, Elise" userId="051ede2b-3008-44c0-bb19-c9bb04b8c5c9" providerId="ADAL" clId="{A1EF2FC4-3A27-6C4A-9E26-0DF02EC87A9F}" dt="2024-04-15T14:13:19.884" v="7"/>
        <pc:sldMkLst>
          <pc:docMk/>
          <pc:sldMk cId="2736001757" sldId="1552"/>
        </pc:sldMkLst>
      </pc:sldChg>
      <pc:sldChg chg="add">
        <pc:chgData name="Sarasin, Elise" userId="051ede2b-3008-44c0-bb19-c9bb04b8c5c9" providerId="ADAL" clId="{A1EF2FC4-3A27-6C4A-9E26-0DF02EC87A9F}" dt="2024-04-15T14:13:02.293" v="2"/>
        <pc:sldMkLst>
          <pc:docMk/>
          <pc:sldMk cId="1755487463" sldId="1555"/>
        </pc:sldMkLst>
      </pc:sldChg>
      <pc:sldChg chg="add">
        <pc:chgData name="Sarasin, Elise" userId="051ede2b-3008-44c0-bb19-c9bb04b8c5c9" providerId="ADAL" clId="{A1EF2FC4-3A27-6C4A-9E26-0DF02EC87A9F}" dt="2024-04-15T14:13:02.293" v="2"/>
        <pc:sldMkLst>
          <pc:docMk/>
          <pc:sldMk cId="2888526886" sldId="1556"/>
        </pc:sldMkLst>
      </pc:sldChg>
      <pc:sldChg chg="del">
        <pc:chgData name="Sarasin, Elise" userId="051ede2b-3008-44c0-bb19-c9bb04b8c5c9" providerId="ADAL" clId="{A1EF2FC4-3A27-6C4A-9E26-0DF02EC87A9F}" dt="2024-04-15T14:13:07.078" v="3" actId="2696"/>
        <pc:sldMkLst>
          <pc:docMk/>
          <pc:sldMk cId="315321018" sldId="1627"/>
        </pc:sldMkLst>
      </pc:sldChg>
      <pc:sldChg chg="delSp mod">
        <pc:chgData name="Sarasin, Elise" userId="051ede2b-3008-44c0-bb19-c9bb04b8c5c9" providerId="ADAL" clId="{A1EF2FC4-3A27-6C4A-9E26-0DF02EC87A9F}" dt="2024-04-15T14:13:31.560" v="8" actId="478"/>
        <pc:sldMkLst>
          <pc:docMk/>
          <pc:sldMk cId="852592445" sldId="1628"/>
        </pc:sldMkLst>
        <pc:spChg chg="del">
          <ac:chgData name="Sarasin, Elise" userId="051ede2b-3008-44c0-bb19-c9bb04b8c5c9" providerId="ADAL" clId="{A1EF2FC4-3A27-6C4A-9E26-0DF02EC87A9F}" dt="2024-04-15T14:13:31.560" v="8" actId="478"/>
          <ac:spMkLst>
            <pc:docMk/>
            <pc:sldMk cId="852592445" sldId="1628"/>
            <ac:spMk id="8" creationId="{14523B4C-1C84-01FC-E01C-7B4A7D420F28}"/>
          </ac:spMkLst>
        </pc:spChg>
      </pc:sldChg>
      <pc:sldChg chg="del">
        <pc:chgData name="Sarasin, Elise" userId="051ede2b-3008-44c0-bb19-c9bb04b8c5c9" providerId="ADAL" clId="{A1EF2FC4-3A27-6C4A-9E26-0DF02EC87A9F}" dt="2024-04-15T14:13:07.082" v="6" actId="2696"/>
        <pc:sldMkLst>
          <pc:docMk/>
          <pc:sldMk cId="979904715" sldId="1784"/>
        </pc:sldMkLst>
      </pc:sldChg>
      <pc:sldChg chg="del">
        <pc:chgData name="Sarasin, Elise" userId="051ede2b-3008-44c0-bb19-c9bb04b8c5c9" providerId="ADAL" clId="{A1EF2FC4-3A27-6C4A-9E26-0DF02EC87A9F}" dt="2024-04-15T14:13:07.081" v="5" actId="2696"/>
        <pc:sldMkLst>
          <pc:docMk/>
          <pc:sldMk cId="2462016796" sldId="1785"/>
        </pc:sldMkLst>
      </pc:sldChg>
      <pc:sldChg chg="del">
        <pc:chgData name="Sarasin, Elise" userId="051ede2b-3008-44c0-bb19-c9bb04b8c5c9" providerId="ADAL" clId="{A1EF2FC4-3A27-6C4A-9E26-0DF02EC87A9F}" dt="2024-04-15T14:13:07.080" v="4" actId="2696"/>
        <pc:sldMkLst>
          <pc:docMk/>
          <pc:sldMk cId="2287859548" sldId="1843"/>
        </pc:sldMkLst>
      </pc:sldChg>
      <pc:sldChg chg="del">
        <pc:chgData name="Sarasin, Elise" userId="051ede2b-3008-44c0-bb19-c9bb04b8c5c9" providerId="ADAL" clId="{A1EF2FC4-3A27-6C4A-9E26-0DF02EC87A9F}" dt="2024-04-15T14:12:25.495" v="1" actId="2696"/>
        <pc:sldMkLst>
          <pc:docMk/>
          <pc:sldMk cId="710391312" sldId="1852"/>
        </pc:sldMkLst>
      </pc:sldChg>
      <pc:sldChg chg="add">
        <pc:chgData name="Sarasin, Elise" userId="051ede2b-3008-44c0-bb19-c9bb04b8c5c9" providerId="ADAL" clId="{A1EF2FC4-3A27-6C4A-9E26-0DF02EC87A9F}" dt="2024-04-15T14:12:24.235" v="0"/>
        <pc:sldMkLst>
          <pc:docMk/>
          <pc:sldMk cId="206743234" sldId="1900"/>
        </pc:sldMkLst>
      </pc:sldChg>
      <pc:sldChg chg="add">
        <pc:chgData name="Sarasin, Elise" userId="051ede2b-3008-44c0-bb19-c9bb04b8c5c9" providerId="ADAL" clId="{A1EF2FC4-3A27-6C4A-9E26-0DF02EC87A9F}" dt="2024-04-15T14:13:02.293" v="2"/>
        <pc:sldMkLst>
          <pc:docMk/>
          <pc:sldMk cId="535178102" sldId="1901"/>
        </pc:sldMkLst>
      </pc:sldChg>
    </pc:docChg>
  </pc:docChgLst>
  <pc:docChgLst>
    <pc:chgData name="Bernard, Allison M" userId="7cd67125-3436-42b8-b83a-bbe37ba15a4e" providerId="ADAL" clId="{97077D50-ED96-4B13-8775-5D9E8A597D21}"/>
    <pc:docChg chg="modSld">
      <pc:chgData name="Bernard, Allison M" userId="7cd67125-3436-42b8-b83a-bbe37ba15a4e" providerId="ADAL" clId="{97077D50-ED96-4B13-8775-5D9E8A597D21}" dt="2024-01-17T19:15:29.511" v="1" actId="14826"/>
      <pc:docMkLst>
        <pc:docMk/>
      </pc:docMkLst>
      <pc:sldChg chg="modSp mod">
        <pc:chgData name="Bernard, Allison M" userId="7cd67125-3436-42b8-b83a-bbe37ba15a4e" providerId="ADAL" clId="{97077D50-ED96-4B13-8775-5D9E8A597D21}" dt="2024-01-17T19:15:22.765" v="0" actId="14826"/>
        <pc:sldMkLst>
          <pc:docMk/>
          <pc:sldMk cId="603526687" sldId="1848"/>
        </pc:sldMkLst>
        <pc:picChg chg="mod">
          <ac:chgData name="Bernard, Allison M" userId="7cd67125-3436-42b8-b83a-bbe37ba15a4e" providerId="ADAL" clId="{97077D50-ED96-4B13-8775-5D9E8A597D21}" dt="2024-01-17T19:15:22.765" v="0" actId="14826"/>
          <ac:picMkLst>
            <pc:docMk/>
            <pc:sldMk cId="603526687" sldId="1848"/>
            <ac:picMk id="5" creationId="{8BF59313-D841-5819-2198-4DA5DF081C9B}"/>
          </ac:picMkLst>
        </pc:picChg>
      </pc:sldChg>
      <pc:sldChg chg="modSp mod">
        <pc:chgData name="Bernard, Allison M" userId="7cd67125-3436-42b8-b83a-bbe37ba15a4e" providerId="ADAL" clId="{97077D50-ED96-4B13-8775-5D9E8A597D21}" dt="2024-01-17T19:15:29.511" v="1" actId="14826"/>
        <pc:sldMkLst>
          <pc:docMk/>
          <pc:sldMk cId="2157300884" sldId="1868"/>
        </pc:sldMkLst>
        <pc:picChg chg="mod">
          <ac:chgData name="Bernard, Allison M" userId="7cd67125-3436-42b8-b83a-bbe37ba15a4e" providerId="ADAL" clId="{97077D50-ED96-4B13-8775-5D9E8A597D21}" dt="2024-01-17T19:15:29.511" v="1" actId="14826"/>
          <ac:picMkLst>
            <pc:docMk/>
            <pc:sldMk cId="2157300884" sldId="1868"/>
            <ac:picMk id="5" creationId="{8BF59313-D841-5819-2198-4DA5DF081C9B}"/>
          </ac:picMkLst>
        </pc:picChg>
      </pc:sldChg>
    </pc:docChg>
  </pc:docChgLst>
  <pc:docChgLst>
    <pc:chgData name="Sarasin, Elise" userId="051ede2b-3008-44c0-bb19-c9bb04b8c5c9" providerId="ADAL" clId="{B504F0BA-5302-411A-8FF1-A6B55160E3E7}"/>
    <pc:docChg chg="custSel addSld delSld modSld modSection">
      <pc:chgData name="Sarasin, Elise" userId="051ede2b-3008-44c0-bb19-c9bb04b8c5c9" providerId="ADAL" clId="{B504F0BA-5302-411A-8FF1-A6B55160E3E7}" dt="2023-09-11T14:17:38.752" v="49"/>
      <pc:docMkLst>
        <pc:docMk/>
      </pc:docMkLst>
      <pc:sldChg chg="del">
        <pc:chgData name="Sarasin, Elise" userId="051ede2b-3008-44c0-bb19-c9bb04b8c5c9" providerId="ADAL" clId="{B504F0BA-5302-411A-8FF1-A6B55160E3E7}" dt="2023-09-11T14:12:41.001" v="38" actId="2696"/>
        <pc:sldMkLst>
          <pc:docMk/>
          <pc:sldMk cId="4192793596" sldId="326"/>
        </pc:sldMkLst>
      </pc:sldChg>
      <pc:sldChg chg="addSp delSp modSp mod">
        <pc:chgData name="Sarasin, Elise" userId="051ede2b-3008-44c0-bb19-c9bb04b8c5c9" providerId="ADAL" clId="{B504F0BA-5302-411A-8FF1-A6B55160E3E7}" dt="2023-09-11T14:09:41.734" v="5" actId="1076"/>
        <pc:sldMkLst>
          <pc:docMk/>
          <pc:sldMk cId="2543941978" sldId="336"/>
        </pc:sldMkLst>
        <pc:spChg chg="mod">
          <ac:chgData name="Sarasin, Elise" userId="051ede2b-3008-44c0-bb19-c9bb04b8c5c9" providerId="ADAL" clId="{B504F0BA-5302-411A-8FF1-A6B55160E3E7}" dt="2023-09-11T14:09:39.445" v="4" actId="1076"/>
          <ac:spMkLst>
            <pc:docMk/>
            <pc:sldMk cId="2543941978" sldId="336"/>
            <ac:spMk id="2" creationId="{57BCB212-66F0-4C3B-B653-2843DDCD3BEE}"/>
          </ac:spMkLst>
        </pc:spChg>
        <pc:spChg chg="del">
          <ac:chgData name="Sarasin, Elise" userId="051ede2b-3008-44c0-bb19-c9bb04b8c5c9" providerId="ADAL" clId="{B504F0BA-5302-411A-8FF1-A6B55160E3E7}" dt="2023-09-11T14:09:24.880" v="0" actId="478"/>
          <ac:spMkLst>
            <pc:docMk/>
            <pc:sldMk cId="2543941978" sldId="336"/>
            <ac:spMk id="3" creationId="{5A566965-2075-4DCB-AE1F-BE391667D1F1}"/>
          </ac:spMkLst>
        </pc:spChg>
        <pc:spChg chg="mod">
          <ac:chgData name="Sarasin, Elise" userId="051ede2b-3008-44c0-bb19-c9bb04b8c5c9" providerId="ADAL" clId="{B504F0BA-5302-411A-8FF1-A6B55160E3E7}" dt="2023-09-11T14:09:41.734" v="5" actId="1076"/>
          <ac:spMkLst>
            <pc:docMk/>
            <pc:sldMk cId="2543941978" sldId="336"/>
            <ac:spMk id="4" creationId="{6297F688-FF5E-3DAF-2D45-4002FB355F84}"/>
          </ac:spMkLst>
        </pc:spChg>
        <pc:spChg chg="add del mod">
          <ac:chgData name="Sarasin, Elise" userId="051ede2b-3008-44c0-bb19-c9bb04b8c5c9" providerId="ADAL" clId="{B504F0BA-5302-411A-8FF1-A6B55160E3E7}" dt="2023-09-11T14:09:31.030" v="1" actId="478"/>
          <ac:spMkLst>
            <pc:docMk/>
            <pc:sldMk cId="2543941978" sldId="336"/>
            <ac:spMk id="6" creationId="{9DD8D215-EEF8-185A-713A-7595DBF38258}"/>
          </ac:spMkLst>
        </pc:spChg>
        <pc:graphicFrameChg chg="add mod">
          <ac:chgData name="Sarasin, Elise" userId="051ede2b-3008-44c0-bb19-c9bb04b8c5c9" providerId="ADAL" clId="{B504F0BA-5302-411A-8FF1-A6B55160E3E7}" dt="2023-09-11T14:09:31.744" v="2"/>
          <ac:graphicFrameMkLst>
            <pc:docMk/>
            <pc:sldMk cId="2543941978" sldId="336"/>
            <ac:graphicFrameMk id="7" creationId="{A963129D-FF3C-9EFB-6D2F-07693AC6E60F}"/>
          </ac:graphicFrameMkLst>
        </pc:graphicFrameChg>
      </pc:sldChg>
      <pc:sldChg chg="del">
        <pc:chgData name="Sarasin, Elise" userId="051ede2b-3008-44c0-bb19-c9bb04b8c5c9" providerId="ADAL" clId="{B504F0BA-5302-411A-8FF1-A6B55160E3E7}" dt="2023-09-11T14:13:39.296" v="41" actId="2696"/>
        <pc:sldMkLst>
          <pc:docMk/>
          <pc:sldMk cId="3638041438" sldId="803"/>
        </pc:sldMkLst>
      </pc:sldChg>
      <pc:sldChg chg="del">
        <pc:chgData name="Sarasin, Elise" userId="051ede2b-3008-44c0-bb19-c9bb04b8c5c9" providerId="ADAL" clId="{B504F0BA-5302-411A-8FF1-A6B55160E3E7}" dt="2023-09-11T14:13:39.296" v="41" actId="2696"/>
        <pc:sldMkLst>
          <pc:docMk/>
          <pc:sldMk cId="2485129672" sldId="891"/>
        </pc:sldMkLst>
      </pc:sldChg>
      <pc:sldChg chg="del">
        <pc:chgData name="Sarasin, Elise" userId="051ede2b-3008-44c0-bb19-c9bb04b8c5c9" providerId="ADAL" clId="{B504F0BA-5302-411A-8FF1-A6B55160E3E7}" dt="2023-09-11T14:13:39.296" v="41" actId="2696"/>
        <pc:sldMkLst>
          <pc:docMk/>
          <pc:sldMk cId="1707665325" sldId="892"/>
        </pc:sldMkLst>
      </pc:sldChg>
      <pc:sldChg chg="del">
        <pc:chgData name="Sarasin, Elise" userId="051ede2b-3008-44c0-bb19-c9bb04b8c5c9" providerId="ADAL" clId="{B504F0BA-5302-411A-8FF1-A6B55160E3E7}" dt="2023-09-11T14:13:39.296" v="41" actId="2696"/>
        <pc:sldMkLst>
          <pc:docMk/>
          <pc:sldMk cId="3563780002" sldId="1089"/>
        </pc:sldMkLst>
      </pc:sldChg>
      <pc:sldChg chg="del">
        <pc:chgData name="Sarasin, Elise" userId="051ede2b-3008-44c0-bb19-c9bb04b8c5c9" providerId="ADAL" clId="{B504F0BA-5302-411A-8FF1-A6B55160E3E7}" dt="2023-09-11T14:13:39.296" v="41" actId="2696"/>
        <pc:sldMkLst>
          <pc:docMk/>
          <pc:sldMk cId="715704058" sldId="1094"/>
        </pc:sldMkLst>
      </pc:sldChg>
      <pc:sldChg chg="del">
        <pc:chgData name="Sarasin, Elise" userId="051ede2b-3008-44c0-bb19-c9bb04b8c5c9" providerId="ADAL" clId="{B504F0BA-5302-411A-8FF1-A6B55160E3E7}" dt="2023-09-11T14:13:15.372" v="40" actId="2696"/>
        <pc:sldMkLst>
          <pc:docMk/>
          <pc:sldMk cId="576942608" sldId="1491"/>
        </pc:sldMkLst>
      </pc:sldChg>
      <pc:sldChg chg="del">
        <pc:chgData name="Sarasin, Elise" userId="051ede2b-3008-44c0-bb19-c9bb04b8c5c9" providerId="ADAL" clId="{B504F0BA-5302-411A-8FF1-A6B55160E3E7}" dt="2023-09-11T14:10:24.126" v="10" actId="2696"/>
        <pc:sldMkLst>
          <pc:docMk/>
          <pc:sldMk cId="3845944044" sldId="1524"/>
        </pc:sldMkLst>
      </pc:sldChg>
      <pc:sldChg chg="del">
        <pc:chgData name="Sarasin, Elise" userId="051ede2b-3008-44c0-bb19-c9bb04b8c5c9" providerId="ADAL" clId="{B504F0BA-5302-411A-8FF1-A6B55160E3E7}" dt="2023-09-11T14:10:31.356" v="11" actId="2696"/>
        <pc:sldMkLst>
          <pc:docMk/>
          <pc:sldMk cId="2915558093" sldId="1550"/>
        </pc:sldMkLst>
      </pc:sldChg>
      <pc:sldChg chg="del">
        <pc:chgData name="Sarasin, Elise" userId="051ede2b-3008-44c0-bb19-c9bb04b8c5c9" providerId="ADAL" clId="{B504F0BA-5302-411A-8FF1-A6B55160E3E7}" dt="2023-09-11T14:14:45.738" v="46" actId="2696"/>
        <pc:sldMkLst>
          <pc:docMk/>
          <pc:sldMk cId="544835344" sldId="1611"/>
        </pc:sldMkLst>
      </pc:sldChg>
      <pc:sldChg chg="del">
        <pc:chgData name="Sarasin, Elise" userId="051ede2b-3008-44c0-bb19-c9bb04b8c5c9" providerId="ADAL" clId="{B504F0BA-5302-411A-8FF1-A6B55160E3E7}" dt="2023-09-11T14:14:14.335" v="43" actId="2696"/>
        <pc:sldMkLst>
          <pc:docMk/>
          <pc:sldMk cId="1039973346" sldId="1613"/>
        </pc:sldMkLst>
      </pc:sldChg>
      <pc:sldChg chg="del">
        <pc:chgData name="Sarasin, Elise" userId="051ede2b-3008-44c0-bb19-c9bb04b8c5c9" providerId="ADAL" clId="{B504F0BA-5302-411A-8FF1-A6B55160E3E7}" dt="2023-09-11T14:13:49.202" v="42" actId="2696"/>
        <pc:sldMkLst>
          <pc:docMk/>
          <pc:sldMk cId="2217445984" sldId="1614"/>
        </pc:sldMkLst>
      </pc:sldChg>
      <pc:sldChg chg="del">
        <pc:chgData name="Sarasin, Elise" userId="051ede2b-3008-44c0-bb19-c9bb04b8c5c9" providerId="ADAL" clId="{B504F0BA-5302-411A-8FF1-A6B55160E3E7}" dt="2023-09-11T14:13:11.902" v="39" actId="2696"/>
        <pc:sldMkLst>
          <pc:docMk/>
          <pc:sldMk cId="3860830023" sldId="1616"/>
        </pc:sldMkLst>
      </pc:sldChg>
      <pc:sldChg chg="del">
        <pc:chgData name="Sarasin, Elise" userId="051ede2b-3008-44c0-bb19-c9bb04b8c5c9" providerId="ADAL" clId="{B504F0BA-5302-411A-8FF1-A6B55160E3E7}" dt="2023-09-11T14:13:39.296" v="41" actId="2696"/>
        <pc:sldMkLst>
          <pc:docMk/>
          <pc:sldMk cId="3238587957" sldId="1620"/>
        </pc:sldMkLst>
      </pc:sldChg>
      <pc:sldChg chg="del">
        <pc:chgData name="Sarasin, Elise" userId="051ede2b-3008-44c0-bb19-c9bb04b8c5c9" providerId="ADAL" clId="{B504F0BA-5302-411A-8FF1-A6B55160E3E7}" dt="2023-09-11T14:13:39.296" v="41" actId="2696"/>
        <pc:sldMkLst>
          <pc:docMk/>
          <pc:sldMk cId="1469078801" sldId="1621"/>
        </pc:sldMkLst>
      </pc:sldChg>
      <pc:sldChg chg="add">
        <pc:chgData name="Sarasin, Elise" userId="051ede2b-3008-44c0-bb19-c9bb04b8c5c9" providerId="ADAL" clId="{B504F0BA-5302-411A-8FF1-A6B55160E3E7}" dt="2023-09-11T14:10:17.919" v="9"/>
        <pc:sldMkLst>
          <pc:docMk/>
          <pc:sldMk cId="1768666453" sldId="1631"/>
        </pc:sldMkLst>
      </pc:sldChg>
      <pc:sldChg chg="del">
        <pc:chgData name="Sarasin, Elise" userId="051ede2b-3008-44c0-bb19-c9bb04b8c5c9" providerId="ADAL" clId="{B504F0BA-5302-411A-8FF1-A6B55160E3E7}" dt="2023-09-11T14:10:05.811" v="8" actId="2696"/>
        <pc:sldMkLst>
          <pc:docMk/>
          <pc:sldMk cId="1030535372" sldId="1697"/>
        </pc:sldMkLst>
      </pc:sldChg>
      <pc:sldChg chg="del">
        <pc:chgData name="Sarasin, Elise" userId="051ede2b-3008-44c0-bb19-c9bb04b8c5c9" providerId="ADAL" clId="{B504F0BA-5302-411A-8FF1-A6B55160E3E7}" dt="2023-09-11T14:13:39.296" v="41" actId="2696"/>
        <pc:sldMkLst>
          <pc:docMk/>
          <pc:sldMk cId="1503421268" sldId="1698"/>
        </pc:sldMkLst>
      </pc:sldChg>
      <pc:sldChg chg="del">
        <pc:chgData name="Sarasin, Elise" userId="051ede2b-3008-44c0-bb19-c9bb04b8c5c9" providerId="ADAL" clId="{B504F0BA-5302-411A-8FF1-A6B55160E3E7}" dt="2023-09-11T14:13:11.902" v="39" actId="2696"/>
        <pc:sldMkLst>
          <pc:docMk/>
          <pc:sldMk cId="1383536254" sldId="1703"/>
        </pc:sldMkLst>
      </pc:sldChg>
      <pc:sldChg chg="del">
        <pc:chgData name="Sarasin, Elise" userId="051ede2b-3008-44c0-bb19-c9bb04b8c5c9" providerId="ADAL" clId="{B504F0BA-5302-411A-8FF1-A6B55160E3E7}" dt="2023-09-11T14:13:11.902" v="39" actId="2696"/>
        <pc:sldMkLst>
          <pc:docMk/>
          <pc:sldMk cId="3709786588" sldId="1725"/>
        </pc:sldMkLst>
      </pc:sldChg>
      <pc:sldChg chg="del">
        <pc:chgData name="Sarasin, Elise" userId="051ede2b-3008-44c0-bb19-c9bb04b8c5c9" providerId="ADAL" clId="{B504F0BA-5302-411A-8FF1-A6B55160E3E7}" dt="2023-09-11T14:13:11.902" v="39" actId="2696"/>
        <pc:sldMkLst>
          <pc:docMk/>
          <pc:sldMk cId="3690300289" sldId="1726"/>
        </pc:sldMkLst>
      </pc:sldChg>
      <pc:sldChg chg="del">
        <pc:chgData name="Sarasin, Elise" userId="051ede2b-3008-44c0-bb19-c9bb04b8c5c9" providerId="ADAL" clId="{B504F0BA-5302-411A-8FF1-A6B55160E3E7}" dt="2023-09-11T14:13:11.902" v="39" actId="2696"/>
        <pc:sldMkLst>
          <pc:docMk/>
          <pc:sldMk cId="400500487" sldId="1727"/>
        </pc:sldMkLst>
      </pc:sldChg>
      <pc:sldChg chg="del">
        <pc:chgData name="Sarasin, Elise" userId="051ede2b-3008-44c0-bb19-c9bb04b8c5c9" providerId="ADAL" clId="{B504F0BA-5302-411A-8FF1-A6B55160E3E7}" dt="2023-09-11T14:13:11.902" v="39" actId="2696"/>
        <pc:sldMkLst>
          <pc:docMk/>
          <pc:sldMk cId="2962749127" sldId="1728"/>
        </pc:sldMkLst>
      </pc:sldChg>
      <pc:sldChg chg="del">
        <pc:chgData name="Sarasin, Elise" userId="051ede2b-3008-44c0-bb19-c9bb04b8c5c9" providerId="ADAL" clId="{B504F0BA-5302-411A-8FF1-A6B55160E3E7}" dt="2023-09-11T14:13:11.902" v="39" actId="2696"/>
        <pc:sldMkLst>
          <pc:docMk/>
          <pc:sldMk cId="2635107046" sldId="1741"/>
        </pc:sldMkLst>
      </pc:sldChg>
      <pc:sldChg chg="del">
        <pc:chgData name="Sarasin, Elise" userId="051ede2b-3008-44c0-bb19-c9bb04b8c5c9" providerId="ADAL" clId="{B504F0BA-5302-411A-8FF1-A6B55160E3E7}" dt="2023-09-11T14:13:11.902" v="39" actId="2696"/>
        <pc:sldMkLst>
          <pc:docMk/>
          <pc:sldMk cId="4142150309" sldId="1742"/>
        </pc:sldMkLst>
      </pc:sldChg>
      <pc:sldChg chg="del">
        <pc:chgData name="Sarasin, Elise" userId="051ede2b-3008-44c0-bb19-c9bb04b8c5c9" providerId="ADAL" clId="{B504F0BA-5302-411A-8FF1-A6B55160E3E7}" dt="2023-09-11T14:13:11.902" v="39" actId="2696"/>
        <pc:sldMkLst>
          <pc:docMk/>
          <pc:sldMk cId="457374389" sldId="1743"/>
        </pc:sldMkLst>
      </pc:sldChg>
      <pc:sldChg chg="del">
        <pc:chgData name="Sarasin, Elise" userId="051ede2b-3008-44c0-bb19-c9bb04b8c5c9" providerId="ADAL" clId="{B504F0BA-5302-411A-8FF1-A6B55160E3E7}" dt="2023-09-11T14:13:11.902" v="39" actId="2696"/>
        <pc:sldMkLst>
          <pc:docMk/>
          <pc:sldMk cId="3339528450" sldId="1744"/>
        </pc:sldMkLst>
      </pc:sldChg>
      <pc:sldChg chg="del">
        <pc:chgData name="Sarasin, Elise" userId="051ede2b-3008-44c0-bb19-c9bb04b8c5c9" providerId="ADAL" clId="{B504F0BA-5302-411A-8FF1-A6B55160E3E7}" dt="2023-09-11T14:13:11.902" v="39" actId="2696"/>
        <pc:sldMkLst>
          <pc:docMk/>
          <pc:sldMk cId="3699710549" sldId="1746"/>
        </pc:sldMkLst>
      </pc:sldChg>
      <pc:sldChg chg="del">
        <pc:chgData name="Sarasin, Elise" userId="051ede2b-3008-44c0-bb19-c9bb04b8c5c9" providerId="ADAL" clId="{B504F0BA-5302-411A-8FF1-A6B55160E3E7}" dt="2023-09-11T14:09:56.135" v="6" actId="2696"/>
        <pc:sldMkLst>
          <pc:docMk/>
          <pc:sldMk cId="3869951317" sldId="1791"/>
        </pc:sldMkLst>
      </pc:sldChg>
      <pc:sldChg chg="del">
        <pc:chgData name="Sarasin, Elise" userId="051ede2b-3008-44c0-bb19-c9bb04b8c5c9" providerId="ADAL" clId="{B504F0BA-5302-411A-8FF1-A6B55160E3E7}" dt="2023-09-11T14:11:34.573" v="22" actId="47"/>
        <pc:sldMkLst>
          <pc:docMk/>
          <pc:sldMk cId="162011618" sldId="1793"/>
        </pc:sldMkLst>
      </pc:sldChg>
      <pc:sldChg chg="del">
        <pc:chgData name="Sarasin, Elise" userId="051ede2b-3008-44c0-bb19-c9bb04b8c5c9" providerId="ADAL" clId="{B504F0BA-5302-411A-8FF1-A6B55160E3E7}" dt="2023-09-11T14:12:19.113" v="35" actId="2696"/>
        <pc:sldMkLst>
          <pc:docMk/>
          <pc:sldMk cId="1089449425" sldId="1797"/>
        </pc:sldMkLst>
      </pc:sldChg>
      <pc:sldChg chg="modAnim">
        <pc:chgData name="Sarasin, Elise" userId="051ede2b-3008-44c0-bb19-c9bb04b8c5c9" providerId="ADAL" clId="{B504F0BA-5302-411A-8FF1-A6B55160E3E7}" dt="2023-09-11T14:16:35.091" v="47"/>
        <pc:sldMkLst>
          <pc:docMk/>
          <pc:sldMk cId="864022782" sldId="1798"/>
        </pc:sldMkLst>
      </pc:sldChg>
      <pc:sldChg chg="del">
        <pc:chgData name="Sarasin, Elise" userId="051ede2b-3008-44c0-bb19-c9bb04b8c5c9" providerId="ADAL" clId="{B504F0BA-5302-411A-8FF1-A6B55160E3E7}" dt="2023-09-11T14:13:39.296" v="41" actId="2696"/>
        <pc:sldMkLst>
          <pc:docMk/>
          <pc:sldMk cId="439335522" sldId="1835"/>
        </pc:sldMkLst>
      </pc:sldChg>
      <pc:sldChg chg="del">
        <pc:chgData name="Sarasin, Elise" userId="051ede2b-3008-44c0-bb19-c9bb04b8c5c9" providerId="ADAL" clId="{B504F0BA-5302-411A-8FF1-A6B55160E3E7}" dt="2023-09-11T14:14:45.738" v="46" actId="2696"/>
        <pc:sldMkLst>
          <pc:docMk/>
          <pc:sldMk cId="3086576131" sldId="1842"/>
        </pc:sldMkLst>
      </pc:sldChg>
      <pc:sldChg chg="del">
        <pc:chgData name="Sarasin, Elise" userId="051ede2b-3008-44c0-bb19-c9bb04b8c5c9" providerId="ADAL" clId="{B504F0BA-5302-411A-8FF1-A6B55160E3E7}" dt="2023-09-11T14:10:03.086" v="7" actId="2696"/>
        <pc:sldMkLst>
          <pc:docMk/>
          <pc:sldMk cId="3858363801" sldId="1849"/>
        </pc:sldMkLst>
      </pc:sldChg>
      <pc:sldChg chg="del">
        <pc:chgData name="Sarasin, Elise" userId="051ede2b-3008-44c0-bb19-c9bb04b8c5c9" providerId="ADAL" clId="{B504F0BA-5302-411A-8FF1-A6B55160E3E7}" dt="2023-09-11T14:12:27.328" v="37" actId="2696"/>
        <pc:sldMkLst>
          <pc:docMk/>
          <pc:sldMk cId="3704613052" sldId="1850"/>
        </pc:sldMkLst>
      </pc:sldChg>
      <pc:sldChg chg="modAnim">
        <pc:chgData name="Sarasin, Elise" userId="051ede2b-3008-44c0-bb19-c9bb04b8c5c9" providerId="ADAL" clId="{B504F0BA-5302-411A-8FF1-A6B55160E3E7}" dt="2023-09-11T14:17:38.752" v="49"/>
        <pc:sldMkLst>
          <pc:docMk/>
          <pc:sldMk cId="300511313" sldId="1855"/>
        </pc:sldMkLst>
      </pc:sldChg>
      <pc:sldChg chg="del">
        <pc:chgData name="Sarasin, Elise" userId="051ede2b-3008-44c0-bb19-c9bb04b8c5c9" providerId="ADAL" clId="{B504F0BA-5302-411A-8FF1-A6B55160E3E7}" dt="2023-09-11T14:12:22.761" v="36" actId="2696"/>
        <pc:sldMkLst>
          <pc:docMk/>
          <pc:sldMk cId="298945354" sldId="1861"/>
        </pc:sldMkLst>
      </pc:sldChg>
      <pc:sldChg chg="modSp mod">
        <pc:chgData name="Sarasin, Elise" userId="051ede2b-3008-44c0-bb19-c9bb04b8c5c9" providerId="ADAL" clId="{B504F0BA-5302-411A-8FF1-A6B55160E3E7}" dt="2023-09-11T14:14:25.113" v="44" actId="255"/>
        <pc:sldMkLst>
          <pc:docMk/>
          <pc:sldMk cId="731089858" sldId="1864"/>
        </pc:sldMkLst>
        <pc:graphicFrameChg chg="modGraphic">
          <ac:chgData name="Sarasin, Elise" userId="051ede2b-3008-44c0-bb19-c9bb04b8c5c9" providerId="ADAL" clId="{B504F0BA-5302-411A-8FF1-A6B55160E3E7}" dt="2023-09-11T14:14:25.113" v="44" actId="255"/>
          <ac:graphicFrameMkLst>
            <pc:docMk/>
            <pc:sldMk cId="731089858" sldId="1864"/>
            <ac:graphicFrameMk id="4" creationId="{27719A9E-C107-4070-90D6-67EE0A02D65C}"/>
          </ac:graphicFrameMkLst>
        </pc:graphicFrameChg>
      </pc:sldChg>
      <pc:sldChg chg="del">
        <pc:chgData name="Sarasin, Elise" userId="051ede2b-3008-44c0-bb19-c9bb04b8c5c9" providerId="ADAL" clId="{B504F0BA-5302-411A-8FF1-A6B55160E3E7}" dt="2023-09-11T14:14:45.738" v="46" actId="2696"/>
        <pc:sldMkLst>
          <pc:docMk/>
          <pc:sldMk cId="2786127990" sldId="1866"/>
        </pc:sldMkLst>
      </pc:sldChg>
      <pc:sldChg chg="addSp delSp modSp add mod">
        <pc:chgData name="Sarasin, Elise" userId="051ede2b-3008-44c0-bb19-c9bb04b8c5c9" providerId="ADAL" clId="{B504F0BA-5302-411A-8FF1-A6B55160E3E7}" dt="2023-09-11T14:12:04.141" v="34" actId="171"/>
        <pc:sldMkLst>
          <pc:docMk/>
          <pc:sldMk cId="129264153" sldId="1867"/>
        </pc:sldMkLst>
        <pc:spChg chg="add mod">
          <ac:chgData name="Sarasin, Elise" userId="051ede2b-3008-44c0-bb19-c9bb04b8c5c9" providerId="ADAL" clId="{B504F0BA-5302-411A-8FF1-A6B55160E3E7}" dt="2023-09-11T14:10:57.114" v="13"/>
          <ac:spMkLst>
            <pc:docMk/>
            <pc:sldMk cId="129264153" sldId="1867"/>
            <ac:spMk id="5" creationId="{CF425C7F-F8A6-9CAD-AD2D-E761F7269A78}"/>
          </ac:spMkLst>
        </pc:spChg>
        <pc:graphicFrameChg chg="mod">
          <ac:chgData name="Sarasin, Elise" userId="051ede2b-3008-44c0-bb19-c9bb04b8c5c9" providerId="ADAL" clId="{B504F0BA-5302-411A-8FF1-A6B55160E3E7}" dt="2023-09-11T14:11:24.695" v="21"/>
          <ac:graphicFrameMkLst>
            <pc:docMk/>
            <pc:sldMk cId="129264153" sldId="1867"/>
            <ac:graphicFrameMk id="12" creationId="{AC8CEEF1-B7B5-1B40-A8D2-D660A9946D46}"/>
          </ac:graphicFrameMkLst>
        </pc:graphicFrameChg>
        <pc:picChg chg="del">
          <ac:chgData name="Sarasin, Elise" userId="051ede2b-3008-44c0-bb19-c9bb04b8c5c9" providerId="ADAL" clId="{B504F0BA-5302-411A-8FF1-A6B55160E3E7}" dt="2023-09-11T14:11:55.987" v="29" actId="478"/>
          <ac:picMkLst>
            <pc:docMk/>
            <pc:sldMk cId="129264153" sldId="1867"/>
            <ac:picMk id="3" creationId="{0771C984-845A-3B25-7E8C-F6E05FAF9A80}"/>
          </ac:picMkLst>
        </pc:picChg>
        <pc:picChg chg="add mod ord">
          <ac:chgData name="Sarasin, Elise" userId="051ede2b-3008-44c0-bb19-c9bb04b8c5c9" providerId="ADAL" clId="{B504F0BA-5302-411A-8FF1-A6B55160E3E7}" dt="2023-09-11T14:11:22.241" v="20" actId="171"/>
          <ac:picMkLst>
            <pc:docMk/>
            <pc:sldMk cId="129264153" sldId="1867"/>
            <ac:picMk id="6" creationId="{7827C3E0-01E4-FECA-7B7B-CA04B990EFC8}"/>
          </ac:picMkLst>
        </pc:picChg>
        <pc:picChg chg="mod">
          <ac:chgData name="Sarasin, Elise" userId="051ede2b-3008-44c0-bb19-c9bb04b8c5c9" providerId="ADAL" clId="{B504F0BA-5302-411A-8FF1-A6B55160E3E7}" dt="2023-09-11T14:11:17.820" v="18" actId="1076"/>
          <ac:picMkLst>
            <pc:docMk/>
            <pc:sldMk cId="129264153" sldId="1867"/>
            <ac:picMk id="7" creationId="{35A09957-B873-4686-A463-F5135D02C7D1}"/>
          </ac:picMkLst>
        </pc:picChg>
        <pc:picChg chg="add mod">
          <ac:chgData name="Sarasin, Elise" userId="051ede2b-3008-44c0-bb19-c9bb04b8c5c9" providerId="ADAL" clId="{B504F0BA-5302-411A-8FF1-A6B55160E3E7}" dt="2023-09-11T14:12:04.141" v="34" actId="171"/>
          <ac:picMkLst>
            <pc:docMk/>
            <pc:sldMk cId="129264153" sldId="1867"/>
            <ac:picMk id="8" creationId="{7318A848-069B-1A7C-C544-5AE1CF6223C0}"/>
          </ac:picMkLst>
        </pc:picChg>
        <pc:picChg chg="mod">
          <ac:chgData name="Sarasin, Elise" userId="051ede2b-3008-44c0-bb19-c9bb04b8c5c9" providerId="ADAL" clId="{B504F0BA-5302-411A-8FF1-A6B55160E3E7}" dt="2023-09-11T14:11:15.853" v="17" actId="1076"/>
          <ac:picMkLst>
            <pc:docMk/>
            <pc:sldMk cId="129264153" sldId="1867"/>
            <ac:picMk id="13" creationId="{14375E84-5915-8A4D-B437-BB791CE504AD}"/>
          </ac:picMkLst>
        </pc:picChg>
        <pc:picChg chg="del">
          <ac:chgData name="Sarasin, Elise" userId="051ede2b-3008-44c0-bb19-c9bb04b8c5c9" providerId="ADAL" clId="{B504F0BA-5302-411A-8FF1-A6B55160E3E7}" dt="2023-09-11T14:11:00.447" v="14" actId="478"/>
          <ac:picMkLst>
            <pc:docMk/>
            <pc:sldMk cId="129264153" sldId="1867"/>
            <ac:picMk id="15" creationId="{7DA0847E-8EC5-EF45-8B4C-70C75791D89B}"/>
          </ac:picMkLst>
        </pc:picChg>
      </pc:sldChg>
      <pc:sldChg chg="add">
        <pc:chgData name="Sarasin, Elise" userId="051ede2b-3008-44c0-bb19-c9bb04b8c5c9" providerId="ADAL" clId="{B504F0BA-5302-411A-8FF1-A6B55160E3E7}" dt="2023-09-11T14:14:41.023" v="45"/>
        <pc:sldMkLst>
          <pc:docMk/>
          <pc:sldMk cId="2157300884" sldId="1868"/>
        </pc:sldMkLst>
      </pc:sldChg>
    </pc:docChg>
  </pc:docChgLst>
  <pc:docChgLst>
    <pc:chgData name="Bernard, Allison M" userId="7cd67125-3436-42b8-b83a-bbe37ba15a4e" providerId="ADAL" clId="{B3D856EF-AD6B-41E9-87CC-6D2784A38AC5}"/>
    <pc:docChg chg="custSel modSld sldOrd">
      <pc:chgData name="Bernard, Allison M" userId="7cd67125-3436-42b8-b83a-bbe37ba15a4e" providerId="ADAL" clId="{B3D856EF-AD6B-41E9-87CC-6D2784A38AC5}" dt="2023-08-24T16:19:30.767" v="4" actId="14826"/>
      <pc:docMkLst>
        <pc:docMk/>
      </pc:docMkLst>
      <pc:sldChg chg="delSp modSp mod">
        <pc:chgData name="Bernard, Allison M" userId="7cd67125-3436-42b8-b83a-bbe37ba15a4e" providerId="ADAL" clId="{B3D856EF-AD6B-41E9-87CC-6D2784A38AC5}" dt="2023-08-24T16:19:22.113" v="1" actId="14826"/>
        <pc:sldMkLst>
          <pc:docMk/>
          <pc:sldMk cId="603526687" sldId="1848"/>
        </pc:sldMkLst>
        <pc:spChg chg="del">
          <ac:chgData name="Bernard, Allison M" userId="7cd67125-3436-42b8-b83a-bbe37ba15a4e" providerId="ADAL" clId="{B3D856EF-AD6B-41E9-87CC-6D2784A38AC5}" dt="2023-08-24T16:19:19.005" v="0" actId="478"/>
          <ac:spMkLst>
            <pc:docMk/>
            <pc:sldMk cId="603526687" sldId="1848"/>
            <ac:spMk id="4" creationId="{0EEA3731-F648-CD38-14A0-6EA53005BC45}"/>
          </ac:spMkLst>
        </pc:spChg>
        <pc:picChg chg="mod">
          <ac:chgData name="Bernard, Allison M" userId="7cd67125-3436-42b8-b83a-bbe37ba15a4e" providerId="ADAL" clId="{B3D856EF-AD6B-41E9-87CC-6D2784A38AC5}" dt="2023-08-24T16:19:22.113" v="1" actId="14826"/>
          <ac:picMkLst>
            <pc:docMk/>
            <pc:sldMk cId="603526687" sldId="1848"/>
            <ac:picMk id="5" creationId="{8BF59313-D841-5819-2198-4DA5DF081C9B}"/>
          </ac:picMkLst>
        </pc:picChg>
      </pc:sldChg>
      <pc:sldChg chg="delSp modSp mod ord">
        <pc:chgData name="Bernard, Allison M" userId="7cd67125-3436-42b8-b83a-bbe37ba15a4e" providerId="ADAL" clId="{B3D856EF-AD6B-41E9-87CC-6D2784A38AC5}" dt="2023-08-24T16:19:30.767" v="4" actId="14826"/>
        <pc:sldMkLst>
          <pc:docMk/>
          <pc:sldMk cId="2786127990" sldId="1866"/>
        </pc:sldMkLst>
        <pc:spChg chg="del">
          <ac:chgData name="Bernard, Allison M" userId="7cd67125-3436-42b8-b83a-bbe37ba15a4e" providerId="ADAL" clId="{B3D856EF-AD6B-41E9-87CC-6D2784A38AC5}" dt="2023-08-24T16:19:27.420" v="3" actId="478"/>
          <ac:spMkLst>
            <pc:docMk/>
            <pc:sldMk cId="2786127990" sldId="1866"/>
            <ac:spMk id="8" creationId="{C8DD8A17-380F-6A23-41F1-11FA7E74CFCE}"/>
          </ac:spMkLst>
        </pc:spChg>
        <pc:picChg chg="mod">
          <ac:chgData name="Bernard, Allison M" userId="7cd67125-3436-42b8-b83a-bbe37ba15a4e" providerId="ADAL" clId="{B3D856EF-AD6B-41E9-87CC-6D2784A38AC5}" dt="2023-08-24T16:19:30.767" v="4" actId="14826"/>
          <ac:picMkLst>
            <pc:docMk/>
            <pc:sldMk cId="2786127990" sldId="1866"/>
            <ac:picMk id="5" creationId="{8BF59313-D841-5819-2198-4DA5DF081C9B}"/>
          </ac:picMkLst>
        </pc:picChg>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5EF5CE41-F2DB-664F-B7AC-91A74015A950}" type="presOf" srcId="{FFA21F49-57C9-4E4B-968F-1154585DA40A}" destId="{971673C2-F47C-2B46-A180-42AE3DADCE7D}" srcOrd="0"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4EA8B45D-9931-4242-92BD-9F4BFFECCA71}" type="presOf" srcId="{2651876E-082C-F043-B305-E19C2F6575A5}" destId="{4E92D05A-7E69-B94B-938F-8CB8794072A0}"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3A168159-F514-4D05-9D15-75431E275694}" type="presOf" srcId="{DA761F70-B11F-4EA6-915D-15ADF7DDBA23}" destId="{7DF9CCCA-3B9D-4598-9B0D-5726972F0780}"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AC245F8-D051-45A9-9866-B12B1BD22194}" type="doc">
      <dgm:prSet loTypeId="urn:microsoft.com/office/officeart/2005/8/layout/target1" loCatId="relationship" qsTypeId="urn:microsoft.com/office/officeart/2005/8/quickstyle/simple2" qsCatId="simple" csTypeId="urn:microsoft.com/office/officeart/2005/8/colors/accent1_2" csCatId="accent1" phldr="1"/>
      <dgm:spPr/>
      <dgm:t>
        <a:bodyPr/>
        <a:lstStyle/>
        <a:p>
          <a:endParaRPr lang="en-US"/>
        </a:p>
      </dgm:t>
    </dgm:pt>
    <dgm:pt modelId="{B93520E0-1D36-4737-B371-33F8E13EF870}">
      <dgm:prSet phldrT="[Text]" custT="1"/>
      <dgm:spPr>
        <a:xfrm>
          <a:off x="1979137" y="37657"/>
          <a:ext cx="1637277" cy="418451"/>
        </a:xfrm>
        <a:prstGeom prst="rect">
          <a:avLst/>
        </a:prstGeom>
        <a:noFill/>
        <a:ln>
          <a:noFill/>
        </a:ln>
        <a:effectLst/>
      </dgm:spPr>
      <dgm:t>
        <a:bodyPr/>
        <a:lstStyle/>
        <a:p>
          <a:pPr>
            <a:buNone/>
          </a:pPr>
          <a:r>
            <a:rPr lang="en-US" sz="2400">
              <a:solidFill>
                <a:sysClr val="windowText" lastClr="000000">
                  <a:hueOff val="0"/>
                  <a:satOff val="0"/>
                  <a:lumOff val="0"/>
                  <a:alphaOff val="0"/>
                </a:sysClr>
              </a:solidFill>
              <a:latin typeface="Calibri" panose="020F0502020204030204"/>
              <a:ea typeface="+mn-ea"/>
              <a:cs typeface="+mn-cs"/>
            </a:rPr>
            <a:t>ED &lt;1%</a:t>
          </a:r>
        </a:p>
      </dgm:t>
    </dgm:pt>
    <dgm:pt modelId="{5EDEC8FE-88FF-4201-A13F-895780ABE10E}" type="parTrans" cxnId="{C739214C-072A-4BFB-836C-79EBF003958A}">
      <dgm:prSet/>
      <dgm:spPr/>
      <dgm:t>
        <a:bodyPr/>
        <a:lstStyle/>
        <a:p>
          <a:endParaRPr lang="en-US"/>
        </a:p>
      </dgm:t>
    </dgm:pt>
    <dgm:pt modelId="{C2EEA5EF-263E-478C-91AC-7494728BD4E6}" type="sibTrans" cxnId="{C739214C-072A-4BFB-836C-79EBF003958A}">
      <dgm:prSet/>
      <dgm:spPr/>
      <dgm:t>
        <a:bodyPr/>
        <a:lstStyle/>
        <a:p>
          <a:endParaRPr lang="en-US"/>
        </a:p>
      </dgm:t>
    </dgm:pt>
    <dgm:pt modelId="{EDE20376-FE05-4A1C-90FA-9C33B62012B4}">
      <dgm:prSet phldrT="[Text]" custT="1"/>
      <dgm:spPr>
        <a:xfrm>
          <a:off x="2116980" y="509209"/>
          <a:ext cx="1896986" cy="644425"/>
        </a:xfrm>
        <a:prstGeom prst="rect">
          <a:avLst/>
        </a:prstGeom>
        <a:noFill/>
        <a:ln>
          <a:noFill/>
        </a:ln>
        <a:effectLst/>
      </dgm:spPr>
      <dgm:t>
        <a:bodyPr/>
        <a:lstStyle/>
        <a:p>
          <a:pPr>
            <a:buNone/>
          </a:pPr>
          <a:r>
            <a:rPr lang="en-US" sz="2400">
              <a:solidFill>
                <a:sysClr val="windowText" lastClr="000000">
                  <a:hueOff val="0"/>
                  <a:satOff val="0"/>
                  <a:lumOff val="0"/>
                  <a:alphaOff val="0"/>
                </a:sysClr>
              </a:solidFill>
              <a:latin typeface="Calibri" panose="020F0502020204030204"/>
              <a:ea typeface="+mn-ea"/>
              <a:cs typeface="+mn-cs"/>
            </a:rPr>
            <a:t>EBD 12-20%</a:t>
          </a:r>
        </a:p>
      </dgm:t>
    </dgm:pt>
    <dgm:pt modelId="{AD7528A0-E56A-469B-84F7-870E41599666}" type="parTrans" cxnId="{30F91050-9333-45C1-AE50-979CFA1E0184}">
      <dgm:prSet/>
      <dgm:spPr/>
      <dgm:t>
        <a:bodyPr/>
        <a:lstStyle/>
        <a:p>
          <a:endParaRPr lang="en-US"/>
        </a:p>
      </dgm:t>
    </dgm:pt>
    <dgm:pt modelId="{0D3A6E3B-C00F-49CC-9C10-76184F774A43}" type="sibTrans" cxnId="{30F91050-9333-45C1-AE50-979CFA1E0184}">
      <dgm:prSet/>
      <dgm:spPr/>
      <dgm:t>
        <a:bodyPr/>
        <a:lstStyle/>
        <a:p>
          <a:endParaRPr lang="en-US"/>
        </a:p>
      </dgm:t>
    </dgm:pt>
    <dgm:pt modelId="{63D8F321-4D6F-4C87-BC4F-1D9AE918ED37}" type="pres">
      <dgm:prSet presAssocID="{7AC245F8-D051-45A9-9866-B12B1BD22194}" presName="composite" presStyleCnt="0">
        <dgm:presLayoutVars>
          <dgm:chMax val="5"/>
          <dgm:dir/>
          <dgm:resizeHandles val="exact"/>
        </dgm:presLayoutVars>
      </dgm:prSet>
      <dgm:spPr/>
    </dgm:pt>
    <dgm:pt modelId="{6625C065-9CCB-4478-B8B3-41238F5B4862}" type="pres">
      <dgm:prSet presAssocID="{B93520E0-1D36-4737-B371-33F8E13EF870}" presName="circle1" presStyleLbl="lnNode1" presStyleIdx="0" presStyleCnt="2" custLinFactNeighborX="7387" custLinFactNeighborY="-5060"/>
      <dgm:spPr>
        <a:xfrm>
          <a:off x="1003153" y="948501"/>
          <a:ext cx="515540" cy="515540"/>
        </a:xfrm>
        <a:prstGeom prst="ellipse">
          <a:avLst/>
        </a:prstGeom>
        <a:solidFill>
          <a:srgbClr val="FFFF00"/>
        </a:solidFill>
        <a:ln w="19050" cap="flat" cmpd="sng" algn="ctr">
          <a:solidFill>
            <a:sysClr val="window" lastClr="FFFFFF">
              <a:hueOff val="0"/>
              <a:satOff val="0"/>
              <a:lumOff val="0"/>
              <a:alphaOff val="0"/>
            </a:sysClr>
          </a:solidFill>
          <a:prstDash val="solid"/>
          <a:miter lim="800000"/>
        </a:ln>
        <a:effectLst/>
      </dgm:spPr>
    </dgm:pt>
    <dgm:pt modelId="{98BEF41C-5B07-4278-A012-D820FB1EAE95}" type="pres">
      <dgm:prSet presAssocID="{B93520E0-1D36-4737-B371-33F8E13EF870}" presName="text1" presStyleLbl="revTx" presStyleIdx="0" presStyleCnt="2" custScaleX="211723" custScaleY="64934" custLinFactNeighborX="20328" custLinFactNeighborY="-2923">
        <dgm:presLayoutVars>
          <dgm:bulletEnabled val="1"/>
        </dgm:presLayoutVars>
      </dgm:prSet>
      <dgm:spPr/>
    </dgm:pt>
    <dgm:pt modelId="{F85020AF-8515-406B-B6E1-03CC05B4F8F1}" type="pres">
      <dgm:prSet presAssocID="{B93520E0-1D36-4737-B371-33F8E13EF870}" presName="line1" presStyleLbl="callout" presStyleIdx="0" presStyleCnt="4" custLinFactY="71955" custLinFactNeighborX="-71914" custLinFactNeighborY="100000"/>
      <dgm:spPr>
        <a:xfrm>
          <a:off x="1921564" y="327623"/>
          <a:ext cx="193327" cy="0"/>
        </a:xfrm>
        <a:prstGeom prst="line">
          <a:avLst/>
        </a:prstGeom>
        <a:solidFill>
          <a:srgbClr val="4472C4">
            <a:hueOff val="0"/>
            <a:satOff val="0"/>
            <a:lumOff val="0"/>
            <a:alphaOff val="0"/>
          </a:srgbClr>
        </a:solidFill>
        <a:ln w="38100" cap="flat" cmpd="sng" algn="ctr">
          <a:solidFill>
            <a:scrgbClr r="0" g="0" b="0"/>
          </a:solidFill>
          <a:prstDash val="solid"/>
          <a:miter lim="800000"/>
        </a:ln>
        <a:effectLst/>
      </dgm:spPr>
    </dgm:pt>
    <dgm:pt modelId="{5D5127DC-F990-4D10-A3ED-83F4E4094D01}" type="pres">
      <dgm:prSet presAssocID="{B93520E0-1D36-4737-B371-33F8E13EF870}" presName="d1" presStyleLbl="callout" presStyleIdx="1" presStyleCnt="4" custScaleX="80232" custScaleY="93939" custLinFactNeighborX="-6384" custLinFactNeighborY="3644"/>
      <dgm:spPr>
        <a:xfrm rot="5400000">
          <a:off x="1133686" y="448209"/>
          <a:ext cx="908535" cy="671629"/>
        </a:xfrm>
        <a:prstGeom prst="line">
          <a:avLst/>
        </a:prstGeom>
        <a:solidFill>
          <a:srgbClr val="4472C4">
            <a:hueOff val="0"/>
            <a:satOff val="0"/>
            <a:lumOff val="0"/>
            <a:alphaOff val="0"/>
          </a:srgbClr>
        </a:solidFill>
        <a:ln w="38100" cap="flat" cmpd="sng" algn="ctr">
          <a:solidFill>
            <a:scrgbClr r="0" g="0" b="0"/>
          </a:solidFill>
          <a:prstDash val="solid"/>
          <a:miter lim="800000"/>
        </a:ln>
        <a:effectLst/>
      </dgm:spPr>
    </dgm:pt>
    <dgm:pt modelId="{E2AD58FC-D3A4-4404-B3F3-516FAB1C8940}" type="pres">
      <dgm:prSet presAssocID="{EDE20376-FE05-4A1C-90FA-9C33B62012B4}" presName="circle2" presStyleLbl="lnNode1" presStyleIdx="1" presStyleCnt="2" custLinFactNeighborX="1194" custLinFactNeighborY="-1880"/>
      <dgm:spPr>
        <a:xfrm>
          <a:off x="467995" y="429970"/>
          <a:ext cx="1546622" cy="1546622"/>
        </a:xfrm>
        <a:prstGeom prst="ellipse">
          <a:avLst/>
        </a:prstGeom>
        <a:solidFill>
          <a:srgbClr val="7030A0"/>
        </a:solidFill>
        <a:ln w="19050" cap="flat" cmpd="sng" algn="ctr">
          <a:solidFill>
            <a:sysClr val="window" lastClr="FFFFFF">
              <a:hueOff val="0"/>
              <a:satOff val="0"/>
              <a:lumOff val="0"/>
              <a:alphaOff val="0"/>
            </a:sysClr>
          </a:solidFill>
          <a:prstDash val="solid"/>
          <a:miter lim="800000"/>
        </a:ln>
        <a:effectLst/>
      </dgm:spPr>
    </dgm:pt>
    <dgm:pt modelId="{9CA21573-BB90-49A1-BE64-A9D7A2BF3678}" type="pres">
      <dgm:prSet presAssocID="{EDE20376-FE05-4A1C-90FA-9C33B62012B4}" presName="text2" presStyleLbl="revTx" presStyleIdx="1" presStyleCnt="2" custScaleX="245307" custLinFactNeighborX="54945" custLinFactNeighborY="-12216">
        <dgm:presLayoutVars>
          <dgm:bulletEnabled val="1"/>
        </dgm:presLayoutVars>
      </dgm:prSet>
      <dgm:spPr/>
    </dgm:pt>
    <dgm:pt modelId="{1E4DC311-4D49-4A44-8224-A248A07C0CCA}" type="pres">
      <dgm:prSet presAssocID="{EDE20376-FE05-4A1C-90FA-9C33B62012B4}" presName="line2" presStyleLbl="callout" presStyleIdx="2" presStyleCnt="4"/>
      <dgm:spPr>
        <a:xfrm>
          <a:off x="2060594" y="910145"/>
          <a:ext cx="193327" cy="0"/>
        </a:xfrm>
        <a:prstGeom prst="line">
          <a:avLst/>
        </a:prstGeom>
        <a:solidFill>
          <a:srgbClr val="4472C4">
            <a:hueOff val="0"/>
            <a:satOff val="0"/>
            <a:lumOff val="0"/>
            <a:alphaOff val="0"/>
          </a:srgbClr>
        </a:solidFill>
        <a:ln w="38100" cap="flat" cmpd="sng" algn="ctr">
          <a:solidFill>
            <a:scrgbClr r="0" g="0" b="0"/>
          </a:solidFill>
          <a:prstDash val="solid"/>
          <a:miter lim="800000"/>
        </a:ln>
        <a:effectLst/>
      </dgm:spPr>
    </dgm:pt>
    <dgm:pt modelId="{37C521DE-E66D-4861-A4AE-F1EF4BACE376}" type="pres">
      <dgm:prSet presAssocID="{EDE20376-FE05-4A1C-90FA-9C33B62012B4}" presName="d2" presStyleLbl="callout" presStyleIdx="3" presStyleCnt="4"/>
      <dgm:spPr>
        <a:xfrm rot="5400000">
          <a:off x="1487519" y="1015650"/>
          <a:ext cx="677008" cy="467853"/>
        </a:xfrm>
        <a:prstGeom prst="line">
          <a:avLst/>
        </a:prstGeom>
        <a:solidFill>
          <a:srgbClr val="4472C4">
            <a:hueOff val="0"/>
            <a:satOff val="0"/>
            <a:lumOff val="0"/>
            <a:alphaOff val="0"/>
          </a:srgbClr>
        </a:solidFill>
        <a:ln w="38100" cap="flat" cmpd="sng" algn="ctr">
          <a:solidFill>
            <a:scrgbClr r="0" g="0" b="0"/>
          </a:solidFill>
          <a:prstDash val="solid"/>
          <a:miter lim="800000"/>
        </a:ln>
        <a:effectLst/>
      </dgm:spPr>
    </dgm:pt>
  </dgm:ptLst>
  <dgm:cxnLst>
    <dgm:cxn modelId="{77A83348-65B3-4211-A742-FDCB82F1DAC1}" type="presOf" srcId="{7AC245F8-D051-45A9-9866-B12B1BD22194}" destId="{63D8F321-4D6F-4C87-BC4F-1D9AE918ED37}" srcOrd="0" destOrd="0" presId="urn:microsoft.com/office/officeart/2005/8/layout/target1"/>
    <dgm:cxn modelId="{DDA6504B-E367-4CE3-910A-7B694A4C551E}" type="presOf" srcId="{EDE20376-FE05-4A1C-90FA-9C33B62012B4}" destId="{9CA21573-BB90-49A1-BE64-A9D7A2BF3678}" srcOrd="0" destOrd="0" presId="urn:microsoft.com/office/officeart/2005/8/layout/target1"/>
    <dgm:cxn modelId="{C739214C-072A-4BFB-836C-79EBF003958A}" srcId="{7AC245F8-D051-45A9-9866-B12B1BD22194}" destId="{B93520E0-1D36-4737-B371-33F8E13EF870}" srcOrd="0" destOrd="0" parTransId="{5EDEC8FE-88FF-4201-A13F-895780ABE10E}" sibTransId="{C2EEA5EF-263E-478C-91AC-7494728BD4E6}"/>
    <dgm:cxn modelId="{30F91050-9333-45C1-AE50-979CFA1E0184}" srcId="{7AC245F8-D051-45A9-9866-B12B1BD22194}" destId="{EDE20376-FE05-4A1C-90FA-9C33B62012B4}" srcOrd="1" destOrd="0" parTransId="{AD7528A0-E56A-469B-84F7-870E41599666}" sibTransId="{0D3A6E3B-C00F-49CC-9C10-76184F774A43}"/>
    <dgm:cxn modelId="{2E2E5EA2-C257-4627-A38B-C65C1D25918C}" type="presOf" srcId="{B93520E0-1D36-4737-B371-33F8E13EF870}" destId="{98BEF41C-5B07-4278-A012-D820FB1EAE95}" srcOrd="0" destOrd="0" presId="urn:microsoft.com/office/officeart/2005/8/layout/target1"/>
    <dgm:cxn modelId="{6AF4005B-B993-4DF8-B527-529D25AA249B}" type="presParOf" srcId="{63D8F321-4D6F-4C87-BC4F-1D9AE918ED37}" destId="{6625C065-9CCB-4478-B8B3-41238F5B4862}" srcOrd="0" destOrd="0" presId="urn:microsoft.com/office/officeart/2005/8/layout/target1"/>
    <dgm:cxn modelId="{EBA5E856-E1D6-4455-ACAF-12E454B755B4}" type="presParOf" srcId="{63D8F321-4D6F-4C87-BC4F-1D9AE918ED37}" destId="{98BEF41C-5B07-4278-A012-D820FB1EAE95}" srcOrd="1" destOrd="0" presId="urn:microsoft.com/office/officeart/2005/8/layout/target1"/>
    <dgm:cxn modelId="{A3A309DE-5F92-4B29-ACAE-4B711C16DCAE}" type="presParOf" srcId="{63D8F321-4D6F-4C87-BC4F-1D9AE918ED37}" destId="{F85020AF-8515-406B-B6E1-03CC05B4F8F1}" srcOrd="2" destOrd="0" presId="urn:microsoft.com/office/officeart/2005/8/layout/target1"/>
    <dgm:cxn modelId="{BB5E13D5-10E2-4E29-B3F7-1182E7692B38}" type="presParOf" srcId="{63D8F321-4D6F-4C87-BC4F-1D9AE918ED37}" destId="{5D5127DC-F990-4D10-A3ED-83F4E4094D01}" srcOrd="3" destOrd="0" presId="urn:microsoft.com/office/officeart/2005/8/layout/target1"/>
    <dgm:cxn modelId="{88A36DFB-93EF-4920-ADF5-5CBF96B1CB04}" type="presParOf" srcId="{63D8F321-4D6F-4C87-BC4F-1D9AE918ED37}" destId="{E2AD58FC-D3A4-4404-B3F3-516FAB1C8940}" srcOrd="4" destOrd="0" presId="urn:microsoft.com/office/officeart/2005/8/layout/target1"/>
    <dgm:cxn modelId="{A10E7DAE-14D5-43CE-8FDE-383DDACC0F17}" type="presParOf" srcId="{63D8F321-4D6F-4C87-BC4F-1D9AE918ED37}" destId="{9CA21573-BB90-49A1-BE64-A9D7A2BF3678}" srcOrd="5" destOrd="0" presId="urn:microsoft.com/office/officeart/2005/8/layout/target1"/>
    <dgm:cxn modelId="{02DDD146-CF20-473A-94CD-7DCF7E347B07}" type="presParOf" srcId="{63D8F321-4D6F-4C87-BC4F-1D9AE918ED37}" destId="{1E4DC311-4D49-4A44-8224-A248A07C0CCA}" srcOrd="6" destOrd="0" presId="urn:microsoft.com/office/officeart/2005/8/layout/target1"/>
    <dgm:cxn modelId="{523F7470-25B5-4106-9B64-54CF2C79300B}" type="presParOf" srcId="{63D8F321-4D6F-4C87-BC4F-1D9AE918ED37}" destId="{37C521DE-E66D-4861-A4AE-F1EF4BACE376}" srcOrd="7" destOrd="0" presId="urn:microsoft.com/office/officeart/2005/8/layout/targe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1D31F10-EFBB-4C37-81A1-19883132FCC5}" type="doc">
      <dgm:prSet loTypeId="urn:microsoft.com/office/officeart/2005/8/layout/process4" loCatId="list" qsTypeId="urn:microsoft.com/office/officeart/2005/8/quickstyle/simple2" qsCatId="simple" csTypeId="urn:microsoft.com/office/officeart/2005/8/colors/accent5_4" csCatId="accent5" phldr="1"/>
      <dgm:spPr/>
      <dgm:t>
        <a:bodyPr/>
        <a:lstStyle/>
        <a:p>
          <a:endParaRPr lang="en-US"/>
        </a:p>
      </dgm:t>
    </dgm:pt>
    <dgm:pt modelId="{AAA14169-7EAA-4C1B-BC81-0AC0644B6B22}">
      <dgm:prSet phldrT="[Text]" custT="1"/>
      <dgm:spPr>
        <a:xfrm rot="10800000">
          <a:off x="0" y="0"/>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Social Validity</a:t>
          </a:r>
        </a:p>
      </dgm:t>
    </dgm:pt>
    <dgm:pt modelId="{F39E48C4-2151-40C6-9A17-63539B6645C8}" type="parTrans" cxnId="{493E3501-29F6-43A4-94D9-C651444002CD}">
      <dgm:prSet/>
      <dgm:spPr/>
      <dgm:t>
        <a:bodyPr/>
        <a:lstStyle/>
        <a:p>
          <a:endParaRPr lang="en-US"/>
        </a:p>
      </dgm:t>
    </dgm:pt>
    <dgm:pt modelId="{40C80F87-338D-40AA-B8B9-AED7A42B207F}" type="sibTrans" cxnId="{493E3501-29F6-43A4-94D9-C651444002CD}">
      <dgm:prSet/>
      <dgm:spPr/>
      <dgm:t>
        <a:bodyPr/>
        <a:lstStyle/>
        <a:p>
          <a:endParaRPr lang="en-US"/>
        </a:p>
      </dgm:t>
    </dgm:pt>
    <dgm:pt modelId="{F75A0922-6348-4F40-839F-3C6AB76740E4}">
      <dgm:prSet phldrT="[Text]"/>
      <dgm:spPr>
        <a:xfrm>
          <a:off x="1182" y="605099"/>
          <a:ext cx="4124489"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AEAF2BFD-C853-4532-BB72-C07008563050}" type="parTrans" cxnId="{BE8B365C-B1BF-4FC4-8CEA-793F773271B0}">
      <dgm:prSet/>
      <dgm:spPr/>
      <dgm:t>
        <a:bodyPr/>
        <a:lstStyle/>
        <a:p>
          <a:endParaRPr lang="en-US"/>
        </a:p>
      </dgm:t>
    </dgm:pt>
    <dgm:pt modelId="{76B545E1-A39B-4C58-A6A9-93A9FBE5A165}" type="sibTrans" cxnId="{BE8B365C-B1BF-4FC4-8CEA-793F773271B0}">
      <dgm:prSet/>
      <dgm:spPr/>
      <dgm:t>
        <a:bodyPr/>
        <a:lstStyle/>
        <a:p>
          <a:endParaRPr lang="en-US"/>
        </a:p>
      </dgm:t>
    </dgm:pt>
    <dgm:pt modelId="{B2B012CD-BAA3-4366-A4E2-4DB490FFA9EE}">
      <dgm:prSet phldrT="[Text]"/>
      <dgm:spPr>
        <a:xfrm>
          <a:off x="4125672" y="605099"/>
          <a:ext cx="410274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76064162-581C-4DB4-82B8-390B097AA775}" type="parTrans" cxnId="{E7A5A181-CD45-462D-9C2F-A9781C4AAB40}">
      <dgm:prSet/>
      <dgm:spPr/>
      <dgm:t>
        <a:bodyPr/>
        <a:lstStyle/>
        <a:p>
          <a:endParaRPr lang="en-US"/>
        </a:p>
      </dgm:t>
    </dgm:pt>
    <dgm:pt modelId="{33522F8C-0CB9-4D51-B91B-E48D4C640C7B}" type="sibTrans" cxnId="{E7A5A181-CD45-462D-9C2F-A9781C4AAB40}">
      <dgm:prSet/>
      <dgm:spPr/>
      <dgm:t>
        <a:bodyPr/>
        <a:lstStyle/>
        <a:p>
          <a:endParaRPr lang="en-US"/>
        </a:p>
      </dgm:t>
    </dgm:pt>
    <dgm:pt modelId="{9509D009-D455-4B96-A125-8D28310F5179}">
      <dgm:prSet phldrT="[Text]" custT="1"/>
      <dgm:spPr>
        <a:xfrm>
          <a:off x="0" y="3410516"/>
          <a:ext cx="8229600" cy="1119407"/>
        </a:xfrm>
        <a:prstGeom prst="rect">
          <a:avLst/>
        </a:prstGeom>
        <a:solidFill>
          <a:schemeClr val="accent5"/>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Systematic Screening</a:t>
          </a:r>
        </a:p>
      </dgm:t>
    </dgm:pt>
    <dgm:pt modelId="{F55888F4-69FB-44E3-AF2F-6D377C4F16B3}" type="parTrans" cxnId="{C8B6340B-2A15-45CA-A120-3D475437C0C3}">
      <dgm:prSet/>
      <dgm:spPr/>
      <dgm:t>
        <a:bodyPr/>
        <a:lstStyle/>
        <a:p>
          <a:endParaRPr lang="en-US"/>
        </a:p>
      </dgm:t>
    </dgm:pt>
    <dgm:pt modelId="{A023F6FF-1E2B-44F5-9E31-278AF39CF3FA}" type="sibTrans" cxnId="{C8B6340B-2A15-45CA-A120-3D475437C0C3}">
      <dgm:prSet/>
      <dgm:spPr/>
      <dgm:t>
        <a:bodyPr/>
        <a:lstStyle/>
        <a:p>
          <a:endParaRPr lang="en-US"/>
        </a:p>
      </dgm:t>
    </dgm:pt>
    <dgm:pt modelId="{380616C1-0908-407E-9867-C2794633A264}">
      <dgm:prSet phldrT="[Text]"/>
      <dgm:spPr>
        <a:xfrm>
          <a:off x="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Academic</a:t>
          </a:r>
        </a:p>
      </dgm:t>
    </dgm:pt>
    <dgm:pt modelId="{956F3F8C-9115-4B06-8C1D-5851B1D64045}" type="parTrans" cxnId="{A81F9FE4-A546-4656-817F-561A715DB8B7}">
      <dgm:prSet/>
      <dgm:spPr/>
      <dgm:t>
        <a:bodyPr/>
        <a:lstStyle/>
        <a:p>
          <a:endParaRPr lang="en-US"/>
        </a:p>
      </dgm:t>
    </dgm:pt>
    <dgm:pt modelId="{CFA2C853-689D-4649-9C63-EFE34D20CE86}" type="sibTrans" cxnId="{A81F9FE4-A546-4656-817F-561A715DB8B7}">
      <dgm:prSet/>
      <dgm:spPr/>
      <dgm:t>
        <a:bodyPr/>
        <a:lstStyle/>
        <a:p>
          <a:endParaRPr lang="en-US"/>
        </a:p>
      </dgm:t>
    </dgm:pt>
    <dgm:pt modelId="{BCA538D6-4E32-4184-A5A1-776963BB7365}">
      <dgm:prSet phldrT="[Text]"/>
      <dgm:spPr>
        <a:xfrm>
          <a:off x="411480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Behavior</a:t>
          </a:r>
        </a:p>
      </dgm:t>
    </dgm:pt>
    <dgm:pt modelId="{4C13A34B-6674-4204-8FB1-BA19085DB6B4}" type="parTrans" cxnId="{3365657F-AC24-41C6-A335-D3E057EF0FCF}">
      <dgm:prSet/>
      <dgm:spPr/>
      <dgm:t>
        <a:bodyPr/>
        <a:lstStyle/>
        <a:p>
          <a:endParaRPr lang="en-US"/>
        </a:p>
      </dgm:t>
    </dgm:pt>
    <dgm:pt modelId="{E4667663-1073-4A87-BB8F-DBF14282E81B}" type="sibTrans" cxnId="{3365657F-AC24-41C6-A335-D3E057EF0FCF}">
      <dgm:prSet/>
      <dgm:spPr/>
      <dgm:t>
        <a:bodyPr/>
        <a:lstStyle/>
        <a:p>
          <a:endParaRPr lang="en-US"/>
        </a:p>
      </dgm:t>
    </dgm:pt>
    <dgm:pt modelId="{A021ED4B-6B6D-46DD-8323-A0DD78E2644A}">
      <dgm:prSet phldrT="[Text]" custT="1"/>
      <dgm:spPr>
        <a:xfrm rot="10800000">
          <a:off x="0" y="1705658"/>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Treatment Integrity</a:t>
          </a:r>
        </a:p>
      </dgm:t>
    </dgm:pt>
    <dgm:pt modelId="{3178EEC7-62C9-43E4-B186-64522EEA98AB}" type="sibTrans" cxnId="{AFBB0F8A-8549-42FF-8D71-8C88C88A79C3}">
      <dgm:prSet/>
      <dgm:spPr/>
      <dgm:t>
        <a:bodyPr/>
        <a:lstStyle/>
        <a:p>
          <a:endParaRPr lang="en-US"/>
        </a:p>
      </dgm:t>
    </dgm:pt>
    <dgm:pt modelId="{0B2C85FB-D659-46BA-8DAD-2D976D20AF4F}" type="parTrans" cxnId="{AFBB0F8A-8549-42FF-8D71-8C88C88A79C3}">
      <dgm:prSet/>
      <dgm:spPr/>
      <dgm:t>
        <a:bodyPr/>
        <a:lstStyle/>
        <a:p>
          <a:endParaRPr lang="en-US"/>
        </a:p>
      </dgm:t>
    </dgm:pt>
    <dgm:pt modelId="{17A4EE6A-34EC-4BC7-8661-03F7276A80D8}">
      <dgm:prSet/>
      <dgm:spPr>
        <a:xfrm>
          <a:off x="0" y="2285999"/>
          <a:ext cx="4124482"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D43919A6-A940-464D-9816-D9AE217F3905}" type="parTrans" cxnId="{52D0281D-5056-4D91-A841-8A215E5814B9}">
      <dgm:prSet/>
      <dgm:spPr/>
      <dgm:t>
        <a:bodyPr/>
        <a:lstStyle/>
        <a:p>
          <a:endParaRPr lang="en-US"/>
        </a:p>
      </dgm:t>
    </dgm:pt>
    <dgm:pt modelId="{642563DE-00EE-4F68-AC07-5FC24EE81DE8}" type="sibTrans" cxnId="{52D0281D-5056-4D91-A841-8A215E5814B9}">
      <dgm:prSet/>
      <dgm:spPr/>
      <dgm:t>
        <a:bodyPr/>
        <a:lstStyle/>
        <a:p>
          <a:endParaRPr lang="en-US"/>
        </a:p>
      </dgm:t>
    </dgm:pt>
    <dgm:pt modelId="{799B20B1-639D-4E91-9501-EC7906464195}">
      <dgm:prSet/>
      <dgm:spPr>
        <a:xfrm>
          <a:off x="4124809" y="2285999"/>
          <a:ext cx="410446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0BEA3612-3292-45BE-BB41-FFA163FB7EFE}" type="parTrans" cxnId="{D53F16A7-79B1-4913-BAB3-86BB7D27EDB3}">
      <dgm:prSet/>
      <dgm:spPr/>
      <dgm:t>
        <a:bodyPr/>
        <a:lstStyle/>
        <a:p>
          <a:endParaRPr lang="en-US"/>
        </a:p>
      </dgm:t>
    </dgm:pt>
    <dgm:pt modelId="{8F6620F3-D9A5-4E38-A853-48ACC39DF1E7}" type="sibTrans" cxnId="{D53F16A7-79B1-4913-BAB3-86BB7D27EDB3}">
      <dgm:prSet/>
      <dgm:spPr/>
      <dgm:t>
        <a:bodyPr/>
        <a:lstStyle/>
        <a:p>
          <a:endParaRPr lang="en-US"/>
        </a:p>
      </dgm:t>
    </dgm:pt>
    <dgm:pt modelId="{4F391DC1-0719-41AE-B676-A4611A391BAA}" type="pres">
      <dgm:prSet presAssocID="{01D31F10-EFBB-4C37-81A1-19883132FCC5}" presName="Name0" presStyleCnt="0">
        <dgm:presLayoutVars>
          <dgm:dir/>
          <dgm:animLvl val="lvl"/>
          <dgm:resizeHandles val="exact"/>
        </dgm:presLayoutVars>
      </dgm:prSet>
      <dgm:spPr/>
    </dgm:pt>
    <dgm:pt modelId="{D4C3231F-C41E-43C0-9740-8B74B5C58238}" type="pres">
      <dgm:prSet presAssocID="{9509D009-D455-4B96-A125-8D28310F5179}" presName="boxAndChildren" presStyleCnt="0"/>
      <dgm:spPr/>
    </dgm:pt>
    <dgm:pt modelId="{BE4611CB-CA4A-481C-AC6E-3F4AB82ACCE5}" type="pres">
      <dgm:prSet presAssocID="{9509D009-D455-4B96-A125-8D28310F5179}" presName="parentTextBox" presStyleLbl="node1" presStyleIdx="0" presStyleCnt="3"/>
      <dgm:spPr/>
    </dgm:pt>
    <dgm:pt modelId="{BBD327FD-E0BA-4777-8832-E4427CBDB707}" type="pres">
      <dgm:prSet presAssocID="{9509D009-D455-4B96-A125-8D28310F5179}" presName="entireBox" presStyleLbl="node1" presStyleIdx="0" presStyleCnt="3"/>
      <dgm:spPr/>
    </dgm:pt>
    <dgm:pt modelId="{9E7A8D2E-2D82-4663-9543-29F239BA6050}" type="pres">
      <dgm:prSet presAssocID="{9509D009-D455-4B96-A125-8D28310F5179}" presName="descendantBox" presStyleCnt="0"/>
      <dgm:spPr/>
    </dgm:pt>
    <dgm:pt modelId="{7951155A-7E89-44A9-9BF7-5C790023F098}" type="pres">
      <dgm:prSet presAssocID="{380616C1-0908-407E-9867-C2794633A264}" presName="childTextBox" presStyleLbl="fgAccFollowNode1" presStyleIdx="0" presStyleCnt="6">
        <dgm:presLayoutVars>
          <dgm:bulletEnabled val="1"/>
        </dgm:presLayoutVars>
      </dgm:prSet>
      <dgm:spPr/>
    </dgm:pt>
    <dgm:pt modelId="{CD5EA9AD-1FF3-4544-A506-1F718852DBF6}" type="pres">
      <dgm:prSet presAssocID="{BCA538D6-4E32-4184-A5A1-776963BB7365}" presName="childTextBox" presStyleLbl="fgAccFollowNode1" presStyleIdx="1" presStyleCnt="6">
        <dgm:presLayoutVars>
          <dgm:bulletEnabled val="1"/>
        </dgm:presLayoutVars>
      </dgm:prSet>
      <dgm:spPr/>
    </dgm:pt>
    <dgm:pt modelId="{65907931-0DB8-4C04-B908-D02C4050FD67}" type="pres">
      <dgm:prSet presAssocID="{3178EEC7-62C9-43E4-B186-64522EEA98AB}" presName="sp" presStyleCnt="0"/>
      <dgm:spPr/>
    </dgm:pt>
    <dgm:pt modelId="{4D6B09BE-5F40-4BEF-8F53-3AF7298788E6}" type="pres">
      <dgm:prSet presAssocID="{A021ED4B-6B6D-46DD-8323-A0DD78E2644A}" presName="arrowAndChildren" presStyleCnt="0"/>
      <dgm:spPr/>
    </dgm:pt>
    <dgm:pt modelId="{5EC9AC2B-D8D1-4BFE-B188-FF570D586A84}" type="pres">
      <dgm:prSet presAssocID="{A021ED4B-6B6D-46DD-8323-A0DD78E2644A}" presName="parentTextArrow" presStyleLbl="node1" presStyleIdx="0" presStyleCnt="3"/>
      <dgm:spPr/>
    </dgm:pt>
    <dgm:pt modelId="{8C645032-AEF5-4BBE-B17B-5357735C973E}" type="pres">
      <dgm:prSet presAssocID="{A021ED4B-6B6D-46DD-8323-A0DD78E2644A}" presName="arrow" presStyleLbl="node1" presStyleIdx="1" presStyleCnt="3"/>
      <dgm:spPr/>
    </dgm:pt>
    <dgm:pt modelId="{9BFBD914-522F-45BC-978D-2A995F294AA3}" type="pres">
      <dgm:prSet presAssocID="{A021ED4B-6B6D-46DD-8323-A0DD78E2644A}" presName="descendantArrow" presStyleCnt="0"/>
      <dgm:spPr/>
    </dgm:pt>
    <dgm:pt modelId="{EF1860AA-16E8-43FF-8CDC-B27F22404ED5}" type="pres">
      <dgm:prSet presAssocID="{17A4EE6A-34EC-4BC7-8661-03F7276A80D8}" presName="childTextArrow" presStyleLbl="fgAccFollowNode1" presStyleIdx="2" presStyleCnt="6" custScaleX="83857" custLinFactNeighborX="-35294" custLinFactNeighborY="-4654">
        <dgm:presLayoutVars>
          <dgm:bulletEnabled val="1"/>
        </dgm:presLayoutVars>
      </dgm:prSet>
      <dgm:spPr/>
    </dgm:pt>
    <dgm:pt modelId="{6734207F-FF24-4F81-ACCB-17C44A0B2C91}" type="pres">
      <dgm:prSet presAssocID="{799B20B1-639D-4E91-9501-EC7906464195}" presName="childTextArrow" presStyleLbl="fgAccFollowNode1" presStyleIdx="3" presStyleCnt="6" custScaleX="83450" custLinFactNeighborY="-4654">
        <dgm:presLayoutVars>
          <dgm:bulletEnabled val="1"/>
        </dgm:presLayoutVars>
      </dgm:prSet>
      <dgm:spPr/>
    </dgm:pt>
    <dgm:pt modelId="{82FA41B7-2C30-4CB4-806C-A0308B1D3E66}" type="pres">
      <dgm:prSet presAssocID="{40C80F87-338D-40AA-B8B9-AED7A42B207F}" presName="sp" presStyleCnt="0"/>
      <dgm:spPr/>
    </dgm:pt>
    <dgm:pt modelId="{1B7EA2E0-3DA4-477D-BC15-0B305AF2F721}" type="pres">
      <dgm:prSet presAssocID="{AAA14169-7EAA-4C1B-BC81-0AC0644B6B22}" presName="arrowAndChildren" presStyleCnt="0"/>
      <dgm:spPr/>
    </dgm:pt>
    <dgm:pt modelId="{40AEB583-4814-404E-B1E7-0A4918E9B654}" type="pres">
      <dgm:prSet presAssocID="{AAA14169-7EAA-4C1B-BC81-0AC0644B6B22}" presName="parentTextArrow" presStyleLbl="node1" presStyleIdx="1" presStyleCnt="3"/>
      <dgm:spPr/>
    </dgm:pt>
    <dgm:pt modelId="{1E4F588E-03BB-45C8-87EE-6965E618E9BF}" type="pres">
      <dgm:prSet presAssocID="{AAA14169-7EAA-4C1B-BC81-0AC0644B6B22}" presName="arrow" presStyleLbl="node1" presStyleIdx="2" presStyleCnt="3" custLinFactNeighborY="-2444"/>
      <dgm:spPr/>
    </dgm:pt>
    <dgm:pt modelId="{96CE1577-6B47-4FB8-BD3E-89F0A8753922}" type="pres">
      <dgm:prSet presAssocID="{AAA14169-7EAA-4C1B-BC81-0AC0644B6B22}" presName="descendantArrow" presStyleCnt="0"/>
      <dgm:spPr/>
    </dgm:pt>
    <dgm:pt modelId="{1089999C-8267-48BC-A665-5A0CF5DB29FD}" type="pres">
      <dgm:prSet presAssocID="{F75A0922-6348-4F40-839F-3C6AB76740E4}" presName="childTextArrow" presStyleLbl="fgAccFollowNode1" presStyleIdx="4" presStyleCnt="6" custScaleX="100530">
        <dgm:presLayoutVars>
          <dgm:bulletEnabled val="1"/>
        </dgm:presLayoutVars>
      </dgm:prSet>
      <dgm:spPr/>
    </dgm:pt>
    <dgm:pt modelId="{ECFD427D-5D07-4820-81E5-F9AAF6F7B224}" type="pres">
      <dgm:prSet presAssocID="{B2B012CD-BAA3-4366-A4E2-4DB490FFA9EE}" presName="childTextArrow" presStyleLbl="fgAccFollowNode1" presStyleIdx="5" presStyleCnt="6">
        <dgm:presLayoutVars>
          <dgm:bulletEnabled val="1"/>
        </dgm:presLayoutVars>
      </dgm:prSet>
      <dgm:spPr/>
    </dgm:pt>
  </dgm:ptLst>
  <dgm:cxnLst>
    <dgm:cxn modelId="{493E3501-29F6-43A4-94D9-C651444002CD}" srcId="{01D31F10-EFBB-4C37-81A1-19883132FCC5}" destId="{AAA14169-7EAA-4C1B-BC81-0AC0644B6B22}" srcOrd="0" destOrd="0" parTransId="{F39E48C4-2151-40C6-9A17-63539B6645C8}" sibTransId="{40C80F87-338D-40AA-B8B9-AED7A42B207F}"/>
    <dgm:cxn modelId="{F4F5D209-1F04-4748-8D80-0EEA31CC1F54}" type="presOf" srcId="{380616C1-0908-407E-9867-C2794633A264}" destId="{7951155A-7E89-44A9-9BF7-5C790023F098}" srcOrd="0" destOrd="0" presId="urn:microsoft.com/office/officeart/2005/8/layout/process4"/>
    <dgm:cxn modelId="{C8B6340B-2A15-45CA-A120-3D475437C0C3}" srcId="{01D31F10-EFBB-4C37-81A1-19883132FCC5}" destId="{9509D009-D455-4B96-A125-8D28310F5179}" srcOrd="2" destOrd="0" parTransId="{F55888F4-69FB-44E3-AF2F-6D377C4F16B3}" sibTransId="{A023F6FF-1E2B-44F5-9E31-278AF39CF3FA}"/>
    <dgm:cxn modelId="{52D0281D-5056-4D91-A841-8A215E5814B9}" srcId="{A021ED4B-6B6D-46DD-8323-A0DD78E2644A}" destId="{17A4EE6A-34EC-4BC7-8661-03F7276A80D8}" srcOrd="0" destOrd="0" parTransId="{D43919A6-A940-464D-9816-D9AE217F3905}" sibTransId="{642563DE-00EE-4F68-AC07-5FC24EE81DE8}"/>
    <dgm:cxn modelId="{54C32F26-B659-4E96-B97D-370CEF868F61}" type="presOf" srcId="{AAA14169-7EAA-4C1B-BC81-0AC0644B6B22}" destId="{40AEB583-4814-404E-B1E7-0A4918E9B654}" srcOrd="0" destOrd="0" presId="urn:microsoft.com/office/officeart/2005/8/layout/process4"/>
    <dgm:cxn modelId="{573DAA29-D425-4D26-A599-8AB834C33886}" type="presOf" srcId="{799B20B1-639D-4E91-9501-EC7906464195}" destId="{6734207F-FF24-4F81-ACCB-17C44A0B2C91}" srcOrd="0" destOrd="0" presId="urn:microsoft.com/office/officeart/2005/8/layout/process4"/>
    <dgm:cxn modelId="{9D49C82E-DC89-4064-ADF6-A9179FB5AC79}" type="presOf" srcId="{BCA538D6-4E32-4184-A5A1-776963BB7365}" destId="{CD5EA9AD-1FF3-4544-A506-1F718852DBF6}" srcOrd="0" destOrd="0" presId="urn:microsoft.com/office/officeart/2005/8/layout/process4"/>
    <dgm:cxn modelId="{96C84D34-A53C-4762-A4EA-C75472F8B257}" type="presOf" srcId="{B2B012CD-BAA3-4366-A4E2-4DB490FFA9EE}" destId="{ECFD427D-5D07-4820-81E5-F9AAF6F7B224}" srcOrd="0" destOrd="0" presId="urn:microsoft.com/office/officeart/2005/8/layout/process4"/>
    <dgm:cxn modelId="{BE8B365C-B1BF-4FC4-8CEA-793F773271B0}" srcId="{AAA14169-7EAA-4C1B-BC81-0AC0644B6B22}" destId="{F75A0922-6348-4F40-839F-3C6AB76740E4}" srcOrd="0" destOrd="0" parTransId="{AEAF2BFD-C853-4532-BB72-C07008563050}" sibTransId="{76B545E1-A39B-4C58-A6A9-93A9FBE5A165}"/>
    <dgm:cxn modelId="{DA08535F-FEDA-4D7C-B924-84745EFC550C}" type="presOf" srcId="{A021ED4B-6B6D-46DD-8323-A0DD78E2644A}" destId="{8C645032-AEF5-4BBE-B17B-5357735C973E}" srcOrd="1" destOrd="0" presId="urn:microsoft.com/office/officeart/2005/8/layout/process4"/>
    <dgm:cxn modelId="{2B2F6076-AADD-433D-99C8-F7B0C83C1B17}" type="presOf" srcId="{A021ED4B-6B6D-46DD-8323-A0DD78E2644A}" destId="{5EC9AC2B-D8D1-4BFE-B188-FF570D586A84}" srcOrd="0" destOrd="0" presId="urn:microsoft.com/office/officeart/2005/8/layout/process4"/>
    <dgm:cxn modelId="{3365657F-AC24-41C6-A335-D3E057EF0FCF}" srcId="{9509D009-D455-4B96-A125-8D28310F5179}" destId="{BCA538D6-4E32-4184-A5A1-776963BB7365}" srcOrd="1" destOrd="0" parTransId="{4C13A34B-6674-4204-8FB1-BA19085DB6B4}" sibTransId="{E4667663-1073-4A87-BB8F-DBF14282E81B}"/>
    <dgm:cxn modelId="{E7A5A181-CD45-462D-9C2F-A9781C4AAB40}" srcId="{AAA14169-7EAA-4C1B-BC81-0AC0644B6B22}" destId="{B2B012CD-BAA3-4366-A4E2-4DB490FFA9EE}" srcOrd="1" destOrd="0" parTransId="{76064162-581C-4DB4-82B8-390B097AA775}" sibTransId="{33522F8C-0CB9-4D51-B91B-E48D4C640C7B}"/>
    <dgm:cxn modelId="{AFBB0F8A-8549-42FF-8D71-8C88C88A79C3}" srcId="{01D31F10-EFBB-4C37-81A1-19883132FCC5}" destId="{A021ED4B-6B6D-46DD-8323-A0DD78E2644A}" srcOrd="1" destOrd="0" parTransId="{0B2C85FB-D659-46BA-8DAD-2D976D20AF4F}" sibTransId="{3178EEC7-62C9-43E4-B186-64522EEA98AB}"/>
    <dgm:cxn modelId="{D53F16A7-79B1-4913-BAB3-86BB7D27EDB3}" srcId="{A021ED4B-6B6D-46DD-8323-A0DD78E2644A}" destId="{799B20B1-639D-4E91-9501-EC7906464195}" srcOrd="1" destOrd="0" parTransId="{0BEA3612-3292-45BE-BB41-FFA163FB7EFE}" sibTransId="{8F6620F3-D9A5-4E38-A853-48ACC39DF1E7}"/>
    <dgm:cxn modelId="{B57889A9-69A8-4CA4-9969-8C1F78AB9DAC}" type="presOf" srcId="{9509D009-D455-4B96-A125-8D28310F5179}" destId="{BE4611CB-CA4A-481C-AC6E-3F4AB82ACCE5}" srcOrd="0" destOrd="0" presId="urn:microsoft.com/office/officeart/2005/8/layout/process4"/>
    <dgm:cxn modelId="{BCFDDDB4-7D59-4120-AE3D-36B19426E433}" type="presOf" srcId="{01D31F10-EFBB-4C37-81A1-19883132FCC5}" destId="{4F391DC1-0719-41AE-B676-A4611A391BAA}" srcOrd="0" destOrd="0" presId="urn:microsoft.com/office/officeart/2005/8/layout/process4"/>
    <dgm:cxn modelId="{80EDF8B6-2BD9-4022-B15B-3476BC103040}" type="presOf" srcId="{17A4EE6A-34EC-4BC7-8661-03F7276A80D8}" destId="{EF1860AA-16E8-43FF-8CDC-B27F22404ED5}" srcOrd="0" destOrd="0" presId="urn:microsoft.com/office/officeart/2005/8/layout/process4"/>
    <dgm:cxn modelId="{A96B73CC-3BA8-4F8F-B2A2-D644E8066777}" type="presOf" srcId="{F75A0922-6348-4F40-839F-3C6AB76740E4}" destId="{1089999C-8267-48BC-A665-5A0CF5DB29FD}" srcOrd="0" destOrd="0" presId="urn:microsoft.com/office/officeart/2005/8/layout/process4"/>
    <dgm:cxn modelId="{73C44CCF-79BF-4F10-981A-E509E415DBF9}" type="presOf" srcId="{AAA14169-7EAA-4C1B-BC81-0AC0644B6B22}" destId="{1E4F588E-03BB-45C8-87EE-6965E618E9BF}" srcOrd="1" destOrd="0" presId="urn:microsoft.com/office/officeart/2005/8/layout/process4"/>
    <dgm:cxn modelId="{3BEB9CD6-F95E-421D-AAFD-8AC8C35658BB}" type="presOf" srcId="{9509D009-D455-4B96-A125-8D28310F5179}" destId="{BBD327FD-E0BA-4777-8832-E4427CBDB707}" srcOrd="1" destOrd="0" presId="urn:microsoft.com/office/officeart/2005/8/layout/process4"/>
    <dgm:cxn modelId="{A81F9FE4-A546-4656-817F-561A715DB8B7}" srcId="{9509D009-D455-4B96-A125-8D28310F5179}" destId="{380616C1-0908-407E-9867-C2794633A264}" srcOrd="0" destOrd="0" parTransId="{956F3F8C-9115-4B06-8C1D-5851B1D64045}" sibTransId="{CFA2C853-689D-4649-9C63-EFE34D20CE86}"/>
    <dgm:cxn modelId="{CD5C618D-BC61-4230-8E24-2F85C378D467}" type="presParOf" srcId="{4F391DC1-0719-41AE-B676-A4611A391BAA}" destId="{D4C3231F-C41E-43C0-9740-8B74B5C58238}" srcOrd="0" destOrd="0" presId="urn:microsoft.com/office/officeart/2005/8/layout/process4"/>
    <dgm:cxn modelId="{F169E53E-F978-4616-911B-7EE377ABE447}" type="presParOf" srcId="{D4C3231F-C41E-43C0-9740-8B74B5C58238}" destId="{BE4611CB-CA4A-481C-AC6E-3F4AB82ACCE5}" srcOrd="0" destOrd="0" presId="urn:microsoft.com/office/officeart/2005/8/layout/process4"/>
    <dgm:cxn modelId="{199A31E7-F1E5-4E33-BF8B-8B626297FD94}" type="presParOf" srcId="{D4C3231F-C41E-43C0-9740-8B74B5C58238}" destId="{BBD327FD-E0BA-4777-8832-E4427CBDB707}" srcOrd="1" destOrd="0" presId="urn:microsoft.com/office/officeart/2005/8/layout/process4"/>
    <dgm:cxn modelId="{DAA8B53C-3C8D-4639-A518-AFA7429AB624}" type="presParOf" srcId="{D4C3231F-C41E-43C0-9740-8B74B5C58238}" destId="{9E7A8D2E-2D82-4663-9543-29F239BA6050}" srcOrd="2" destOrd="0" presId="urn:microsoft.com/office/officeart/2005/8/layout/process4"/>
    <dgm:cxn modelId="{AA94273F-6731-4AF4-B130-34E1630E3D37}" type="presParOf" srcId="{9E7A8D2E-2D82-4663-9543-29F239BA6050}" destId="{7951155A-7E89-44A9-9BF7-5C790023F098}" srcOrd="0" destOrd="0" presId="urn:microsoft.com/office/officeart/2005/8/layout/process4"/>
    <dgm:cxn modelId="{2C901092-149B-4B1B-9E75-3BDA68CB74EE}" type="presParOf" srcId="{9E7A8D2E-2D82-4663-9543-29F239BA6050}" destId="{CD5EA9AD-1FF3-4544-A506-1F718852DBF6}" srcOrd="1" destOrd="0" presId="urn:microsoft.com/office/officeart/2005/8/layout/process4"/>
    <dgm:cxn modelId="{52DDFD21-E352-424D-BD41-ECB8F2449029}" type="presParOf" srcId="{4F391DC1-0719-41AE-B676-A4611A391BAA}" destId="{65907931-0DB8-4C04-B908-D02C4050FD67}" srcOrd="1" destOrd="0" presId="urn:microsoft.com/office/officeart/2005/8/layout/process4"/>
    <dgm:cxn modelId="{88A9D95D-61AD-4A56-81DF-D2D9DC6FB220}" type="presParOf" srcId="{4F391DC1-0719-41AE-B676-A4611A391BAA}" destId="{4D6B09BE-5F40-4BEF-8F53-3AF7298788E6}" srcOrd="2" destOrd="0" presId="urn:microsoft.com/office/officeart/2005/8/layout/process4"/>
    <dgm:cxn modelId="{40F841C9-C9CF-44B7-B0A3-AE3F58411EBA}" type="presParOf" srcId="{4D6B09BE-5F40-4BEF-8F53-3AF7298788E6}" destId="{5EC9AC2B-D8D1-4BFE-B188-FF570D586A84}" srcOrd="0" destOrd="0" presId="urn:microsoft.com/office/officeart/2005/8/layout/process4"/>
    <dgm:cxn modelId="{5883E69F-48E0-4D78-834F-D5FB8DBF08FF}" type="presParOf" srcId="{4D6B09BE-5F40-4BEF-8F53-3AF7298788E6}" destId="{8C645032-AEF5-4BBE-B17B-5357735C973E}" srcOrd="1" destOrd="0" presId="urn:microsoft.com/office/officeart/2005/8/layout/process4"/>
    <dgm:cxn modelId="{60367BF7-08E2-404A-B136-97F17080B353}" type="presParOf" srcId="{4D6B09BE-5F40-4BEF-8F53-3AF7298788E6}" destId="{9BFBD914-522F-45BC-978D-2A995F294AA3}" srcOrd="2" destOrd="0" presId="urn:microsoft.com/office/officeart/2005/8/layout/process4"/>
    <dgm:cxn modelId="{B142216E-DF8A-4463-A720-CFE73EC9A956}" type="presParOf" srcId="{9BFBD914-522F-45BC-978D-2A995F294AA3}" destId="{EF1860AA-16E8-43FF-8CDC-B27F22404ED5}" srcOrd="0" destOrd="0" presId="urn:microsoft.com/office/officeart/2005/8/layout/process4"/>
    <dgm:cxn modelId="{946960A1-1019-4015-B970-E827DAFB0E9C}" type="presParOf" srcId="{9BFBD914-522F-45BC-978D-2A995F294AA3}" destId="{6734207F-FF24-4F81-ACCB-17C44A0B2C91}" srcOrd="1" destOrd="0" presId="urn:microsoft.com/office/officeart/2005/8/layout/process4"/>
    <dgm:cxn modelId="{3B05AD6F-5419-4852-A12A-6117B3E0139C}" type="presParOf" srcId="{4F391DC1-0719-41AE-B676-A4611A391BAA}" destId="{82FA41B7-2C30-4CB4-806C-A0308B1D3E66}" srcOrd="3" destOrd="0" presId="urn:microsoft.com/office/officeart/2005/8/layout/process4"/>
    <dgm:cxn modelId="{B9EA4939-CBBA-4F76-BB23-169C61D436E6}" type="presParOf" srcId="{4F391DC1-0719-41AE-B676-A4611A391BAA}" destId="{1B7EA2E0-3DA4-477D-BC15-0B305AF2F721}" srcOrd="4" destOrd="0" presId="urn:microsoft.com/office/officeart/2005/8/layout/process4"/>
    <dgm:cxn modelId="{285844AE-4705-425D-AA3F-5B35B6894586}" type="presParOf" srcId="{1B7EA2E0-3DA4-477D-BC15-0B305AF2F721}" destId="{40AEB583-4814-404E-B1E7-0A4918E9B654}" srcOrd="0" destOrd="0" presId="urn:microsoft.com/office/officeart/2005/8/layout/process4"/>
    <dgm:cxn modelId="{FC59F21E-3A44-4C14-9811-DBB67E51B604}" type="presParOf" srcId="{1B7EA2E0-3DA4-477D-BC15-0B305AF2F721}" destId="{1E4F588E-03BB-45C8-87EE-6965E618E9BF}" srcOrd="1" destOrd="0" presId="urn:microsoft.com/office/officeart/2005/8/layout/process4"/>
    <dgm:cxn modelId="{43A9FDE2-12C1-494D-9CE2-6B158796F32E}" type="presParOf" srcId="{1B7EA2E0-3DA4-477D-BC15-0B305AF2F721}" destId="{96CE1577-6B47-4FB8-BD3E-89F0A8753922}" srcOrd="2" destOrd="0" presId="urn:microsoft.com/office/officeart/2005/8/layout/process4"/>
    <dgm:cxn modelId="{59078A20-A060-4CA4-B77C-5D4F4179E130}" type="presParOf" srcId="{96CE1577-6B47-4FB8-BD3E-89F0A8753922}" destId="{1089999C-8267-48BC-A665-5A0CF5DB29FD}" srcOrd="0" destOrd="0" presId="urn:microsoft.com/office/officeart/2005/8/layout/process4"/>
    <dgm:cxn modelId="{B7892A37-A040-4322-ADB3-AFAFE51EC83F}" type="presParOf" srcId="{96CE1577-6B47-4FB8-BD3E-89F0A8753922}" destId="{ECFD427D-5D07-4820-81E5-F9AAF6F7B224}" srcOrd="1"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1D31F10-EFBB-4C37-81A1-19883132FCC5}" type="doc">
      <dgm:prSet loTypeId="urn:microsoft.com/office/officeart/2005/8/layout/process4" loCatId="list" qsTypeId="urn:microsoft.com/office/officeart/2005/8/quickstyle/simple2" qsCatId="simple" csTypeId="urn:microsoft.com/office/officeart/2005/8/colors/accent5_4" csCatId="accent5" phldr="1"/>
      <dgm:spPr/>
      <dgm:t>
        <a:bodyPr/>
        <a:lstStyle/>
        <a:p>
          <a:endParaRPr lang="en-US"/>
        </a:p>
      </dgm:t>
    </dgm:pt>
    <dgm:pt modelId="{AAA14169-7EAA-4C1B-BC81-0AC0644B6B22}">
      <dgm:prSet phldrT="[Text]" custT="1"/>
      <dgm:spPr>
        <a:xfrm rot="10800000">
          <a:off x="0" y="0"/>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Social Validity</a:t>
          </a:r>
        </a:p>
      </dgm:t>
    </dgm:pt>
    <dgm:pt modelId="{F39E48C4-2151-40C6-9A17-63539B6645C8}" type="parTrans" cxnId="{493E3501-29F6-43A4-94D9-C651444002CD}">
      <dgm:prSet/>
      <dgm:spPr/>
      <dgm:t>
        <a:bodyPr/>
        <a:lstStyle/>
        <a:p>
          <a:endParaRPr lang="en-US"/>
        </a:p>
      </dgm:t>
    </dgm:pt>
    <dgm:pt modelId="{40C80F87-338D-40AA-B8B9-AED7A42B207F}" type="sibTrans" cxnId="{493E3501-29F6-43A4-94D9-C651444002CD}">
      <dgm:prSet/>
      <dgm:spPr/>
      <dgm:t>
        <a:bodyPr/>
        <a:lstStyle/>
        <a:p>
          <a:endParaRPr lang="en-US"/>
        </a:p>
      </dgm:t>
    </dgm:pt>
    <dgm:pt modelId="{F75A0922-6348-4F40-839F-3C6AB76740E4}">
      <dgm:prSet phldrT="[Text]"/>
      <dgm:spPr>
        <a:xfrm>
          <a:off x="1182" y="605099"/>
          <a:ext cx="4124489"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AEAF2BFD-C853-4532-BB72-C07008563050}" type="parTrans" cxnId="{BE8B365C-B1BF-4FC4-8CEA-793F773271B0}">
      <dgm:prSet/>
      <dgm:spPr/>
      <dgm:t>
        <a:bodyPr/>
        <a:lstStyle/>
        <a:p>
          <a:endParaRPr lang="en-US"/>
        </a:p>
      </dgm:t>
    </dgm:pt>
    <dgm:pt modelId="{76B545E1-A39B-4C58-A6A9-93A9FBE5A165}" type="sibTrans" cxnId="{BE8B365C-B1BF-4FC4-8CEA-793F773271B0}">
      <dgm:prSet/>
      <dgm:spPr/>
      <dgm:t>
        <a:bodyPr/>
        <a:lstStyle/>
        <a:p>
          <a:endParaRPr lang="en-US"/>
        </a:p>
      </dgm:t>
    </dgm:pt>
    <dgm:pt modelId="{B2B012CD-BAA3-4366-A4E2-4DB490FFA9EE}">
      <dgm:prSet phldrT="[Text]"/>
      <dgm:spPr>
        <a:xfrm>
          <a:off x="4125672" y="605099"/>
          <a:ext cx="410274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76064162-581C-4DB4-82B8-390B097AA775}" type="parTrans" cxnId="{E7A5A181-CD45-462D-9C2F-A9781C4AAB40}">
      <dgm:prSet/>
      <dgm:spPr/>
      <dgm:t>
        <a:bodyPr/>
        <a:lstStyle/>
        <a:p>
          <a:endParaRPr lang="en-US"/>
        </a:p>
      </dgm:t>
    </dgm:pt>
    <dgm:pt modelId="{33522F8C-0CB9-4D51-B91B-E48D4C640C7B}" type="sibTrans" cxnId="{E7A5A181-CD45-462D-9C2F-A9781C4AAB40}">
      <dgm:prSet/>
      <dgm:spPr/>
      <dgm:t>
        <a:bodyPr/>
        <a:lstStyle/>
        <a:p>
          <a:endParaRPr lang="en-US"/>
        </a:p>
      </dgm:t>
    </dgm:pt>
    <dgm:pt modelId="{9509D009-D455-4B96-A125-8D28310F5179}">
      <dgm:prSet phldrT="[Text]" custT="1"/>
      <dgm:spPr>
        <a:xfrm>
          <a:off x="0" y="3410516"/>
          <a:ext cx="8229600" cy="1119407"/>
        </a:xfrm>
        <a:prstGeom prst="rect">
          <a:avLst/>
        </a:prstGeom>
        <a:solidFill>
          <a:schemeClr val="accent5"/>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Systematic Screening</a:t>
          </a:r>
        </a:p>
      </dgm:t>
    </dgm:pt>
    <dgm:pt modelId="{F55888F4-69FB-44E3-AF2F-6D377C4F16B3}" type="parTrans" cxnId="{C8B6340B-2A15-45CA-A120-3D475437C0C3}">
      <dgm:prSet/>
      <dgm:spPr/>
      <dgm:t>
        <a:bodyPr/>
        <a:lstStyle/>
        <a:p>
          <a:endParaRPr lang="en-US"/>
        </a:p>
      </dgm:t>
    </dgm:pt>
    <dgm:pt modelId="{A023F6FF-1E2B-44F5-9E31-278AF39CF3FA}" type="sibTrans" cxnId="{C8B6340B-2A15-45CA-A120-3D475437C0C3}">
      <dgm:prSet/>
      <dgm:spPr/>
      <dgm:t>
        <a:bodyPr/>
        <a:lstStyle/>
        <a:p>
          <a:endParaRPr lang="en-US"/>
        </a:p>
      </dgm:t>
    </dgm:pt>
    <dgm:pt modelId="{380616C1-0908-407E-9867-C2794633A264}">
      <dgm:prSet phldrT="[Text]"/>
      <dgm:spPr>
        <a:xfrm>
          <a:off x="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Academic</a:t>
          </a:r>
        </a:p>
      </dgm:t>
    </dgm:pt>
    <dgm:pt modelId="{956F3F8C-9115-4B06-8C1D-5851B1D64045}" type="parTrans" cxnId="{A81F9FE4-A546-4656-817F-561A715DB8B7}">
      <dgm:prSet/>
      <dgm:spPr/>
      <dgm:t>
        <a:bodyPr/>
        <a:lstStyle/>
        <a:p>
          <a:endParaRPr lang="en-US"/>
        </a:p>
      </dgm:t>
    </dgm:pt>
    <dgm:pt modelId="{CFA2C853-689D-4649-9C63-EFE34D20CE86}" type="sibTrans" cxnId="{A81F9FE4-A546-4656-817F-561A715DB8B7}">
      <dgm:prSet/>
      <dgm:spPr/>
      <dgm:t>
        <a:bodyPr/>
        <a:lstStyle/>
        <a:p>
          <a:endParaRPr lang="en-US"/>
        </a:p>
      </dgm:t>
    </dgm:pt>
    <dgm:pt modelId="{BCA538D6-4E32-4184-A5A1-776963BB7365}">
      <dgm:prSet phldrT="[Text]"/>
      <dgm:spPr>
        <a:xfrm>
          <a:off x="411480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Behavior</a:t>
          </a:r>
        </a:p>
      </dgm:t>
    </dgm:pt>
    <dgm:pt modelId="{4C13A34B-6674-4204-8FB1-BA19085DB6B4}" type="parTrans" cxnId="{3365657F-AC24-41C6-A335-D3E057EF0FCF}">
      <dgm:prSet/>
      <dgm:spPr/>
      <dgm:t>
        <a:bodyPr/>
        <a:lstStyle/>
        <a:p>
          <a:endParaRPr lang="en-US"/>
        </a:p>
      </dgm:t>
    </dgm:pt>
    <dgm:pt modelId="{E4667663-1073-4A87-BB8F-DBF14282E81B}" type="sibTrans" cxnId="{3365657F-AC24-41C6-A335-D3E057EF0FCF}">
      <dgm:prSet/>
      <dgm:spPr/>
      <dgm:t>
        <a:bodyPr/>
        <a:lstStyle/>
        <a:p>
          <a:endParaRPr lang="en-US"/>
        </a:p>
      </dgm:t>
    </dgm:pt>
    <dgm:pt modelId="{A021ED4B-6B6D-46DD-8323-A0DD78E2644A}">
      <dgm:prSet phldrT="[Text]" custT="1"/>
      <dgm:spPr>
        <a:xfrm rot="10800000">
          <a:off x="0" y="1705658"/>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Treatment Integrity</a:t>
          </a:r>
        </a:p>
      </dgm:t>
    </dgm:pt>
    <dgm:pt modelId="{3178EEC7-62C9-43E4-B186-64522EEA98AB}" type="sibTrans" cxnId="{AFBB0F8A-8549-42FF-8D71-8C88C88A79C3}">
      <dgm:prSet/>
      <dgm:spPr/>
      <dgm:t>
        <a:bodyPr/>
        <a:lstStyle/>
        <a:p>
          <a:endParaRPr lang="en-US"/>
        </a:p>
      </dgm:t>
    </dgm:pt>
    <dgm:pt modelId="{0B2C85FB-D659-46BA-8DAD-2D976D20AF4F}" type="parTrans" cxnId="{AFBB0F8A-8549-42FF-8D71-8C88C88A79C3}">
      <dgm:prSet/>
      <dgm:spPr/>
      <dgm:t>
        <a:bodyPr/>
        <a:lstStyle/>
        <a:p>
          <a:endParaRPr lang="en-US"/>
        </a:p>
      </dgm:t>
    </dgm:pt>
    <dgm:pt modelId="{17A4EE6A-34EC-4BC7-8661-03F7276A80D8}">
      <dgm:prSet/>
      <dgm:spPr>
        <a:xfrm>
          <a:off x="0" y="2285999"/>
          <a:ext cx="4124482"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D43919A6-A940-464D-9816-D9AE217F3905}" type="parTrans" cxnId="{52D0281D-5056-4D91-A841-8A215E5814B9}">
      <dgm:prSet/>
      <dgm:spPr/>
      <dgm:t>
        <a:bodyPr/>
        <a:lstStyle/>
        <a:p>
          <a:endParaRPr lang="en-US"/>
        </a:p>
      </dgm:t>
    </dgm:pt>
    <dgm:pt modelId="{642563DE-00EE-4F68-AC07-5FC24EE81DE8}" type="sibTrans" cxnId="{52D0281D-5056-4D91-A841-8A215E5814B9}">
      <dgm:prSet/>
      <dgm:spPr/>
      <dgm:t>
        <a:bodyPr/>
        <a:lstStyle/>
        <a:p>
          <a:endParaRPr lang="en-US"/>
        </a:p>
      </dgm:t>
    </dgm:pt>
    <dgm:pt modelId="{799B20B1-639D-4E91-9501-EC7906464195}">
      <dgm:prSet/>
      <dgm:spPr>
        <a:xfrm>
          <a:off x="4124809" y="2285999"/>
          <a:ext cx="410446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0BEA3612-3292-45BE-BB41-FFA163FB7EFE}" type="parTrans" cxnId="{D53F16A7-79B1-4913-BAB3-86BB7D27EDB3}">
      <dgm:prSet/>
      <dgm:spPr/>
      <dgm:t>
        <a:bodyPr/>
        <a:lstStyle/>
        <a:p>
          <a:endParaRPr lang="en-US"/>
        </a:p>
      </dgm:t>
    </dgm:pt>
    <dgm:pt modelId="{8F6620F3-D9A5-4E38-A853-48ACC39DF1E7}" type="sibTrans" cxnId="{D53F16A7-79B1-4913-BAB3-86BB7D27EDB3}">
      <dgm:prSet/>
      <dgm:spPr/>
      <dgm:t>
        <a:bodyPr/>
        <a:lstStyle/>
        <a:p>
          <a:endParaRPr lang="en-US"/>
        </a:p>
      </dgm:t>
    </dgm:pt>
    <dgm:pt modelId="{4F391DC1-0719-41AE-B676-A4611A391BAA}" type="pres">
      <dgm:prSet presAssocID="{01D31F10-EFBB-4C37-81A1-19883132FCC5}" presName="Name0" presStyleCnt="0">
        <dgm:presLayoutVars>
          <dgm:dir/>
          <dgm:animLvl val="lvl"/>
          <dgm:resizeHandles val="exact"/>
        </dgm:presLayoutVars>
      </dgm:prSet>
      <dgm:spPr/>
    </dgm:pt>
    <dgm:pt modelId="{D4C3231F-C41E-43C0-9740-8B74B5C58238}" type="pres">
      <dgm:prSet presAssocID="{9509D009-D455-4B96-A125-8D28310F5179}" presName="boxAndChildren" presStyleCnt="0"/>
      <dgm:spPr/>
    </dgm:pt>
    <dgm:pt modelId="{BE4611CB-CA4A-481C-AC6E-3F4AB82ACCE5}" type="pres">
      <dgm:prSet presAssocID="{9509D009-D455-4B96-A125-8D28310F5179}" presName="parentTextBox" presStyleLbl="node1" presStyleIdx="0" presStyleCnt="3"/>
      <dgm:spPr/>
    </dgm:pt>
    <dgm:pt modelId="{BBD327FD-E0BA-4777-8832-E4427CBDB707}" type="pres">
      <dgm:prSet presAssocID="{9509D009-D455-4B96-A125-8D28310F5179}" presName="entireBox" presStyleLbl="node1" presStyleIdx="0" presStyleCnt="3"/>
      <dgm:spPr/>
    </dgm:pt>
    <dgm:pt modelId="{9E7A8D2E-2D82-4663-9543-29F239BA6050}" type="pres">
      <dgm:prSet presAssocID="{9509D009-D455-4B96-A125-8D28310F5179}" presName="descendantBox" presStyleCnt="0"/>
      <dgm:spPr/>
    </dgm:pt>
    <dgm:pt modelId="{7951155A-7E89-44A9-9BF7-5C790023F098}" type="pres">
      <dgm:prSet presAssocID="{380616C1-0908-407E-9867-C2794633A264}" presName="childTextBox" presStyleLbl="fgAccFollowNode1" presStyleIdx="0" presStyleCnt="6">
        <dgm:presLayoutVars>
          <dgm:bulletEnabled val="1"/>
        </dgm:presLayoutVars>
      </dgm:prSet>
      <dgm:spPr/>
    </dgm:pt>
    <dgm:pt modelId="{CD5EA9AD-1FF3-4544-A506-1F718852DBF6}" type="pres">
      <dgm:prSet presAssocID="{BCA538D6-4E32-4184-A5A1-776963BB7365}" presName="childTextBox" presStyleLbl="fgAccFollowNode1" presStyleIdx="1" presStyleCnt="6">
        <dgm:presLayoutVars>
          <dgm:bulletEnabled val="1"/>
        </dgm:presLayoutVars>
      </dgm:prSet>
      <dgm:spPr/>
    </dgm:pt>
    <dgm:pt modelId="{65907931-0DB8-4C04-B908-D02C4050FD67}" type="pres">
      <dgm:prSet presAssocID="{3178EEC7-62C9-43E4-B186-64522EEA98AB}" presName="sp" presStyleCnt="0"/>
      <dgm:spPr/>
    </dgm:pt>
    <dgm:pt modelId="{4D6B09BE-5F40-4BEF-8F53-3AF7298788E6}" type="pres">
      <dgm:prSet presAssocID="{A021ED4B-6B6D-46DD-8323-A0DD78E2644A}" presName="arrowAndChildren" presStyleCnt="0"/>
      <dgm:spPr/>
    </dgm:pt>
    <dgm:pt modelId="{5EC9AC2B-D8D1-4BFE-B188-FF570D586A84}" type="pres">
      <dgm:prSet presAssocID="{A021ED4B-6B6D-46DD-8323-A0DD78E2644A}" presName="parentTextArrow" presStyleLbl="node1" presStyleIdx="0" presStyleCnt="3"/>
      <dgm:spPr/>
    </dgm:pt>
    <dgm:pt modelId="{8C645032-AEF5-4BBE-B17B-5357735C973E}" type="pres">
      <dgm:prSet presAssocID="{A021ED4B-6B6D-46DD-8323-A0DD78E2644A}" presName="arrow" presStyleLbl="node1" presStyleIdx="1" presStyleCnt="3"/>
      <dgm:spPr/>
    </dgm:pt>
    <dgm:pt modelId="{9BFBD914-522F-45BC-978D-2A995F294AA3}" type="pres">
      <dgm:prSet presAssocID="{A021ED4B-6B6D-46DD-8323-A0DD78E2644A}" presName="descendantArrow" presStyleCnt="0"/>
      <dgm:spPr/>
    </dgm:pt>
    <dgm:pt modelId="{EF1860AA-16E8-43FF-8CDC-B27F22404ED5}" type="pres">
      <dgm:prSet presAssocID="{17A4EE6A-34EC-4BC7-8661-03F7276A80D8}" presName="childTextArrow" presStyleLbl="fgAccFollowNode1" presStyleIdx="2" presStyleCnt="6" custScaleX="83857" custLinFactNeighborX="-35294" custLinFactNeighborY="-4654">
        <dgm:presLayoutVars>
          <dgm:bulletEnabled val="1"/>
        </dgm:presLayoutVars>
      </dgm:prSet>
      <dgm:spPr/>
    </dgm:pt>
    <dgm:pt modelId="{6734207F-FF24-4F81-ACCB-17C44A0B2C91}" type="pres">
      <dgm:prSet presAssocID="{799B20B1-639D-4E91-9501-EC7906464195}" presName="childTextArrow" presStyleLbl="fgAccFollowNode1" presStyleIdx="3" presStyleCnt="6" custScaleX="83450" custLinFactNeighborY="-4654">
        <dgm:presLayoutVars>
          <dgm:bulletEnabled val="1"/>
        </dgm:presLayoutVars>
      </dgm:prSet>
      <dgm:spPr/>
    </dgm:pt>
    <dgm:pt modelId="{82FA41B7-2C30-4CB4-806C-A0308B1D3E66}" type="pres">
      <dgm:prSet presAssocID="{40C80F87-338D-40AA-B8B9-AED7A42B207F}" presName="sp" presStyleCnt="0"/>
      <dgm:spPr/>
    </dgm:pt>
    <dgm:pt modelId="{1B7EA2E0-3DA4-477D-BC15-0B305AF2F721}" type="pres">
      <dgm:prSet presAssocID="{AAA14169-7EAA-4C1B-BC81-0AC0644B6B22}" presName="arrowAndChildren" presStyleCnt="0"/>
      <dgm:spPr/>
    </dgm:pt>
    <dgm:pt modelId="{40AEB583-4814-404E-B1E7-0A4918E9B654}" type="pres">
      <dgm:prSet presAssocID="{AAA14169-7EAA-4C1B-BC81-0AC0644B6B22}" presName="parentTextArrow" presStyleLbl="node1" presStyleIdx="1" presStyleCnt="3"/>
      <dgm:spPr/>
    </dgm:pt>
    <dgm:pt modelId="{1E4F588E-03BB-45C8-87EE-6965E618E9BF}" type="pres">
      <dgm:prSet presAssocID="{AAA14169-7EAA-4C1B-BC81-0AC0644B6B22}" presName="arrow" presStyleLbl="node1" presStyleIdx="2" presStyleCnt="3" custLinFactNeighborY="-2444"/>
      <dgm:spPr/>
    </dgm:pt>
    <dgm:pt modelId="{96CE1577-6B47-4FB8-BD3E-89F0A8753922}" type="pres">
      <dgm:prSet presAssocID="{AAA14169-7EAA-4C1B-BC81-0AC0644B6B22}" presName="descendantArrow" presStyleCnt="0"/>
      <dgm:spPr/>
    </dgm:pt>
    <dgm:pt modelId="{1089999C-8267-48BC-A665-5A0CF5DB29FD}" type="pres">
      <dgm:prSet presAssocID="{F75A0922-6348-4F40-839F-3C6AB76740E4}" presName="childTextArrow" presStyleLbl="fgAccFollowNode1" presStyleIdx="4" presStyleCnt="6" custScaleX="100530">
        <dgm:presLayoutVars>
          <dgm:bulletEnabled val="1"/>
        </dgm:presLayoutVars>
      </dgm:prSet>
      <dgm:spPr/>
    </dgm:pt>
    <dgm:pt modelId="{ECFD427D-5D07-4820-81E5-F9AAF6F7B224}" type="pres">
      <dgm:prSet presAssocID="{B2B012CD-BAA3-4366-A4E2-4DB490FFA9EE}" presName="childTextArrow" presStyleLbl="fgAccFollowNode1" presStyleIdx="5" presStyleCnt="6">
        <dgm:presLayoutVars>
          <dgm:bulletEnabled val="1"/>
        </dgm:presLayoutVars>
      </dgm:prSet>
      <dgm:spPr/>
    </dgm:pt>
  </dgm:ptLst>
  <dgm:cxnLst>
    <dgm:cxn modelId="{493E3501-29F6-43A4-94D9-C651444002CD}" srcId="{01D31F10-EFBB-4C37-81A1-19883132FCC5}" destId="{AAA14169-7EAA-4C1B-BC81-0AC0644B6B22}" srcOrd="0" destOrd="0" parTransId="{F39E48C4-2151-40C6-9A17-63539B6645C8}" sibTransId="{40C80F87-338D-40AA-B8B9-AED7A42B207F}"/>
    <dgm:cxn modelId="{F4F5D209-1F04-4748-8D80-0EEA31CC1F54}" type="presOf" srcId="{380616C1-0908-407E-9867-C2794633A264}" destId="{7951155A-7E89-44A9-9BF7-5C790023F098}" srcOrd="0" destOrd="0" presId="urn:microsoft.com/office/officeart/2005/8/layout/process4"/>
    <dgm:cxn modelId="{C8B6340B-2A15-45CA-A120-3D475437C0C3}" srcId="{01D31F10-EFBB-4C37-81A1-19883132FCC5}" destId="{9509D009-D455-4B96-A125-8D28310F5179}" srcOrd="2" destOrd="0" parTransId="{F55888F4-69FB-44E3-AF2F-6D377C4F16B3}" sibTransId="{A023F6FF-1E2B-44F5-9E31-278AF39CF3FA}"/>
    <dgm:cxn modelId="{52D0281D-5056-4D91-A841-8A215E5814B9}" srcId="{A021ED4B-6B6D-46DD-8323-A0DD78E2644A}" destId="{17A4EE6A-34EC-4BC7-8661-03F7276A80D8}" srcOrd="0" destOrd="0" parTransId="{D43919A6-A940-464D-9816-D9AE217F3905}" sibTransId="{642563DE-00EE-4F68-AC07-5FC24EE81DE8}"/>
    <dgm:cxn modelId="{54C32F26-B659-4E96-B97D-370CEF868F61}" type="presOf" srcId="{AAA14169-7EAA-4C1B-BC81-0AC0644B6B22}" destId="{40AEB583-4814-404E-B1E7-0A4918E9B654}" srcOrd="0" destOrd="0" presId="urn:microsoft.com/office/officeart/2005/8/layout/process4"/>
    <dgm:cxn modelId="{573DAA29-D425-4D26-A599-8AB834C33886}" type="presOf" srcId="{799B20B1-639D-4E91-9501-EC7906464195}" destId="{6734207F-FF24-4F81-ACCB-17C44A0B2C91}" srcOrd="0" destOrd="0" presId="urn:microsoft.com/office/officeart/2005/8/layout/process4"/>
    <dgm:cxn modelId="{9D49C82E-DC89-4064-ADF6-A9179FB5AC79}" type="presOf" srcId="{BCA538D6-4E32-4184-A5A1-776963BB7365}" destId="{CD5EA9AD-1FF3-4544-A506-1F718852DBF6}" srcOrd="0" destOrd="0" presId="urn:microsoft.com/office/officeart/2005/8/layout/process4"/>
    <dgm:cxn modelId="{96C84D34-A53C-4762-A4EA-C75472F8B257}" type="presOf" srcId="{B2B012CD-BAA3-4366-A4E2-4DB490FFA9EE}" destId="{ECFD427D-5D07-4820-81E5-F9AAF6F7B224}" srcOrd="0" destOrd="0" presId="urn:microsoft.com/office/officeart/2005/8/layout/process4"/>
    <dgm:cxn modelId="{BE8B365C-B1BF-4FC4-8CEA-793F773271B0}" srcId="{AAA14169-7EAA-4C1B-BC81-0AC0644B6B22}" destId="{F75A0922-6348-4F40-839F-3C6AB76740E4}" srcOrd="0" destOrd="0" parTransId="{AEAF2BFD-C853-4532-BB72-C07008563050}" sibTransId="{76B545E1-A39B-4C58-A6A9-93A9FBE5A165}"/>
    <dgm:cxn modelId="{DA08535F-FEDA-4D7C-B924-84745EFC550C}" type="presOf" srcId="{A021ED4B-6B6D-46DD-8323-A0DD78E2644A}" destId="{8C645032-AEF5-4BBE-B17B-5357735C973E}" srcOrd="1" destOrd="0" presId="urn:microsoft.com/office/officeart/2005/8/layout/process4"/>
    <dgm:cxn modelId="{2B2F6076-AADD-433D-99C8-F7B0C83C1B17}" type="presOf" srcId="{A021ED4B-6B6D-46DD-8323-A0DD78E2644A}" destId="{5EC9AC2B-D8D1-4BFE-B188-FF570D586A84}" srcOrd="0" destOrd="0" presId="urn:microsoft.com/office/officeart/2005/8/layout/process4"/>
    <dgm:cxn modelId="{3365657F-AC24-41C6-A335-D3E057EF0FCF}" srcId="{9509D009-D455-4B96-A125-8D28310F5179}" destId="{BCA538D6-4E32-4184-A5A1-776963BB7365}" srcOrd="1" destOrd="0" parTransId="{4C13A34B-6674-4204-8FB1-BA19085DB6B4}" sibTransId="{E4667663-1073-4A87-BB8F-DBF14282E81B}"/>
    <dgm:cxn modelId="{E7A5A181-CD45-462D-9C2F-A9781C4AAB40}" srcId="{AAA14169-7EAA-4C1B-BC81-0AC0644B6B22}" destId="{B2B012CD-BAA3-4366-A4E2-4DB490FFA9EE}" srcOrd="1" destOrd="0" parTransId="{76064162-581C-4DB4-82B8-390B097AA775}" sibTransId="{33522F8C-0CB9-4D51-B91B-E48D4C640C7B}"/>
    <dgm:cxn modelId="{AFBB0F8A-8549-42FF-8D71-8C88C88A79C3}" srcId="{01D31F10-EFBB-4C37-81A1-19883132FCC5}" destId="{A021ED4B-6B6D-46DD-8323-A0DD78E2644A}" srcOrd="1" destOrd="0" parTransId="{0B2C85FB-D659-46BA-8DAD-2D976D20AF4F}" sibTransId="{3178EEC7-62C9-43E4-B186-64522EEA98AB}"/>
    <dgm:cxn modelId="{D53F16A7-79B1-4913-BAB3-86BB7D27EDB3}" srcId="{A021ED4B-6B6D-46DD-8323-A0DD78E2644A}" destId="{799B20B1-639D-4E91-9501-EC7906464195}" srcOrd="1" destOrd="0" parTransId="{0BEA3612-3292-45BE-BB41-FFA163FB7EFE}" sibTransId="{8F6620F3-D9A5-4E38-A853-48ACC39DF1E7}"/>
    <dgm:cxn modelId="{B57889A9-69A8-4CA4-9969-8C1F78AB9DAC}" type="presOf" srcId="{9509D009-D455-4B96-A125-8D28310F5179}" destId="{BE4611CB-CA4A-481C-AC6E-3F4AB82ACCE5}" srcOrd="0" destOrd="0" presId="urn:microsoft.com/office/officeart/2005/8/layout/process4"/>
    <dgm:cxn modelId="{BCFDDDB4-7D59-4120-AE3D-36B19426E433}" type="presOf" srcId="{01D31F10-EFBB-4C37-81A1-19883132FCC5}" destId="{4F391DC1-0719-41AE-B676-A4611A391BAA}" srcOrd="0" destOrd="0" presId="urn:microsoft.com/office/officeart/2005/8/layout/process4"/>
    <dgm:cxn modelId="{80EDF8B6-2BD9-4022-B15B-3476BC103040}" type="presOf" srcId="{17A4EE6A-34EC-4BC7-8661-03F7276A80D8}" destId="{EF1860AA-16E8-43FF-8CDC-B27F22404ED5}" srcOrd="0" destOrd="0" presId="urn:microsoft.com/office/officeart/2005/8/layout/process4"/>
    <dgm:cxn modelId="{A96B73CC-3BA8-4F8F-B2A2-D644E8066777}" type="presOf" srcId="{F75A0922-6348-4F40-839F-3C6AB76740E4}" destId="{1089999C-8267-48BC-A665-5A0CF5DB29FD}" srcOrd="0" destOrd="0" presId="urn:microsoft.com/office/officeart/2005/8/layout/process4"/>
    <dgm:cxn modelId="{73C44CCF-79BF-4F10-981A-E509E415DBF9}" type="presOf" srcId="{AAA14169-7EAA-4C1B-BC81-0AC0644B6B22}" destId="{1E4F588E-03BB-45C8-87EE-6965E618E9BF}" srcOrd="1" destOrd="0" presId="urn:microsoft.com/office/officeart/2005/8/layout/process4"/>
    <dgm:cxn modelId="{3BEB9CD6-F95E-421D-AAFD-8AC8C35658BB}" type="presOf" srcId="{9509D009-D455-4B96-A125-8D28310F5179}" destId="{BBD327FD-E0BA-4777-8832-E4427CBDB707}" srcOrd="1" destOrd="0" presId="urn:microsoft.com/office/officeart/2005/8/layout/process4"/>
    <dgm:cxn modelId="{A81F9FE4-A546-4656-817F-561A715DB8B7}" srcId="{9509D009-D455-4B96-A125-8D28310F5179}" destId="{380616C1-0908-407E-9867-C2794633A264}" srcOrd="0" destOrd="0" parTransId="{956F3F8C-9115-4B06-8C1D-5851B1D64045}" sibTransId="{CFA2C853-689D-4649-9C63-EFE34D20CE86}"/>
    <dgm:cxn modelId="{CD5C618D-BC61-4230-8E24-2F85C378D467}" type="presParOf" srcId="{4F391DC1-0719-41AE-B676-A4611A391BAA}" destId="{D4C3231F-C41E-43C0-9740-8B74B5C58238}" srcOrd="0" destOrd="0" presId="urn:microsoft.com/office/officeart/2005/8/layout/process4"/>
    <dgm:cxn modelId="{F169E53E-F978-4616-911B-7EE377ABE447}" type="presParOf" srcId="{D4C3231F-C41E-43C0-9740-8B74B5C58238}" destId="{BE4611CB-CA4A-481C-AC6E-3F4AB82ACCE5}" srcOrd="0" destOrd="0" presId="urn:microsoft.com/office/officeart/2005/8/layout/process4"/>
    <dgm:cxn modelId="{199A31E7-F1E5-4E33-BF8B-8B626297FD94}" type="presParOf" srcId="{D4C3231F-C41E-43C0-9740-8B74B5C58238}" destId="{BBD327FD-E0BA-4777-8832-E4427CBDB707}" srcOrd="1" destOrd="0" presId="urn:microsoft.com/office/officeart/2005/8/layout/process4"/>
    <dgm:cxn modelId="{DAA8B53C-3C8D-4639-A518-AFA7429AB624}" type="presParOf" srcId="{D4C3231F-C41E-43C0-9740-8B74B5C58238}" destId="{9E7A8D2E-2D82-4663-9543-29F239BA6050}" srcOrd="2" destOrd="0" presId="urn:microsoft.com/office/officeart/2005/8/layout/process4"/>
    <dgm:cxn modelId="{AA94273F-6731-4AF4-B130-34E1630E3D37}" type="presParOf" srcId="{9E7A8D2E-2D82-4663-9543-29F239BA6050}" destId="{7951155A-7E89-44A9-9BF7-5C790023F098}" srcOrd="0" destOrd="0" presId="urn:microsoft.com/office/officeart/2005/8/layout/process4"/>
    <dgm:cxn modelId="{2C901092-149B-4B1B-9E75-3BDA68CB74EE}" type="presParOf" srcId="{9E7A8D2E-2D82-4663-9543-29F239BA6050}" destId="{CD5EA9AD-1FF3-4544-A506-1F718852DBF6}" srcOrd="1" destOrd="0" presId="urn:microsoft.com/office/officeart/2005/8/layout/process4"/>
    <dgm:cxn modelId="{52DDFD21-E352-424D-BD41-ECB8F2449029}" type="presParOf" srcId="{4F391DC1-0719-41AE-B676-A4611A391BAA}" destId="{65907931-0DB8-4C04-B908-D02C4050FD67}" srcOrd="1" destOrd="0" presId="urn:microsoft.com/office/officeart/2005/8/layout/process4"/>
    <dgm:cxn modelId="{88A9D95D-61AD-4A56-81DF-D2D9DC6FB220}" type="presParOf" srcId="{4F391DC1-0719-41AE-B676-A4611A391BAA}" destId="{4D6B09BE-5F40-4BEF-8F53-3AF7298788E6}" srcOrd="2" destOrd="0" presId="urn:microsoft.com/office/officeart/2005/8/layout/process4"/>
    <dgm:cxn modelId="{40F841C9-C9CF-44B7-B0A3-AE3F58411EBA}" type="presParOf" srcId="{4D6B09BE-5F40-4BEF-8F53-3AF7298788E6}" destId="{5EC9AC2B-D8D1-4BFE-B188-FF570D586A84}" srcOrd="0" destOrd="0" presId="urn:microsoft.com/office/officeart/2005/8/layout/process4"/>
    <dgm:cxn modelId="{5883E69F-48E0-4D78-834F-D5FB8DBF08FF}" type="presParOf" srcId="{4D6B09BE-5F40-4BEF-8F53-3AF7298788E6}" destId="{8C645032-AEF5-4BBE-B17B-5357735C973E}" srcOrd="1" destOrd="0" presId="urn:microsoft.com/office/officeart/2005/8/layout/process4"/>
    <dgm:cxn modelId="{60367BF7-08E2-404A-B136-97F17080B353}" type="presParOf" srcId="{4D6B09BE-5F40-4BEF-8F53-3AF7298788E6}" destId="{9BFBD914-522F-45BC-978D-2A995F294AA3}" srcOrd="2" destOrd="0" presId="urn:microsoft.com/office/officeart/2005/8/layout/process4"/>
    <dgm:cxn modelId="{B142216E-DF8A-4463-A720-CFE73EC9A956}" type="presParOf" srcId="{9BFBD914-522F-45BC-978D-2A995F294AA3}" destId="{EF1860AA-16E8-43FF-8CDC-B27F22404ED5}" srcOrd="0" destOrd="0" presId="urn:microsoft.com/office/officeart/2005/8/layout/process4"/>
    <dgm:cxn modelId="{946960A1-1019-4015-B970-E827DAFB0E9C}" type="presParOf" srcId="{9BFBD914-522F-45BC-978D-2A995F294AA3}" destId="{6734207F-FF24-4F81-ACCB-17C44A0B2C91}" srcOrd="1" destOrd="0" presId="urn:microsoft.com/office/officeart/2005/8/layout/process4"/>
    <dgm:cxn modelId="{3B05AD6F-5419-4852-A12A-6117B3E0139C}" type="presParOf" srcId="{4F391DC1-0719-41AE-B676-A4611A391BAA}" destId="{82FA41B7-2C30-4CB4-806C-A0308B1D3E66}" srcOrd="3" destOrd="0" presId="urn:microsoft.com/office/officeart/2005/8/layout/process4"/>
    <dgm:cxn modelId="{B9EA4939-CBBA-4F76-BB23-169C61D436E6}" type="presParOf" srcId="{4F391DC1-0719-41AE-B676-A4611A391BAA}" destId="{1B7EA2E0-3DA4-477D-BC15-0B305AF2F721}" srcOrd="4" destOrd="0" presId="urn:microsoft.com/office/officeart/2005/8/layout/process4"/>
    <dgm:cxn modelId="{285844AE-4705-425D-AA3F-5B35B6894586}" type="presParOf" srcId="{1B7EA2E0-3DA4-477D-BC15-0B305AF2F721}" destId="{40AEB583-4814-404E-B1E7-0A4918E9B654}" srcOrd="0" destOrd="0" presId="urn:microsoft.com/office/officeart/2005/8/layout/process4"/>
    <dgm:cxn modelId="{FC59F21E-3A44-4C14-9811-DBB67E51B604}" type="presParOf" srcId="{1B7EA2E0-3DA4-477D-BC15-0B305AF2F721}" destId="{1E4F588E-03BB-45C8-87EE-6965E618E9BF}" srcOrd="1" destOrd="0" presId="urn:microsoft.com/office/officeart/2005/8/layout/process4"/>
    <dgm:cxn modelId="{43A9FDE2-12C1-494D-9CE2-6B158796F32E}" type="presParOf" srcId="{1B7EA2E0-3DA4-477D-BC15-0B305AF2F721}" destId="{96CE1577-6B47-4FB8-BD3E-89F0A8753922}" srcOrd="2" destOrd="0" presId="urn:microsoft.com/office/officeart/2005/8/layout/process4"/>
    <dgm:cxn modelId="{59078A20-A060-4CA4-B77C-5D4F4179E130}" type="presParOf" srcId="{96CE1577-6B47-4FB8-BD3E-89F0A8753922}" destId="{1089999C-8267-48BC-A665-5A0CF5DB29FD}" srcOrd="0" destOrd="0" presId="urn:microsoft.com/office/officeart/2005/8/layout/process4"/>
    <dgm:cxn modelId="{B7892A37-A040-4322-ADB3-AFAFE51EC83F}" type="presParOf" srcId="{96CE1577-6B47-4FB8-BD3E-89F0A8753922}" destId="{ECFD427D-5D07-4820-81E5-F9AAF6F7B224}" srcOrd="1"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5B5DD6D-5E4A-4D5C-AC97-ED4FA3F0E947}" type="doc">
      <dgm:prSet loTypeId="urn:microsoft.com/office/officeart/2008/layout/VerticalCurvedList" loCatId="list" qsTypeId="urn:microsoft.com/office/officeart/2005/8/quickstyle/simple1" qsCatId="simple" csTypeId="urn:microsoft.com/office/officeart/2005/8/colors/accent5_3" csCatId="accent5" phldr="1"/>
      <dgm:spPr/>
      <dgm:t>
        <a:bodyPr/>
        <a:lstStyle/>
        <a:p>
          <a:endParaRPr lang="en-US"/>
        </a:p>
      </dgm:t>
    </dgm:pt>
    <dgm:pt modelId="{8E97ABCA-EDF8-4E9A-86F7-F8AF4B22BE75}">
      <dgm:prSet phldrT="[Text]"/>
      <dgm:spPr/>
      <dgm:t>
        <a:bodyPr/>
        <a:lstStyle/>
        <a:p>
          <a:r>
            <a:rPr lang="en-US"/>
            <a:t>10 Minute Tip for Success</a:t>
          </a:r>
        </a:p>
      </dgm:t>
    </dgm:pt>
    <dgm:pt modelId="{E83ABBB6-5364-4A5A-8E21-614C00109B2E}" type="parTrans" cxnId="{5CB55AE0-DD86-410E-BC93-5AAEC6AF0CCF}">
      <dgm:prSet/>
      <dgm:spPr/>
      <dgm:t>
        <a:bodyPr/>
        <a:lstStyle/>
        <a:p>
          <a:endParaRPr lang="en-US"/>
        </a:p>
      </dgm:t>
    </dgm:pt>
    <dgm:pt modelId="{DEAB2A78-D5CD-4F90-95F8-A7B5965AE135}" type="sibTrans" cxnId="{5CB55AE0-DD86-410E-BC93-5AAEC6AF0CCF}">
      <dgm:prSet/>
      <dgm:spPr/>
      <dgm:t>
        <a:bodyPr/>
        <a:lstStyle/>
        <a:p>
          <a:endParaRPr lang="en-US"/>
        </a:p>
      </dgm:t>
    </dgm:pt>
    <dgm:pt modelId="{687E0261-11AB-4F98-8ED1-40205A08CE8A}">
      <dgm:prSet phldrT="[Text]"/>
      <dgm:spPr/>
      <dgm:t>
        <a:bodyPr/>
        <a:lstStyle/>
        <a:p>
          <a:r>
            <a:rPr lang="en-US"/>
            <a:t>Highlight &amp; Celebrate Staff</a:t>
          </a:r>
        </a:p>
      </dgm:t>
    </dgm:pt>
    <dgm:pt modelId="{53D24530-33CC-42FE-B7BA-FB82611266F8}" type="parTrans" cxnId="{5D9BDF71-F0EF-4DDF-ACED-416AA8A45996}">
      <dgm:prSet/>
      <dgm:spPr/>
      <dgm:t>
        <a:bodyPr/>
        <a:lstStyle/>
        <a:p>
          <a:endParaRPr lang="en-US"/>
        </a:p>
      </dgm:t>
    </dgm:pt>
    <dgm:pt modelId="{636AC4CD-99C2-4626-BFB2-CB38B0C54E8F}" type="sibTrans" cxnId="{5D9BDF71-F0EF-4DDF-ACED-416AA8A45996}">
      <dgm:prSet/>
      <dgm:spPr/>
      <dgm:t>
        <a:bodyPr/>
        <a:lstStyle/>
        <a:p>
          <a:endParaRPr lang="en-US"/>
        </a:p>
      </dgm:t>
    </dgm:pt>
    <dgm:pt modelId="{026D2AE8-470D-4FD4-BB3E-BDCA44066FBE}">
      <dgm:prSet phldrT="[Text]"/>
      <dgm:spPr/>
      <dgm:t>
        <a:bodyPr/>
        <a:lstStyle/>
        <a:p>
          <a:r>
            <a:rPr lang="en-US"/>
            <a:t>Share Monthly Data</a:t>
          </a:r>
        </a:p>
      </dgm:t>
    </dgm:pt>
    <dgm:pt modelId="{54B75277-5A2E-44A2-9CFE-67BE3BACCE83}" type="parTrans" cxnId="{BAD5D3B9-495F-4364-9BB2-7BCDB1F50665}">
      <dgm:prSet/>
      <dgm:spPr/>
      <dgm:t>
        <a:bodyPr/>
        <a:lstStyle/>
        <a:p>
          <a:endParaRPr lang="en-US"/>
        </a:p>
      </dgm:t>
    </dgm:pt>
    <dgm:pt modelId="{9868182B-B603-4105-95CC-69E3D5692286}" type="sibTrans" cxnId="{BAD5D3B9-495F-4364-9BB2-7BCDB1F50665}">
      <dgm:prSet/>
      <dgm:spPr/>
      <dgm:t>
        <a:bodyPr/>
        <a:lstStyle/>
        <a:p>
          <a:endParaRPr lang="en-US"/>
        </a:p>
      </dgm:t>
    </dgm:pt>
    <dgm:pt modelId="{F09FB568-86AA-4FBE-B576-2CBF80ED01C2}" type="pres">
      <dgm:prSet presAssocID="{E5B5DD6D-5E4A-4D5C-AC97-ED4FA3F0E947}" presName="Name0" presStyleCnt="0">
        <dgm:presLayoutVars>
          <dgm:chMax val="7"/>
          <dgm:chPref val="7"/>
          <dgm:dir/>
        </dgm:presLayoutVars>
      </dgm:prSet>
      <dgm:spPr/>
    </dgm:pt>
    <dgm:pt modelId="{05842D34-5982-424E-A1E6-D0108A31EF41}" type="pres">
      <dgm:prSet presAssocID="{E5B5DD6D-5E4A-4D5C-AC97-ED4FA3F0E947}" presName="Name1" presStyleCnt="0"/>
      <dgm:spPr/>
    </dgm:pt>
    <dgm:pt modelId="{75DBF089-B56F-4B6F-B33D-231857C9032E}" type="pres">
      <dgm:prSet presAssocID="{E5B5DD6D-5E4A-4D5C-AC97-ED4FA3F0E947}" presName="cycle" presStyleCnt="0"/>
      <dgm:spPr/>
    </dgm:pt>
    <dgm:pt modelId="{021ABC06-8D37-4F38-8CEE-3C375CA979B8}" type="pres">
      <dgm:prSet presAssocID="{E5B5DD6D-5E4A-4D5C-AC97-ED4FA3F0E947}" presName="srcNode" presStyleLbl="node1" presStyleIdx="0" presStyleCnt="3"/>
      <dgm:spPr/>
    </dgm:pt>
    <dgm:pt modelId="{A767DC68-D13A-45DD-9DFC-61E16933B27A}" type="pres">
      <dgm:prSet presAssocID="{E5B5DD6D-5E4A-4D5C-AC97-ED4FA3F0E947}" presName="conn" presStyleLbl="parChTrans1D2" presStyleIdx="0" presStyleCnt="1"/>
      <dgm:spPr/>
    </dgm:pt>
    <dgm:pt modelId="{7FDCB1B2-7582-4E7C-BF6E-D4CBBB26B7B9}" type="pres">
      <dgm:prSet presAssocID="{E5B5DD6D-5E4A-4D5C-AC97-ED4FA3F0E947}" presName="extraNode" presStyleLbl="node1" presStyleIdx="0" presStyleCnt="3"/>
      <dgm:spPr/>
    </dgm:pt>
    <dgm:pt modelId="{AAF0557B-8873-4EC8-BB52-10EA50F2CC43}" type="pres">
      <dgm:prSet presAssocID="{E5B5DD6D-5E4A-4D5C-AC97-ED4FA3F0E947}" presName="dstNode" presStyleLbl="node1" presStyleIdx="0" presStyleCnt="3"/>
      <dgm:spPr/>
    </dgm:pt>
    <dgm:pt modelId="{2BE08B39-C2F5-47F5-9A4E-9B5EE2EF151E}" type="pres">
      <dgm:prSet presAssocID="{8E97ABCA-EDF8-4E9A-86F7-F8AF4B22BE75}" presName="text_1" presStyleLbl="node1" presStyleIdx="0" presStyleCnt="3">
        <dgm:presLayoutVars>
          <dgm:bulletEnabled val="1"/>
        </dgm:presLayoutVars>
      </dgm:prSet>
      <dgm:spPr/>
    </dgm:pt>
    <dgm:pt modelId="{66E5B4BF-86EC-4653-81F9-C4BDF58B6D16}" type="pres">
      <dgm:prSet presAssocID="{8E97ABCA-EDF8-4E9A-86F7-F8AF4B22BE75}" presName="accent_1" presStyleCnt="0"/>
      <dgm:spPr/>
    </dgm:pt>
    <dgm:pt modelId="{55248981-1F49-438A-9647-7494DE2BE655}" type="pres">
      <dgm:prSet presAssocID="{8E97ABCA-EDF8-4E9A-86F7-F8AF4B22BE75}" presName="accentRepeatNode" presStyleLbl="solidFgAcc1" presStyleIdx="0" presStyleCnt="3"/>
      <dgm:spPr/>
    </dgm:pt>
    <dgm:pt modelId="{D67E4D45-0FF4-463F-A2C4-426B68366572}" type="pres">
      <dgm:prSet presAssocID="{687E0261-11AB-4F98-8ED1-40205A08CE8A}" presName="text_2" presStyleLbl="node1" presStyleIdx="1" presStyleCnt="3">
        <dgm:presLayoutVars>
          <dgm:bulletEnabled val="1"/>
        </dgm:presLayoutVars>
      </dgm:prSet>
      <dgm:spPr/>
    </dgm:pt>
    <dgm:pt modelId="{C731C5F8-3B88-4E8F-8C63-517081D6EFDB}" type="pres">
      <dgm:prSet presAssocID="{687E0261-11AB-4F98-8ED1-40205A08CE8A}" presName="accent_2" presStyleCnt="0"/>
      <dgm:spPr/>
    </dgm:pt>
    <dgm:pt modelId="{FC4410E2-FB55-4CAD-8041-7EA85CDC9542}" type="pres">
      <dgm:prSet presAssocID="{687E0261-11AB-4F98-8ED1-40205A08CE8A}" presName="accentRepeatNode" presStyleLbl="solidFgAcc1" presStyleIdx="1" presStyleCnt="3"/>
      <dgm:spPr/>
    </dgm:pt>
    <dgm:pt modelId="{FEDA7634-E640-4E9D-9F90-8BF2847837A9}" type="pres">
      <dgm:prSet presAssocID="{026D2AE8-470D-4FD4-BB3E-BDCA44066FBE}" presName="text_3" presStyleLbl="node1" presStyleIdx="2" presStyleCnt="3">
        <dgm:presLayoutVars>
          <dgm:bulletEnabled val="1"/>
        </dgm:presLayoutVars>
      </dgm:prSet>
      <dgm:spPr/>
    </dgm:pt>
    <dgm:pt modelId="{39941F3E-08C9-441F-889A-EF46CD4096CE}" type="pres">
      <dgm:prSet presAssocID="{026D2AE8-470D-4FD4-BB3E-BDCA44066FBE}" presName="accent_3" presStyleCnt="0"/>
      <dgm:spPr/>
    </dgm:pt>
    <dgm:pt modelId="{9C05E7C6-6C43-4711-A3FB-A7AAACCB3CBC}" type="pres">
      <dgm:prSet presAssocID="{026D2AE8-470D-4FD4-BB3E-BDCA44066FBE}" presName="accentRepeatNode" presStyleLbl="solidFgAcc1" presStyleIdx="2" presStyleCnt="3"/>
      <dgm:spPr/>
    </dgm:pt>
  </dgm:ptLst>
  <dgm:cxnLst>
    <dgm:cxn modelId="{7FD23620-3790-4038-B309-2384C023E832}" type="presOf" srcId="{026D2AE8-470D-4FD4-BB3E-BDCA44066FBE}" destId="{FEDA7634-E640-4E9D-9F90-8BF2847837A9}" srcOrd="0" destOrd="0" presId="urn:microsoft.com/office/officeart/2008/layout/VerticalCurvedList"/>
    <dgm:cxn modelId="{BA1BA423-023D-422C-9992-A569E7A3A3BC}" type="presOf" srcId="{DEAB2A78-D5CD-4F90-95F8-A7B5965AE135}" destId="{A767DC68-D13A-45DD-9DFC-61E16933B27A}" srcOrd="0" destOrd="0" presId="urn:microsoft.com/office/officeart/2008/layout/VerticalCurvedList"/>
    <dgm:cxn modelId="{09186762-1F6E-4DB8-B8EB-7C8608A53CBD}" type="presOf" srcId="{8E97ABCA-EDF8-4E9A-86F7-F8AF4B22BE75}" destId="{2BE08B39-C2F5-47F5-9A4E-9B5EE2EF151E}" srcOrd="0" destOrd="0" presId="urn:microsoft.com/office/officeart/2008/layout/VerticalCurvedList"/>
    <dgm:cxn modelId="{CE6BAA6B-796A-4C8D-83A8-E8F4A70C4B4D}" type="presOf" srcId="{687E0261-11AB-4F98-8ED1-40205A08CE8A}" destId="{D67E4D45-0FF4-463F-A2C4-426B68366572}" srcOrd="0" destOrd="0" presId="urn:microsoft.com/office/officeart/2008/layout/VerticalCurvedList"/>
    <dgm:cxn modelId="{5D9BDF71-F0EF-4DDF-ACED-416AA8A45996}" srcId="{E5B5DD6D-5E4A-4D5C-AC97-ED4FA3F0E947}" destId="{687E0261-11AB-4F98-8ED1-40205A08CE8A}" srcOrd="1" destOrd="0" parTransId="{53D24530-33CC-42FE-B7BA-FB82611266F8}" sibTransId="{636AC4CD-99C2-4626-BFB2-CB38B0C54E8F}"/>
    <dgm:cxn modelId="{92E62C9D-E089-466F-8453-B9EDB028AFE4}" type="presOf" srcId="{E5B5DD6D-5E4A-4D5C-AC97-ED4FA3F0E947}" destId="{F09FB568-86AA-4FBE-B576-2CBF80ED01C2}" srcOrd="0" destOrd="0" presId="urn:microsoft.com/office/officeart/2008/layout/VerticalCurvedList"/>
    <dgm:cxn modelId="{BAD5D3B9-495F-4364-9BB2-7BCDB1F50665}" srcId="{E5B5DD6D-5E4A-4D5C-AC97-ED4FA3F0E947}" destId="{026D2AE8-470D-4FD4-BB3E-BDCA44066FBE}" srcOrd="2" destOrd="0" parTransId="{54B75277-5A2E-44A2-9CFE-67BE3BACCE83}" sibTransId="{9868182B-B603-4105-95CC-69E3D5692286}"/>
    <dgm:cxn modelId="{5CB55AE0-DD86-410E-BC93-5AAEC6AF0CCF}" srcId="{E5B5DD6D-5E4A-4D5C-AC97-ED4FA3F0E947}" destId="{8E97ABCA-EDF8-4E9A-86F7-F8AF4B22BE75}" srcOrd="0" destOrd="0" parTransId="{E83ABBB6-5364-4A5A-8E21-614C00109B2E}" sibTransId="{DEAB2A78-D5CD-4F90-95F8-A7B5965AE135}"/>
    <dgm:cxn modelId="{7D359DAA-20AA-4195-BF20-6CDBF3D3B73D}" type="presParOf" srcId="{F09FB568-86AA-4FBE-B576-2CBF80ED01C2}" destId="{05842D34-5982-424E-A1E6-D0108A31EF41}" srcOrd="0" destOrd="0" presId="urn:microsoft.com/office/officeart/2008/layout/VerticalCurvedList"/>
    <dgm:cxn modelId="{A6E6EDD9-E672-4AE7-A820-5132310B3B39}" type="presParOf" srcId="{05842D34-5982-424E-A1E6-D0108A31EF41}" destId="{75DBF089-B56F-4B6F-B33D-231857C9032E}" srcOrd="0" destOrd="0" presId="urn:microsoft.com/office/officeart/2008/layout/VerticalCurvedList"/>
    <dgm:cxn modelId="{7A6AE309-76D4-4501-A51B-CCFDB59A69AD}" type="presParOf" srcId="{75DBF089-B56F-4B6F-B33D-231857C9032E}" destId="{021ABC06-8D37-4F38-8CEE-3C375CA979B8}" srcOrd="0" destOrd="0" presId="urn:microsoft.com/office/officeart/2008/layout/VerticalCurvedList"/>
    <dgm:cxn modelId="{A2EC9CC4-19F4-4761-A7BA-B6F16D90B376}" type="presParOf" srcId="{75DBF089-B56F-4B6F-B33D-231857C9032E}" destId="{A767DC68-D13A-45DD-9DFC-61E16933B27A}" srcOrd="1" destOrd="0" presId="urn:microsoft.com/office/officeart/2008/layout/VerticalCurvedList"/>
    <dgm:cxn modelId="{E1DF1764-4404-4255-B587-E1497F83D777}" type="presParOf" srcId="{75DBF089-B56F-4B6F-B33D-231857C9032E}" destId="{7FDCB1B2-7582-4E7C-BF6E-D4CBBB26B7B9}" srcOrd="2" destOrd="0" presId="urn:microsoft.com/office/officeart/2008/layout/VerticalCurvedList"/>
    <dgm:cxn modelId="{75647269-4FCE-4CFC-B00C-247038871D50}" type="presParOf" srcId="{75DBF089-B56F-4B6F-B33D-231857C9032E}" destId="{AAF0557B-8873-4EC8-BB52-10EA50F2CC43}" srcOrd="3" destOrd="0" presId="urn:microsoft.com/office/officeart/2008/layout/VerticalCurvedList"/>
    <dgm:cxn modelId="{C8D35329-A525-4528-8A94-41E7D6A017AF}" type="presParOf" srcId="{05842D34-5982-424E-A1E6-D0108A31EF41}" destId="{2BE08B39-C2F5-47F5-9A4E-9B5EE2EF151E}" srcOrd="1" destOrd="0" presId="urn:microsoft.com/office/officeart/2008/layout/VerticalCurvedList"/>
    <dgm:cxn modelId="{E260DE93-A16B-4D7E-A8F2-74A74BC65A75}" type="presParOf" srcId="{05842D34-5982-424E-A1E6-D0108A31EF41}" destId="{66E5B4BF-86EC-4653-81F9-C4BDF58B6D16}" srcOrd="2" destOrd="0" presId="urn:microsoft.com/office/officeart/2008/layout/VerticalCurvedList"/>
    <dgm:cxn modelId="{7D44D9B6-1DA1-4794-83DC-41A7141F2A24}" type="presParOf" srcId="{66E5B4BF-86EC-4653-81F9-C4BDF58B6D16}" destId="{55248981-1F49-438A-9647-7494DE2BE655}" srcOrd="0" destOrd="0" presId="urn:microsoft.com/office/officeart/2008/layout/VerticalCurvedList"/>
    <dgm:cxn modelId="{8892F0C0-905D-4981-9AAB-AFC2AC29FC36}" type="presParOf" srcId="{05842D34-5982-424E-A1E6-D0108A31EF41}" destId="{D67E4D45-0FF4-463F-A2C4-426B68366572}" srcOrd="3" destOrd="0" presId="urn:microsoft.com/office/officeart/2008/layout/VerticalCurvedList"/>
    <dgm:cxn modelId="{4D49EC24-F02E-40DA-BEDA-4CBB602CC6FA}" type="presParOf" srcId="{05842D34-5982-424E-A1E6-D0108A31EF41}" destId="{C731C5F8-3B88-4E8F-8C63-517081D6EFDB}" srcOrd="4" destOrd="0" presId="urn:microsoft.com/office/officeart/2008/layout/VerticalCurvedList"/>
    <dgm:cxn modelId="{44BDE689-1120-4C3C-820F-6638FDA33793}" type="presParOf" srcId="{C731C5F8-3B88-4E8F-8C63-517081D6EFDB}" destId="{FC4410E2-FB55-4CAD-8041-7EA85CDC9542}" srcOrd="0" destOrd="0" presId="urn:microsoft.com/office/officeart/2008/layout/VerticalCurvedList"/>
    <dgm:cxn modelId="{7A79B010-8D3F-44B6-90D6-A53352377666}" type="presParOf" srcId="{05842D34-5982-424E-A1E6-D0108A31EF41}" destId="{FEDA7634-E640-4E9D-9F90-8BF2847837A9}" srcOrd="5" destOrd="0" presId="urn:microsoft.com/office/officeart/2008/layout/VerticalCurvedList"/>
    <dgm:cxn modelId="{AAFC6635-2AC8-4B87-8440-87CE96BFCE4F}" type="presParOf" srcId="{05842D34-5982-424E-A1E6-D0108A31EF41}" destId="{39941F3E-08C9-441F-889A-EF46CD4096CE}" srcOrd="6" destOrd="0" presId="urn:microsoft.com/office/officeart/2008/layout/VerticalCurvedList"/>
    <dgm:cxn modelId="{A2C7D7C2-A06D-40A9-AFD2-71AFEA6C2BBB}" type="presParOf" srcId="{39941F3E-08C9-441F-889A-EF46CD4096CE}" destId="{9C05E7C6-6C43-4711-A3FB-A7AAACCB3CBC}"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CD1929C-5BA7-4187-AC03-DC24ED9278EB}" type="doc">
      <dgm:prSet loTypeId="urn:microsoft.com/office/officeart/2009/3/layout/BlockDescendingList" loCatId="list" qsTypeId="urn:microsoft.com/office/officeart/2005/8/quickstyle/simple1" qsCatId="simple" csTypeId="urn:microsoft.com/office/officeart/2005/8/colors/accent0_1" csCatId="mainScheme" phldr="1"/>
      <dgm:spPr/>
      <dgm:t>
        <a:bodyPr/>
        <a:lstStyle/>
        <a:p>
          <a:endParaRPr lang="en-US"/>
        </a:p>
      </dgm:t>
    </dgm:pt>
    <dgm:pt modelId="{4E86641B-3E75-414A-92C8-C6257FC059CA}">
      <dgm:prSet phldrT="[Text]" custT="1"/>
      <dgm:spPr/>
      <dgm:t>
        <a:bodyPr/>
        <a:lstStyle/>
        <a:p>
          <a:pPr algn="r">
            <a:lnSpc>
              <a:spcPct val="100000"/>
            </a:lnSpc>
            <a:spcAft>
              <a:spcPts val="300"/>
            </a:spcAft>
          </a:pPr>
          <a:r>
            <a:rPr lang="en-US" sz="1200">
              <a:latin typeface="Times New Roman" pitchFamily="18" charset="0"/>
              <a:cs typeface="Times New Roman" pitchFamily="18" charset="0"/>
            </a:rPr>
            <a:t>Ci3T: Primary Prevention</a:t>
          </a:r>
        </a:p>
      </dgm:t>
    </dgm:pt>
    <dgm:pt modelId="{C14BEA9B-8A37-4E03-8F66-B0E6840B032D}" type="parTrans" cxnId="{27EA48FA-CE99-4C20-96DE-A9D07ECF0C1A}">
      <dgm:prSet/>
      <dgm:spPr/>
      <dgm:t>
        <a:bodyPr/>
        <a:lstStyle/>
        <a:p>
          <a:endParaRPr lang="en-US" sz="1200">
            <a:latin typeface="Times New Roman" pitchFamily="18" charset="0"/>
            <a:cs typeface="Times New Roman" pitchFamily="18" charset="0"/>
          </a:endParaRPr>
        </a:p>
      </dgm:t>
    </dgm:pt>
    <dgm:pt modelId="{DB29448A-9FBA-485A-9E41-A13C780DA8D7}" type="sibTrans" cxnId="{27EA48FA-CE99-4C20-96DE-A9D07ECF0C1A}">
      <dgm:prSet/>
      <dgm:spPr/>
      <dgm:t>
        <a:bodyPr/>
        <a:lstStyle/>
        <a:p>
          <a:endParaRPr lang="en-US" sz="1200">
            <a:latin typeface="Times New Roman" pitchFamily="18" charset="0"/>
            <a:cs typeface="Times New Roman" pitchFamily="18" charset="0"/>
          </a:endParaRPr>
        </a:p>
      </dgm:t>
    </dgm:pt>
    <dgm:pt modelId="{8A1B6728-0BEA-46FF-91C7-9EA42BC7D602}">
      <dgm:prSet phldrT="[Text]" custT="1"/>
      <dgm:spPr/>
      <dgm:t>
        <a:bodyPr/>
        <a:lstStyle/>
        <a:p>
          <a:r>
            <a:rPr lang="en-US" sz="1200" b="1">
              <a:latin typeface="Times New Roman" pitchFamily="18" charset="0"/>
              <a:cs typeface="Times New Roman" pitchFamily="18" charset="0"/>
            </a:rPr>
            <a:t>Session 1: </a:t>
          </a:r>
        </a:p>
      </dgm:t>
    </dgm:pt>
    <dgm:pt modelId="{E0B18581-7FA8-4BD4-9852-7C849A324D9B}" type="parTrans" cxnId="{F48608D7-C85C-477C-8702-1D72640B5748}">
      <dgm:prSet/>
      <dgm:spPr/>
      <dgm:t>
        <a:bodyPr/>
        <a:lstStyle/>
        <a:p>
          <a:endParaRPr lang="en-US" sz="1200">
            <a:latin typeface="Times New Roman" pitchFamily="18" charset="0"/>
            <a:cs typeface="Times New Roman" pitchFamily="18" charset="0"/>
          </a:endParaRPr>
        </a:p>
      </dgm:t>
    </dgm:pt>
    <dgm:pt modelId="{C128EFC2-F7D9-4DAB-A10E-4DE8C7726C60}" type="sibTrans" cxnId="{F48608D7-C85C-477C-8702-1D72640B5748}">
      <dgm:prSet/>
      <dgm:spPr/>
      <dgm:t>
        <a:bodyPr/>
        <a:lstStyle/>
        <a:p>
          <a:endParaRPr lang="en-US" sz="1200">
            <a:latin typeface="Times New Roman" pitchFamily="18" charset="0"/>
            <a:cs typeface="Times New Roman" pitchFamily="18" charset="0"/>
          </a:endParaRPr>
        </a:p>
      </dgm:t>
    </dgm:pt>
    <dgm:pt modelId="{1F3525A5-DA50-434B-AE26-90481C0C160A}">
      <dgm:prSet phldrT="[Text]" custT="1"/>
      <dgm:spPr/>
      <dgm:t>
        <a:bodyPr/>
        <a:lstStyle/>
        <a:p>
          <a:r>
            <a:rPr lang="en-US" sz="1200">
              <a:latin typeface="Times New Roman" pitchFamily="18" charset="0"/>
              <a:cs typeface="Times New Roman" pitchFamily="18" charset="0"/>
            </a:rPr>
            <a:t>Overview of Ci3T Prevention Models</a:t>
          </a:r>
        </a:p>
        <a:p>
          <a:r>
            <a:rPr lang="en-US" sz="1200">
              <a:latin typeface="Times New Roman" pitchFamily="18" charset="0"/>
              <a:cs typeface="Times New Roman" pitchFamily="18" charset="0"/>
            </a:rPr>
            <a:t>Setting a Purpose</a:t>
          </a:r>
        </a:p>
        <a:p>
          <a:r>
            <a:rPr lang="en-US" sz="1200">
              <a:latin typeface="Times New Roman" pitchFamily="18" charset="0"/>
              <a:cs typeface="Times New Roman" pitchFamily="18" charset="0"/>
            </a:rPr>
            <a:t>Establish team meetings and roles</a:t>
          </a:r>
        </a:p>
        <a:p>
          <a:r>
            <a:rPr lang="en-US" sz="1200" b="1">
              <a:latin typeface="Times New Roman" pitchFamily="18" charset="0"/>
              <a:cs typeface="Times New Roman" pitchFamily="18" charset="0"/>
            </a:rPr>
            <a:t>Session 2:</a:t>
          </a:r>
        </a:p>
        <a:p>
          <a:r>
            <a:rPr lang="en-US" sz="1200">
              <a:latin typeface="Times New Roman" pitchFamily="18" charset="0"/>
              <a:cs typeface="Times New Roman" pitchFamily="18" charset="0"/>
            </a:rPr>
            <a:t>Mission and Purpose</a:t>
          </a:r>
        </a:p>
        <a:p>
          <a:r>
            <a:rPr lang="en-US" sz="1200">
              <a:latin typeface="Times New Roman" pitchFamily="18" charset="0"/>
              <a:cs typeface="Times New Roman" pitchFamily="18" charset="0"/>
            </a:rPr>
            <a:t>Establish Roles and Responsibilities</a:t>
          </a:r>
        </a:p>
        <a:p>
          <a:r>
            <a:rPr lang="en-US" sz="1200">
              <a:latin typeface="Times New Roman" pitchFamily="18" charset="0"/>
              <a:cs typeface="Times New Roman" pitchFamily="18" charset="0"/>
            </a:rPr>
            <a:t>Procedures for Teaching</a:t>
          </a:r>
        </a:p>
        <a:p>
          <a:r>
            <a:rPr lang="en-US" sz="1200">
              <a:latin typeface="Times New Roman" pitchFamily="18" charset="0"/>
              <a:cs typeface="Times New Roman" pitchFamily="18" charset="0"/>
            </a:rPr>
            <a:t>Procedures for Reinforcing</a:t>
          </a:r>
        </a:p>
        <a:p>
          <a:r>
            <a:rPr lang="en-US" sz="1200">
              <a:latin typeface="Times New Roman" pitchFamily="18" charset="0"/>
              <a:cs typeface="Times New Roman" pitchFamily="18" charset="0"/>
            </a:rPr>
            <a:t>Reactive Plan</a:t>
          </a:r>
        </a:p>
        <a:p>
          <a:r>
            <a:rPr lang="en-US" sz="1200" b="1">
              <a:latin typeface="Times New Roman" pitchFamily="18" charset="0"/>
              <a:cs typeface="Times New Roman" pitchFamily="18" charset="0"/>
            </a:rPr>
            <a:t>Session 3:</a:t>
          </a:r>
        </a:p>
        <a:p>
          <a:r>
            <a:rPr lang="en-US" sz="1200" b="0">
              <a:latin typeface="Times New Roman" pitchFamily="18" charset="0"/>
              <a:cs typeface="Times New Roman" pitchFamily="18" charset="0"/>
            </a:rPr>
            <a:t>Procedures for Monitoring</a:t>
          </a:r>
        </a:p>
        <a:p>
          <a:r>
            <a:rPr lang="en-US" sz="1200" b="1">
              <a:latin typeface="Times New Roman" pitchFamily="18" charset="0"/>
              <a:cs typeface="Times New Roman" pitchFamily="18" charset="0"/>
            </a:rPr>
            <a:t>Session 4: </a:t>
          </a:r>
        </a:p>
        <a:p>
          <a:r>
            <a:rPr lang="en-US" sz="1200" b="0">
              <a:latin typeface="Times New Roman" pitchFamily="18" charset="0"/>
              <a:cs typeface="Times New Roman" pitchFamily="18" charset="0"/>
            </a:rPr>
            <a:t>Revise Primary Plan using Stakeholder feedback</a:t>
          </a:r>
        </a:p>
        <a:p>
          <a:r>
            <a:rPr lang="en-US" sz="1200" b="0">
              <a:latin typeface="Times New Roman" pitchFamily="18" charset="0"/>
              <a:cs typeface="Times New Roman" pitchFamily="18" charset="0"/>
            </a:rPr>
            <a:t>Prepare presentation</a:t>
          </a:r>
        </a:p>
        <a:p>
          <a:endParaRPr lang="en-US" sz="1200">
            <a:latin typeface="Times New Roman" pitchFamily="18" charset="0"/>
            <a:cs typeface="Times New Roman" pitchFamily="18" charset="0"/>
          </a:endParaRPr>
        </a:p>
        <a:p>
          <a:endParaRPr lang="en-US" sz="1200">
            <a:latin typeface="Times New Roman" pitchFamily="18" charset="0"/>
            <a:cs typeface="Times New Roman" pitchFamily="18" charset="0"/>
          </a:endParaRPr>
        </a:p>
        <a:p>
          <a:endParaRPr lang="en-US" sz="1200">
            <a:latin typeface="Times New Roman" pitchFamily="18" charset="0"/>
            <a:cs typeface="Times New Roman" pitchFamily="18" charset="0"/>
          </a:endParaRPr>
        </a:p>
      </dgm:t>
    </dgm:pt>
    <dgm:pt modelId="{1734DBD4-9379-4E26-94D5-511C92813279}" type="parTrans" cxnId="{F8B21C00-BD45-4B37-8ED0-E90DFC035080}">
      <dgm:prSet/>
      <dgm:spPr/>
      <dgm:t>
        <a:bodyPr/>
        <a:lstStyle/>
        <a:p>
          <a:endParaRPr lang="en-US" sz="1200">
            <a:latin typeface="Times New Roman" pitchFamily="18" charset="0"/>
            <a:cs typeface="Times New Roman" pitchFamily="18" charset="0"/>
          </a:endParaRPr>
        </a:p>
      </dgm:t>
    </dgm:pt>
    <dgm:pt modelId="{322F9EFB-D11A-4705-9E65-DCF370254C35}" type="sibTrans" cxnId="{F8B21C00-BD45-4B37-8ED0-E90DFC035080}">
      <dgm:prSet/>
      <dgm:spPr/>
      <dgm:t>
        <a:bodyPr/>
        <a:lstStyle/>
        <a:p>
          <a:endParaRPr lang="en-US" sz="1200">
            <a:latin typeface="Times New Roman" pitchFamily="18" charset="0"/>
            <a:cs typeface="Times New Roman" pitchFamily="18" charset="0"/>
          </a:endParaRPr>
        </a:p>
      </dgm:t>
    </dgm:pt>
    <dgm:pt modelId="{9DC7668C-7233-4928-B301-0B8625561F43}">
      <dgm:prSet phldrT="[Text]" custT="1"/>
      <dgm:spPr/>
      <dgm:t>
        <a:bodyPr/>
        <a:lstStyle/>
        <a:p>
          <a:r>
            <a:rPr lang="en-US" sz="1200">
              <a:latin typeface="Times New Roman" pitchFamily="18" charset="0"/>
              <a:cs typeface="Times New Roman" pitchFamily="18" charset="0"/>
            </a:rPr>
            <a:t>Ci3T: Secondary Prevention</a:t>
          </a:r>
        </a:p>
      </dgm:t>
    </dgm:pt>
    <dgm:pt modelId="{3B59BFEA-50D2-4E9D-923C-B81986CD7E8D}" type="parTrans" cxnId="{8E8E128E-0EAE-4E71-9274-7B779218C38A}">
      <dgm:prSet/>
      <dgm:spPr/>
      <dgm:t>
        <a:bodyPr/>
        <a:lstStyle/>
        <a:p>
          <a:endParaRPr lang="en-US" sz="1200">
            <a:latin typeface="Times New Roman" pitchFamily="18" charset="0"/>
            <a:cs typeface="Times New Roman" pitchFamily="18" charset="0"/>
          </a:endParaRPr>
        </a:p>
      </dgm:t>
    </dgm:pt>
    <dgm:pt modelId="{5019D038-AB76-4AB3-A1B3-804FE0569F82}" type="sibTrans" cxnId="{8E8E128E-0EAE-4E71-9274-7B779218C38A}">
      <dgm:prSet/>
      <dgm:spPr/>
      <dgm:t>
        <a:bodyPr/>
        <a:lstStyle/>
        <a:p>
          <a:endParaRPr lang="en-US" sz="1200">
            <a:latin typeface="Times New Roman" pitchFamily="18" charset="0"/>
            <a:cs typeface="Times New Roman" pitchFamily="18" charset="0"/>
          </a:endParaRPr>
        </a:p>
      </dgm:t>
    </dgm:pt>
    <dgm:pt modelId="{ECCCE70E-49E3-41BC-BB16-1FA56B2816F7}">
      <dgm:prSet phldrT="[Text]" custT="1"/>
      <dgm:spPr/>
      <dgm:t>
        <a:bodyPr/>
        <a:lstStyle/>
        <a:p>
          <a:r>
            <a:rPr lang="en-US" sz="1200" b="1">
              <a:latin typeface="Times New Roman" pitchFamily="18" charset="0"/>
              <a:cs typeface="Times New Roman" pitchFamily="18" charset="0"/>
            </a:rPr>
            <a:t>Session 5:</a:t>
          </a:r>
        </a:p>
      </dgm:t>
    </dgm:pt>
    <dgm:pt modelId="{3E6F1F52-EBF9-4EE4-935F-D988E456E06A}" type="parTrans" cxnId="{90ED159B-3DB5-4F19-8218-3707ADE1A936}">
      <dgm:prSet/>
      <dgm:spPr/>
      <dgm:t>
        <a:bodyPr/>
        <a:lstStyle/>
        <a:p>
          <a:endParaRPr lang="en-US" sz="1200">
            <a:latin typeface="Times New Roman" pitchFamily="18" charset="0"/>
            <a:cs typeface="Times New Roman" pitchFamily="18" charset="0"/>
          </a:endParaRPr>
        </a:p>
      </dgm:t>
    </dgm:pt>
    <dgm:pt modelId="{5D4BA9A8-9CB4-4875-AF15-6B7E03DDF17B}" type="sibTrans" cxnId="{90ED159B-3DB5-4F19-8218-3707ADE1A936}">
      <dgm:prSet/>
      <dgm:spPr/>
      <dgm:t>
        <a:bodyPr/>
        <a:lstStyle/>
        <a:p>
          <a:endParaRPr lang="en-US" sz="1200">
            <a:latin typeface="Times New Roman" pitchFamily="18" charset="0"/>
            <a:cs typeface="Times New Roman" pitchFamily="18" charset="0"/>
          </a:endParaRPr>
        </a:p>
      </dgm:t>
    </dgm:pt>
    <dgm:pt modelId="{9E104B74-8C8C-4A37-AA38-44BFAD17368B}">
      <dgm:prSet phldrT="[Text]" custT="1"/>
      <dgm:spPr/>
      <dgm:t>
        <a:bodyPr/>
        <a:lstStyle/>
        <a:p>
          <a:r>
            <a:rPr lang="en-US" sz="1200">
              <a:latin typeface="Times New Roman" pitchFamily="18" charset="0"/>
              <a:cs typeface="Times New Roman" pitchFamily="18" charset="0"/>
            </a:rPr>
            <a:t>Overview of Teacher focused Strategies</a:t>
          </a:r>
        </a:p>
        <a:p>
          <a:r>
            <a:rPr lang="en-US" sz="1200">
              <a:latin typeface="Times New Roman" pitchFamily="18" charset="0"/>
              <a:cs typeface="Times New Roman" pitchFamily="18" charset="0"/>
            </a:rPr>
            <a:t>Overview of Student Focused Strategies</a:t>
          </a:r>
        </a:p>
        <a:p>
          <a:r>
            <a:rPr lang="en-US" sz="1200">
              <a:latin typeface="Times New Roman" pitchFamily="18" charset="0"/>
              <a:cs typeface="Times New Roman" pitchFamily="18" charset="0"/>
            </a:rPr>
            <a:t>Using data to determine which students may need Secondary (Tier 2) supports</a:t>
          </a:r>
        </a:p>
        <a:p>
          <a:r>
            <a:rPr lang="en-US" sz="1200">
              <a:latin typeface="Times New Roman" pitchFamily="18" charset="0"/>
              <a:cs typeface="Times New Roman" pitchFamily="18" charset="0"/>
            </a:rPr>
            <a:t>Draft the Secondary Intervention Grid based on existing supports</a:t>
          </a:r>
        </a:p>
        <a:p>
          <a:endParaRPr lang="en-US" sz="1200">
            <a:latin typeface="Times New Roman" pitchFamily="18" charset="0"/>
            <a:cs typeface="Times New Roman" pitchFamily="18" charset="0"/>
          </a:endParaRPr>
        </a:p>
      </dgm:t>
    </dgm:pt>
    <dgm:pt modelId="{F3E1163E-5A32-4565-AAE3-1544E03C57C0}" type="parTrans" cxnId="{B745CB68-E1EB-417B-A8F2-4383AB7D15DC}">
      <dgm:prSet/>
      <dgm:spPr/>
      <dgm:t>
        <a:bodyPr/>
        <a:lstStyle/>
        <a:p>
          <a:endParaRPr lang="en-US" sz="1200">
            <a:latin typeface="Times New Roman" pitchFamily="18" charset="0"/>
            <a:cs typeface="Times New Roman" pitchFamily="18" charset="0"/>
          </a:endParaRPr>
        </a:p>
      </dgm:t>
    </dgm:pt>
    <dgm:pt modelId="{678BAE50-D993-41C4-A455-19212F4B227C}" type="sibTrans" cxnId="{B745CB68-E1EB-417B-A8F2-4383AB7D15DC}">
      <dgm:prSet/>
      <dgm:spPr/>
      <dgm:t>
        <a:bodyPr/>
        <a:lstStyle/>
        <a:p>
          <a:endParaRPr lang="en-US" sz="1200">
            <a:latin typeface="Times New Roman" pitchFamily="18" charset="0"/>
            <a:cs typeface="Times New Roman" pitchFamily="18" charset="0"/>
          </a:endParaRPr>
        </a:p>
      </dgm:t>
    </dgm:pt>
    <dgm:pt modelId="{6EB99CF1-753E-4DAD-9945-BCB591DDA653}">
      <dgm:prSet phldrT="[Text]" custT="1"/>
      <dgm:spPr/>
      <dgm:t>
        <a:bodyPr/>
        <a:lstStyle/>
        <a:p>
          <a:r>
            <a:rPr lang="en-US" sz="1200">
              <a:latin typeface="Times New Roman" pitchFamily="18" charset="0"/>
              <a:cs typeface="Times New Roman" pitchFamily="18" charset="0"/>
            </a:rPr>
            <a:t> Ci3T: Tertiary Prevention</a:t>
          </a:r>
        </a:p>
      </dgm:t>
    </dgm:pt>
    <dgm:pt modelId="{F61BDD37-21EF-4EBA-AA56-DB2615008E5E}" type="parTrans" cxnId="{A1C16BA1-468B-46A9-AAE2-047CB0591335}">
      <dgm:prSet/>
      <dgm:spPr/>
      <dgm:t>
        <a:bodyPr/>
        <a:lstStyle/>
        <a:p>
          <a:endParaRPr lang="en-US" sz="1200">
            <a:latin typeface="Times New Roman" pitchFamily="18" charset="0"/>
            <a:cs typeface="Times New Roman" pitchFamily="18" charset="0"/>
          </a:endParaRPr>
        </a:p>
      </dgm:t>
    </dgm:pt>
    <dgm:pt modelId="{0BA90FC8-E8B3-455E-BAC2-697B40BF1AA2}" type="sibTrans" cxnId="{A1C16BA1-468B-46A9-AAE2-047CB0591335}">
      <dgm:prSet/>
      <dgm:spPr/>
      <dgm:t>
        <a:bodyPr/>
        <a:lstStyle/>
        <a:p>
          <a:endParaRPr lang="en-US" sz="1200">
            <a:latin typeface="Times New Roman" pitchFamily="18" charset="0"/>
            <a:cs typeface="Times New Roman" pitchFamily="18" charset="0"/>
          </a:endParaRPr>
        </a:p>
      </dgm:t>
    </dgm:pt>
    <dgm:pt modelId="{B5F79758-A5A9-42EC-A484-D17798226E2D}">
      <dgm:prSet phldrT="[Text]" custT="1"/>
      <dgm:spPr/>
      <dgm:t>
        <a:bodyPr/>
        <a:lstStyle/>
        <a:p>
          <a:r>
            <a:rPr lang="en-US" sz="1200" b="1">
              <a:latin typeface="Times New Roman" pitchFamily="18" charset="0"/>
              <a:cs typeface="Times New Roman" pitchFamily="18" charset="0"/>
            </a:rPr>
            <a:t>Session 6:</a:t>
          </a:r>
        </a:p>
      </dgm:t>
    </dgm:pt>
    <dgm:pt modelId="{A49B111F-9EF8-48F6-9DCE-B7648FF60119}" type="parTrans" cxnId="{007E9BD3-33F4-489E-9763-24B5B25AE434}">
      <dgm:prSet/>
      <dgm:spPr/>
      <dgm:t>
        <a:bodyPr/>
        <a:lstStyle/>
        <a:p>
          <a:endParaRPr lang="en-US" sz="1200">
            <a:latin typeface="Times New Roman" pitchFamily="18" charset="0"/>
            <a:cs typeface="Times New Roman" pitchFamily="18" charset="0"/>
          </a:endParaRPr>
        </a:p>
      </dgm:t>
    </dgm:pt>
    <dgm:pt modelId="{7D799EC4-7BE2-4E09-BF1C-942C2F2080D7}" type="sibTrans" cxnId="{007E9BD3-33F4-489E-9763-24B5B25AE434}">
      <dgm:prSet/>
      <dgm:spPr/>
      <dgm:t>
        <a:bodyPr/>
        <a:lstStyle/>
        <a:p>
          <a:endParaRPr lang="en-US" sz="1200">
            <a:latin typeface="Times New Roman" pitchFamily="18" charset="0"/>
            <a:cs typeface="Times New Roman" pitchFamily="18" charset="0"/>
          </a:endParaRPr>
        </a:p>
      </dgm:t>
    </dgm:pt>
    <dgm:pt modelId="{FFC32F24-B43C-4A9C-8CF2-41548106BC13}">
      <dgm:prSet phldrT="[Text]" custT="1"/>
      <dgm:spPr/>
      <dgm:t>
        <a:bodyPr/>
        <a:lstStyle/>
        <a:p>
          <a:r>
            <a:rPr lang="en-US" sz="1200">
              <a:latin typeface="Times New Roman" pitchFamily="18" charset="0"/>
              <a:cs typeface="Times New Roman" pitchFamily="18" charset="0"/>
            </a:rPr>
            <a:t>Final revisions of Ci3T Plan based on stakeholder feedback</a:t>
          </a:r>
        </a:p>
        <a:p>
          <a:r>
            <a:rPr lang="en-US" sz="1200">
              <a:latin typeface="Times New Roman" pitchFamily="18" charset="0"/>
              <a:cs typeface="Times New Roman" pitchFamily="18" charset="0"/>
            </a:rPr>
            <a:t>Draft Tertiary (Tier 3) Prevention Intervention Grids</a:t>
          </a:r>
        </a:p>
        <a:p>
          <a:r>
            <a:rPr lang="en-US" sz="1200">
              <a:latin typeface="Times New Roman" pitchFamily="18" charset="0"/>
              <a:cs typeface="Times New Roman" pitchFamily="18" charset="0"/>
            </a:rPr>
            <a:t>Design Implementation Manual and Plan for roll out to faculty, students, and parents</a:t>
          </a:r>
        </a:p>
        <a:p>
          <a:endParaRPr lang="en-US" sz="1200">
            <a:latin typeface="Times New Roman" pitchFamily="18" charset="0"/>
            <a:cs typeface="Times New Roman" pitchFamily="18" charset="0"/>
          </a:endParaRPr>
        </a:p>
      </dgm:t>
    </dgm:pt>
    <dgm:pt modelId="{7994BEBB-E3B8-408A-A4DA-9377ACD4C1F2}" type="parTrans" cxnId="{8DDAD3D3-BA7B-4274-B33A-8B3EAA345378}">
      <dgm:prSet/>
      <dgm:spPr/>
      <dgm:t>
        <a:bodyPr/>
        <a:lstStyle/>
        <a:p>
          <a:endParaRPr lang="en-US" sz="1200">
            <a:latin typeface="Times New Roman" pitchFamily="18" charset="0"/>
            <a:cs typeface="Times New Roman" pitchFamily="18" charset="0"/>
          </a:endParaRPr>
        </a:p>
      </dgm:t>
    </dgm:pt>
    <dgm:pt modelId="{12495495-3A5E-4671-B455-4F8828F17530}" type="sibTrans" cxnId="{8DDAD3D3-BA7B-4274-B33A-8B3EAA345378}">
      <dgm:prSet/>
      <dgm:spPr/>
      <dgm:t>
        <a:bodyPr/>
        <a:lstStyle/>
        <a:p>
          <a:endParaRPr lang="en-US" sz="1200">
            <a:latin typeface="Times New Roman" pitchFamily="18" charset="0"/>
            <a:cs typeface="Times New Roman" pitchFamily="18" charset="0"/>
          </a:endParaRPr>
        </a:p>
      </dgm:t>
    </dgm:pt>
    <dgm:pt modelId="{BD54107B-3B8F-4038-B65A-69D3D8E139BE}" type="pres">
      <dgm:prSet presAssocID="{2CD1929C-5BA7-4187-AC03-DC24ED9278EB}" presName="Name0" presStyleCnt="0">
        <dgm:presLayoutVars>
          <dgm:chMax val="7"/>
          <dgm:chPref val="7"/>
          <dgm:dir/>
          <dgm:animLvl val="lvl"/>
        </dgm:presLayoutVars>
      </dgm:prSet>
      <dgm:spPr/>
    </dgm:pt>
    <dgm:pt modelId="{630E10FB-4553-4461-A006-A299B904ABEE}" type="pres">
      <dgm:prSet presAssocID="{4E86641B-3E75-414A-92C8-C6257FC059CA}" presName="parentText_1" presStyleLbl="node1" presStyleIdx="0" presStyleCnt="3">
        <dgm:presLayoutVars>
          <dgm:chMax val="1"/>
          <dgm:chPref val="1"/>
          <dgm:bulletEnabled val="1"/>
        </dgm:presLayoutVars>
      </dgm:prSet>
      <dgm:spPr/>
    </dgm:pt>
    <dgm:pt modelId="{438BD05C-7066-4A3F-BF09-0A3D5A9E0E57}" type="pres">
      <dgm:prSet presAssocID="{4E86641B-3E75-414A-92C8-C6257FC059CA}" presName="childText_1" presStyleLbl="node1" presStyleIdx="0" presStyleCnt="3" custScaleX="167998" custLinFactNeighborX="-61144">
        <dgm:presLayoutVars>
          <dgm:chMax val="0"/>
          <dgm:chPref val="0"/>
          <dgm:bulletEnabled val="1"/>
        </dgm:presLayoutVars>
      </dgm:prSet>
      <dgm:spPr/>
    </dgm:pt>
    <dgm:pt modelId="{E4BF9C64-0696-41C1-ADDB-5D141825DC12}" type="pres">
      <dgm:prSet presAssocID="{4E86641B-3E75-414A-92C8-C6257FC059CA}" presName="accentShape_1" presStyleCnt="0"/>
      <dgm:spPr/>
    </dgm:pt>
    <dgm:pt modelId="{7D55B0F5-2046-44DB-9447-7177F48EB517}" type="pres">
      <dgm:prSet presAssocID="{4E86641B-3E75-414A-92C8-C6257FC059CA}" presName="imageRepeatNode" presStyleLbl="node1" presStyleIdx="0" presStyleCnt="3" custScaleX="147298" custLinFactNeighborX="-47358" custLinFactNeighborY="482"/>
      <dgm:spPr/>
    </dgm:pt>
    <dgm:pt modelId="{CA186FCF-FF9A-4278-B3FF-EAA6B789E606}" type="pres">
      <dgm:prSet presAssocID="{9DC7668C-7233-4928-B301-0B8625561F43}" presName="parentText_2" presStyleLbl="node1" presStyleIdx="0" presStyleCnt="3">
        <dgm:presLayoutVars>
          <dgm:chMax val="1"/>
          <dgm:chPref val="1"/>
          <dgm:bulletEnabled val="1"/>
        </dgm:presLayoutVars>
      </dgm:prSet>
      <dgm:spPr/>
    </dgm:pt>
    <dgm:pt modelId="{E06FA8CB-696A-4A94-948C-946E34183266}" type="pres">
      <dgm:prSet presAssocID="{9DC7668C-7233-4928-B301-0B8625561F43}" presName="childText_2" presStyleLbl="node2" presStyleIdx="0" presStyleCnt="0" custScaleX="154486" custScaleY="73801" custLinFactNeighborX="-13866" custLinFactNeighborY="8951">
        <dgm:presLayoutVars>
          <dgm:chMax val="0"/>
          <dgm:chPref val="0"/>
          <dgm:bulletEnabled val="1"/>
        </dgm:presLayoutVars>
      </dgm:prSet>
      <dgm:spPr/>
    </dgm:pt>
    <dgm:pt modelId="{D62F3881-8782-4479-8B64-19CA4DC4780C}" type="pres">
      <dgm:prSet presAssocID="{9DC7668C-7233-4928-B301-0B8625561F43}" presName="accentShape_2" presStyleCnt="0"/>
      <dgm:spPr/>
    </dgm:pt>
    <dgm:pt modelId="{DC30BB0B-13B9-4E17-A4CA-5BA185C94FAE}" type="pres">
      <dgm:prSet presAssocID="{9DC7668C-7233-4928-B301-0B8625561F43}" presName="imageRepeatNode" presStyleLbl="node1" presStyleIdx="1" presStyleCnt="3" custScaleX="142099" custScaleY="81516" custLinFactNeighborX="-11764" custLinFactNeighborY="9735"/>
      <dgm:spPr/>
    </dgm:pt>
    <dgm:pt modelId="{D2EB37DC-1301-4AF4-B951-7916DF097BCA}" type="pres">
      <dgm:prSet presAssocID="{6EB99CF1-753E-4DAD-9945-BCB591DDA653}" presName="parentText_3" presStyleLbl="node1" presStyleIdx="1" presStyleCnt="3">
        <dgm:presLayoutVars>
          <dgm:chMax val="1"/>
          <dgm:chPref val="1"/>
          <dgm:bulletEnabled val="1"/>
        </dgm:presLayoutVars>
      </dgm:prSet>
      <dgm:spPr/>
    </dgm:pt>
    <dgm:pt modelId="{EEF357A7-AB32-4831-A684-5154DE7AB191}" type="pres">
      <dgm:prSet presAssocID="{6EB99CF1-753E-4DAD-9945-BCB591DDA653}" presName="childText_3" presStyleLbl="node2" presStyleIdx="0" presStyleCnt="0" custScaleX="131881" custScaleY="65718" custLinFactNeighborX="21932" custLinFactNeighborY="10198">
        <dgm:presLayoutVars>
          <dgm:chMax val="0"/>
          <dgm:chPref val="0"/>
          <dgm:bulletEnabled val="1"/>
        </dgm:presLayoutVars>
      </dgm:prSet>
      <dgm:spPr/>
    </dgm:pt>
    <dgm:pt modelId="{61F254AF-04EE-4074-8DEF-1E2B443BBC4E}" type="pres">
      <dgm:prSet presAssocID="{6EB99CF1-753E-4DAD-9945-BCB591DDA653}" presName="accentShape_3" presStyleCnt="0"/>
      <dgm:spPr/>
    </dgm:pt>
    <dgm:pt modelId="{F12353C5-0B7D-429C-B02E-9CF01484525F}" type="pres">
      <dgm:prSet presAssocID="{6EB99CF1-753E-4DAD-9945-BCB591DDA653}" presName="imageRepeatNode" presStyleLbl="node1" presStyleIdx="2" presStyleCnt="3" custScaleX="136773" custScaleY="73358" custLinFactNeighborX="18345" custLinFactNeighborY="13907"/>
      <dgm:spPr/>
    </dgm:pt>
  </dgm:ptLst>
  <dgm:cxnLst>
    <dgm:cxn modelId="{F8B21C00-BD45-4B37-8ED0-E90DFC035080}" srcId="{4E86641B-3E75-414A-92C8-C6257FC059CA}" destId="{1F3525A5-DA50-434B-AE26-90481C0C160A}" srcOrd="1" destOrd="0" parTransId="{1734DBD4-9379-4E26-94D5-511C92813279}" sibTransId="{322F9EFB-D11A-4705-9E65-DCF370254C35}"/>
    <dgm:cxn modelId="{CC7AFD18-4A1A-41CA-994F-16F1A0F08EBD}" type="presOf" srcId="{8A1B6728-0BEA-46FF-91C7-9EA42BC7D602}" destId="{438BD05C-7066-4A3F-BF09-0A3D5A9E0E57}" srcOrd="0" destOrd="0" presId="urn:microsoft.com/office/officeart/2009/3/layout/BlockDescendingList"/>
    <dgm:cxn modelId="{EC84B31C-C719-4CBB-83C7-A9928BC77B3B}" type="presOf" srcId="{4E86641B-3E75-414A-92C8-C6257FC059CA}" destId="{7D55B0F5-2046-44DB-9447-7177F48EB517}" srcOrd="1" destOrd="0" presId="urn:microsoft.com/office/officeart/2009/3/layout/BlockDescendingList"/>
    <dgm:cxn modelId="{719CF01C-C102-4A3A-B76E-C0C100B51E20}" type="presOf" srcId="{9DC7668C-7233-4928-B301-0B8625561F43}" destId="{CA186FCF-FF9A-4278-B3FF-EAA6B789E606}" srcOrd="0" destOrd="0" presId="urn:microsoft.com/office/officeart/2009/3/layout/BlockDescendingList"/>
    <dgm:cxn modelId="{751E103B-C0D4-41F3-94CA-8DD95726BC2D}" type="presOf" srcId="{1F3525A5-DA50-434B-AE26-90481C0C160A}" destId="{438BD05C-7066-4A3F-BF09-0A3D5A9E0E57}" srcOrd="0" destOrd="1" presId="urn:microsoft.com/office/officeart/2009/3/layout/BlockDescendingList"/>
    <dgm:cxn modelId="{C4887A50-50DF-4BDB-9AE7-6FA3202EB209}" type="presOf" srcId="{9E104B74-8C8C-4A37-AA38-44BFAD17368B}" destId="{E06FA8CB-696A-4A94-948C-946E34183266}" srcOrd="0" destOrd="1" presId="urn:microsoft.com/office/officeart/2009/3/layout/BlockDescendingList"/>
    <dgm:cxn modelId="{7E59B158-0DF6-4988-BE53-C51DCDB4D694}" type="presOf" srcId="{ECCCE70E-49E3-41BC-BB16-1FA56B2816F7}" destId="{E06FA8CB-696A-4A94-948C-946E34183266}" srcOrd="0" destOrd="0" presId="urn:microsoft.com/office/officeart/2009/3/layout/BlockDescendingList"/>
    <dgm:cxn modelId="{1406145E-4253-42C3-BFD7-A9ADFD0C11BC}" type="presOf" srcId="{6EB99CF1-753E-4DAD-9945-BCB591DDA653}" destId="{D2EB37DC-1301-4AF4-B951-7916DF097BCA}" srcOrd="0" destOrd="0" presId="urn:microsoft.com/office/officeart/2009/3/layout/BlockDescendingList"/>
    <dgm:cxn modelId="{B745CB68-E1EB-417B-A8F2-4383AB7D15DC}" srcId="{9DC7668C-7233-4928-B301-0B8625561F43}" destId="{9E104B74-8C8C-4A37-AA38-44BFAD17368B}" srcOrd="1" destOrd="0" parTransId="{F3E1163E-5A32-4565-AAE3-1544E03C57C0}" sibTransId="{678BAE50-D993-41C4-A455-19212F4B227C}"/>
    <dgm:cxn modelId="{CE914172-119C-4CD1-97B4-C59495EC0132}" type="presOf" srcId="{4E86641B-3E75-414A-92C8-C6257FC059CA}" destId="{630E10FB-4553-4461-A006-A299B904ABEE}" srcOrd="0" destOrd="0" presId="urn:microsoft.com/office/officeart/2009/3/layout/BlockDescendingList"/>
    <dgm:cxn modelId="{8E8E128E-0EAE-4E71-9274-7B779218C38A}" srcId="{2CD1929C-5BA7-4187-AC03-DC24ED9278EB}" destId="{9DC7668C-7233-4928-B301-0B8625561F43}" srcOrd="1" destOrd="0" parTransId="{3B59BFEA-50D2-4E9D-923C-B81986CD7E8D}" sibTransId="{5019D038-AB76-4AB3-A1B3-804FE0569F82}"/>
    <dgm:cxn modelId="{A3B66D96-C1E8-4D30-8794-077656BAB70D}" type="presOf" srcId="{B5F79758-A5A9-42EC-A484-D17798226E2D}" destId="{EEF357A7-AB32-4831-A684-5154DE7AB191}" srcOrd="0" destOrd="0" presId="urn:microsoft.com/office/officeart/2009/3/layout/BlockDescendingList"/>
    <dgm:cxn modelId="{90ED159B-3DB5-4F19-8218-3707ADE1A936}" srcId="{9DC7668C-7233-4928-B301-0B8625561F43}" destId="{ECCCE70E-49E3-41BC-BB16-1FA56B2816F7}" srcOrd="0" destOrd="0" parTransId="{3E6F1F52-EBF9-4EE4-935F-D988E456E06A}" sibTransId="{5D4BA9A8-9CB4-4875-AF15-6B7E03DDF17B}"/>
    <dgm:cxn modelId="{A1C16BA1-468B-46A9-AAE2-047CB0591335}" srcId="{2CD1929C-5BA7-4187-AC03-DC24ED9278EB}" destId="{6EB99CF1-753E-4DAD-9945-BCB591DDA653}" srcOrd="2" destOrd="0" parTransId="{F61BDD37-21EF-4EBA-AA56-DB2615008E5E}" sibTransId="{0BA90FC8-E8B3-455E-BAC2-697B40BF1AA2}"/>
    <dgm:cxn modelId="{4B109CB0-0077-4F54-BF45-B8816707CE6E}" type="presOf" srcId="{9DC7668C-7233-4928-B301-0B8625561F43}" destId="{DC30BB0B-13B9-4E17-A4CA-5BA185C94FAE}" srcOrd="1" destOrd="0" presId="urn:microsoft.com/office/officeart/2009/3/layout/BlockDescendingList"/>
    <dgm:cxn modelId="{82D4DEC9-551E-428F-9F6C-F2B26462E801}" type="presOf" srcId="{2CD1929C-5BA7-4187-AC03-DC24ED9278EB}" destId="{BD54107B-3B8F-4038-B65A-69D3D8E139BE}" srcOrd="0" destOrd="0" presId="urn:microsoft.com/office/officeart/2009/3/layout/BlockDescendingList"/>
    <dgm:cxn modelId="{101B72CA-B2C1-4922-94E9-0177FA1624E9}" type="presOf" srcId="{6EB99CF1-753E-4DAD-9945-BCB591DDA653}" destId="{F12353C5-0B7D-429C-B02E-9CF01484525F}" srcOrd="1" destOrd="0" presId="urn:microsoft.com/office/officeart/2009/3/layout/BlockDescendingList"/>
    <dgm:cxn modelId="{205343D3-F949-4662-9D74-B59744784206}" type="presOf" srcId="{FFC32F24-B43C-4A9C-8CF2-41548106BC13}" destId="{EEF357A7-AB32-4831-A684-5154DE7AB191}" srcOrd="0" destOrd="1" presId="urn:microsoft.com/office/officeart/2009/3/layout/BlockDescendingList"/>
    <dgm:cxn modelId="{007E9BD3-33F4-489E-9763-24B5B25AE434}" srcId="{6EB99CF1-753E-4DAD-9945-BCB591DDA653}" destId="{B5F79758-A5A9-42EC-A484-D17798226E2D}" srcOrd="0" destOrd="0" parTransId="{A49B111F-9EF8-48F6-9DCE-B7648FF60119}" sibTransId="{7D799EC4-7BE2-4E09-BF1C-942C2F2080D7}"/>
    <dgm:cxn modelId="{8DDAD3D3-BA7B-4274-B33A-8B3EAA345378}" srcId="{6EB99CF1-753E-4DAD-9945-BCB591DDA653}" destId="{FFC32F24-B43C-4A9C-8CF2-41548106BC13}" srcOrd="1" destOrd="0" parTransId="{7994BEBB-E3B8-408A-A4DA-9377ACD4C1F2}" sibTransId="{12495495-3A5E-4671-B455-4F8828F17530}"/>
    <dgm:cxn modelId="{F48608D7-C85C-477C-8702-1D72640B5748}" srcId="{4E86641B-3E75-414A-92C8-C6257FC059CA}" destId="{8A1B6728-0BEA-46FF-91C7-9EA42BC7D602}" srcOrd="0" destOrd="0" parTransId="{E0B18581-7FA8-4BD4-9852-7C849A324D9B}" sibTransId="{C128EFC2-F7D9-4DAB-A10E-4DE8C7726C60}"/>
    <dgm:cxn modelId="{27EA48FA-CE99-4C20-96DE-A9D07ECF0C1A}" srcId="{2CD1929C-5BA7-4187-AC03-DC24ED9278EB}" destId="{4E86641B-3E75-414A-92C8-C6257FC059CA}" srcOrd="0" destOrd="0" parTransId="{C14BEA9B-8A37-4E03-8F66-B0E6840B032D}" sibTransId="{DB29448A-9FBA-485A-9E41-A13C780DA8D7}"/>
    <dgm:cxn modelId="{29171C99-7D66-464A-A67E-AD499FF1107B}" type="presParOf" srcId="{BD54107B-3B8F-4038-B65A-69D3D8E139BE}" destId="{630E10FB-4553-4461-A006-A299B904ABEE}" srcOrd="0" destOrd="0" presId="urn:microsoft.com/office/officeart/2009/3/layout/BlockDescendingList"/>
    <dgm:cxn modelId="{A205FED2-2F21-4FBC-B93A-6E7A9901A518}" type="presParOf" srcId="{BD54107B-3B8F-4038-B65A-69D3D8E139BE}" destId="{438BD05C-7066-4A3F-BF09-0A3D5A9E0E57}" srcOrd="1" destOrd="0" presId="urn:microsoft.com/office/officeart/2009/3/layout/BlockDescendingList"/>
    <dgm:cxn modelId="{950E7F7B-1FAC-48C5-BF9A-414F7823E398}" type="presParOf" srcId="{BD54107B-3B8F-4038-B65A-69D3D8E139BE}" destId="{E4BF9C64-0696-41C1-ADDB-5D141825DC12}" srcOrd="2" destOrd="0" presId="urn:microsoft.com/office/officeart/2009/3/layout/BlockDescendingList"/>
    <dgm:cxn modelId="{B8255DB4-C436-4A7A-8EC5-14C438358B31}" type="presParOf" srcId="{E4BF9C64-0696-41C1-ADDB-5D141825DC12}" destId="{7D55B0F5-2046-44DB-9447-7177F48EB517}" srcOrd="0" destOrd="0" presId="urn:microsoft.com/office/officeart/2009/3/layout/BlockDescendingList"/>
    <dgm:cxn modelId="{395D665E-A5F2-4DC2-B159-08DA6682BA98}" type="presParOf" srcId="{BD54107B-3B8F-4038-B65A-69D3D8E139BE}" destId="{CA186FCF-FF9A-4278-B3FF-EAA6B789E606}" srcOrd="3" destOrd="0" presId="urn:microsoft.com/office/officeart/2009/3/layout/BlockDescendingList"/>
    <dgm:cxn modelId="{90F17D72-FA8B-44C8-A1A6-96878648FC4B}" type="presParOf" srcId="{BD54107B-3B8F-4038-B65A-69D3D8E139BE}" destId="{E06FA8CB-696A-4A94-948C-946E34183266}" srcOrd="4" destOrd="0" presId="urn:microsoft.com/office/officeart/2009/3/layout/BlockDescendingList"/>
    <dgm:cxn modelId="{5BBEE5B4-2BD2-4490-B130-ABFEC60B214B}" type="presParOf" srcId="{BD54107B-3B8F-4038-B65A-69D3D8E139BE}" destId="{D62F3881-8782-4479-8B64-19CA4DC4780C}" srcOrd="5" destOrd="0" presId="urn:microsoft.com/office/officeart/2009/3/layout/BlockDescendingList"/>
    <dgm:cxn modelId="{9A266384-597B-462B-A495-17D3696AFF5A}" type="presParOf" srcId="{D62F3881-8782-4479-8B64-19CA4DC4780C}" destId="{DC30BB0B-13B9-4E17-A4CA-5BA185C94FAE}" srcOrd="0" destOrd="0" presId="urn:microsoft.com/office/officeart/2009/3/layout/BlockDescendingList"/>
    <dgm:cxn modelId="{047E1059-5832-44BF-B3C6-C051490A0194}" type="presParOf" srcId="{BD54107B-3B8F-4038-B65A-69D3D8E139BE}" destId="{D2EB37DC-1301-4AF4-B951-7916DF097BCA}" srcOrd="6" destOrd="0" presId="urn:microsoft.com/office/officeart/2009/3/layout/BlockDescendingList"/>
    <dgm:cxn modelId="{DDC47808-D484-4E8E-8C15-C9AA146C55D8}" type="presParOf" srcId="{BD54107B-3B8F-4038-B65A-69D3D8E139BE}" destId="{EEF357A7-AB32-4831-A684-5154DE7AB191}" srcOrd="7" destOrd="0" presId="urn:microsoft.com/office/officeart/2009/3/layout/BlockDescendingList"/>
    <dgm:cxn modelId="{A3DA121F-858C-49C5-999F-73CEFD5B96CE}" type="presParOf" srcId="{BD54107B-3B8F-4038-B65A-69D3D8E139BE}" destId="{61F254AF-04EE-4074-8DEF-1E2B443BBC4E}" srcOrd="8" destOrd="0" presId="urn:microsoft.com/office/officeart/2009/3/layout/BlockDescendingList"/>
    <dgm:cxn modelId="{924014AD-D668-49C8-B8FB-FDE07E1EBE9D}" type="presParOf" srcId="{61F254AF-04EE-4074-8DEF-1E2B443BBC4E}" destId="{F12353C5-0B7D-429C-B02E-9CF01484525F}" srcOrd="0" destOrd="0" presId="urn:microsoft.com/office/officeart/2009/3/layout/BlockDescending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AD58FC-D3A4-4404-B3F3-516FAB1C8940}">
      <dsp:nvSpPr>
        <dsp:cNvPr id="0" name=""/>
        <dsp:cNvSpPr/>
      </dsp:nvSpPr>
      <dsp:spPr>
        <a:xfrm>
          <a:off x="467995" y="429970"/>
          <a:ext cx="1546622" cy="1546622"/>
        </a:xfrm>
        <a:prstGeom prst="ellipse">
          <a:avLst/>
        </a:prstGeom>
        <a:solidFill>
          <a:srgbClr val="7030A0"/>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6625C065-9CCB-4478-B8B3-41238F5B4862}">
      <dsp:nvSpPr>
        <dsp:cNvPr id="0" name=""/>
        <dsp:cNvSpPr/>
      </dsp:nvSpPr>
      <dsp:spPr>
        <a:xfrm>
          <a:off x="1003153" y="948501"/>
          <a:ext cx="515540" cy="515540"/>
        </a:xfrm>
        <a:prstGeom prst="ellipse">
          <a:avLst/>
        </a:prstGeom>
        <a:solidFill>
          <a:srgbClr val="FFFF00"/>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98BEF41C-5B07-4278-A012-D820FB1EAE95}">
      <dsp:nvSpPr>
        <dsp:cNvPr id="0" name=""/>
        <dsp:cNvSpPr/>
      </dsp:nvSpPr>
      <dsp:spPr>
        <a:xfrm>
          <a:off x="1979137" y="37657"/>
          <a:ext cx="1637277" cy="418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30480" rIns="30480" bIns="30480" numCol="1" spcCol="1270" anchor="ctr" anchorCtr="0">
          <a:noAutofit/>
        </a:bodyPr>
        <a:lstStyle/>
        <a:p>
          <a:pPr marL="0" lvl="0" indent="0" algn="l" defTabSz="1066800">
            <a:lnSpc>
              <a:spcPct val="90000"/>
            </a:lnSpc>
            <a:spcBef>
              <a:spcPct val="0"/>
            </a:spcBef>
            <a:spcAft>
              <a:spcPct val="35000"/>
            </a:spcAft>
            <a:buNone/>
          </a:pPr>
          <a:r>
            <a:rPr lang="en-US" sz="2400" kern="1200">
              <a:solidFill>
                <a:sysClr val="windowText" lastClr="000000">
                  <a:hueOff val="0"/>
                  <a:satOff val="0"/>
                  <a:lumOff val="0"/>
                  <a:alphaOff val="0"/>
                </a:sysClr>
              </a:solidFill>
              <a:latin typeface="Calibri" panose="020F0502020204030204"/>
              <a:ea typeface="+mn-ea"/>
              <a:cs typeface="+mn-cs"/>
            </a:rPr>
            <a:t>ED &lt;1%</a:t>
          </a:r>
        </a:p>
      </dsp:txBody>
      <dsp:txXfrm>
        <a:off x="1979137" y="37657"/>
        <a:ext cx="1637277" cy="418451"/>
      </dsp:txXfrm>
    </dsp:sp>
    <dsp:sp modelId="{F85020AF-8515-406B-B6E1-03CC05B4F8F1}">
      <dsp:nvSpPr>
        <dsp:cNvPr id="0" name=""/>
        <dsp:cNvSpPr/>
      </dsp:nvSpPr>
      <dsp:spPr>
        <a:xfrm>
          <a:off x="1921564" y="327623"/>
          <a:ext cx="193327" cy="0"/>
        </a:xfrm>
        <a:prstGeom prst="line">
          <a:avLst/>
        </a:prstGeom>
        <a:solidFill>
          <a:srgbClr val="4472C4">
            <a:hueOff val="0"/>
            <a:satOff val="0"/>
            <a:lumOff val="0"/>
            <a:alphaOff val="0"/>
          </a:srgb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 modelId="{5D5127DC-F990-4D10-A3ED-83F4E4094D01}">
      <dsp:nvSpPr>
        <dsp:cNvPr id="0" name=""/>
        <dsp:cNvSpPr/>
      </dsp:nvSpPr>
      <dsp:spPr>
        <a:xfrm rot="5400000">
          <a:off x="1133686" y="448209"/>
          <a:ext cx="908535" cy="671629"/>
        </a:xfrm>
        <a:prstGeom prst="line">
          <a:avLst/>
        </a:prstGeom>
        <a:solidFill>
          <a:srgbClr val="4472C4">
            <a:hueOff val="0"/>
            <a:satOff val="0"/>
            <a:lumOff val="0"/>
            <a:alphaOff val="0"/>
          </a:srgb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 modelId="{9CA21573-BB90-49A1-BE64-A9D7A2BF3678}">
      <dsp:nvSpPr>
        <dsp:cNvPr id="0" name=""/>
        <dsp:cNvSpPr/>
      </dsp:nvSpPr>
      <dsp:spPr>
        <a:xfrm>
          <a:off x="2116980" y="509209"/>
          <a:ext cx="1896986" cy="6444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30480" rIns="30480" bIns="30480" numCol="1" spcCol="1270" anchor="ctr" anchorCtr="0">
          <a:noAutofit/>
        </a:bodyPr>
        <a:lstStyle/>
        <a:p>
          <a:pPr marL="0" lvl="0" indent="0" algn="l" defTabSz="1066800">
            <a:lnSpc>
              <a:spcPct val="90000"/>
            </a:lnSpc>
            <a:spcBef>
              <a:spcPct val="0"/>
            </a:spcBef>
            <a:spcAft>
              <a:spcPct val="35000"/>
            </a:spcAft>
            <a:buNone/>
          </a:pPr>
          <a:r>
            <a:rPr lang="en-US" sz="2400" kern="1200">
              <a:solidFill>
                <a:sysClr val="windowText" lastClr="000000">
                  <a:hueOff val="0"/>
                  <a:satOff val="0"/>
                  <a:lumOff val="0"/>
                  <a:alphaOff val="0"/>
                </a:sysClr>
              </a:solidFill>
              <a:latin typeface="Calibri" panose="020F0502020204030204"/>
              <a:ea typeface="+mn-ea"/>
              <a:cs typeface="+mn-cs"/>
            </a:rPr>
            <a:t>EBD 12-20%</a:t>
          </a:r>
        </a:p>
      </dsp:txBody>
      <dsp:txXfrm>
        <a:off x="2116980" y="509209"/>
        <a:ext cx="1896986" cy="644425"/>
      </dsp:txXfrm>
    </dsp:sp>
    <dsp:sp modelId="{1E4DC311-4D49-4A44-8224-A248A07C0CCA}">
      <dsp:nvSpPr>
        <dsp:cNvPr id="0" name=""/>
        <dsp:cNvSpPr/>
      </dsp:nvSpPr>
      <dsp:spPr>
        <a:xfrm>
          <a:off x="2060594" y="910145"/>
          <a:ext cx="193327" cy="0"/>
        </a:xfrm>
        <a:prstGeom prst="line">
          <a:avLst/>
        </a:prstGeom>
        <a:solidFill>
          <a:srgbClr val="4472C4">
            <a:hueOff val="0"/>
            <a:satOff val="0"/>
            <a:lumOff val="0"/>
            <a:alphaOff val="0"/>
          </a:srgb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 modelId="{37C521DE-E66D-4861-A4AE-F1EF4BACE376}">
      <dsp:nvSpPr>
        <dsp:cNvPr id="0" name=""/>
        <dsp:cNvSpPr/>
      </dsp:nvSpPr>
      <dsp:spPr>
        <a:xfrm rot="5400000">
          <a:off x="1487519" y="1015650"/>
          <a:ext cx="677008" cy="467853"/>
        </a:xfrm>
        <a:prstGeom prst="line">
          <a:avLst/>
        </a:prstGeom>
        <a:solidFill>
          <a:srgbClr val="4472C4">
            <a:hueOff val="0"/>
            <a:satOff val="0"/>
            <a:lumOff val="0"/>
            <a:alphaOff val="0"/>
          </a:srgb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D327FD-E0BA-4777-8832-E4427CBDB707}">
      <dsp:nvSpPr>
        <dsp:cNvPr id="0" name=""/>
        <dsp:cNvSpPr/>
      </dsp:nvSpPr>
      <dsp:spPr>
        <a:xfrm>
          <a:off x="0" y="3410516"/>
          <a:ext cx="8229600" cy="1119407"/>
        </a:xfrm>
        <a:prstGeom prst="rect">
          <a:avLst/>
        </a:prstGeom>
        <a:solidFill>
          <a:schemeClr val="accent5"/>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Systematic Screening</a:t>
          </a:r>
        </a:p>
      </dsp:txBody>
      <dsp:txXfrm>
        <a:off x="0" y="3410516"/>
        <a:ext cx="8229600" cy="604480"/>
      </dsp:txXfrm>
    </dsp:sp>
    <dsp:sp modelId="{7951155A-7E89-44A9-9BF7-5C790023F098}">
      <dsp:nvSpPr>
        <dsp:cNvPr id="0" name=""/>
        <dsp:cNvSpPr/>
      </dsp:nvSpPr>
      <dsp:spPr>
        <a:xfrm>
          <a:off x="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Academic</a:t>
          </a:r>
        </a:p>
      </dsp:txBody>
      <dsp:txXfrm>
        <a:off x="0" y="3992608"/>
        <a:ext cx="4114799" cy="514927"/>
      </dsp:txXfrm>
    </dsp:sp>
    <dsp:sp modelId="{CD5EA9AD-1FF3-4544-A506-1F718852DBF6}">
      <dsp:nvSpPr>
        <dsp:cNvPr id="0" name=""/>
        <dsp:cNvSpPr/>
      </dsp:nvSpPr>
      <dsp:spPr>
        <a:xfrm>
          <a:off x="411480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Behavior</a:t>
          </a:r>
        </a:p>
      </dsp:txBody>
      <dsp:txXfrm>
        <a:off x="4114800" y="3992608"/>
        <a:ext cx="4114799" cy="514927"/>
      </dsp:txXfrm>
    </dsp:sp>
    <dsp:sp modelId="{8C645032-AEF5-4BBE-B17B-5357735C973E}">
      <dsp:nvSpPr>
        <dsp:cNvPr id="0" name=""/>
        <dsp:cNvSpPr/>
      </dsp:nvSpPr>
      <dsp:spPr>
        <a:xfrm rot="10800000">
          <a:off x="0" y="1705658"/>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Treatment Integrity</a:t>
          </a:r>
        </a:p>
      </dsp:txBody>
      <dsp:txXfrm rot="-10800000">
        <a:off x="0" y="1917301"/>
        <a:ext cx="8229600" cy="392655"/>
      </dsp:txXfrm>
    </dsp:sp>
    <dsp:sp modelId="{EF1860AA-16E8-43FF-8CDC-B27F22404ED5}">
      <dsp:nvSpPr>
        <dsp:cNvPr id="0" name=""/>
        <dsp:cNvSpPr/>
      </dsp:nvSpPr>
      <dsp:spPr>
        <a:xfrm>
          <a:off x="0" y="2285999"/>
          <a:ext cx="4124482"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0" y="2285999"/>
        <a:ext cx="4124482" cy="514773"/>
      </dsp:txXfrm>
    </dsp:sp>
    <dsp:sp modelId="{6734207F-FF24-4F81-ACCB-17C44A0B2C91}">
      <dsp:nvSpPr>
        <dsp:cNvPr id="0" name=""/>
        <dsp:cNvSpPr/>
      </dsp:nvSpPr>
      <dsp:spPr>
        <a:xfrm>
          <a:off x="4124809" y="2285999"/>
          <a:ext cx="410446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4124809" y="2285999"/>
        <a:ext cx="4104464" cy="514773"/>
      </dsp:txXfrm>
    </dsp:sp>
    <dsp:sp modelId="{1E4F588E-03BB-45C8-87EE-6965E618E9BF}">
      <dsp:nvSpPr>
        <dsp:cNvPr id="0" name=""/>
        <dsp:cNvSpPr/>
      </dsp:nvSpPr>
      <dsp:spPr>
        <a:xfrm rot="10800000">
          <a:off x="0" y="0"/>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Social Validity</a:t>
          </a:r>
        </a:p>
      </dsp:txBody>
      <dsp:txXfrm rot="-10800000">
        <a:off x="0" y="211643"/>
        <a:ext cx="8229600" cy="392655"/>
      </dsp:txXfrm>
    </dsp:sp>
    <dsp:sp modelId="{1089999C-8267-48BC-A665-5A0CF5DB29FD}">
      <dsp:nvSpPr>
        <dsp:cNvPr id="0" name=""/>
        <dsp:cNvSpPr/>
      </dsp:nvSpPr>
      <dsp:spPr>
        <a:xfrm>
          <a:off x="1182" y="605099"/>
          <a:ext cx="4124489"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1182" y="605099"/>
        <a:ext cx="4124489" cy="514773"/>
      </dsp:txXfrm>
    </dsp:sp>
    <dsp:sp modelId="{ECFD427D-5D07-4820-81E5-F9AAF6F7B224}">
      <dsp:nvSpPr>
        <dsp:cNvPr id="0" name=""/>
        <dsp:cNvSpPr/>
      </dsp:nvSpPr>
      <dsp:spPr>
        <a:xfrm>
          <a:off x="4125672" y="605099"/>
          <a:ext cx="410274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4125672" y="605099"/>
        <a:ext cx="4102744" cy="51477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D327FD-E0BA-4777-8832-E4427CBDB707}">
      <dsp:nvSpPr>
        <dsp:cNvPr id="0" name=""/>
        <dsp:cNvSpPr/>
      </dsp:nvSpPr>
      <dsp:spPr>
        <a:xfrm>
          <a:off x="0" y="3410516"/>
          <a:ext cx="8229600" cy="1119407"/>
        </a:xfrm>
        <a:prstGeom prst="rect">
          <a:avLst/>
        </a:prstGeom>
        <a:solidFill>
          <a:schemeClr val="accent5"/>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Systematic Screening</a:t>
          </a:r>
        </a:p>
      </dsp:txBody>
      <dsp:txXfrm>
        <a:off x="0" y="3410516"/>
        <a:ext cx="8229600" cy="604480"/>
      </dsp:txXfrm>
    </dsp:sp>
    <dsp:sp modelId="{7951155A-7E89-44A9-9BF7-5C790023F098}">
      <dsp:nvSpPr>
        <dsp:cNvPr id="0" name=""/>
        <dsp:cNvSpPr/>
      </dsp:nvSpPr>
      <dsp:spPr>
        <a:xfrm>
          <a:off x="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Academic</a:t>
          </a:r>
        </a:p>
      </dsp:txBody>
      <dsp:txXfrm>
        <a:off x="0" y="3992608"/>
        <a:ext cx="4114799" cy="514927"/>
      </dsp:txXfrm>
    </dsp:sp>
    <dsp:sp modelId="{CD5EA9AD-1FF3-4544-A506-1F718852DBF6}">
      <dsp:nvSpPr>
        <dsp:cNvPr id="0" name=""/>
        <dsp:cNvSpPr/>
      </dsp:nvSpPr>
      <dsp:spPr>
        <a:xfrm>
          <a:off x="411480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Behavior</a:t>
          </a:r>
        </a:p>
      </dsp:txBody>
      <dsp:txXfrm>
        <a:off x="4114800" y="3992608"/>
        <a:ext cx="4114799" cy="514927"/>
      </dsp:txXfrm>
    </dsp:sp>
    <dsp:sp modelId="{8C645032-AEF5-4BBE-B17B-5357735C973E}">
      <dsp:nvSpPr>
        <dsp:cNvPr id="0" name=""/>
        <dsp:cNvSpPr/>
      </dsp:nvSpPr>
      <dsp:spPr>
        <a:xfrm rot="10800000">
          <a:off x="0" y="1705658"/>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Treatment Integrity</a:t>
          </a:r>
        </a:p>
      </dsp:txBody>
      <dsp:txXfrm rot="-10800000">
        <a:off x="0" y="1917301"/>
        <a:ext cx="8229600" cy="392655"/>
      </dsp:txXfrm>
    </dsp:sp>
    <dsp:sp modelId="{EF1860AA-16E8-43FF-8CDC-B27F22404ED5}">
      <dsp:nvSpPr>
        <dsp:cNvPr id="0" name=""/>
        <dsp:cNvSpPr/>
      </dsp:nvSpPr>
      <dsp:spPr>
        <a:xfrm>
          <a:off x="0" y="2285999"/>
          <a:ext cx="4124482"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0" y="2285999"/>
        <a:ext cx="4124482" cy="514773"/>
      </dsp:txXfrm>
    </dsp:sp>
    <dsp:sp modelId="{6734207F-FF24-4F81-ACCB-17C44A0B2C91}">
      <dsp:nvSpPr>
        <dsp:cNvPr id="0" name=""/>
        <dsp:cNvSpPr/>
      </dsp:nvSpPr>
      <dsp:spPr>
        <a:xfrm>
          <a:off x="4124809" y="2285999"/>
          <a:ext cx="410446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4124809" y="2285999"/>
        <a:ext cx="4104464" cy="514773"/>
      </dsp:txXfrm>
    </dsp:sp>
    <dsp:sp modelId="{1E4F588E-03BB-45C8-87EE-6965E618E9BF}">
      <dsp:nvSpPr>
        <dsp:cNvPr id="0" name=""/>
        <dsp:cNvSpPr/>
      </dsp:nvSpPr>
      <dsp:spPr>
        <a:xfrm rot="10800000">
          <a:off x="0" y="0"/>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Social Validity</a:t>
          </a:r>
        </a:p>
      </dsp:txBody>
      <dsp:txXfrm rot="-10800000">
        <a:off x="0" y="211643"/>
        <a:ext cx="8229600" cy="392655"/>
      </dsp:txXfrm>
    </dsp:sp>
    <dsp:sp modelId="{1089999C-8267-48BC-A665-5A0CF5DB29FD}">
      <dsp:nvSpPr>
        <dsp:cNvPr id="0" name=""/>
        <dsp:cNvSpPr/>
      </dsp:nvSpPr>
      <dsp:spPr>
        <a:xfrm>
          <a:off x="1182" y="605099"/>
          <a:ext cx="4124489"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1182" y="605099"/>
        <a:ext cx="4124489" cy="514773"/>
      </dsp:txXfrm>
    </dsp:sp>
    <dsp:sp modelId="{ECFD427D-5D07-4820-81E5-F9AAF6F7B224}">
      <dsp:nvSpPr>
        <dsp:cNvPr id="0" name=""/>
        <dsp:cNvSpPr/>
      </dsp:nvSpPr>
      <dsp:spPr>
        <a:xfrm>
          <a:off x="4125672" y="605099"/>
          <a:ext cx="410274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4125672" y="605099"/>
        <a:ext cx="4102744" cy="51477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67DC68-D13A-45DD-9DFC-61E16933B27A}">
      <dsp:nvSpPr>
        <dsp:cNvPr id="0" name=""/>
        <dsp:cNvSpPr/>
      </dsp:nvSpPr>
      <dsp:spPr>
        <a:xfrm>
          <a:off x="-5910232" y="-904675"/>
          <a:ext cx="7037699" cy="7037699"/>
        </a:xfrm>
        <a:prstGeom prst="blockArc">
          <a:avLst>
            <a:gd name="adj1" fmla="val 18900000"/>
            <a:gd name="adj2" fmla="val 2700000"/>
            <a:gd name="adj3" fmla="val 307"/>
          </a:avLst>
        </a:prstGeom>
        <a:noFill/>
        <a:ln w="12700" cap="flat" cmpd="sng" algn="ctr">
          <a:solidFill>
            <a:schemeClr val="accent5">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BE08B39-C2F5-47F5-9A4E-9B5EE2EF151E}">
      <dsp:nvSpPr>
        <dsp:cNvPr id="0" name=""/>
        <dsp:cNvSpPr/>
      </dsp:nvSpPr>
      <dsp:spPr>
        <a:xfrm>
          <a:off x="725694" y="522834"/>
          <a:ext cx="6939796" cy="1045669"/>
        </a:xfrm>
        <a:prstGeom prst="rect">
          <a:avLst/>
        </a:prstGeom>
        <a:solidFill>
          <a:schemeClr val="accent5">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0000" tIns="93980" rIns="93980" bIns="93980" numCol="1" spcCol="1270" anchor="ctr" anchorCtr="0">
          <a:noAutofit/>
        </a:bodyPr>
        <a:lstStyle/>
        <a:p>
          <a:pPr marL="0" lvl="0" indent="0" algn="l" defTabSz="1644650">
            <a:lnSpc>
              <a:spcPct val="90000"/>
            </a:lnSpc>
            <a:spcBef>
              <a:spcPct val="0"/>
            </a:spcBef>
            <a:spcAft>
              <a:spcPct val="35000"/>
            </a:spcAft>
            <a:buNone/>
          </a:pPr>
          <a:r>
            <a:rPr lang="en-US" sz="3700" kern="1200"/>
            <a:t>10 Minute Tip for Success</a:t>
          </a:r>
        </a:p>
      </dsp:txBody>
      <dsp:txXfrm>
        <a:off x="725694" y="522834"/>
        <a:ext cx="6939796" cy="1045669"/>
      </dsp:txXfrm>
    </dsp:sp>
    <dsp:sp modelId="{55248981-1F49-438A-9647-7494DE2BE655}">
      <dsp:nvSpPr>
        <dsp:cNvPr id="0" name=""/>
        <dsp:cNvSpPr/>
      </dsp:nvSpPr>
      <dsp:spPr>
        <a:xfrm>
          <a:off x="72151" y="392126"/>
          <a:ext cx="1307086" cy="1307086"/>
        </a:xfrm>
        <a:prstGeom prst="ellipse">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67E4D45-0FF4-463F-A2C4-426B68366572}">
      <dsp:nvSpPr>
        <dsp:cNvPr id="0" name=""/>
        <dsp:cNvSpPr/>
      </dsp:nvSpPr>
      <dsp:spPr>
        <a:xfrm>
          <a:off x="1105795" y="2091339"/>
          <a:ext cx="6559695" cy="1045669"/>
        </a:xfrm>
        <a:prstGeom prst="rect">
          <a:avLst/>
        </a:prstGeom>
        <a:solidFill>
          <a:schemeClr val="accent5">
            <a:shade val="80000"/>
            <a:hueOff val="179294"/>
            <a:satOff val="-15470"/>
            <a:lumOff val="180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0000" tIns="93980" rIns="93980" bIns="93980" numCol="1" spcCol="1270" anchor="ctr" anchorCtr="0">
          <a:noAutofit/>
        </a:bodyPr>
        <a:lstStyle/>
        <a:p>
          <a:pPr marL="0" lvl="0" indent="0" algn="l" defTabSz="1644650">
            <a:lnSpc>
              <a:spcPct val="90000"/>
            </a:lnSpc>
            <a:spcBef>
              <a:spcPct val="0"/>
            </a:spcBef>
            <a:spcAft>
              <a:spcPct val="35000"/>
            </a:spcAft>
            <a:buNone/>
          </a:pPr>
          <a:r>
            <a:rPr lang="en-US" sz="3700" kern="1200"/>
            <a:t>Highlight &amp; Celebrate Staff</a:t>
          </a:r>
        </a:p>
      </dsp:txBody>
      <dsp:txXfrm>
        <a:off x="1105795" y="2091339"/>
        <a:ext cx="6559695" cy="1045669"/>
      </dsp:txXfrm>
    </dsp:sp>
    <dsp:sp modelId="{FC4410E2-FB55-4CAD-8041-7EA85CDC9542}">
      <dsp:nvSpPr>
        <dsp:cNvPr id="0" name=""/>
        <dsp:cNvSpPr/>
      </dsp:nvSpPr>
      <dsp:spPr>
        <a:xfrm>
          <a:off x="452252" y="1960630"/>
          <a:ext cx="1307086" cy="1307086"/>
        </a:xfrm>
        <a:prstGeom prst="ellipse">
          <a:avLst/>
        </a:prstGeom>
        <a:solidFill>
          <a:schemeClr val="lt1">
            <a:hueOff val="0"/>
            <a:satOff val="0"/>
            <a:lumOff val="0"/>
            <a:alphaOff val="0"/>
          </a:schemeClr>
        </a:solidFill>
        <a:ln w="12700" cap="flat" cmpd="sng" algn="ctr">
          <a:solidFill>
            <a:schemeClr val="accent5">
              <a:shade val="80000"/>
              <a:hueOff val="179294"/>
              <a:satOff val="-15470"/>
              <a:lumOff val="18098"/>
              <a:alphaOff val="0"/>
            </a:schemeClr>
          </a:solidFill>
          <a:prstDash val="solid"/>
          <a:miter lim="800000"/>
        </a:ln>
        <a:effectLst/>
      </dsp:spPr>
      <dsp:style>
        <a:lnRef idx="2">
          <a:scrgbClr r="0" g="0" b="0"/>
        </a:lnRef>
        <a:fillRef idx="1">
          <a:scrgbClr r="0" g="0" b="0"/>
        </a:fillRef>
        <a:effectRef idx="0">
          <a:scrgbClr r="0" g="0" b="0"/>
        </a:effectRef>
        <a:fontRef idx="minor"/>
      </dsp:style>
    </dsp:sp>
    <dsp:sp modelId="{FEDA7634-E640-4E9D-9F90-8BF2847837A9}">
      <dsp:nvSpPr>
        <dsp:cNvPr id="0" name=""/>
        <dsp:cNvSpPr/>
      </dsp:nvSpPr>
      <dsp:spPr>
        <a:xfrm>
          <a:off x="725694" y="3659843"/>
          <a:ext cx="6939796" cy="1045669"/>
        </a:xfrm>
        <a:prstGeom prst="rect">
          <a:avLst/>
        </a:prstGeom>
        <a:solidFill>
          <a:schemeClr val="accent5">
            <a:shade val="80000"/>
            <a:hueOff val="358587"/>
            <a:satOff val="-30940"/>
            <a:lumOff val="361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0000" tIns="93980" rIns="93980" bIns="93980" numCol="1" spcCol="1270" anchor="ctr" anchorCtr="0">
          <a:noAutofit/>
        </a:bodyPr>
        <a:lstStyle/>
        <a:p>
          <a:pPr marL="0" lvl="0" indent="0" algn="l" defTabSz="1644650">
            <a:lnSpc>
              <a:spcPct val="90000"/>
            </a:lnSpc>
            <a:spcBef>
              <a:spcPct val="0"/>
            </a:spcBef>
            <a:spcAft>
              <a:spcPct val="35000"/>
            </a:spcAft>
            <a:buNone/>
          </a:pPr>
          <a:r>
            <a:rPr lang="en-US" sz="3700" kern="1200"/>
            <a:t>Share Monthly Data</a:t>
          </a:r>
        </a:p>
      </dsp:txBody>
      <dsp:txXfrm>
        <a:off x="725694" y="3659843"/>
        <a:ext cx="6939796" cy="1045669"/>
      </dsp:txXfrm>
    </dsp:sp>
    <dsp:sp modelId="{9C05E7C6-6C43-4711-A3FB-A7AAACCB3CBC}">
      <dsp:nvSpPr>
        <dsp:cNvPr id="0" name=""/>
        <dsp:cNvSpPr/>
      </dsp:nvSpPr>
      <dsp:spPr>
        <a:xfrm>
          <a:off x="72151" y="3529134"/>
          <a:ext cx="1307086" cy="1307086"/>
        </a:xfrm>
        <a:prstGeom prst="ellipse">
          <a:avLst/>
        </a:prstGeom>
        <a:solidFill>
          <a:schemeClr val="lt1">
            <a:hueOff val="0"/>
            <a:satOff val="0"/>
            <a:lumOff val="0"/>
            <a:alphaOff val="0"/>
          </a:schemeClr>
        </a:solidFill>
        <a:ln w="12700" cap="flat" cmpd="sng" algn="ctr">
          <a:solidFill>
            <a:schemeClr val="accent5">
              <a:shade val="80000"/>
              <a:hueOff val="358587"/>
              <a:satOff val="-30940"/>
              <a:lumOff val="36196"/>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2353C5-0B7D-429C-B02E-9CF01484525F}">
      <dsp:nvSpPr>
        <dsp:cNvPr id="0" name=""/>
        <dsp:cNvSpPr/>
      </dsp:nvSpPr>
      <dsp:spPr>
        <a:xfrm>
          <a:off x="4952587" y="1782615"/>
          <a:ext cx="2136104" cy="2179762"/>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marL="0" lvl="0" indent="0" algn="r" defTabSz="533400">
            <a:lnSpc>
              <a:spcPct val="90000"/>
            </a:lnSpc>
            <a:spcBef>
              <a:spcPct val="0"/>
            </a:spcBef>
            <a:spcAft>
              <a:spcPct val="35000"/>
            </a:spcAft>
            <a:buNone/>
          </a:pPr>
          <a:r>
            <a:rPr lang="en-US" sz="1200" kern="1200">
              <a:latin typeface="Times New Roman" pitchFamily="18" charset="0"/>
              <a:cs typeface="Times New Roman" pitchFamily="18" charset="0"/>
            </a:rPr>
            <a:t> Ci3T: Tertiary Prevention</a:t>
          </a:r>
        </a:p>
      </dsp:txBody>
      <dsp:txXfrm rot="16200000">
        <a:off x="5777360" y="2485814"/>
        <a:ext cx="1961786" cy="555387"/>
      </dsp:txXfrm>
    </dsp:sp>
    <dsp:sp modelId="{DC30BB0B-13B9-4E17-A4CA-5BA185C94FAE}">
      <dsp:nvSpPr>
        <dsp:cNvPr id="0" name=""/>
        <dsp:cNvSpPr/>
      </dsp:nvSpPr>
      <dsp:spPr>
        <a:xfrm>
          <a:off x="2739325" y="1131021"/>
          <a:ext cx="2219285" cy="282947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marL="0" lvl="0" indent="0" algn="r" defTabSz="533400">
            <a:lnSpc>
              <a:spcPct val="90000"/>
            </a:lnSpc>
            <a:spcBef>
              <a:spcPct val="0"/>
            </a:spcBef>
            <a:spcAft>
              <a:spcPct val="35000"/>
            </a:spcAft>
            <a:buNone/>
          </a:pPr>
          <a:r>
            <a:rPr lang="en-US" sz="1200" kern="1200">
              <a:latin typeface="Times New Roman" pitchFamily="18" charset="0"/>
              <a:cs typeface="Times New Roman" pitchFamily="18" charset="0"/>
            </a:rPr>
            <a:t>Ci3T: Secondary Prevention</a:t>
          </a:r>
        </a:p>
      </dsp:txBody>
      <dsp:txXfrm rot="16200000">
        <a:off x="3342042" y="2115776"/>
        <a:ext cx="2546524" cy="577014"/>
      </dsp:txXfrm>
    </dsp:sp>
    <dsp:sp modelId="{7D55B0F5-2046-44DB-9447-7177F48EB517}">
      <dsp:nvSpPr>
        <dsp:cNvPr id="0" name=""/>
        <dsp:cNvSpPr/>
      </dsp:nvSpPr>
      <dsp:spPr>
        <a:xfrm>
          <a:off x="436363" y="19007"/>
          <a:ext cx="2300483" cy="3943380"/>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marL="0" lvl="0" indent="0" algn="r" defTabSz="533400">
            <a:lnSpc>
              <a:spcPct val="100000"/>
            </a:lnSpc>
            <a:spcBef>
              <a:spcPct val="0"/>
            </a:spcBef>
            <a:spcAft>
              <a:spcPts val="300"/>
            </a:spcAft>
            <a:buNone/>
          </a:pPr>
          <a:r>
            <a:rPr lang="en-US" sz="1200" kern="1200">
              <a:latin typeface="Times New Roman" pitchFamily="18" charset="0"/>
              <a:cs typeface="Times New Roman" pitchFamily="18" charset="0"/>
            </a:rPr>
            <a:t>Ci3T: Primary Prevention</a:t>
          </a:r>
        </a:p>
      </dsp:txBody>
      <dsp:txXfrm rot="16200000">
        <a:off x="606457" y="1494465"/>
        <a:ext cx="3549042" cy="598125"/>
      </dsp:txXfrm>
    </dsp:sp>
    <dsp:sp modelId="{438BD05C-7066-4A3F-BF09-0A3D5A9E0E57}">
      <dsp:nvSpPr>
        <dsp:cNvPr id="0" name=""/>
        <dsp:cNvSpPr/>
      </dsp:nvSpPr>
      <dsp:spPr>
        <a:xfrm>
          <a:off x="490330" y="0"/>
          <a:ext cx="1862878" cy="396240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1: </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Overview of Ci3T Prevention Models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Setting a Purpose</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Establish team meetings and roles</a:t>
          </a:r>
        </a:p>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2:</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Mission and Purpose</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Establish Roles and Responsibilities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Procedures for Teaching</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Procedures for Reinforcing</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Reactive Plan</a:t>
          </a:r>
        </a:p>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3:</a:t>
          </a:r>
        </a:p>
        <a:p>
          <a:pPr marL="0" lvl="0" indent="0" algn="l" defTabSz="533400">
            <a:lnSpc>
              <a:spcPct val="90000"/>
            </a:lnSpc>
            <a:spcBef>
              <a:spcPct val="0"/>
            </a:spcBef>
            <a:spcAft>
              <a:spcPct val="35000"/>
            </a:spcAft>
            <a:buNone/>
          </a:pPr>
          <a:r>
            <a:rPr lang="en-US" sz="1200" b="0" kern="1200">
              <a:latin typeface="Times New Roman" pitchFamily="18" charset="0"/>
              <a:cs typeface="Times New Roman" pitchFamily="18" charset="0"/>
            </a:rPr>
            <a:t>Procedures for Monitoring</a:t>
          </a:r>
        </a:p>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4: </a:t>
          </a:r>
        </a:p>
        <a:p>
          <a:pPr marL="0" lvl="0" indent="0" algn="l" defTabSz="533400">
            <a:lnSpc>
              <a:spcPct val="90000"/>
            </a:lnSpc>
            <a:spcBef>
              <a:spcPct val="0"/>
            </a:spcBef>
            <a:spcAft>
              <a:spcPct val="35000"/>
            </a:spcAft>
            <a:buNone/>
          </a:pPr>
          <a:r>
            <a:rPr lang="en-US" sz="1200" b="0" kern="1200">
              <a:latin typeface="Times New Roman" pitchFamily="18" charset="0"/>
              <a:cs typeface="Times New Roman" pitchFamily="18" charset="0"/>
            </a:rPr>
            <a:t>Revise Primary Plan using Stakeholder feedback</a:t>
          </a:r>
        </a:p>
        <a:p>
          <a:pPr marL="0" lvl="0" indent="0" algn="l" defTabSz="533400">
            <a:lnSpc>
              <a:spcPct val="90000"/>
            </a:lnSpc>
            <a:spcBef>
              <a:spcPct val="0"/>
            </a:spcBef>
            <a:spcAft>
              <a:spcPct val="35000"/>
            </a:spcAft>
            <a:buNone/>
          </a:pPr>
          <a:r>
            <a:rPr lang="en-US" sz="1200" b="0" kern="1200">
              <a:latin typeface="Times New Roman" pitchFamily="18" charset="0"/>
              <a:cs typeface="Times New Roman" pitchFamily="18" charset="0"/>
            </a:rPr>
            <a:t>Prepare presentation</a:t>
          </a: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dsp:txBody>
      <dsp:txXfrm>
        <a:off x="490330" y="0"/>
        <a:ext cx="1862878" cy="3962400"/>
      </dsp:txXfrm>
    </dsp:sp>
    <dsp:sp modelId="{E06FA8CB-696A-4A94-948C-946E34183266}">
      <dsp:nvSpPr>
        <dsp:cNvPr id="0" name=""/>
        <dsp:cNvSpPr/>
      </dsp:nvSpPr>
      <dsp:spPr>
        <a:xfrm>
          <a:off x="2795957" y="1241898"/>
          <a:ext cx="1713048" cy="257571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5:</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Overview of Teacher focused Strategies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Overview of Student Focused Strategies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Using data to determine which students may need Secondary (Tier 2) supports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Draft the Secondary Intervention Grid based on existing supports</a:t>
          </a: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dsp:txBody>
      <dsp:txXfrm>
        <a:off x="2795957" y="1241898"/>
        <a:ext cx="1713048" cy="2575715"/>
      </dsp:txXfrm>
    </dsp:sp>
    <dsp:sp modelId="{EEF357A7-AB32-4831-A684-5154DE7AB191}">
      <dsp:nvSpPr>
        <dsp:cNvPr id="0" name=""/>
        <dsp:cNvSpPr/>
      </dsp:nvSpPr>
      <dsp:spPr>
        <a:xfrm>
          <a:off x="5019673" y="1790680"/>
          <a:ext cx="1462388" cy="196420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6:</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Final revisions of Ci3T Plan based on stakeholder feedback</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Draft Tertiary (Tier 3) Prevention Intervention Grids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Design Implementation Manual and Plan for roll out to faculty, students, and parents</a:t>
          </a: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dsp:txBody>
      <dsp:txXfrm>
        <a:off x="5019673" y="1790680"/>
        <a:ext cx="1462388" cy="196420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9/3/layout/BlockDescendingList">
  <dgm:title val=""/>
  <dgm:desc val=""/>
  <dgm:catLst>
    <dgm:cat type="list" pri="185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13" srcId="10" destId="11" srcOrd="0" destOrd="0"/>
        <dgm:cxn modelId="14" srcId="10" destId="12" srcOrd="0" destOrd="0"/>
        <dgm:cxn modelId="50" srcId="0" destId="20" srcOrd="1" destOrd="0"/>
        <dgm:cxn modelId="23" srcId="20" destId="21" srcOrd="0" destOrd="0"/>
        <dgm:cxn modelId="24" srcId="20" destId="22" srcOrd="0" destOrd="0"/>
        <dgm:cxn modelId="60" srcId="0" destId="30" srcOrd="2" destOrd="0"/>
        <dgm:cxn modelId="33" srcId="30" destId="31" srcOrd="0" destOrd="0"/>
        <dgm:cxn modelId="34" srcId="30" destId="32"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70">
          <dgm:prSet phldr="1"/>
        </dgm:pt>
      </dgm:ptLst>
      <dgm:cxnLst>
        <dgm:cxn modelId="40" srcId="0" destId="10" srcOrd="0" destOrd="0"/>
        <dgm:cxn modelId="50" srcId="0" destId="20" srcOrd="1" destOrd="0"/>
        <dgm:cxn modelId="60" srcId="0" destId="30" srcOrd="2" destOrd="0"/>
        <dgm:cxn modelId="80" srcId="0" destId="7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axis="ch" ptType="node" func="cnt" op="equ" val="1">
        <dgm:alg type="composite">
          <dgm:param type="ar" val="0.5516"/>
        </dgm:alg>
        <dgm:choose name="Name3">
          <dgm:if name="Name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if>
          <dgm:else name="Name5">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else>
        </dgm:choose>
      </dgm:if>
      <dgm:if name="Name6" axis="ch" ptType="node" func="cnt" op="equ" val="2">
        <dgm:alg type="composite">
          <dgm:param type="ar" val="0.9804"/>
        </dgm:alg>
        <dgm:choose name="Name7">
          <dgm:if name="Name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2" refType="w" fact="0.4393"/>
              <dgm:constr type="t" for="ch" forName="accentShape_2" refType="h" fact="0.1192"/>
              <dgm:constr type="w" for="ch" forName="accentShape_2" refType="w" fact="0.4021"/>
              <dgm:constr type="h" for="ch" forName="accentShape_2" refType="h" fact="0.876"/>
              <dgm:constr type="l" for="ch" forName="accentShape_1" refType="w" fact="0"/>
              <dgm:constr type="t" for="ch" forName="accentShape_1" refType="h" fact="0"/>
              <dgm:constr type="w" for="ch" forName="accentShape_1" refType="w" fact="0.4021"/>
              <dgm:constr type="h" for="ch" forName="accentShape_1" refType="h" fact="0.9952"/>
              <dgm:constr type="l" for="ch" forName="parentText_1" refType="w" fact="0.2946"/>
              <dgm:constr type="t" for="ch" forName="parentText_1" refType="h" fact="0"/>
              <dgm:constr type="w" for="ch" forName="parentText_1" refType="w" refFor="ch" refForName="accentShape_1" fact="0.26"/>
              <dgm:constr type="h" for="ch" forName="parentText_1" refType="h" fact="0.78"/>
              <dgm:constr type="l" for="ch" forName="parentText_2" refType="w" fact="0.7339"/>
              <dgm:constr type="t" for="ch" forName="parentText_2" refType="h" fact="0.1192"/>
              <dgm:constr type="w" for="ch" forName="parentText_2" refType="w" refFor="ch" refForName="accentShape_1" fact="0.26"/>
              <dgm:constr type="h" for="ch" forName="parentText_2"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4393"/>
              <dgm:constr type="t" for="ch" forName="childText_2" refType="h" fact="0.1192"/>
              <dgm:constr type="w" for="ch" forName="childText_2" refType="w" refFor="ch" refForName="accentShape_2" fact="0.71"/>
              <dgm:constr type="h" for="ch" forName="childText_2" refType="h" fact="0.8808"/>
            </dgm:constrLst>
          </dgm:if>
          <dgm:else name="Name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1" refType="w" fact="0.4393"/>
              <dgm:constr type="t" for="ch" forName="accentShape_2" refType="h" fact="0.1192"/>
              <dgm:constr type="w" for="ch" forName="accentShape_2" refType="w" fact="0.4021"/>
              <dgm:constr type="h" for="ch" forName="accentShape_2" refType="h" fact="0.876"/>
              <dgm:constr type="l" for="ch" forName="accentShape_2" refType="w" fact="0"/>
              <dgm:constr type="t" for="ch" forName="accentShape_1" refType="h" fact="0"/>
              <dgm:constr type="w" for="ch" forName="accentShape_1" refType="w" fact="0.4021"/>
              <dgm:constr type="h" for="ch" forName="accentShape_1" refType="h" fact="0.9952"/>
              <dgm:constr type="l" for="ch" forName="parentText_2" refType="w" fact="0.2946"/>
              <dgm:constr type="t" for="ch" forName="parentText_1" refType="h" fact="0"/>
              <dgm:constr type="w" for="ch" forName="parentText_1" refType="w" refFor="ch" refForName="accentShape_1" fact="0.26"/>
              <dgm:constr type="h" for="ch" forName="parentText_1" refType="h" fact="0.78"/>
              <dgm:constr type="l" for="ch" forName="parentText_1" refType="w" fact="0.7339"/>
              <dgm:constr type="t" for="ch" forName="parentText_2" refType="h" fact="0.1192"/>
              <dgm:constr type="w" for="ch" forName="parentText_2" refType="w" refFor="ch" refForName="accentShape_1" fact="0.26"/>
              <dgm:constr type="h" for="ch" forName="parentText_2" refType="h" fact="0.78"/>
              <dgm:constr type="l" for="ch" forName="childText_2" refType="w" fact="0"/>
              <dgm:constr type="t" for="ch" forName="childText_1" refType="h" fact="0"/>
              <dgm:constr type="w" for="ch" forName="childText_1" refType="w" refFor="ch" refForName="accentShape_1" fact="0.71"/>
              <dgm:constr type="h" for="ch" forName="childText_1" refType="h"/>
              <dgm:constr type="l" for="ch" forName="childText_1" refType="w" fact="0.4393"/>
              <dgm:constr type="t" for="ch" forName="childText_2" refType="h" fact="0.1192"/>
              <dgm:constr type="w" for="ch" forName="childText_2" refType="w" refFor="ch" refForName="accentShape_2" fact="0.71"/>
              <dgm:constr type="h" for="ch" forName="childText_2" refType="h" fact="0.8808"/>
            </dgm:constrLst>
          </dgm:else>
        </dgm:choose>
      </dgm:if>
      <dgm:if name="Name10" axis="ch" ptType="node" func="cnt" op="equ" val="3">
        <dgm:alg type="composite">
          <dgm:param type="ar" val="1.4097"/>
        </dgm:alg>
        <dgm:choose name="Name11">
          <dgm:if name="Name12"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1"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3" refType="w" fact="0.6101"/>
              <dgm:constr type="t" for="ch" forName="accentShape_3" refType="h" fact="0.2457"/>
              <dgm:constr type="w" for="ch" forName="accentShape_3" refType="w" fact="0.2796"/>
              <dgm:constr type="h" for="ch" forName="accentShape_3" refType="h" fact="0.7499"/>
              <dgm:constr type="l" for="ch" forName="parentText_1"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3" refType="w" fact="0.6101"/>
              <dgm:constr type="t" for="ch" forName="childText_3" refType="h" fact="0.2457"/>
              <dgm:constr type="w" for="ch" forName="childText_3" refType="w" refFor="ch" refForName="accentShape_3" fact="0.71"/>
              <dgm:constr type="h" for="ch" forName="childText_3" refType="h" fact="0.7543"/>
            </dgm:constrLst>
          </dgm:if>
          <dgm:else name="Name13">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3"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1" refType="w" fact="0.6101"/>
              <dgm:constr type="t" for="ch" forName="accentShape_3" refType="h" fact="0.2457"/>
              <dgm:constr type="w" for="ch" forName="accentShape_3" refType="w" fact="0.2796"/>
              <dgm:constr type="h" for="ch" forName="accentShape_3" refType="h" fact="0.7499"/>
              <dgm:constr type="l" for="ch" forName="parentText_3"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1"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3"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1" refType="w" fact="0.6101"/>
              <dgm:constr type="t" for="ch" forName="childText_3" refType="h" fact="0.2457"/>
              <dgm:constr type="w" for="ch" forName="childText_3" refType="w" refFor="ch" refForName="accentShape_3" fact="0.71"/>
              <dgm:constr type="h" for="ch" forName="childText_3" refType="h" fact="0.7543"/>
            </dgm:constrLst>
          </dgm:else>
        </dgm:choose>
      </dgm:if>
      <dgm:if name="Name14" axis="ch" ptType="node" func="cnt" op="equ" val="4">
        <dgm:alg type="composite">
          <dgm:param type="ar" val="1.8305"/>
        </dgm:alg>
        <dgm:choose name="Name15">
          <dgm:if name="Name16"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1" refType="w" fact="0"/>
              <dgm:constr type="t" for="ch" forName="accentShape_1" refType="h" fact="0"/>
              <dgm:constr type="w" for="ch" forName="accentShape_1" refType="w" fact="0.2153"/>
              <dgm:constr type="h" for="ch" forName="accentShape_1" refType="h" fact="0.9952"/>
              <dgm:constr type="l" for="ch" forName="accentShape_2" refType="w" fact="0.2353"/>
              <dgm:constr type="t" for="ch" forName="accentShape_2" refType="h" fact="0.1192"/>
              <dgm:constr type="w" for="ch" forName="accentShape_2" refType="w" fact="0.2153"/>
              <dgm:constr type="h" for="ch" forName="accentShape_2" refType="h" fact="0.876"/>
              <dgm:constr type="l" for="ch" forName="accentShape_3" refType="w" fact="0.4699"/>
              <dgm:constr type="t" for="ch" forName="accentShape_3" refType="h" fact="0.2457"/>
              <dgm:constr type="w" for="ch" forName="accentShape_3" refType="w" fact="0.2153"/>
              <dgm:constr type="h" for="ch" forName="accentShape_3" refType="h" fact="0.7495"/>
              <dgm:constr type="l" for="ch" forName="accentShape_4" refType="w" fact="0.6997"/>
              <dgm:constr type="t" for="ch" forName="accentShape_4" refType="h" fact="0.3696"/>
              <dgm:constr type="w" for="ch" forName="accentShape_4" refType="w" fact="0.2153"/>
              <dgm:constr type="h" for="ch" forName="accentShape_4" refType="h" fact="0.6256"/>
              <dgm:constr type="l" for="ch" forName="parentText_1"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2353"/>
              <dgm:constr type="t" for="ch" forName="childText_2" refType="h" fact="0.1192"/>
              <dgm:constr type="w" for="ch" forName="childText_2" refType="w" refFor="ch" refForName="accentShape_2" fact="0.71"/>
              <dgm:constr type="h" for="ch" forName="childText_2" refType="h" fact="0.8808"/>
              <dgm:constr type="l" for="ch" forName="childText_3" refType="w" fact="0.4699"/>
              <dgm:constr type="t" for="ch" forName="childText_3" refType="h" fact="0.2457"/>
              <dgm:constr type="w" for="ch" forName="childText_3" refType="w" refFor="ch" refForName="accentShape_3" fact="0.71"/>
              <dgm:constr type="h" for="ch" forName="childText_3" refType="h" fact="0.7543"/>
              <dgm:constr type="l" for="ch" forName="childText_4" refType="w" fact="0.6997"/>
              <dgm:constr type="t" for="ch" forName="childText_4" refType="h" fact="0.3696"/>
              <dgm:constr type="w" for="ch" forName="childText_4" refType="w" refFor="ch" refForName="accentShape_4" fact="0.71"/>
              <dgm:constr type="h" for="ch" forName="childText_4" refType="h" fact="0.6261"/>
            </dgm:constrLst>
          </dgm:if>
          <dgm:else name="Name17">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4" refType="w" fact="0"/>
              <dgm:constr type="t" for="ch" forName="accentShape_1" refType="h" fact="0"/>
              <dgm:constr type="w" for="ch" forName="accentShape_1" refType="w" fact="0.2153"/>
              <dgm:constr type="h" for="ch" forName="accentShape_1" refType="h" fact="0.9952"/>
              <dgm:constr type="l" for="ch" forName="accentShape_3" refType="w" fact="0.2353"/>
              <dgm:constr type="t" for="ch" forName="accentShape_2" refType="h" fact="0.1192"/>
              <dgm:constr type="w" for="ch" forName="accentShape_2" refType="w" fact="0.2153"/>
              <dgm:constr type="h" for="ch" forName="accentShape_2" refType="h" fact="0.876"/>
              <dgm:constr type="l" for="ch" forName="accentShape_2" refType="w" fact="0.4699"/>
              <dgm:constr type="t" for="ch" forName="accentShape_3" refType="h" fact="0.2457"/>
              <dgm:constr type="w" for="ch" forName="accentShape_3" refType="w" fact="0.2153"/>
              <dgm:constr type="h" for="ch" forName="accentShape_3" refType="h" fact="0.7495"/>
              <dgm:constr type="l" for="ch" forName="accentShape_1" refType="w" fact="0.6997"/>
              <dgm:constr type="t" for="ch" forName="accentShape_4" refType="h" fact="0.3696"/>
              <dgm:constr type="w" for="ch" forName="accentShape_4" refType="w" fact="0.2153"/>
              <dgm:constr type="h" for="ch" forName="accentShape_4" refType="h" fact="0.6256"/>
              <dgm:constr type="l" for="ch" forName="parentText_4"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3"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2"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1"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4" refType="w" fact="0"/>
              <dgm:constr type="t" for="ch" forName="childText_1" refType="h" fact="0"/>
              <dgm:constr type="w" for="ch" forName="childText_1" refType="w" refFor="ch" refForName="accentShape_1" fact="0.71"/>
              <dgm:constr type="h" for="ch" forName="childText_1" refType="h"/>
              <dgm:constr type="l" for="ch" forName="childText_3" refType="w" fact="0.2353"/>
              <dgm:constr type="t" for="ch" forName="childText_2" refType="h" fact="0.1192"/>
              <dgm:constr type="w" for="ch" forName="childText_2" refType="w" refFor="ch" refForName="accentShape_2" fact="0.71"/>
              <dgm:constr type="h" for="ch" forName="childText_2" refType="h" fact="0.8808"/>
              <dgm:constr type="l" for="ch" forName="childText_2" refType="w" fact="0.4699"/>
              <dgm:constr type="t" for="ch" forName="childText_3" refType="h" fact="0.2457"/>
              <dgm:constr type="w" for="ch" forName="childText_3" refType="w" refFor="ch" refForName="accentShape_3" fact="0.71"/>
              <dgm:constr type="h" for="ch" forName="childText_3" refType="h" fact="0.7543"/>
              <dgm:constr type="l" for="ch" forName="childText_1" refType="w" fact="0.6997"/>
              <dgm:constr type="t" for="ch" forName="childText_4" refType="h" fact="0.3696"/>
              <dgm:constr type="w" for="ch" forName="childText_4" refType="w" refFor="ch" refForName="accentShape_4" fact="0.71"/>
              <dgm:constr type="h" for="ch" forName="childText_4" refType="h" fact="0.6261"/>
            </dgm:constrLst>
          </dgm:else>
        </dgm:choose>
      </dgm:if>
      <dgm:if name="Name18" axis="ch" ptType="node" func="cnt" op="equ" val="5">
        <dgm:alg type="composite">
          <dgm:param type="ar" val="2.0125"/>
        </dgm:alg>
        <dgm:choose name="Name19">
          <dgm:if name="Name20"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1" refType="w" fact="0"/>
              <dgm:constr type="t" for="ch" forName="accentShape_1" refType="h" fact="0"/>
              <dgm:constr type="w" for="ch" forName="accentShape_1" refType="w" fact="0.1759"/>
              <dgm:constr type="h" for="ch" forName="accentShape_1" refType="h" fact="0.9952"/>
              <dgm:constr type="l" for="ch" forName="accentShape_2"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4" refType="w" fact="0.5759"/>
              <dgm:constr type="t" for="ch" forName="accentShape_4" refType="h" fact="0.3739"/>
              <dgm:constr type="w" for="ch" forName="accentShape_4" refType="w" fact="0.1759"/>
              <dgm:constr type="h" for="ch" forName="accentShape_4" refType="h" fact="0.6217"/>
              <dgm:constr type="l" for="ch" forName="accentShape_5" refType="w" fact="0.7679"/>
              <dgm:constr type="t" for="ch" forName="accentShape_5" refType="h" fact="0.5"/>
              <dgm:constr type="w" for="ch" forName="accentShape_5" refType="w" fact="0.1759"/>
              <dgm:constr type="h" for="ch" forName="accentShape_5" refType="h" fact="0.4956"/>
              <dgm:constr type="l" for="ch" forName="parentText_1"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5"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4" refType="w" fact="0.5759"/>
              <dgm:constr type="t" for="ch" forName="childText_4" refType="h" fact="0.3739"/>
              <dgm:constr type="w" for="ch" forName="childText_4" refType="w" refFor="ch" refForName="accentShape_4" fact="0.71"/>
              <dgm:constr type="h" for="ch" forName="childText_4" refType="h" fact="0.6217"/>
              <dgm:constr type="l" for="ch" forName="childText_5" refType="w" fact="0.7679"/>
              <dgm:constr type="t" for="ch" forName="childText_5" refType="h" fact="0.5001"/>
              <dgm:constr type="w" for="ch" forName="childText_5" refType="w" refFor="ch" refForName="accentShape_5" fact="0.71"/>
              <dgm:constr type="h" for="ch" forName="childText_5" refType="h" fact="0.4956"/>
            </dgm:constrLst>
          </dgm:if>
          <dgm:else name="Name21">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5" refType="w" fact="0"/>
              <dgm:constr type="t" for="ch" forName="accentShape_1" refType="h" fact="0"/>
              <dgm:constr type="w" for="ch" forName="accentShape_1" refType="w" fact="0.1759"/>
              <dgm:constr type="h" for="ch" forName="accentShape_1" refType="h" fact="0.9952"/>
              <dgm:constr type="l" for="ch" forName="accentShape_4"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2" refType="w" fact="0.5759"/>
              <dgm:constr type="t" for="ch" forName="accentShape_4" refType="h" fact="0.3739"/>
              <dgm:constr type="w" for="ch" forName="accentShape_4" refType="w" fact="0.1759"/>
              <dgm:constr type="h" for="ch" forName="accentShape_4" refType="h" fact="0.6217"/>
              <dgm:constr type="l" for="ch" forName="accentShape_1" refType="w" fact="0.7679"/>
              <dgm:constr type="t" for="ch" forName="accentShape_5" refType="h" fact="0.5"/>
              <dgm:constr type="w" for="ch" forName="accentShape_5" refType="w" fact="0.1759"/>
              <dgm:constr type="h" for="ch" forName="accentShape_5" refType="h" fact="0.4956"/>
              <dgm:constr type="l" for="ch" forName="parentText_5"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4"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2"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1"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5" refType="w" fact="0"/>
              <dgm:constr type="t" for="ch" forName="childText_1" refType="h" fact="0"/>
              <dgm:constr type="w" for="ch" forName="childText_1" refType="w" refFor="ch" refForName="accentShape_1" fact="0.71"/>
              <dgm:constr type="h" for="ch" forName="childText_1" refType="h"/>
              <dgm:constr type="l" for="ch" forName="childText_4"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2" refType="w" fact="0.5759"/>
              <dgm:constr type="t" for="ch" forName="childText_4" refType="h" fact="0.3739"/>
              <dgm:constr type="w" for="ch" forName="childText_4" refType="w" refFor="ch" refForName="accentShape_4" fact="0.71"/>
              <dgm:constr type="h" for="ch" forName="childText_4" refType="h" fact="0.6261"/>
              <dgm:constr type="l" for="ch" forName="childText_1" refType="w" fact="0.7679"/>
              <dgm:constr type="t" for="ch" forName="childText_5" refType="h" fact="0.5001"/>
              <dgm:constr type="w" for="ch" forName="childText_5" refType="w" refFor="ch" refForName="accentShape_5" fact="0.71"/>
              <dgm:constr type="h" for="ch" forName="childText_5" refType="h" fact="0.4999"/>
            </dgm:constrLst>
          </dgm:else>
        </dgm:choose>
      </dgm:if>
      <dgm:if name="Name22" axis="ch" ptType="node" func="cnt" op="equ" val="6">
        <dgm:alg type="composite">
          <dgm:param type="ar" val="2.4006"/>
        </dgm:alg>
        <dgm:shape xmlns:r="http://schemas.openxmlformats.org/officeDocument/2006/relationships" r:blip="">
          <dgm:adjLst/>
        </dgm:shape>
        <dgm:choose name="Name23">
          <dgm:if name="Name2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1" refType="w" fact="0"/>
              <dgm:constr type="t" for="ch" forName="accentShape_1" refType="h" fact="0"/>
              <dgm:constr type="w" for="ch" forName="accentShape_1" refType="w" fact="0.1473"/>
              <dgm:constr type="h" for="ch" forName="accentShape_1" refType="h"/>
              <dgm:constr type="l" for="ch" forName="accentShape_2" refType="w" fact="0.1608"/>
              <dgm:constr type="t" for="ch" forName="accentShape_2" refType="h" fact="0.1"/>
              <dgm:constr type="w" for="ch" forName="accentShape_2" refType="w" fact="0.1473"/>
              <dgm:constr type="h" for="ch" forName="accentShape_2" refType="h" fact="0.9"/>
              <dgm:constr type="l" for="ch" forName="accentShape_3" refType="w" fact="0.3216"/>
              <dgm:constr type="t" for="ch" forName="accentShape_3" refType="h" fact="0.2"/>
              <dgm:constr type="w" for="ch" forName="accentShape_3" refType="w" fact="0.1473"/>
              <dgm:constr type="h" for="ch" forName="accentShape_3" refType="h" fact="0.8"/>
              <dgm:constr type="l" for="ch" forName="accentShape_4" refType="w" fact="0.4824"/>
              <dgm:constr type="t" for="ch" forName="accentShape_4" refType="h" fact="0.3"/>
              <dgm:constr type="w" for="ch" forName="accentShape_4" refType="w" fact="0.1473"/>
              <dgm:constr type="h" for="ch" forName="accentShape_4" refType="h" fact="0.7"/>
              <dgm:constr type="l" for="ch" forName="accentShape_5" refType="w" fact="0.6432"/>
              <dgm:constr type="t" for="ch" forName="accentShape_5" refType="h" fact="0.4"/>
              <dgm:constr type="w" for="ch" forName="accentShape_5" refType="w" fact="0.1473"/>
              <dgm:constr type="h" for="ch" forName="accentShape_5" refType="h" fact="0.6"/>
              <dgm:constr type="l" for="ch" forName="accentShape_6" refType="w" fact="0.8056"/>
              <dgm:constr type="t" for="ch" forName="accentShape_6" refType="h" fact="0.5"/>
              <dgm:constr type="w" for="ch" forName="accentShape_6" refType="w" fact="0.1473"/>
              <dgm:constr type="h" for="ch" forName="accentShape_6" refType="h" fact="0.5"/>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3"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4"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5"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6"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1"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3"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4"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5"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6" refType="w" fact="0.9101"/>
              <dgm:constr type="t" for="ch" forName="parentText_6" refType="h" fact="0.5"/>
              <dgm:constr type="w" for="ch" forName="parentText_6" refType="w" refFor="ch" refForName="accentShape_6" fact="0.26"/>
              <dgm:constr type="h" for="ch" forName="parentText_6" refType="h" refFor="ch" refForName="accentShape_6" fact="0.9"/>
            </dgm:constrLst>
          </dgm:if>
          <dgm:else name="Name25">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6" refType="w" fact="0"/>
              <dgm:constr type="t" for="ch" forName="accentShape_1" refType="h" fact="0"/>
              <dgm:constr type="w" for="ch" forName="accentShape_1" refType="w" fact="0.1473"/>
              <dgm:constr type="h" for="ch" forName="accentShape_1" refType="h"/>
              <dgm:constr type="l" for="ch" forName="accentShape_5" refType="w" fact="0.1608"/>
              <dgm:constr type="t" for="ch" forName="accentShape_2" refType="h" fact="0.1"/>
              <dgm:constr type="w" for="ch" forName="accentShape_2" refType="w" fact="0.1473"/>
              <dgm:constr type="h" for="ch" forName="accentShape_2" refType="h" fact="0.9"/>
              <dgm:constr type="l" for="ch" forName="accentShape_4" refType="w" fact="0.3216"/>
              <dgm:constr type="t" for="ch" forName="accentShape_3" refType="h" fact="0.2"/>
              <dgm:constr type="w" for="ch" forName="accentShape_3" refType="w" fact="0.1473"/>
              <dgm:constr type="h" for="ch" forName="accentShape_3" refType="h" fact="0.8"/>
              <dgm:constr type="l" for="ch" forName="accentShape_3" refType="w" fact="0.4824"/>
              <dgm:constr type="t" for="ch" forName="accentShape_4" refType="h" fact="0.3"/>
              <dgm:constr type="w" for="ch" forName="accentShape_4" refType="w" fact="0.1473"/>
              <dgm:constr type="h" for="ch" forName="accentShape_4" refType="h" fact="0.7"/>
              <dgm:constr type="l" for="ch" forName="accentShape_2" refType="w" fact="0.6432"/>
              <dgm:constr type="t" for="ch" forName="accentShape_5" refType="h" fact="0.4"/>
              <dgm:constr type="w" for="ch" forName="accentShape_5" refType="w" fact="0.1473"/>
              <dgm:constr type="h" for="ch" forName="accentShape_5" refType="h" fact="0.6"/>
              <dgm:constr type="l" for="ch" forName="accentShape_1" refType="w" fact="0.8056"/>
              <dgm:constr type="t" for="ch" forName="accentShape_6" refType="h" fact="0.5"/>
              <dgm:constr type="w" for="ch" forName="accentShape_6" refType="w" fact="0.1473"/>
              <dgm:constr type="h" for="ch" forName="accentShape_6" refType="h" fact="0.5"/>
              <dgm:constr type="l" for="ch" forName="childText_6"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5"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4"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3"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2"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1"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6"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5"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4"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3"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2"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1" refType="w" fact="0.9101"/>
              <dgm:constr type="t" for="ch" forName="parentText_6" refType="h" fact="0.5"/>
              <dgm:constr type="w" for="ch" forName="parentText_6" refType="w" refFor="ch" refForName="accentShape_6" fact="0.26"/>
              <dgm:constr type="h" for="ch" forName="parentText_6" refType="h" refFor="ch" refForName="accentShape_6" fact="0.9"/>
            </dgm:constrLst>
          </dgm:else>
        </dgm:choose>
      </dgm:if>
      <dgm:else name="Name26">
        <dgm:alg type="composite">
          <dgm:param type="ar" val="2.7874"/>
        </dgm:alg>
        <dgm:shape xmlns:r="http://schemas.openxmlformats.org/officeDocument/2006/relationships" r:blip="">
          <dgm:adjLst/>
        </dgm:shape>
        <dgm:choose name="Name27">
          <dgm:if name="Name2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1" refType="w" fact="0"/>
              <dgm:constr type="t" for="ch" forName="accentShape_1" refType="h" fact="0"/>
              <dgm:constr type="w" for="ch" forName="accentShape_1" refType="w" fact="0.1269"/>
              <dgm:constr type="h" for="ch" forName="accentShape_1" refType="h"/>
              <dgm:constr type="l" for="ch" forName="accentShape_2" refType="w" fact="0.1385"/>
              <dgm:constr type="t" for="ch" forName="accentShape_2" refType="h" fact="0.0833"/>
              <dgm:constr type="w" for="ch" forName="accentShape_2" refType="w" fact="0.1269"/>
              <dgm:constr type="h" for="ch" forName="accentShape_2" refType="h" fact="0.9165"/>
              <dgm:constr type="l" for="ch" forName="accentShape_3"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5" refType="w" fact="0.5539"/>
              <dgm:constr type="t" for="ch" forName="accentShape_5" refType="h" fact="0.3332"/>
              <dgm:constr type="w" for="ch" forName="accentShape_5" refType="w" fact="0.1269"/>
              <dgm:constr type="h" for="ch" forName="accentShape_5" refType="h" fact="0.6666"/>
              <dgm:constr type="l" for="ch" forName="accentShape_6" refType="w" fact="0.6938"/>
              <dgm:constr type="t" for="ch" forName="accentShape_6" refType="h" fact="0.4165"/>
              <dgm:constr type="w" for="ch" forName="accentShape_6" refType="w" fact="0.1269"/>
              <dgm:constr type="h" for="ch" forName="accentShape_6" refType="h" fact="0.5833"/>
              <dgm:constr type="l" for="ch" forName="accentShape_7" refType="w" fact="0.8326"/>
              <dgm:constr type="t" for="ch" forName="accentShape_7" refType="h" fact="0.5"/>
              <dgm:constr type="w" for="ch" forName="accentShape_7" refType="w" fact="0.1269"/>
              <dgm:constr type="h" for="ch" forName="accentShape_7" refType="h" fact="0.5"/>
              <dgm:constr type="l" for="ch" forName="parentText_1"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3"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5"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6"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7"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3"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5"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6"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7" refType="w" fact="0.8326"/>
              <dgm:constr type="t" for="ch" forName="childText_7" refType="h" fact="0.5"/>
              <dgm:constr type="w" for="ch" forName="childText_7" refType="w" refFor="ch" refForName="accentShape_7" fact="0.7"/>
              <dgm:constr type="h" for="ch" forName="childText_7" refType="h" refFor="ch" refForName="accentShape_7"/>
            </dgm:constrLst>
          </dgm:if>
          <dgm:else name="Name2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7" refType="w" fact="0"/>
              <dgm:constr type="t" for="ch" forName="accentShape_1" refType="h" fact="0"/>
              <dgm:constr type="w" for="ch" forName="accentShape_1" refType="w" fact="0.1269"/>
              <dgm:constr type="h" for="ch" forName="accentShape_1" refType="h"/>
              <dgm:constr type="l" for="ch" forName="accentShape_6" refType="w" fact="0.1385"/>
              <dgm:constr type="t" for="ch" forName="accentShape_2" refType="h" fact="0.0833"/>
              <dgm:constr type="w" for="ch" forName="accentShape_2" refType="w" fact="0.1269"/>
              <dgm:constr type="h" for="ch" forName="accentShape_2" refType="h" fact="0.9165"/>
              <dgm:constr type="l" for="ch" forName="accentShape_5"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3" refType="w" fact="0.5539"/>
              <dgm:constr type="t" for="ch" forName="accentShape_5" refType="h" fact="0.3332"/>
              <dgm:constr type="w" for="ch" forName="accentShape_5" refType="w" fact="0.1269"/>
              <dgm:constr type="h" for="ch" forName="accentShape_5" refType="h" fact="0.6666"/>
              <dgm:constr type="l" for="ch" forName="accentShape_2" refType="w" fact="0.6938"/>
              <dgm:constr type="t" for="ch" forName="accentShape_6" refType="h" fact="0.4165"/>
              <dgm:constr type="w" for="ch" forName="accentShape_6" refType="w" fact="0.1269"/>
              <dgm:constr type="h" for="ch" forName="accentShape_6" refType="h" fact="0.5833"/>
              <dgm:constr type="l" for="ch" forName="accentShape_1" refType="w" fact="0.8326"/>
              <dgm:constr type="t" for="ch" forName="accentShape_7" refType="h" fact="0.5"/>
              <dgm:constr type="w" for="ch" forName="accentShape_7" refType="w" fact="0.1269"/>
              <dgm:constr type="h" for="ch" forName="accentShape_7" refType="h" fact="0.5"/>
              <dgm:constr type="l" for="ch" forName="parentText_7"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6"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5"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3"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2"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1"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7"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6"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5"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3"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2"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1" refType="w" fact="0.8326"/>
              <dgm:constr type="t" for="ch" forName="childText_7" refType="h" fact="0.5"/>
              <dgm:constr type="w" for="ch" forName="childText_7" refType="w" refFor="ch" refForName="accentShape_7" fact="0.7"/>
              <dgm:constr type="h" for="ch" forName="childText_7" refType="h" refFor="ch" refForName="accentShape_7"/>
            </dgm:constrLst>
          </dgm:else>
        </dgm:choose>
      </dgm:else>
    </dgm:choose>
    <dgm:forEach name="wrapper" axis="self" ptType="parTrans">
      <dgm:forEach name="accentRepeat" axis="self">
        <dgm:layoutNode name="imageRepeatNode" styleLbl="node1">
          <dgm:alg type="sp"/>
          <dgm:shape xmlns:r="http://schemas.openxmlformats.org/officeDocument/2006/relationships" type="rect" r:blip="" zOrderOff="-10">
            <dgm:adjLst/>
          </dgm:shape>
          <dgm:presOf axis="self"/>
        </dgm:layoutNode>
      </dgm:forEach>
    </dgm:forEach>
    <dgm:forEach name="Name30" axis="ch" ptType="node" cnt="1">
      <dgm:layoutNode name="parentText_1" styleLbl="node1">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1" styleLbl="node1">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1">
        <dgm:alg type="sp"/>
        <dgm:shape xmlns:r="http://schemas.openxmlformats.org/officeDocument/2006/relationships" r:blip="">
          <dgm:adjLst/>
        </dgm:shape>
        <dgm:presOf/>
        <dgm:constrLst/>
        <dgm:forEach name="Name31" ref="accentRepeat"/>
      </dgm:layoutNode>
    </dgm:forEach>
    <dgm:forEach name="Name32" axis="ch" ptType="node" st="2" cnt="1">
      <dgm:layoutNode name="parentText_2">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2">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2">
        <dgm:alg type="sp"/>
        <dgm:shape xmlns:r="http://schemas.openxmlformats.org/officeDocument/2006/relationships" r:blip="">
          <dgm:adjLst/>
        </dgm:shape>
        <dgm:presOf/>
        <dgm:constrLst/>
        <dgm:forEach name="Name33" ref="accentRepeat"/>
      </dgm:layoutNode>
    </dgm:forEach>
    <dgm:forEach name="Name34" axis="ch" ptType="node" st="3" cnt="1">
      <dgm:layoutNode name="parentText_3">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3">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3">
        <dgm:alg type="sp"/>
        <dgm:shape xmlns:r="http://schemas.openxmlformats.org/officeDocument/2006/relationships" r:blip="">
          <dgm:adjLst/>
        </dgm:shape>
        <dgm:presOf/>
        <dgm:constrLst/>
        <dgm:forEach name="Name35" ref="accentRepeat"/>
      </dgm:layoutNode>
    </dgm:forEach>
    <dgm:forEach name="Name36" axis="ch" ptType="node" st="4" cnt="1">
      <dgm:layoutNode name="parentText_4">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4">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4">
        <dgm:alg type="sp"/>
        <dgm:shape xmlns:r="http://schemas.openxmlformats.org/officeDocument/2006/relationships" r:blip="">
          <dgm:adjLst/>
        </dgm:shape>
        <dgm:presOf/>
        <dgm:constrLst/>
        <dgm:forEach name="Name37" ref="accentRepeat"/>
      </dgm:layoutNode>
    </dgm:forEach>
    <dgm:forEach name="Name38" axis="ch" ptType="node" st="5" cnt="1">
      <dgm:layoutNode name="parentText_5">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5">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5">
        <dgm:alg type="sp"/>
        <dgm:shape xmlns:r="http://schemas.openxmlformats.org/officeDocument/2006/relationships" r:blip="">
          <dgm:adjLst/>
        </dgm:shape>
        <dgm:presOf/>
        <dgm:constrLst/>
        <dgm:forEach name="Name39" ref="accentRepeat"/>
      </dgm:layoutNode>
    </dgm:forEach>
    <dgm:forEach name="Name40" axis="ch" ptType="node" st="6" cnt="1">
      <dgm:layoutNode name="parentText_6">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6">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6">
        <dgm:alg type="sp"/>
        <dgm:shape xmlns:r="http://schemas.openxmlformats.org/officeDocument/2006/relationships" r:blip="">
          <dgm:adjLst/>
        </dgm:shape>
        <dgm:presOf/>
        <dgm:constrLst/>
        <dgm:forEach name="Name41" ref="accentRepeat"/>
      </dgm:layoutNode>
    </dgm:forEach>
    <dgm:forEach name="Name42" axis="ch" ptType="node" st="7" cnt="1">
      <dgm:layoutNode name="parentText_7">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7">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7">
        <dgm:alg type="sp"/>
        <dgm:shape xmlns:r="http://schemas.openxmlformats.org/officeDocument/2006/relationships" r:blip="">
          <dgm:adjLst/>
        </dgm:shape>
        <dgm:presOf/>
        <dgm:constrLst/>
        <dgm:forEach name="Name43"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F6B44D-42BB-F849-A9E0-2553546435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9C25D48-9968-694B-8B18-EF6CBB2688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987C75-5A4D-0F4C-98F9-12B3A7808E58}" type="datetimeFigureOut">
              <a:rPr lang="en-US" smtClean="0"/>
              <a:t>4/15/24</a:t>
            </a:fld>
            <a:endParaRPr lang="en-US"/>
          </a:p>
        </p:txBody>
      </p:sp>
      <p:sp>
        <p:nvSpPr>
          <p:cNvPr id="4" name="Footer Placeholder 3">
            <a:extLst>
              <a:ext uri="{FF2B5EF4-FFF2-40B4-BE49-F238E27FC236}">
                <a16:creationId xmlns:a16="http://schemas.microsoft.com/office/drawing/2014/main" id="{C36B3588-481A-1946-93AC-0F7052634B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294096D-8EB7-D248-91EB-DD3604D059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330417-F1C9-8B48-B37E-051459DA4198}" type="slidenum">
              <a:rPr lang="en-US" smtClean="0"/>
              <a:t>‹#›</a:t>
            </a:fld>
            <a:endParaRPr lang="en-US"/>
          </a:p>
        </p:txBody>
      </p:sp>
    </p:spTree>
    <p:extLst>
      <p:ext uri="{BB962C8B-B14F-4D97-AF65-F5344CB8AC3E}">
        <p14:creationId xmlns:p14="http://schemas.microsoft.com/office/powerpoint/2010/main" val="2720356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7DBB8B-29CE-48D0-9A6A-E621DDA1FB07}" type="datetimeFigureOut">
              <a:rPr lang="en-US" smtClean="0"/>
              <a:t>4/15/24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D11C9F-81FA-4052-9B37-1EF4A4EF7E85}" type="slidenum">
              <a:rPr lang="en-US" smtClean="0"/>
              <a:t>‹#›</a:t>
            </a:fld>
            <a:endParaRPr lang="en-US"/>
          </a:p>
        </p:txBody>
      </p:sp>
    </p:spTree>
    <p:extLst>
      <p:ext uri="{BB962C8B-B14F-4D97-AF65-F5344CB8AC3E}">
        <p14:creationId xmlns:p14="http://schemas.microsoft.com/office/powerpoint/2010/main" val="3464643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latin typeface="Calibri" charset="0"/>
                <a:ea typeface="MS PGothic" charset="-128"/>
              </a:rPr>
              <a:t>CA &amp; AZ start</a:t>
            </a:r>
            <a:r>
              <a:rPr lang="en-US" altLang="en-US">
                <a:latin typeface="Calibri" charset="0"/>
                <a:ea typeface="MS PGothic" charset="-128"/>
                <a:sym typeface="Wingdings" charset="2"/>
              </a:rPr>
              <a:t> Tennessee  North Carolina Kansas </a:t>
            </a:r>
          </a:p>
          <a:p>
            <a:r>
              <a:rPr lang="en-US" altLang="en-US">
                <a:latin typeface="Calibri" charset="0"/>
                <a:ea typeface="MS PGothic" charset="-128"/>
                <a:sym typeface="Wingdings" charset="2"/>
              </a:rPr>
              <a:t>Trainings (MO, KANSAS, VERMONT, AZ)</a:t>
            </a:r>
          </a:p>
          <a:p>
            <a:r>
              <a:rPr lang="en-US" altLang="en-US">
                <a:latin typeface="Calibri" charset="0"/>
                <a:ea typeface="MS PGothic" charset="-128"/>
              </a:rPr>
              <a:t>MO, KS, UAB</a:t>
            </a:r>
          </a:p>
          <a:p>
            <a:r>
              <a:rPr lang="en-US"/>
              <a:t>HI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4B5707-476E-F540-B8FF-8E5DB928D0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82767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Helvetica Neue"/>
              </a:rPr>
              <a:t>Your Ci3T Implementation Manual features proactive components that set the stage for positive, productive learning environments. As you close out the school year, consider:</a:t>
            </a:r>
          </a:p>
          <a:p>
            <a:pPr marL="171450" indent="-171450">
              <a:buFont typeface="Arial" panose="020B0604020202020204" pitchFamily="34" charset="0"/>
              <a:buChar char="•"/>
            </a:pPr>
            <a:r>
              <a:rPr lang="en-US" b="0" i="0" dirty="0">
                <a:solidFill>
                  <a:srgbClr val="333333"/>
                </a:solidFill>
                <a:effectLst/>
                <a:latin typeface="Helvetica Neue"/>
              </a:rPr>
              <a:t>Reteaching expectations </a:t>
            </a:r>
          </a:p>
          <a:p>
            <a:pPr marL="171450" indent="-171450">
              <a:buFont typeface="Arial" panose="020B0604020202020204" pitchFamily="34" charset="0"/>
              <a:buChar char="•"/>
            </a:pPr>
            <a:r>
              <a:rPr lang="en-US" b="0" i="0" dirty="0">
                <a:solidFill>
                  <a:srgbClr val="333333"/>
                </a:solidFill>
                <a:effectLst/>
                <a:latin typeface="Helvetica Neue"/>
              </a:rPr>
              <a:t>Leveraging expectation matrix as an tool to display and model school-wide expectations in classrooms and other key settings</a:t>
            </a:r>
          </a:p>
          <a:p>
            <a:pPr marL="171450" indent="-171450">
              <a:buFont typeface="Arial" panose="020B0604020202020204" pitchFamily="34" charset="0"/>
              <a:buChar char="•"/>
            </a:pPr>
            <a:r>
              <a:rPr lang="en-US" b="0" i="0" dirty="0">
                <a:solidFill>
                  <a:srgbClr val="333333"/>
                </a:solidFill>
                <a:effectLst/>
                <a:latin typeface="Helvetica Neue"/>
              </a:rPr>
              <a:t>Responding consistently with your school’s reactive plan</a:t>
            </a:r>
          </a:p>
          <a:p>
            <a:endParaRPr lang="en-US" b="0" i="0" dirty="0">
              <a:solidFill>
                <a:srgbClr val="333333"/>
              </a:solidFill>
              <a:effectLst/>
              <a:latin typeface="Helvetica Neue"/>
            </a:endParaRPr>
          </a:p>
        </p:txBody>
      </p:sp>
      <p:sp>
        <p:nvSpPr>
          <p:cNvPr id="4" name="Slide Number Placeholder 3"/>
          <p:cNvSpPr>
            <a:spLocks noGrp="1"/>
          </p:cNvSpPr>
          <p:nvPr>
            <p:ph type="sldNum" sz="quarter" idx="5"/>
          </p:nvPr>
        </p:nvSpPr>
        <p:spPr/>
        <p:txBody>
          <a:bodyPr/>
          <a:lstStyle/>
          <a:p>
            <a:fld id="{FCBDACA8-45AF-461A-9F93-73E959B08D0A}" type="slidenum">
              <a:rPr lang="en-US" smtClean="0"/>
              <a:t>35</a:t>
            </a:fld>
            <a:endParaRPr lang="en-US"/>
          </a:p>
        </p:txBody>
      </p:sp>
    </p:spTree>
    <p:extLst>
      <p:ext uri="{BB962C8B-B14F-4D97-AF65-F5344CB8AC3E}">
        <p14:creationId xmlns:p14="http://schemas.microsoft.com/office/powerpoint/2010/main" val="697381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plan begins with 6-Step Instructional Approach, providing</a:t>
            </a:r>
            <a:r>
              <a:rPr lang="en-US" b="0" i="0" dirty="0">
                <a:solidFill>
                  <a:srgbClr val="333333"/>
                </a:solidFill>
                <a:effectLst/>
                <a:latin typeface="Helvetica Neue"/>
              </a:rPr>
              <a:t> guidance for responding to behavior using a respectful and instructional approach. An instructional approach is a way of responding aimed at teaching students what </a:t>
            </a:r>
            <a:r>
              <a:rPr lang="en-US" b="0" i="1" dirty="0">
                <a:solidFill>
                  <a:srgbClr val="333333"/>
                </a:solidFill>
                <a:effectLst/>
                <a:latin typeface="Helvetica Neue"/>
              </a:rPr>
              <a:t>to do</a:t>
            </a:r>
            <a:r>
              <a:rPr lang="en-US" b="0" i="0" dirty="0">
                <a:solidFill>
                  <a:srgbClr val="333333"/>
                </a:solidFill>
                <a:effectLst/>
                <a:latin typeface="Helvetica Neue"/>
              </a:rPr>
              <a:t> rather than focusing solely on what </a:t>
            </a:r>
            <a:r>
              <a:rPr lang="en-US" b="0" i="1" dirty="0">
                <a:solidFill>
                  <a:srgbClr val="333333"/>
                </a:solidFill>
                <a:effectLst/>
                <a:latin typeface="Helvetica Neue"/>
              </a:rPr>
              <a:t>not to do</a:t>
            </a:r>
            <a:r>
              <a:rPr lang="en-US" b="0" i="0" dirty="0">
                <a:solidFill>
                  <a:srgbClr val="333333"/>
                </a:solidFill>
                <a:effectLst/>
                <a:latin typeface="Helvetica Neue"/>
              </a:rPr>
              <a:t>. </a:t>
            </a:r>
            <a:endParaRPr lang="en-US" dirty="0"/>
          </a:p>
          <a:p>
            <a:endParaRPr lang="en-US" dirty="0"/>
          </a:p>
          <a:p>
            <a:r>
              <a:rPr lang="en-US" dirty="0"/>
              <a:t>The remainder of the flow clarifies what </a:t>
            </a:r>
            <a:r>
              <a:rPr lang="en-US" b="0" i="0" dirty="0">
                <a:solidFill>
                  <a:srgbClr val="333333"/>
                </a:solidFill>
                <a:effectLst/>
                <a:latin typeface="Helvetica Neue"/>
              </a:rPr>
              <a:t>behaviors are teacher-managed (often referred to as minors) and what behaviors are office-managed (often referred to as majors</a:t>
            </a:r>
            <a:endParaRPr lang="en-US" dirty="0"/>
          </a:p>
        </p:txBody>
      </p:sp>
      <p:sp>
        <p:nvSpPr>
          <p:cNvPr id="4" name="Slide Number Placeholder 3"/>
          <p:cNvSpPr>
            <a:spLocks noGrp="1"/>
          </p:cNvSpPr>
          <p:nvPr>
            <p:ph type="sldNum" sz="quarter" idx="5"/>
          </p:nvPr>
        </p:nvSpPr>
        <p:spPr/>
        <p:txBody>
          <a:bodyPr/>
          <a:lstStyle/>
          <a:p>
            <a:fld id="{FCBDACA8-45AF-461A-9F93-73E959B08D0A}" type="slidenum">
              <a:rPr lang="en-US" smtClean="0"/>
              <a:t>36</a:t>
            </a:fld>
            <a:endParaRPr lang="en-US"/>
          </a:p>
        </p:txBody>
      </p:sp>
    </p:spTree>
    <p:extLst>
      <p:ext uri="{BB962C8B-B14F-4D97-AF65-F5344CB8AC3E}">
        <p14:creationId xmlns:p14="http://schemas.microsoft.com/office/powerpoint/2010/main" val="19735483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end of the school year is an opportune time maximize the universal reinforcement system. Be sure to </a:t>
            </a:r>
            <a:r>
              <a:rPr lang="en-US" b="0" i="0" dirty="0">
                <a:solidFill>
                  <a:srgbClr val="333333"/>
                </a:solidFill>
                <a:effectLst/>
                <a:latin typeface="Helvetica Neue"/>
              </a:rPr>
              <a:t>acknowledge students for meeting expectations using a universal reinforcement system (ticket) and use a high rate of reinforcement</a:t>
            </a:r>
            <a:endParaRPr lang="en-US" dirty="0"/>
          </a:p>
        </p:txBody>
      </p:sp>
      <p:sp>
        <p:nvSpPr>
          <p:cNvPr id="4" name="Slide Number Placeholder 3"/>
          <p:cNvSpPr>
            <a:spLocks noGrp="1"/>
          </p:cNvSpPr>
          <p:nvPr>
            <p:ph type="sldNum" sz="quarter" idx="5"/>
          </p:nvPr>
        </p:nvSpPr>
        <p:spPr/>
        <p:txBody>
          <a:bodyPr/>
          <a:lstStyle/>
          <a:p>
            <a:fld id="{58D11C9F-81FA-4052-9B37-1EF4A4EF7E85}" type="slidenum">
              <a:rPr lang="en-US" smtClean="0"/>
              <a:t>38</a:t>
            </a:fld>
            <a:endParaRPr lang="en-US"/>
          </a:p>
        </p:txBody>
      </p:sp>
    </p:spTree>
    <p:extLst>
      <p:ext uri="{BB962C8B-B14F-4D97-AF65-F5344CB8AC3E}">
        <p14:creationId xmlns:p14="http://schemas.microsoft.com/office/powerpoint/2010/main" val="200533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Helvetica Neue"/>
              </a:rPr>
              <a:t>When building your menu – be sure to include a range of reinforcers to help capture the attention, interest, and motivation of all students to follow expectations. This reinforcer menu highlights reinforcers that the student can access (positive reinforcement) or avoid (negative reinforcement) and considers three primary functions of behavior – attention, activities / tangibles, and sensory.</a:t>
            </a:r>
          </a:p>
          <a:p>
            <a:endParaRPr lang="en-US" b="0" i="0" dirty="0">
              <a:solidFill>
                <a:srgbClr val="333333"/>
              </a:solidFill>
              <a:effectLst/>
              <a:latin typeface="Helvetica Neue"/>
            </a:endParaRPr>
          </a:p>
          <a:p>
            <a:r>
              <a:rPr lang="en-US" b="0" i="0" dirty="0">
                <a:solidFill>
                  <a:srgbClr val="333333"/>
                </a:solidFill>
                <a:effectLst/>
                <a:latin typeface="Helvetica Neue"/>
              </a:rPr>
              <a:t>Consider what end-of-year reinforcers you might be able to offer. For example – auctioning off or selling classroom posters, books from classroom library, extra supplies.</a:t>
            </a:r>
          </a:p>
        </p:txBody>
      </p:sp>
      <p:sp>
        <p:nvSpPr>
          <p:cNvPr id="4" name="Slide Number Placeholder 3"/>
          <p:cNvSpPr>
            <a:spLocks noGrp="1"/>
          </p:cNvSpPr>
          <p:nvPr>
            <p:ph type="sldNum" sz="quarter" idx="5"/>
          </p:nvPr>
        </p:nvSpPr>
        <p:spPr/>
        <p:txBody>
          <a:bodyPr/>
          <a:lstStyle/>
          <a:p>
            <a:fld id="{FCBDACA8-45AF-461A-9F93-73E959B08D0A}" type="slidenum">
              <a:rPr lang="en-US" smtClean="0"/>
              <a:t>39</a:t>
            </a:fld>
            <a:endParaRPr lang="en-US"/>
          </a:p>
        </p:txBody>
      </p:sp>
    </p:spTree>
    <p:extLst>
      <p:ext uri="{BB962C8B-B14F-4D97-AF65-F5344CB8AC3E}">
        <p14:creationId xmlns:p14="http://schemas.microsoft.com/office/powerpoint/2010/main" val="27592067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Helvetica Neue"/>
              </a:rPr>
              <a:t>High-quality instruction is one of the most valuable methods to support all students and promote positive and productive learning environments. Good instruction is structured, fast-paced, interactive, developmentally appropriate, and provides students with a variety of ways to interact with the content presented. Additionally, teachers can integrate low-intensity supports to proactively support student engagement. </a:t>
            </a:r>
            <a:endParaRPr lang="en-US" dirty="0"/>
          </a:p>
        </p:txBody>
      </p:sp>
      <p:sp>
        <p:nvSpPr>
          <p:cNvPr id="4" name="Slide Number Placeholder 3"/>
          <p:cNvSpPr>
            <a:spLocks noGrp="1"/>
          </p:cNvSpPr>
          <p:nvPr>
            <p:ph type="sldNum" sz="quarter" idx="5"/>
          </p:nvPr>
        </p:nvSpPr>
        <p:spPr/>
        <p:txBody>
          <a:bodyPr/>
          <a:lstStyle/>
          <a:p>
            <a:fld id="{FCBDACA8-45AF-461A-9F93-73E959B08D0A}" type="slidenum">
              <a:rPr lang="en-US" smtClean="0"/>
              <a:t>41</a:t>
            </a:fld>
            <a:endParaRPr lang="en-US"/>
          </a:p>
        </p:txBody>
      </p:sp>
    </p:spTree>
    <p:extLst>
      <p:ext uri="{BB962C8B-B14F-4D97-AF65-F5344CB8AC3E}">
        <p14:creationId xmlns:p14="http://schemas.microsoft.com/office/powerpoint/2010/main" val="32131123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Play video - 2:45 mins [illustration of embedding LIS into daily routines e.g., moving to carpet, using response cards]</a:t>
            </a:r>
          </a:p>
        </p:txBody>
      </p:sp>
      <p:sp>
        <p:nvSpPr>
          <p:cNvPr id="4" name="Slide Number Placeholder 3"/>
          <p:cNvSpPr>
            <a:spLocks noGrp="1"/>
          </p:cNvSpPr>
          <p:nvPr>
            <p:ph type="sldNum" sz="quarter" idx="5"/>
          </p:nvPr>
        </p:nvSpPr>
        <p:spPr/>
        <p:txBody>
          <a:bodyPr/>
          <a:lstStyle/>
          <a:p>
            <a:fld id="{FCBDACA8-45AF-461A-9F93-73E959B08D0A}" type="slidenum">
              <a:rPr lang="en-US" smtClean="0"/>
              <a:t>43</a:t>
            </a:fld>
            <a:endParaRPr lang="en-US"/>
          </a:p>
        </p:txBody>
      </p:sp>
    </p:spTree>
    <p:extLst>
      <p:ext uri="{BB962C8B-B14F-4D97-AF65-F5344CB8AC3E}">
        <p14:creationId xmlns:p14="http://schemas.microsoft.com/office/powerpoint/2010/main" val="22368040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lIns="94182" tIns="47092" rIns="94182" bIns="47092" numCol="1" anchor="t" anchorCtr="0" compatLnSpc="1">
            <a:prstTxWarp prst="textNoShape">
              <a:avLst/>
            </a:prstTxWarp>
          </a:bodyPr>
          <a:lstStyle/>
          <a:p>
            <a:pPr marL="235454" indent="-235454">
              <a:lnSpc>
                <a:spcPct val="80000"/>
              </a:lnSpc>
            </a:pPr>
            <a:r>
              <a:rPr lang="en-US" sz="1000" b="0"/>
              <a:t>10-min timer</a:t>
            </a:r>
          </a:p>
        </p:txBody>
      </p:sp>
    </p:spTree>
    <p:extLst>
      <p:ext uri="{BB962C8B-B14F-4D97-AF65-F5344CB8AC3E}">
        <p14:creationId xmlns:p14="http://schemas.microsoft.com/office/powerpoint/2010/main" val="6550263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district in engaging in long-term planning to identify assessment windows, treatment integrity and social validity windows, and their professional learning offerings.</a:t>
            </a:r>
          </a:p>
          <a:p>
            <a:endParaRPr lang="en-US" dirty="0"/>
          </a:p>
          <a:p>
            <a:r>
              <a:rPr lang="en-US" dirty="0"/>
              <a:t>You can use those dates as a springboard when building your 2024-2025 Implementation Calendar.</a:t>
            </a:r>
          </a:p>
        </p:txBody>
      </p:sp>
      <p:sp>
        <p:nvSpPr>
          <p:cNvPr id="4" name="Slide Number Placeholder 3"/>
          <p:cNvSpPr>
            <a:spLocks noGrp="1"/>
          </p:cNvSpPr>
          <p:nvPr>
            <p:ph type="sldNum" sz="quarter" idx="5"/>
          </p:nvPr>
        </p:nvSpPr>
        <p:spPr/>
        <p:txBody>
          <a:bodyPr/>
          <a:lstStyle/>
          <a:p>
            <a:fld id="{58D11C9F-81FA-4052-9B37-1EF4A4EF7E85}" type="slidenum">
              <a:rPr lang="en-US" smtClean="0"/>
              <a:t>48</a:t>
            </a:fld>
            <a:endParaRPr lang="en-US"/>
          </a:p>
        </p:txBody>
      </p:sp>
    </p:spTree>
    <p:extLst>
      <p:ext uri="{BB962C8B-B14F-4D97-AF65-F5344CB8AC3E}">
        <p14:creationId xmlns:p14="http://schemas.microsoft.com/office/powerpoint/2010/main" val="19783838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Leverage module content when designing professional development. You can:</a:t>
            </a:r>
          </a:p>
          <a:p>
            <a:pPr marL="171450" indent="-171450">
              <a:buFont typeface="Arial" panose="020B0604020202020204" pitchFamily="34" charset="0"/>
              <a:buChar char="•"/>
            </a:pPr>
            <a:r>
              <a:rPr lang="en-US" dirty="0"/>
              <a:t>Play a portion of the Interactive Resource</a:t>
            </a:r>
          </a:p>
          <a:p>
            <a:pPr marL="171450" indent="-171450">
              <a:buFont typeface="Arial" panose="020B0604020202020204" pitchFamily="34" charset="0"/>
              <a:buChar char="•"/>
            </a:pPr>
            <a:r>
              <a:rPr lang="en-US" dirty="0"/>
              <a:t>Play the video highlighting the steps</a:t>
            </a:r>
          </a:p>
          <a:p>
            <a:pPr marL="171450" indent="-171450">
              <a:buFont typeface="Arial" panose="020B0604020202020204" pitchFamily="34" charset="0"/>
              <a:buChar char="•"/>
            </a:pPr>
            <a:r>
              <a:rPr lang="en-US" dirty="0"/>
              <a:t>Many modules include a PowerPoint presentation with key information that you can download and personalize</a:t>
            </a:r>
          </a:p>
          <a:p>
            <a:pPr marL="171450" indent="-171450">
              <a:buFont typeface="Arial" panose="020B0604020202020204" pitchFamily="34" charset="0"/>
              <a:buChar char="•"/>
            </a:pPr>
            <a:r>
              <a:rPr lang="en-US" dirty="0"/>
              <a:t>Many modules include activities that you can facilitate with your staff such as scavenger hunts or simulations and discussion guides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58D11C9F-81FA-4052-9B37-1EF4A4EF7E85}" type="slidenum">
              <a:rPr lang="en-US" smtClean="0"/>
              <a:t>50</a:t>
            </a:fld>
            <a:endParaRPr lang="en-US"/>
          </a:p>
        </p:txBody>
      </p:sp>
    </p:spTree>
    <p:extLst>
      <p:ext uri="{BB962C8B-B14F-4D97-AF65-F5344CB8AC3E}">
        <p14:creationId xmlns:p14="http://schemas.microsoft.com/office/powerpoint/2010/main" val="39568201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PLCs or as an opt-in professional learning opportunity </a:t>
            </a:r>
          </a:p>
        </p:txBody>
      </p:sp>
      <p:sp>
        <p:nvSpPr>
          <p:cNvPr id="4" name="Slide Number Placeholder 3"/>
          <p:cNvSpPr>
            <a:spLocks noGrp="1"/>
          </p:cNvSpPr>
          <p:nvPr>
            <p:ph type="sldNum" sz="quarter" idx="5"/>
          </p:nvPr>
        </p:nvSpPr>
        <p:spPr/>
        <p:txBody>
          <a:bodyPr/>
          <a:lstStyle/>
          <a:p>
            <a:fld id="{58D11C9F-81FA-4052-9B37-1EF4A4EF7E85}" type="slidenum">
              <a:rPr lang="en-US" smtClean="0"/>
              <a:t>51</a:t>
            </a:fld>
            <a:endParaRPr lang="en-US"/>
          </a:p>
        </p:txBody>
      </p:sp>
    </p:spTree>
    <p:extLst>
      <p:ext uri="{BB962C8B-B14F-4D97-AF65-F5344CB8AC3E}">
        <p14:creationId xmlns:p14="http://schemas.microsoft.com/office/powerpoint/2010/main" val="296190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Continued to keep implementation manuals, which are foundational to Ci3T, updated and current</a:t>
            </a:r>
          </a:p>
        </p:txBody>
      </p:sp>
      <p:sp>
        <p:nvSpPr>
          <p:cNvPr id="4" name="Slide Number Placeholder 3"/>
          <p:cNvSpPr>
            <a:spLocks noGrp="1"/>
          </p:cNvSpPr>
          <p:nvPr>
            <p:ph type="sldNum" sz="quarter" idx="5"/>
          </p:nvPr>
        </p:nvSpPr>
        <p:spPr/>
        <p:txBody>
          <a:bodyPr/>
          <a:lstStyle/>
          <a:p>
            <a:fld id="{58D11C9F-81FA-4052-9B37-1EF4A4EF7E85}" type="slidenum">
              <a:rPr lang="en-US" smtClean="0"/>
              <a:t>15</a:t>
            </a:fld>
            <a:endParaRPr lang="en-US"/>
          </a:p>
        </p:txBody>
      </p:sp>
    </p:spTree>
    <p:extLst>
      <p:ext uri="{BB962C8B-B14F-4D97-AF65-F5344CB8AC3E}">
        <p14:creationId xmlns:p14="http://schemas.microsoft.com/office/powerpoint/2010/main" val="7123288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D11C9F-81FA-4052-9B37-1EF4A4EF7E85}" type="slidenum">
              <a:rPr lang="en-US" smtClean="0"/>
              <a:t>52</a:t>
            </a:fld>
            <a:endParaRPr lang="en-US"/>
          </a:p>
        </p:txBody>
      </p:sp>
    </p:spTree>
    <p:extLst>
      <p:ext uri="{BB962C8B-B14F-4D97-AF65-F5344CB8AC3E}">
        <p14:creationId xmlns:p14="http://schemas.microsoft.com/office/powerpoint/2010/main" val="1149488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after noting your fall treatment integrity and social validity window you will want to:</a:t>
            </a:r>
          </a:p>
          <a:p>
            <a:pPr marL="171450" indent="-171450">
              <a:buFont typeface="Arial" panose="020B0604020202020204" pitchFamily="34" charset="0"/>
              <a:buChar char="•"/>
            </a:pPr>
            <a:r>
              <a:rPr lang="en-US" dirty="0"/>
              <a:t>Make a plan to preview the measures and share “the why” – this could be an email, 10 mins at a staff meeting</a:t>
            </a:r>
          </a:p>
          <a:p>
            <a:pPr marL="171450" indent="-171450">
              <a:buFont typeface="Arial" panose="020B0604020202020204" pitchFamily="34" charset="0"/>
              <a:buChar char="•"/>
            </a:pPr>
            <a:r>
              <a:rPr lang="en-US" dirty="0"/>
              <a:t>Coordinate direct observation training and schedule</a:t>
            </a:r>
          </a:p>
          <a:p>
            <a:pPr marL="171450" indent="-171450">
              <a:buFont typeface="Arial" panose="020B0604020202020204" pitchFamily="34" charset="0"/>
              <a:buChar char="•"/>
            </a:pPr>
            <a:r>
              <a:rPr lang="en-US" dirty="0"/>
              <a:t>Allocate time during a faculty and staff meeting for staff to complete the measures</a:t>
            </a:r>
          </a:p>
          <a:p>
            <a:pPr marL="171450" indent="-171450">
              <a:buFont typeface="Arial" panose="020B0604020202020204" pitchFamily="34" charset="0"/>
              <a:buChar char="•"/>
            </a:pPr>
            <a:r>
              <a:rPr lang="en-US" dirty="0"/>
              <a:t>Allocate time during a Ci3T Leadership Team to complete the Tiered Fidelity Inventory (TFI)</a:t>
            </a:r>
          </a:p>
          <a:p>
            <a:pPr marL="171450" indent="-171450">
              <a:buFont typeface="Arial" panose="020B0604020202020204" pitchFamily="34" charset="0"/>
              <a:buChar char="•"/>
            </a:pPr>
            <a:r>
              <a:rPr lang="en-US" dirty="0"/>
              <a:t>Allocate time during a Ci3T Leadership Team to review data once reports are available</a:t>
            </a:r>
          </a:p>
          <a:p>
            <a:pPr marL="171450" indent="-171450">
              <a:buFont typeface="Arial" panose="020B0604020202020204" pitchFamily="34" charset="0"/>
              <a:buChar char="•"/>
            </a:pPr>
            <a:r>
              <a:rPr lang="en-US" dirty="0"/>
              <a:t>Allocate time during a faculty and staff meeting to share results</a:t>
            </a:r>
          </a:p>
        </p:txBody>
      </p:sp>
      <p:sp>
        <p:nvSpPr>
          <p:cNvPr id="4" name="Slide Number Placeholder 3"/>
          <p:cNvSpPr>
            <a:spLocks noGrp="1"/>
          </p:cNvSpPr>
          <p:nvPr>
            <p:ph type="sldNum" sz="quarter" idx="5"/>
          </p:nvPr>
        </p:nvSpPr>
        <p:spPr/>
        <p:txBody>
          <a:bodyPr/>
          <a:lstStyle/>
          <a:p>
            <a:fld id="{58D11C9F-81FA-4052-9B37-1EF4A4EF7E85}" type="slidenum">
              <a:rPr lang="en-US" smtClean="0"/>
              <a:t>53</a:t>
            </a:fld>
            <a:endParaRPr lang="en-US"/>
          </a:p>
        </p:txBody>
      </p:sp>
    </p:spTree>
    <p:extLst>
      <p:ext uri="{BB962C8B-B14F-4D97-AF65-F5344CB8AC3E}">
        <p14:creationId xmlns:p14="http://schemas.microsoft.com/office/powerpoint/2010/main" val="9896881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54</a:t>
            </a:fld>
            <a:endParaRPr lang="en-US"/>
          </a:p>
        </p:txBody>
      </p:sp>
    </p:spTree>
    <p:extLst>
      <p:ext uri="{BB962C8B-B14F-4D97-AF65-F5344CB8AC3E}">
        <p14:creationId xmlns:p14="http://schemas.microsoft.com/office/powerpoint/2010/main" val="392507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40695">
              <a:defRPr/>
            </a:pPr>
            <a:fld id="{05F8F4C2-8D1B-4152-9155-7910E1606850}" type="slidenum">
              <a:rPr lang="en-US" sz="1300">
                <a:solidFill>
                  <a:prstClr val="black"/>
                </a:solidFill>
                <a:latin typeface="Calibri" panose="020F0502020204030204"/>
              </a:rPr>
              <a:pPr defTabSz="440695">
                <a:defRPr/>
              </a:pPr>
              <a:t>56</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8371990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40695">
              <a:defRPr/>
            </a:pPr>
            <a:fld id="{05F8F4C2-8D1B-4152-9155-7910E1606850}" type="slidenum">
              <a:rPr lang="en-US" sz="1300">
                <a:solidFill>
                  <a:prstClr val="black"/>
                </a:solidFill>
                <a:latin typeface="Calibri" panose="020F0502020204030204"/>
              </a:rPr>
              <a:pPr defTabSz="440695">
                <a:defRPr/>
              </a:pPr>
              <a:t>57</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33350284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58</a:t>
            </a:fld>
            <a:endParaRPr lang="en-US"/>
          </a:p>
        </p:txBody>
      </p:sp>
    </p:spTree>
    <p:extLst>
      <p:ext uri="{BB962C8B-B14F-4D97-AF65-F5344CB8AC3E}">
        <p14:creationId xmlns:p14="http://schemas.microsoft.com/office/powerpoint/2010/main" val="42228164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59</a:t>
            </a:fld>
            <a:endParaRPr lang="en-US"/>
          </a:p>
        </p:txBody>
      </p:sp>
    </p:spTree>
    <p:extLst>
      <p:ext uri="{BB962C8B-B14F-4D97-AF65-F5344CB8AC3E}">
        <p14:creationId xmlns:p14="http://schemas.microsoft.com/office/powerpoint/2010/main" val="41894028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lIns="94182" tIns="47092" rIns="94182" bIns="47092" numCol="1" anchor="t" anchorCtr="0" compatLnSpc="1">
            <a:prstTxWarp prst="textNoShape">
              <a:avLst/>
            </a:prstTxWarp>
          </a:bodyPr>
          <a:lstStyle/>
          <a:p>
            <a:pPr marL="235454" indent="-235454">
              <a:lnSpc>
                <a:spcPct val="80000"/>
              </a:lnSpc>
            </a:pPr>
            <a:r>
              <a:rPr lang="en-US" sz="1000" b="0" dirty="0"/>
              <a:t>10-min timer</a:t>
            </a:r>
          </a:p>
        </p:txBody>
      </p:sp>
    </p:spTree>
    <p:extLst>
      <p:ext uri="{BB962C8B-B14F-4D97-AF65-F5344CB8AC3E}">
        <p14:creationId xmlns:p14="http://schemas.microsoft.com/office/powerpoint/2010/main" val="38041670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 </a:t>
            </a:r>
            <a:endParaRPr lang="en-US"/>
          </a:p>
        </p:txBody>
      </p:sp>
      <p:sp>
        <p:nvSpPr>
          <p:cNvPr id="4" name="Slide Number Placeholder 3"/>
          <p:cNvSpPr>
            <a:spLocks noGrp="1"/>
          </p:cNvSpPr>
          <p:nvPr>
            <p:ph type="sldNum" sz="quarter" idx="10"/>
          </p:nvPr>
        </p:nvSpPr>
        <p:spPr/>
        <p:txBody>
          <a:bodyPr/>
          <a:lstStyle/>
          <a:p>
            <a:pPr>
              <a:defRPr/>
            </a:pPr>
            <a:fld id="{BAA00096-CCD9-4766-8BDB-F38ABEFF1C0C}" type="slidenum">
              <a:rPr lang="en-US" smtClean="0">
                <a:solidFill>
                  <a:prstClr val="black"/>
                </a:solidFill>
              </a:rPr>
              <a:pPr>
                <a:defRPr/>
              </a:pPr>
              <a:t>62</a:t>
            </a:fld>
            <a:endParaRPr lang="en-US">
              <a:solidFill>
                <a:prstClr val="black"/>
              </a:solidFill>
            </a:endParaRPr>
          </a:p>
        </p:txBody>
      </p:sp>
    </p:spTree>
    <p:extLst>
      <p:ext uri="{BB962C8B-B14F-4D97-AF65-F5344CB8AC3E}">
        <p14:creationId xmlns:p14="http://schemas.microsoft.com/office/powerpoint/2010/main" val="1830390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9889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Infographic - https://www.ci3t.org/measures </a:t>
            </a:r>
          </a:p>
        </p:txBody>
      </p:sp>
      <p:sp>
        <p:nvSpPr>
          <p:cNvPr id="4" name="Slide Number Placeholder 3"/>
          <p:cNvSpPr>
            <a:spLocks noGrp="1"/>
          </p:cNvSpPr>
          <p:nvPr>
            <p:ph type="sldNum" sz="quarter" idx="5"/>
          </p:nvPr>
        </p:nvSpPr>
        <p:spPr/>
        <p:txBody>
          <a:bodyPr/>
          <a:lstStyle/>
          <a:p>
            <a:fld id="{58D11C9F-81FA-4052-9B37-1EF4A4EF7E85}" type="slidenum">
              <a:rPr lang="en-US" smtClean="0"/>
              <a:t>17</a:t>
            </a:fld>
            <a:endParaRPr lang="en-US"/>
          </a:p>
        </p:txBody>
      </p:sp>
    </p:spTree>
    <p:extLst>
      <p:ext uri="{BB962C8B-B14F-4D97-AF65-F5344CB8AC3E}">
        <p14:creationId xmlns:p14="http://schemas.microsoft.com/office/powerpoint/2010/main" val="15245598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lIns="94182" tIns="47092" rIns="94182" bIns="47092" numCol="1" anchor="t" anchorCtr="0" compatLnSpc="1">
            <a:prstTxWarp prst="textNoShape">
              <a:avLst/>
            </a:prstTxWarp>
          </a:bodyPr>
          <a:lstStyle/>
          <a:p>
            <a:pPr marL="235454" indent="-235454">
              <a:lnSpc>
                <a:spcPct val="80000"/>
              </a:lnSpc>
            </a:pPr>
            <a:r>
              <a:rPr lang="en-US" sz="1000" b="0" dirty="0"/>
              <a:t>10-min timer</a:t>
            </a:r>
          </a:p>
        </p:txBody>
      </p:sp>
    </p:spTree>
    <p:extLst>
      <p:ext uri="{BB962C8B-B14F-4D97-AF65-F5344CB8AC3E}">
        <p14:creationId xmlns:p14="http://schemas.microsoft.com/office/powerpoint/2010/main" val="12813331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2CA205-88A7-43FC-A6E6-8F54A7AB39DB}" type="slidenum">
              <a:rPr lang="en-US" smtClean="0">
                <a:solidFill>
                  <a:prstClr val="black"/>
                </a:solidFill>
              </a:rPr>
              <a:pPr/>
              <a:t>76</a:t>
            </a:fld>
            <a:endParaRPr lang="en-US">
              <a:solidFill>
                <a:prstClr val="black"/>
              </a:solidFill>
            </a:endParaRPr>
          </a:p>
        </p:txBody>
      </p:sp>
    </p:spTree>
    <p:extLst>
      <p:ext uri="{BB962C8B-B14F-4D97-AF65-F5344CB8AC3E}">
        <p14:creationId xmlns:p14="http://schemas.microsoft.com/office/powerpoint/2010/main" val="5374228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Tag us in your Ci3T highlights- we’d love to see Ci3T in action! Follow us on Twitter or Instagram for updates and links to resources! @Ci3TModel</a:t>
            </a:r>
          </a:p>
          <a:p>
            <a:endParaRPr lang="en-US"/>
          </a:p>
          <a:p>
            <a:r>
              <a:rPr lang="en-US"/>
              <a:t>You will receive a brief session evaluation – we value your feedback and would greatly appreciate you taking a few minutes to share your thoughts on what you liked about the session and how we can improve</a:t>
            </a:r>
          </a:p>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78</a:t>
            </a:fld>
            <a:endParaRPr lang="en-US"/>
          </a:p>
        </p:txBody>
      </p:sp>
    </p:spTree>
    <p:extLst>
      <p:ext uri="{BB962C8B-B14F-4D97-AF65-F5344CB8AC3E}">
        <p14:creationId xmlns:p14="http://schemas.microsoft.com/office/powerpoint/2010/main" val="2531663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US"/>
              <a:t>Lane, K. L., Oakes, W. P., Ennis, R. P., &amp; Hirsch, S. E. (2014). Identifying students for secondary and tertiary prevention efforts: How do we determine which students have Tier 2 and Tier 3 needs? </a:t>
            </a:r>
            <a:r>
              <a:rPr lang="en-US" i="1"/>
              <a:t>Preventing School Failure, 58, </a:t>
            </a:r>
            <a:r>
              <a:rPr lang="en-US"/>
              <a:t>171-182, DOI: 10.1080/1045988X.2014.895573</a:t>
            </a:r>
          </a:p>
          <a:p>
            <a:endParaRPr lang="en-US"/>
          </a:p>
        </p:txBody>
      </p:sp>
      <p:sp>
        <p:nvSpPr>
          <p:cNvPr id="4" name="Slide Number Placeholder 3"/>
          <p:cNvSpPr>
            <a:spLocks noGrp="1"/>
          </p:cNvSpPr>
          <p:nvPr>
            <p:ph type="sldNum" sz="quarter" idx="10"/>
          </p:nvPr>
        </p:nvSpPr>
        <p:spPr/>
        <p:txBody>
          <a:bodyPr/>
          <a:lstStyle/>
          <a:p>
            <a:pPr marL="0" marR="0" lvl="0" indent="0" algn="r" defTabSz="931774" rtl="0" eaLnBrk="0" fontAlgn="base" latinLnBrk="0" hangingPunct="0">
              <a:lnSpc>
                <a:spcPct val="100000"/>
              </a:lnSpc>
              <a:spcBef>
                <a:spcPct val="0"/>
              </a:spcBef>
              <a:spcAft>
                <a:spcPct val="0"/>
              </a:spcAft>
              <a:buClrTx/>
              <a:buSzTx/>
              <a:buFontTx/>
              <a:buNone/>
              <a:tabLst/>
              <a:defRPr/>
            </a:pPr>
            <a:fld id="{DFDAB86F-69B3-40D1-ADA3-E7244A873187}" type="slidenum">
              <a:rPr kumimoji="0" lang="en-US" sz="13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rPr>
              <a:pPr marL="0" marR="0" lvl="0" indent="0" algn="r" defTabSz="931774" rtl="0" eaLnBrk="0" fontAlgn="base" latinLnBrk="0" hangingPunct="0">
                <a:lnSpc>
                  <a:spcPct val="100000"/>
                </a:lnSpc>
                <a:spcBef>
                  <a:spcPct val="0"/>
                </a:spcBef>
                <a:spcAft>
                  <a:spcPct val="0"/>
                </a:spcAft>
                <a:buClrTx/>
                <a:buSzTx/>
                <a:buFontTx/>
                <a:buNone/>
                <a:tabLst/>
                <a:defRPr/>
              </a:pPr>
              <a:t>20</a:t>
            </a:fld>
            <a:endParaRPr kumimoji="0" lang="en-US" sz="13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Tree>
    <p:extLst>
      <p:ext uri="{BB962C8B-B14F-4D97-AF65-F5344CB8AC3E}">
        <p14:creationId xmlns:p14="http://schemas.microsoft.com/office/powerpoint/2010/main" val="1787037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10"/>
          </p:nvPr>
        </p:nvSpPr>
        <p:spPr/>
        <p:txBody>
          <a:bodyPr/>
          <a:lstStyle/>
          <a:p>
            <a:fld id="{1DA97D0D-5178-4F57-BFD7-EC7A65772746}" type="slidenum">
              <a:rPr lang="en-US" smtClean="0"/>
              <a:t>22</a:t>
            </a:fld>
            <a:endParaRPr lang="en-US"/>
          </a:p>
        </p:txBody>
      </p:sp>
    </p:spTree>
    <p:extLst>
      <p:ext uri="{BB962C8B-B14F-4D97-AF65-F5344CB8AC3E}">
        <p14:creationId xmlns:p14="http://schemas.microsoft.com/office/powerpoint/2010/main" val="9530956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23</a:t>
            </a:fld>
            <a:endParaRPr lang="en-US"/>
          </a:p>
        </p:txBody>
      </p:sp>
    </p:spTree>
    <p:extLst>
      <p:ext uri="{BB962C8B-B14F-4D97-AF65-F5344CB8AC3E}">
        <p14:creationId xmlns:p14="http://schemas.microsoft.com/office/powerpoint/2010/main" val="1527509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Infographic - https://www.ci3t.org/measures </a:t>
            </a:r>
          </a:p>
        </p:txBody>
      </p:sp>
      <p:sp>
        <p:nvSpPr>
          <p:cNvPr id="4" name="Slide Number Placeholder 3"/>
          <p:cNvSpPr>
            <a:spLocks noGrp="1"/>
          </p:cNvSpPr>
          <p:nvPr>
            <p:ph type="sldNum" sz="quarter" idx="5"/>
          </p:nvPr>
        </p:nvSpPr>
        <p:spPr/>
        <p:txBody>
          <a:bodyPr/>
          <a:lstStyle/>
          <a:p>
            <a:fld id="{58D11C9F-81FA-4052-9B37-1EF4A4EF7E85}" type="slidenum">
              <a:rPr lang="en-US" smtClean="0"/>
              <a:t>24</a:t>
            </a:fld>
            <a:endParaRPr lang="en-US"/>
          </a:p>
        </p:txBody>
      </p:sp>
    </p:spTree>
    <p:extLst>
      <p:ext uri="{BB962C8B-B14F-4D97-AF65-F5344CB8AC3E}">
        <p14:creationId xmlns:p14="http://schemas.microsoft.com/office/powerpoint/2010/main" val="16200328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Potential solutions: </a:t>
            </a:r>
          </a:p>
          <a:p>
            <a:pPr marL="285750" indent="-285750">
              <a:buFontTx/>
              <a:buChar char="-"/>
            </a:pPr>
            <a:r>
              <a:rPr lang="en-US" dirty="0"/>
              <a:t>Schedule next year’s windows to avoid overlap with other deadlines</a:t>
            </a:r>
          </a:p>
          <a:p>
            <a:pPr marL="285750" indent="-285750">
              <a:buFontTx/>
              <a:buChar char="-"/>
            </a:pPr>
            <a:r>
              <a:rPr lang="en-US" dirty="0"/>
              <a:t>Extend the data collection windows for next year (e.g. 7 days -&gt; 10 days)</a:t>
            </a:r>
          </a:p>
          <a:p>
            <a:pPr marL="285750" indent="-285750">
              <a:buFontTx/>
              <a:buChar char="-"/>
            </a:pPr>
            <a:r>
              <a:rPr lang="en-US" dirty="0"/>
              <a:t>Build time into existing PD for staff to complete their surveys</a:t>
            </a:r>
          </a:p>
          <a:p>
            <a:endParaRPr lang="en-US" dirty="0"/>
          </a:p>
        </p:txBody>
      </p:sp>
      <p:sp>
        <p:nvSpPr>
          <p:cNvPr id="4" name="Slide Number Placeholder 3"/>
          <p:cNvSpPr>
            <a:spLocks noGrp="1"/>
          </p:cNvSpPr>
          <p:nvPr>
            <p:ph type="sldNum" sz="quarter" idx="5"/>
          </p:nvPr>
        </p:nvSpPr>
        <p:spPr/>
        <p:txBody>
          <a:bodyPr/>
          <a:lstStyle/>
          <a:p>
            <a:fld id="{58D11C9F-81FA-4052-9B37-1EF4A4EF7E85}" type="slidenum">
              <a:rPr lang="en-US" smtClean="0"/>
              <a:t>28</a:t>
            </a:fld>
            <a:endParaRPr lang="en-US"/>
          </a:p>
        </p:txBody>
      </p:sp>
    </p:spTree>
    <p:extLst>
      <p:ext uri="{BB962C8B-B14F-4D97-AF65-F5344CB8AC3E}">
        <p14:creationId xmlns:p14="http://schemas.microsoft.com/office/powerpoint/2010/main" val="6223689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three modules highlight effective practices you can leverage as you close out the school year</a:t>
            </a:r>
          </a:p>
        </p:txBody>
      </p:sp>
      <p:sp>
        <p:nvSpPr>
          <p:cNvPr id="4" name="Slide Number Placeholder 3"/>
          <p:cNvSpPr>
            <a:spLocks noGrp="1"/>
          </p:cNvSpPr>
          <p:nvPr>
            <p:ph type="sldNum" sz="quarter" idx="5"/>
          </p:nvPr>
        </p:nvSpPr>
        <p:spPr/>
        <p:txBody>
          <a:bodyPr/>
          <a:lstStyle/>
          <a:p>
            <a:fld id="{FCBDACA8-45AF-461A-9F93-73E959B08D0A}" type="slidenum">
              <a:rPr lang="en-US" smtClean="0"/>
              <a:t>34</a:t>
            </a:fld>
            <a:endParaRPr lang="en-US"/>
          </a:p>
        </p:txBody>
      </p:sp>
    </p:spTree>
    <p:extLst>
      <p:ext uri="{BB962C8B-B14F-4D97-AF65-F5344CB8AC3E}">
        <p14:creationId xmlns:p14="http://schemas.microsoft.com/office/powerpoint/2010/main" val="12832206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1.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18" Type="http://schemas.openxmlformats.org/officeDocument/2006/relationships/image" Target="../media/image37.png"/><Relationship Id="rId3" Type="http://schemas.openxmlformats.org/officeDocument/2006/relationships/image" Target="../media/image22.tiff"/><Relationship Id="rId21" Type="http://schemas.openxmlformats.org/officeDocument/2006/relationships/image" Target="../media/image40.png"/><Relationship Id="rId7" Type="http://schemas.openxmlformats.org/officeDocument/2006/relationships/image" Target="../media/image26.png"/><Relationship Id="rId12" Type="http://schemas.openxmlformats.org/officeDocument/2006/relationships/image" Target="../media/image31.svg"/><Relationship Id="rId17" Type="http://schemas.openxmlformats.org/officeDocument/2006/relationships/image" Target="../media/image36.png"/><Relationship Id="rId2" Type="http://schemas.openxmlformats.org/officeDocument/2006/relationships/image" Target="../media/image21.png"/><Relationship Id="rId16" Type="http://schemas.openxmlformats.org/officeDocument/2006/relationships/image" Target="../media/image35.svg"/><Relationship Id="rId20" Type="http://schemas.openxmlformats.org/officeDocument/2006/relationships/image" Target="../media/image39.emf"/><Relationship Id="rId1" Type="http://schemas.openxmlformats.org/officeDocument/2006/relationships/slideMaster" Target="../slideMasters/slideMaster2.xml"/><Relationship Id="rId6" Type="http://schemas.openxmlformats.org/officeDocument/2006/relationships/image" Target="../media/image25.png"/><Relationship Id="rId11" Type="http://schemas.openxmlformats.org/officeDocument/2006/relationships/image" Target="../media/image30.png"/><Relationship Id="rId24" Type="http://schemas.openxmlformats.org/officeDocument/2006/relationships/image" Target="../media/image43.png"/><Relationship Id="rId5" Type="http://schemas.openxmlformats.org/officeDocument/2006/relationships/image" Target="../media/image24.svg"/><Relationship Id="rId15" Type="http://schemas.openxmlformats.org/officeDocument/2006/relationships/image" Target="../media/image34.png"/><Relationship Id="rId23" Type="http://schemas.openxmlformats.org/officeDocument/2006/relationships/image" Target="../media/image42.png"/><Relationship Id="rId10" Type="http://schemas.openxmlformats.org/officeDocument/2006/relationships/image" Target="../media/image29.svg"/><Relationship Id="rId19" Type="http://schemas.openxmlformats.org/officeDocument/2006/relationships/image" Target="../media/image38.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svg"/><Relationship Id="rId22" Type="http://schemas.openxmlformats.org/officeDocument/2006/relationships/image" Target="../media/image41.sv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51.png"/><Relationship Id="rId3" Type="http://schemas.openxmlformats.org/officeDocument/2006/relationships/image" Target="../media/image45.png"/><Relationship Id="rId7" Type="http://schemas.openxmlformats.org/officeDocument/2006/relationships/image" Target="../media/image48.png"/><Relationship Id="rId12" Type="http://schemas.openxmlformats.org/officeDocument/2006/relationships/image" Target="../media/image50.png"/><Relationship Id="rId17" Type="http://schemas.openxmlformats.org/officeDocument/2006/relationships/image" Target="../media/image55.png"/><Relationship Id="rId2" Type="http://schemas.openxmlformats.org/officeDocument/2006/relationships/image" Target="../media/image44.png"/><Relationship Id="rId16" Type="http://schemas.openxmlformats.org/officeDocument/2006/relationships/image" Target="../media/image54.png"/><Relationship Id="rId1" Type="http://schemas.openxmlformats.org/officeDocument/2006/relationships/slideMaster" Target="../slideMasters/slideMaster2.xml"/><Relationship Id="rId6" Type="http://schemas.openxmlformats.org/officeDocument/2006/relationships/image" Target="../media/image47.png"/><Relationship Id="rId11" Type="http://schemas.openxmlformats.org/officeDocument/2006/relationships/image" Target="../media/image49.svg"/><Relationship Id="rId5" Type="http://schemas.openxmlformats.org/officeDocument/2006/relationships/image" Target="../media/image46.svg"/><Relationship Id="rId15" Type="http://schemas.openxmlformats.org/officeDocument/2006/relationships/image" Target="../media/image53.svg"/><Relationship Id="rId10" Type="http://schemas.openxmlformats.org/officeDocument/2006/relationships/image" Target="../media/image40.png"/><Relationship Id="rId4" Type="http://schemas.openxmlformats.org/officeDocument/2006/relationships/image" Target="../media/image23.png"/><Relationship Id="rId9" Type="http://schemas.openxmlformats.org/officeDocument/2006/relationships/image" Target="../media/image39.emf"/><Relationship Id="rId14" Type="http://schemas.openxmlformats.org/officeDocument/2006/relationships/image" Target="../media/image52.png"/></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53.svg"/><Relationship Id="rId18" Type="http://schemas.openxmlformats.org/officeDocument/2006/relationships/image" Target="../media/image54.png"/><Relationship Id="rId3" Type="http://schemas.openxmlformats.org/officeDocument/2006/relationships/image" Target="../media/image38.png"/><Relationship Id="rId7" Type="http://schemas.openxmlformats.org/officeDocument/2006/relationships/image" Target="../media/image45.png"/><Relationship Id="rId12" Type="http://schemas.openxmlformats.org/officeDocument/2006/relationships/image" Target="../media/image52.png"/><Relationship Id="rId17" Type="http://schemas.openxmlformats.org/officeDocument/2006/relationships/image" Target="../media/image57.png"/><Relationship Id="rId2" Type="http://schemas.openxmlformats.org/officeDocument/2006/relationships/image" Target="../media/image44.png"/><Relationship Id="rId16" Type="http://schemas.openxmlformats.org/officeDocument/2006/relationships/image" Target="../media/image56.png"/><Relationship Id="rId1" Type="http://schemas.openxmlformats.org/officeDocument/2006/relationships/slideMaster" Target="../slideMasters/slideMaster2.xml"/><Relationship Id="rId6" Type="http://schemas.openxmlformats.org/officeDocument/2006/relationships/image" Target="../media/image49.svg"/><Relationship Id="rId11" Type="http://schemas.openxmlformats.org/officeDocument/2006/relationships/image" Target="../media/image51.png"/><Relationship Id="rId5" Type="http://schemas.openxmlformats.org/officeDocument/2006/relationships/image" Target="../media/image40.png"/><Relationship Id="rId15" Type="http://schemas.openxmlformats.org/officeDocument/2006/relationships/image" Target="../media/image50.png"/><Relationship Id="rId10" Type="http://schemas.openxmlformats.org/officeDocument/2006/relationships/image" Target="../media/image47.png"/><Relationship Id="rId19" Type="http://schemas.openxmlformats.org/officeDocument/2006/relationships/image" Target="../media/image55.png"/><Relationship Id="rId4" Type="http://schemas.openxmlformats.org/officeDocument/2006/relationships/image" Target="../media/image39.emf"/><Relationship Id="rId9" Type="http://schemas.openxmlformats.org/officeDocument/2006/relationships/image" Target="../media/image46.svg"/><Relationship Id="rId14" Type="http://schemas.openxmlformats.org/officeDocument/2006/relationships/image" Target="../media/image48.pn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39.emf"/><Relationship Id="rId13" Type="http://schemas.openxmlformats.org/officeDocument/2006/relationships/image" Target="../media/image38.png"/><Relationship Id="rId18" Type="http://schemas.openxmlformats.org/officeDocument/2006/relationships/image" Target="../media/image64.png"/><Relationship Id="rId3" Type="http://schemas.openxmlformats.org/officeDocument/2006/relationships/image" Target="../media/image45.png"/><Relationship Id="rId7" Type="http://schemas.openxmlformats.org/officeDocument/2006/relationships/image" Target="../media/image60.png"/><Relationship Id="rId12" Type="http://schemas.openxmlformats.org/officeDocument/2006/relationships/image" Target="../media/image63.png"/><Relationship Id="rId17" Type="http://schemas.openxmlformats.org/officeDocument/2006/relationships/image" Target="../media/image55.png"/><Relationship Id="rId2" Type="http://schemas.openxmlformats.org/officeDocument/2006/relationships/image" Target="../media/image58.png"/><Relationship Id="rId16" Type="http://schemas.openxmlformats.org/officeDocument/2006/relationships/image" Target="../media/image54.png"/><Relationship Id="rId1" Type="http://schemas.openxmlformats.org/officeDocument/2006/relationships/slideMaster" Target="../slideMasters/slideMaster2.xml"/><Relationship Id="rId6" Type="http://schemas.openxmlformats.org/officeDocument/2006/relationships/image" Target="../media/image59.png"/><Relationship Id="rId11" Type="http://schemas.openxmlformats.org/officeDocument/2006/relationships/image" Target="../media/image62.png"/><Relationship Id="rId5" Type="http://schemas.openxmlformats.org/officeDocument/2006/relationships/image" Target="../media/image24.svg"/><Relationship Id="rId15" Type="http://schemas.openxmlformats.org/officeDocument/2006/relationships/image" Target="../media/image41.svg"/><Relationship Id="rId10" Type="http://schemas.openxmlformats.org/officeDocument/2006/relationships/image" Target="../media/image51.png"/><Relationship Id="rId19" Type="http://schemas.openxmlformats.org/officeDocument/2006/relationships/image" Target="../media/image65.png"/><Relationship Id="rId4" Type="http://schemas.openxmlformats.org/officeDocument/2006/relationships/image" Target="../media/image23.png"/><Relationship Id="rId9" Type="http://schemas.openxmlformats.org/officeDocument/2006/relationships/image" Target="../media/image61.png"/><Relationship Id="rId14" Type="http://schemas.openxmlformats.org/officeDocument/2006/relationships/image" Target="../media/image40.pn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70.png"/><Relationship Id="rId3" Type="http://schemas.openxmlformats.org/officeDocument/2006/relationships/image" Target="../media/image23.png"/><Relationship Id="rId7" Type="http://schemas.openxmlformats.org/officeDocument/2006/relationships/image" Target="../media/image39.emf"/><Relationship Id="rId12" Type="http://schemas.openxmlformats.org/officeDocument/2006/relationships/image" Target="../media/image69.png"/><Relationship Id="rId2" Type="http://schemas.openxmlformats.org/officeDocument/2006/relationships/image" Target="../media/image44.png"/><Relationship Id="rId1" Type="http://schemas.openxmlformats.org/officeDocument/2006/relationships/slideMaster" Target="../slideMasters/slideMaster2.xml"/><Relationship Id="rId6" Type="http://schemas.openxmlformats.org/officeDocument/2006/relationships/image" Target="../media/image67.png"/><Relationship Id="rId11" Type="http://schemas.openxmlformats.org/officeDocument/2006/relationships/image" Target="../media/image60.png"/><Relationship Id="rId5" Type="http://schemas.openxmlformats.org/officeDocument/2006/relationships/image" Target="../media/image66.png"/><Relationship Id="rId15" Type="http://schemas.openxmlformats.org/officeDocument/2006/relationships/image" Target="../media/image72.png"/><Relationship Id="rId10" Type="http://schemas.openxmlformats.org/officeDocument/2006/relationships/image" Target="../media/image68.png"/><Relationship Id="rId4" Type="http://schemas.openxmlformats.org/officeDocument/2006/relationships/image" Target="../media/image46.svg"/><Relationship Id="rId9" Type="http://schemas.openxmlformats.org/officeDocument/2006/relationships/image" Target="../media/image49.svg"/><Relationship Id="rId14" Type="http://schemas.openxmlformats.org/officeDocument/2006/relationships/image" Target="../media/image71.pn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79.png"/><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image" Target="../media/image46.svg"/><Relationship Id="rId17" Type="http://schemas.openxmlformats.org/officeDocument/2006/relationships/image" Target="../media/image49.svg"/><Relationship Id="rId2" Type="http://schemas.openxmlformats.org/officeDocument/2006/relationships/image" Target="../media/image44.png"/><Relationship Id="rId16" Type="http://schemas.openxmlformats.org/officeDocument/2006/relationships/image" Target="../media/image40.png"/><Relationship Id="rId1" Type="http://schemas.openxmlformats.org/officeDocument/2006/relationships/slideMaster" Target="../slideMasters/slideMaster2.xml"/><Relationship Id="rId6" Type="http://schemas.openxmlformats.org/officeDocument/2006/relationships/image" Target="../media/image76.png"/><Relationship Id="rId11" Type="http://schemas.openxmlformats.org/officeDocument/2006/relationships/image" Target="../media/image23.png"/><Relationship Id="rId5" Type="http://schemas.openxmlformats.org/officeDocument/2006/relationships/image" Target="../media/image75.png"/><Relationship Id="rId15" Type="http://schemas.openxmlformats.org/officeDocument/2006/relationships/image" Target="../media/image39.emf"/><Relationship Id="rId10" Type="http://schemas.openxmlformats.org/officeDocument/2006/relationships/image" Target="../media/image53.svg"/><Relationship Id="rId4" Type="http://schemas.openxmlformats.org/officeDocument/2006/relationships/image" Target="../media/image74.png"/><Relationship Id="rId9" Type="http://schemas.openxmlformats.org/officeDocument/2006/relationships/image" Target="../media/image52.png"/><Relationship Id="rId14" Type="http://schemas.openxmlformats.org/officeDocument/2006/relationships/image" Target="../media/image38.png"/></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52.png"/><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image" Target="../media/image80.png"/><Relationship Id="rId17" Type="http://schemas.openxmlformats.org/officeDocument/2006/relationships/image" Target="../media/image82.png"/><Relationship Id="rId2" Type="http://schemas.openxmlformats.org/officeDocument/2006/relationships/image" Target="../media/image44.png"/><Relationship Id="rId16" Type="http://schemas.openxmlformats.org/officeDocument/2006/relationships/image" Target="../media/image24.svg"/><Relationship Id="rId1" Type="http://schemas.openxmlformats.org/officeDocument/2006/relationships/slideMaster" Target="../slideMasters/slideMaster2.xml"/><Relationship Id="rId6" Type="http://schemas.openxmlformats.org/officeDocument/2006/relationships/image" Target="../media/image76.png"/><Relationship Id="rId11" Type="http://schemas.openxmlformats.org/officeDocument/2006/relationships/image" Target="../media/image41.svg"/><Relationship Id="rId5" Type="http://schemas.openxmlformats.org/officeDocument/2006/relationships/image" Target="../media/image75.png"/><Relationship Id="rId15" Type="http://schemas.openxmlformats.org/officeDocument/2006/relationships/image" Target="../media/image23.png"/><Relationship Id="rId10" Type="http://schemas.openxmlformats.org/officeDocument/2006/relationships/image" Target="../media/image40.png"/><Relationship Id="rId4" Type="http://schemas.openxmlformats.org/officeDocument/2006/relationships/image" Target="../media/image74.png"/><Relationship Id="rId9" Type="http://schemas.openxmlformats.org/officeDocument/2006/relationships/image" Target="../media/image39.emf"/><Relationship Id="rId14" Type="http://schemas.openxmlformats.org/officeDocument/2006/relationships/image" Target="../media/image81.sv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A04E3F14-8B64-190B-8658-8FE6082AE33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039" y="6173954"/>
            <a:ext cx="3624061" cy="593150"/>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4/15/24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4155343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269507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462551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5232576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791184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10623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058754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44982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7852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4/15/24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6721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96543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4/15/24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764591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4/15/24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141529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4/15/24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4363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4/15/24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9933541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27781391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18647039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8_Blank">
    <p:spTree>
      <p:nvGrpSpPr>
        <p:cNvPr id="1" name=""/>
        <p:cNvGrpSpPr/>
        <p:nvPr/>
      </p:nvGrpSpPr>
      <p:grpSpPr>
        <a:xfrm>
          <a:off x="0" y="0"/>
          <a:ext cx="0" cy="0"/>
          <a:chOff x="0" y="0"/>
          <a:chExt cx="0" cy="0"/>
        </a:xfrm>
      </p:grpSpPr>
      <p:sp>
        <p:nvSpPr>
          <p:cNvPr id="18" name="Rectangle 2"/>
          <p:cNvSpPr>
            <a:spLocks noGrp="1"/>
          </p:cNvSpPr>
          <p:nvPr>
            <p:ph type="title"/>
          </p:nvPr>
        </p:nvSpPr>
        <p:spPr/>
        <p:txBody>
          <a:bodyPr/>
          <a:lstStyle/>
          <a:p>
            <a:r>
              <a:rPr lang="en-US"/>
              <a:t>Click to edit Master title style</a:t>
            </a:r>
            <a:endParaRPr/>
          </a:p>
        </p:txBody>
      </p:sp>
    </p:spTree>
    <p:extLst>
      <p:ext uri="{BB962C8B-B14F-4D97-AF65-F5344CB8AC3E}">
        <p14:creationId xmlns:p14="http://schemas.microsoft.com/office/powerpoint/2010/main" val="40854715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609600" y="6356351"/>
            <a:ext cx="2844800" cy="365125"/>
          </a:xfrm>
          <a:prstGeom prst="rect">
            <a:avLst/>
          </a:prstGeom>
        </p:spPr>
        <p:txBody>
          <a:bodyPr/>
          <a:lstStyle>
            <a:lvl1pPr>
              <a:defRPr>
                <a:solidFill>
                  <a:srgbClr val="46464A">
                    <a:shade val="90000"/>
                  </a:srgbClr>
                </a:solidFill>
              </a:defRPr>
            </a:lvl1pPr>
          </a:lstStyle>
          <a:p>
            <a:pPr>
              <a:defRPr/>
            </a:pPr>
            <a:endParaRPr lang="en-US"/>
          </a:p>
        </p:txBody>
      </p:sp>
      <p:sp>
        <p:nvSpPr>
          <p:cNvPr id="4" name="Footer Placeholder 21"/>
          <p:cNvSpPr>
            <a:spLocks noGrp="1"/>
          </p:cNvSpPr>
          <p:nvPr>
            <p:ph type="ftr" sz="quarter" idx="11"/>
          </p:nvPr>
        </p:nvSpPr>
        <p:spPr>
          <a:xfrm>
            <a:off x="4165600" y="6356351"/>
            <a:ext cx="3860800" cy="365125"/>
          </a:xfrm>
          <a:prstGeom prst="rect">
            <a:avLst/>
          </a:prstGeom>
        </p:spPr>
        <p:txBody>
          <a:bodyPr/>
          <a:lstStyle>
            <a:lvl1pPr>
              <a:defRPr>
                <a:solidFill>
                  <a:srgbClr val="46464A">
                    <a:shade val="90000"/>
                  </a:srgbClr>
                </a:solidFill>
              </a:defRPr>
            </a:lvl1pPr>
          </a:lstStyle>
          <a:p>
            <a:pPr>
              <a:defRPr/>
            </a:pPr>
            <a:r>
              <a:rPr lang="en-US"/>
              <a:t>IRB # 100863</a:t>
            </a:r>
          </a:p>
        </p:txBody>
      </p:sp>
      <p:sp>
        <p:nvSpPr>
          <p:cNvPr id="5" name="Slide Number Placeholder 17"/>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424246"/>
                </a:solidFill>
              </a:defRPr>
            </a:lvl1pPr>
          </a:lstStyle>
          <a:p>
            <a:fld id="{AD8C5752-3634-4A47-A36B-784E85709ABA}" type="slidenum">
              <a:rPr lang="en-US" altLang="en-US"/>
              <a:pPr/>
              <a:t>‹#›</a:t>
            </a:fld>
            <a:endParaRPr lang="en-US" altLang="en-US"/>
          </a:p>
        </p:txBody>
      </p:sp>
    </p:spTree>
    <p:extLst>
      <p:ext uri="{BB962C8B-B14F-4D97-AF65-F5344CB8AC3E}">
        <p14:creationId xmlns:p14="http://schemas.microsoft.com/office/powerpoint/2010/main" val="15706293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8CF22-C7CA-7648-B8C8-06E425EE50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BF3293-15F8-5048-ACB2-E3E21BA3F5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9EC6B95-49EE-114E-8186-CBFCCD5F5089}"/>
              </a:ext>
            </a:extLst>
          </p:cNvPr>
          <p:cNvSpPr>
            <a:spLocks noGrp="1"/>
          </p:cNvSpPr>
          <p:nvPr>
            <p:ph type="dt" sz="half" idx="10"/>
          </p:nvPr>
        </p:nvSpPr>
        <p:spPr/>
        <p:txBody>
          <a:bodyPr/>
          <a:lstStyle/>
          <a:p>
            <a:fld id="{ECFACC7A-0FFB-4944-A41E-1BCEBF78ECE6}" type="datetimeFigureOut">
              <a:rPr lang="en-US" smtClean="0"/>
              <a:t>4/15/24</a:t>
            </a:fld>
            <a:endParaRPr lang="en-US"/>
          </a:p>
        </p:txBody>
      </p:sp>
      <p:sp>
        <p:nvSpPr>
          <p:cNvPr id="5" name="Footer Placeholder 4">
            <a:extLst>
              <a:ext uri="{FF2B5EF4-FFF2-40B4-BE49-F238E27FC236}">
                <a16:creationId xmlns:a16="http://schemas.microsoft.com/office/drawing/2014/main" id="{2647B053-9DEE-DD4F-B411-0373697ADB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C62CC8-E9D2-7246-9B67-8E4E87A17CD7}"/>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3514416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4/15/24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7090269B-DD0C-CE39-7E26-71F9BB5CADF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79576" y="72582"/>
            <a:ext cx="1632848" cy="957938"/>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D5771-C343-9E4A-B890-892F7DA91D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4BF61B-149C-AF4C-B423-BF9862C90C3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EAAF17-225E-554F-80F3-FE7EDC53616C}"/>
              </a:ext>
            </a:extLst>
          </p:cNvPr>
          <p:cNvSpPr>
            <a:spLocks noGrp="1"/>
          </p:cNvSpPr>
          <p:nvPr>
            <p:ph type="dt" sz="half" idx="10"/>
          </p:nvPr>
        </p:nvSpPr>
        <p:spPr/>
        <p:txBody>
          <a:bodyPr/>
          <a:lstStyle/>
          <a:p>
            <a:fld id="{ECFACC7A-0FFB-4944-A41E-1BCEBF78ECE6}" type="datetimeFigureOut">
              <a:rPr lang="en-US" smtClean="0"/>
              <a:t>4/15/24</a:t>
            </a:fld>
            <a:endParaRPr lang="en-US"/>
          </a:p>
        </p:txBody>
      </p:sp>
      <p:sp>
        <p:nvSpPr>
          <p:cNvPr id="5" name="Footer Placeholder 4">
            <a:extLst>
              <a:ext uri="{FF2B5EF4-FFF2-40B4-BE49-F238E27FC236}">
                <a16:creationId xmlns:a16="http://schemas.microsoft.com/office/drawing/2014/main" id="{5A802D62-49F0-CC4D-B93F-9C650D74D7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E7884B-F7E6-1647-B3D4-329910DC8F8A}"/>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15421989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46C1E-3750-A74D-B309-4E48E4A4A41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64C4D8-F241-C446-9CB1-DACCAF32FE0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E0DF547-81E7-B740-98C2-C98DAE784020}"/>
              </a:ext>
            </a:extLst>
          </p:cNvPr>
          <p:cNvSpPr>
            <a:spLocks noGrp="1"/>
          </p:cNvSpPr>
          <p:nvPr>
            <p:ph type="dt" sz="half" idx="10"/>
          </p:nvPr>
        </p:nvSpPr>
        <p:spPr/>
        <p:txBody>
          <a:bodyPr/>
          <a:lstStyle/>
          <a:p>
            <a:fld id="{ECFACC7A-0FFB-4944-A41E-1BCEBF78ECE6}" type="datetimeFigureOut">
              <a:rPr lang="en-US" smtClean="0"/>
              <a:t>4/15/24</a:t>
            </a:fld>
            <a:endParaRPr lang="en-US"/>
          </a:p>
        </p:txBody>
      </p:sp>
      <p:sp>
        <p:nvSpPr>
          <p:cNvPr id="5" name="Footer Placeholder 4">
            <a:extLst>
              <a:ext uri="{FF2B5EF4-FFF2-40B4-BE49-F238E27FC236}">
                <a16:creationId xmlns:a16="http://schemas.microsoft.com/office/drawing/2014/main" id="{E358AD26-69FB-9343-B619-F9725966A5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AFC51B-0128-9C41-8EBF-49D6C9F64A70}"/>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16898104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1B920-1138-3A4E-917F-ED3ADE3828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BF57C0-22E1-D946-813C-7379B724841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2BC58C-D22D-3144-83DD-978A77F0BBF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E1BC8F-8666-4E41-B708-A0BD628D26B8}"/>
              </a:ext>
            </a:extLst>
          </p:cNvPr>
          <p:cNvSpPr>
            <a:spLocks noGrp="1"/>
          </p:cNvSpPr>
          <p:nvPr>
            <p:ph type="dt" sz="half" idx="10"/>
          </p:nvPr>
        </p:nvSpPr>
        <p:spPr/>
        <p:txBody>
          <a:bodyPr/>
          <a:lstStyle/>
          <a:p>
            <a:fld id="{ECFACC7A-0FFB-4944-A41E-1BCEBF78ECE6}" type="datetimeFigureOut">
              <a:rPr lang="en-US" smtClean="0"/>
              <a:t>4/15/24</a:t>
            </a:fld>
            <a:endParaRPr lang="en-US"/>
          </a:p>
        </p:txBody>
      </p:sp>
      <p:sp>
        <p:nvSpPr>
          <p:cNvPr id="6" name="Footer Placeholder 5">
            <a:extLst>
              <a:ext uri="{FF2B5EF4-FFF2-40B4-BE49-F238E27FC236}">
                <a16:creationId xmlns:a16="http://schemas.microsoft.com/office/drawing/2014/main" id="{C1C63B16-6BFC-344F-9CAE-4C2B4875FA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145916-3AE2-264C-824F-BBEAFA7F0F89}"/>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27956067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204FE-BC39-2845-A221-51D78D35B0E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9ECB7B-220D-9F44-8F74-57C6F4BDA6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F49B8DA-FF78-FB4A-B9F8-E5E6E04FE09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A83DF94-D658-C847-9497-09337AE73E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C8DC7C9-2BD0-C843-8947-7D63B17EF7C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B9EE8C5-81C1-6C49-8291-96CBAB0937C1}"/>
              </a:ext>
            </a:extLst>
          </p:cNvPr>
          <p:cNvSpPr>
            <a:spLocks noGrp="1"/>
          </p:cNvSpPr>
          <p:nvPr>
            <p:ph type="dt" sz="half" idx="10"/>
          </p:nvPr>
        </p:nvSpPr>
        <p:spPr/>
        <p:txBody>
          <a:bodyPr/>
          <a:lstStyle/>
          <a:p>
            <a:fld id="{ECFACC7A-0FFB-4944-A41E-1BCEBF78ECE6}" type="datetimeFigureOut">
              <a:rPr lang="en-US" smtClean="0"/>
              <a:t>4/15/24</a:t>
            </a:fld>
            <a:endParaRPr lang="en-US"/>
          </a:p>
        </p:txBody>
      </p:sp>
      <p:sp>
        <p:nvSpPr>
          <p:cNvPr id="8" name="Footer Placeholder 7">
            <a:extLst>
              <a:ext uri="{FF2B5EF4-FFF2-40B4-BE49-F238E27FC236}">
                <a16:creationId xmlns:a16="http://schemas.microsoft.com/office/drawing/2014/main" id="{2961A0F3-B933-CA44-8DD3-5E8425A9EF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E5936A7-BFC4-C448-B141-CEAF33CA8C97}"/>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8425392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C4E82-E196-FE4D-8DA0-644C9F7FDD3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1B922C-9F14-8A4A-9AE1-AD23EB9EB300}"/>
              </a:ext>
            </a:extLst>
          </p:cNvPr>
          <p:cNvSpPr>
            <a:spLocks noGrp="1"/>
          </p:cNvSpPr>
          <p:nvPr>
            <p:ph type="dt" sz="half" idx="10"/>
          </p:nvPr>
        </p:nvSpPr>
        <p:spPr/>
        <p:txBody>
          <a:bodyPr/>
          <a:lstStyle/>
          <a:p>
            <a:fld id="{ECFACC7A-0FFB-4944-A41E-1BCEBF78ECE6}" type="datetimeFigureOut">
              <a:rPr lang="en-US" smtClean="0"/>
              <a:t>4/15/24</a:t>
            </a:fld>
            <a:endParaRPr lang="en-US"/>
          </a:p>
        </p:txBody>
      </p:sp>
      <p:sp>
        <p:nvSpPr>
          <p:cNvPr id="4" name="Footer Placeholder 3">
            <a:extLst>
              <a:ext uri="{FF2B5EF4-FFF2-40B4-BE49-F238E27FC236}">
                <a16:creationId xmlns:a16="http://schemas.microsoft.com/office/drawing/2014/main" id="{C03B4D9E-47AF-E24F-B367-CE89009B4CC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4305F3-B087-3A40-BD4E-E86C5CCB4D4B}"/>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8793222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47E45B-EB97-1244-84A7-812AC3E8154A}"/>
              </a:ext>
            </a:extLst>
          </p:cNvPr>
          <p:cNvSpPr>
            <a:spLocks noGrp="1"/>
          </p:cNvSpPr>
          <p:nvPr>
            <p:ph type="dt" sz="half" idx="10"/>
          </p:nvPr>
        </p:nvSpPr>
        <p:spPr/>
        <p:txBody>
          <a:bodyPr/>
          <a:lstStyle/>
          <a:p>
            <a:fld id="{ECFACC7A-0FFB-4944-A41E-1BCEBF78ECE6}" type="datetimeFigureOut">
              <a:rPr lang="en-US" smtClean="0"/>
              <a:t>4/15/24</a:t>
            </a:fld>
            <a:endParaRPr lang="en-US"/>
          </a:p>
        </p:txBody>
      </p:sp>
      <p:sp>
        <p:nvSpPr>
          <p:cNvPr id="3" name="Footer Placeholder 2">
            <a:extLst>
              <a:ext uri="{FF2B5EF4-FFF2-40B4-BE49-F238E27FC236}">
                <a16:creationId xmlns:a16="http://schemas.microsoft.com/office/drawing/2014/main" id="{25994E7B-34AA-4841-AE7C-FA70536200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A06378-808E-E04E-87AB-21E954C83D00}"/>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28711737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ENHANCE">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192852477"/>
              </p:ext>
            </p:extLst>
          </p:nvPr>
        </p:nvGraphicFramePr>
        <p:xfrm>
          <a:off x="0" y="0"/>
          <a:ext cx="12181116" cy="6867144"/>
        </p:xfrm>
        <a:graphic>
          <a:graphicData uri="http://schemas.openxmlformats.org/drawingml/2006/table">
            <a:tbl>
              <a:tblPr>
                <a:tableStyleId>{2D5ABB26-0587-4C30-8999-92F81FD0307C}</a:tableStyleId>
              </a:tblPr>
              <a:tblGrid>
                <a:gridCol w="640080">
                  <a:extLst>
                    <a:ext uri="{9D8B030D-6E8A-4147-A177-3AD203B41FA5}">
                      <a16:colId xmlns:a16="http://schemas.microsoft.com/office/drawing/2014/main" val="2750378661"/>
                    </a:ext>
                  </a:extLst>
                </a:gridCol>
                <a:gridCol w="640080">
                  <a:extLst>
                    <a:ext uri="{9D8B030D-6E8A-4147-A177-3AD203B41FA5}">
                      <a16:colId xmlns:a16="http://schemas.microsoft.com/office/drawing/2014/main" val="1720634993"/>
                    </a:ext>
                  </a:extLst>
                </a:gridCol>
                <a:gridCol w="1771426">
                  <a:extLst>
                    <a:ext uri="{9D8B030D-6E8A-4147-A177-3AD203B41FA5}">
                      <a16:colId xmlns:a16="http://schemas.microsoft.com/office/drawing/2014/main" val="1363387475"/>
                    </a:ext>
                  </a:extLst>
                </a:gridCol>
                <a:gridCol w="1825906">
                  <a:extLst>
                    <a:ext uri="{9D8B030D-6E8A-4147-A177-3AD203B41FA5}">
                      <a16:colId xmlns:a16="http://schemas.microsoft.com/office/drawing/2014/main" val="1222386896"/>
                    </a:ext>
                  </a:extLst>
                </a:gridCol>
                <a:gridCol w="1825906">
                  <a:extLst>
                    <a:ext uri="{9D8B030D-6E8A-4147-A177-3AD203B41FA5}">
                      <a16:colId xmlns:a16="http://schemas.microsoft.com/office/drawing/2014/main" val="3006897056"/>
                    </a:ext>
                  </a:extLst>
                </a:gridCol>
                <a:gridCol w="1825906">
                  <a:extLst>
                    <a:ext uri="{9D8B030D-6E8A-4147-A177-3AD203B41FA5}">
                      <a16:colId xmlns:a16="http://schemas.microsoft.com/office/drawing/2014/main" val="1639233194"/>
                    </a:ext>
                  </a:extLst>
                </a:gridCol>
                <a:gridCol w="1825906">
                  <a:extLst>
                    <a:ext uri="{9D8B030D-6E8A-4147-A177-3AD203B41FA5}">
                      <a16:colId xmlns:a16="http://schemas.microsoft.com/office/drawing/2014/main" val="897606555"/>
                    </a:ext>
                  </a:extLst>
                </a:gridCol>
                <a:gridCol w="1825906">
                  <a:extLst>
                    <a:ext uri="{9D8B030D-6E8A-4147-A177-3AD203B41FA5}">
                      <a16:colId xmlns:a16="http://schemas.microsoft.com/office/drawing/2014/main" val="1714857302"/>
                    </a:ext>
                  </a:extLst>
                </a:gridCol>
              </a:tblGrid>
              <a:tr h="795528">
                <a:tc rowSpan="2">
                  <a:txBody>
                    <a:bodyPr/>
                    <a:lstStyle/>
                    <a:p>
                      <a:pPr algn="ctr"/>
                      <a:r>
                        <a:rPr lang="en-US"/>
                        <a:t>Component 1 </a:t>
                      </a:r>
                      <a:r>
                        <a:rPr lang="en-US" sz="1400" spc="-100" baseline="0">
                          <a:solidFill>
                            <a:schemeClr val="tx2"/>
                          </a:solidFill>
                        </a:rPr>
                        <a:t>Randomized Control Trial</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rowSpan="2"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rowSpan="2"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solidFill>
                            <a:schemeClr val="bg1"/>
                          </a:solidFill>
                        </a:rPr>
                        <a:t>Train</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1"/>
                    </a:solidFill>
                  </a:tcPr>
                </a:tc>
                <a:tc>
                  <a:txBody>
                    <a:bodyPr/>
                    <a:lstStyle/>
                    <a:p>
                      <a:pPr algn="ct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6"/>
                    </a:solidFill>
                  </a:tcPr>
                </a:tc>
                <a:tc>
                  <a:txBody>
                    <a:bodyPr/>
                    <a:lstStyle/>
                    <a:p>
                      <a:pPr algn="ctr"/>
                      <a:r>
                        <a:rPr lang="en-US"/>
                        <a:t>Sustainability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4"/>
                    </a:solidFill>
                  </a:tcPr>
                </a:tc>
                <a:tc>
                  <a:txBody>
                    <a:bodyPr/>
                    <a:lstStyle/>
                    <a:p>
                      <a:pPr algn="ctr"/>
                      <a:r>
                        <a:rPr lang="en-US"/>
                        <a:t>Sustainability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4"/>
                    </a:solid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a:txBody>
                    <a:bodyPr/>
                    <a:lstStyle/>
                    <a:p>
                      <a:pPr algn="ctr"/>
                      <a:r>
                        <a:rPr lang="en-US">
                          <a:solidFill>
                            <a:schemeClr val="bg1"/>
                          </a:solidFill>
                        </a:rPr>
                        <a:t>Train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6"/>
                    </a:solidFill>
                  </a:tcPr>
                </a:tc>
                <a:extLst>
                  <a:ext uri="{0D108BD9-81ED-4DB2-BD59-A6C34878D82A}">
                    <a16:rowId xmlns:a16="http://schemas.microsoft.com/office/drawing/2014/main" val="758986038"/>
                  </a:ext>
                </a:extLst>
              </a:tr>
              <a:tr h="1591056">
                <a:tc rowSpan="3">
                  <a:txBody>
                    <a:bodyPr/>
                    <a:lstStyle/>
                    <a:p>
                      <a:pPr algn="ctr"/>
                      <a:r>
                        <a:rPr lang="en-US"/>
                        <a:t>Component 2</a:t>
                      </a:r>
                    </a:p>
                    <a:p>
                      <a:pPr algn="ctr"/>
                      <a:r>
                        <a:rPr lang="en-US" sz="1400">
                          <a:solidFill>
                            <a:schemeClr val="tx2"/>
                          </a:solidFill>
                        </a:rPr>
                        <a:t>Design</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Leadership</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a:t>Building Capacity</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Screening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502920">
                <a:tc>
                  <a:txBody>
                    <a:bodyPr/>
                    <a:lstStyle/>
                    <a:p>
                      <a:pPr algn="ctr"/>
                      <a:r>
                        <a:rPr lang="en-US"/>
                        <a:t>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gridSpan="3">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208582"/>
            <a:ext cx="12161520"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ight Brace 1">
            <a:extLst>
              <a:ext uri="{FF2B5EF4-FFF2-40B4-BE49-F238E27FC236}">
                <a16:creationId xmlns:a16="http://schemas.microsoft.com/office/drawing/2014/main" id="{E83E41FC-5194-5E47-9ABA-3C46439F1798}"/>
              </a:ext>
            </a:extLst>
          </p:cNvPr>
          <p:cNvSpPr/>
          <p:nvPr userDrawn="1"/>
        </p:nvSpPr>
        <p:spPr>
          <a:xfrm>
            <a:off x="8410352" y="1679945"/>
            <a:ext cx="265814" cy="4549903"/>
          </a:xfrm>
          <a:prstGeom prst="rightBrace">
            <a:avLst>
              <a:gd name="adj1" fmla="val 159477"/>
              <a:gd name="adj2" fmla="val 59815"/>
            </a:avLst>
          </a:prstGeom>
          <a:ln w="57150">
            <a:solidFill>
              <a:schemeClr val="accent6">
                <a:lumMod val="50000"/>
              </a:schemeClr>
            </a:solidFill>
          </a:ln>
          <a:effectLst>
            <a:glow rad="25400">
              <a:srgbClr val="00B050"/>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7" name="Picture 6">
            <a:extLst>
              <a:ext uri="{FF2B5EF4-FFF2-40B4-BE49-F238E27FC236}">
                <a16:creationId xmlns:a16="http://schemas.microsoft.com/office/drawing/2014/main" id="{1B894AD9-D5F2-C355-F7C0-2BEC0B87050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30076" y="5097331"/>
            <a:ext cx="756654" cy="621253"/>
          </a:xfrm>
          <a:prstGeom prst="rect">
            <a:avLst/>
          </a:prstGeom>
        </p:spPr>
      </p:pic>
      <p:sp>
        <p:nvSpPr>
          <p:cNvPr id="8" name="TextBox 7">
            <a:extLst>
              <a:ext uri="{FF2B5EF4-FFF2-40B4-BE49-F238E27FC236}">
                <a16:creationId xmlns:a16="http://schemas.microsoft.com/office/drawing/2014/main" id="{7DC4C58E-6F8F-4183-152B-2DF64C5781ED}"/>
              </a:ext>
            </a:extLst>
          </p:cNvPr>
          <p:cNvSpPr txBox="1"/>
          <p:nvPr userDrawn="1"/>
        </p:nvSpPr>
        <p:spPr>
          <a:xfrm>
            <a:off x="2349795" y="212650"/>
            <a:ext cx="680484" cy="369332"/>
          </a:xfrm>
          <a:prstGeom prst="rect">
            <a:avLst/>
          </a:prstGeom>
          <a:noFill/>
        </p:spPr>
        <p:txBody>
          <a:bodyPr wrap="square" rIns="0" rtlCol="0">
            <a:spAutoFit/>
          </a:bodyPr>
          <a:lstStyle/>
          <a:p>
            <a:pPr algn="r"/>
            <a:r>
              <a:rPr lang="en-US"/>
              <a:t>T-Ci3T</a:t>
            </a:r>
          </a:p>
        </p:txBody>
      </p:sp>
      <p:sp>
        <p:nvSpPr>
          <p:cNvPr id="9" name="TextBox 8">
            <a:extLst>
              <a:ext uri="{FF2B5EF4-FFF2-40B4-BE49-F238E27FC236}">
                <a16:creationId xmlns:a16="http://schemas.microsoft.com/office/drawing/2014/main" id="{BFE87645-7167-8126-2017-C133D3C4B432}"/>
              </a:ext>
            </a:extLst>
          </p:cNvPr>
          <p:cNvSpPr txBox="1"/>
          <p:nvPr userDrawn="1"/>
        </p:nvSpPr>
        <p:spPr>
          <a:xfrm>
            <a:off x="2200940" y="946227"/>
            <a:ext cx="829339" cy="541046"/>
          </a:xfrm>
          <a:prstGeom prst="rect">
            <a:avLst/>
          </a:prstGeom>
          <a:noFill/>
        </p:spPr>
        <p:txBody>
          <a:bodyPr wrap="square" rIns="0" rtlCol="0" anchor="ctr">
            <a:spAutoFit/>
          </a:bodyPr>
          <a:lstStyle/>
          <a:p>
            <a:pPr algn="r">
              <a:lnSpc>
                <a:spcPct val="80000"/>
              </a:lnSpc>
            </a:pPr>
            <a:r>
              <a:rPr lang="en-US"/>
              <a:t>Waitlist Control</a:t>
            </a:r>
          </a:p>
        </p:txBody>
      </p:sp>
      <p:sp>
        <p:nvSpPr>
          <p:cNvPr id="10" name="TextBox 9">
            <a:extLst>
              <a:ext uri="{FF2B5EF4-FFF2-40B4-BE49-F238E27FC236}">
                <a16:creationId xmlns:a16="http://schemas.microsoft.com/office/drawing/2014/main" id="{A2D1466E-770D-1C45-2ADD-14862811294C}"/>
              </a:ext>
            </a:extLst>
          </p:cNvPr>
          <p:cNvSpPr txBox="1"/>
          <p:nvPr userDrawn="1"/>
        </p:nvSpPr>
        <p:spPr>
          <a:xfrm>
            <a:off x="606055" y="1085319"/>
            <a:ext cx="1573620" cy="541046"/>
          </a:xfrm>
          <a:prstGeom prst="rect">
            <a:avLst/>
          </a:prstGeom>
          <a:noFill/>
        </p:spPr>
        <p:txBody>
          <a:bodyPr wrap="square" rtlCol="0">
            <a:spAutoFit/>
          </a:bodyPr>
          <a:lstStyle/>
          <a:p>
            <a:pPr algn="ctr">
              <a:lnSpc>
                <a:spcPct val="80000"/>
              </a:lnSpc>
            </a:pPr>
            <a:r>
              <a:rPr lang="en-US"/>
              <a:t>21 Elementary Schools</a:t>
            </a:r>
          </a:p>
        </p:txBody>
      </p:sp>
      <p:sp>
        <p:nvSpPr>
          <p:cNvPr id="11" name="Left-Up Arrow 10">
            <a:extLst>
              <a:ext uri="{FF2B5EF4-FFF2-40B4-BE49-F238E27FC236}">
                <a16:creationId xmlns:a16="http://schemas.microsoft.com/office/drawing/2014/main" id="{4FD160E0-D1DC-DE2F-51E6-3EA68C0D811F}"/>
              </a:ext>
            </a:extLst>
          </p:cNvPr>
          <p:cNvSpPr/>
          <p:nvPr userDrawn="1"/>
        </p:nvSpPr>
        <p:spPr>
          <a:xfrm rot="8100000">
            <a:off x="1868807" y="443673"/>
            <a:ext cx="640080" cy="635683"/>
          </a:xfrm>
          <a:prstGeom prst="leftUpArrow">
            <a:avLst>
              <a:gd name="adj1" fmla="val 9090"/>
              <a:gd name="adj2" fmla="val 13068"/>
              <a:gd name="adj3" fmla="val 32071"/>
            </a:avLst>
          </a:prstGeom>
          <a:solidFill>
            <a:schemeClr val="accent6">
              <a:lumMod val="5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5A24A976-074B-170D-DD73-2C5EC45F8BDB}"/>
              </a:ext>
            </a:extLst>
          </p:cNvPr>
          <p:cNvGrpSpPr/>
          <p:nvPr userDrawn="1"/>
        </p:nvGrpSpPr>
        <p:grpSpPr>
          <a:xfrm>
            <a:off x="673882" y="35126"/>
            <a:ext cx="1127878" cy="1119952"/>
            <a:chOff x="399144" y="-7136"/>
            <a:chExt cx="1127878" cy="1119952"/>
          </a:xfrm>
        </p:grpSpPr>
        <p:pic>
          <p:nvPicPr>
            <p:cNvPr id="13" name="Picture 12">
              <a:extLst>
                <a:ext uri="{FF2B5EF4-FFF2-40B4-BE49-F238E27FC236}">
                  <a16:creationId xmlns:a16="http://schemas.microsoft.com/office/drawing/2014/main" id="{390D576D-52BE-81F7-952A-3AF6DB8B6BC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9144" y="-7136"/>
              <a:ext cx="225992" cy="225992"/>
            </a:xfrm>
            <a:prstGeom prst="rect">
              <a:avLst/>
            </a:prstGeom>
          </p:spPr>
        </p:pic>
        <p:pic>
          <p:nvPicPr>
            <p:cNvPr id="14" name="Picture 13">
              <a:extLst>
                <a:ext uri="{FF2B5EF4-FFF2-40B4-BE49-F238E27FC236}">
                  <a16:creationId xmlns:a16="http://schemas.microsoft.com/office/drawing/2014/main" id="{FED19CD4-B754-642B-CFE8-390B9F9E6D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7105" y="209648"/>
              <a:ext cx="225992" cy="225992"/>
            </a:xfrm>
            <a:prstGeom prst="rect">
              <a:avLst/>
            </a:prstGeom>
          </p:spPr>
        </p:pic>
        <p:pic>
          <p:nvPicPr>
            <p:cNvPr id="15" name="Picture 14">
              <a:extLst>
                <a:ext uri="{FF2B5EF4-FFF2-40B4-BE49-F238E27FC236}">
                  <a16:creationId xmlns:a16="http://schemas.microsoft.com/office/drawing/2014/main" id="{7D803439-26B1-A545-6EC7-B801B6F333D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1691" y="238230"/>
              <a:ext cx="225992" cy="225992"/>
            </a:xfrm>
            <a:prstGeom prst="rect">
              <a:avLst/>
            </a:prstGeom>
          </p:spPr>
        </p:pic>
        <p:pic>
          <p:nvPicPr>
            <p:cNvPr id="16" name="Picture 15">
              <a:extLst>
                <a:ext uri="{FF2B5EF4-FFF2-40B4-BE49-F238E27FC236}">
                  <a16:creationId xmlns:a16="http://schemas.microsoft.com/office/drawing/2014/main" id="{B22C7D87-B6A9-9BF5-B984-83E1EC6442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3873" y="517466"/>
              <a:ext cx="225992" cy="225992"/>
            </a:xfrm>
            <a:prstGeom prst="rect">
              <a:avLst/>
            </a:prstGeom>
          </p:spPr>
        </p:pic>
        <p:pic>
          <p:nvPicPr>
            <p:cNvPr id="17" name="Picture 16">
              <a:extLst>
                <a:ext uri="{FF2B5EF4-FFF2-40B4-BE49-F238E27FC236}">
                  <a16:creationId xmlns:a16="http://schemas.microsoft.com/office/drawing/2014/main" id="{93F56411-1BBD-2A48-C77D-3CF1F34B94B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66671" y="697618"/>
              <a:ext cx="225992" cy="225992"/>
            </a:xfrm>
            <a:prstGeom prst="rect">
              <a:avLst/>
            </a:prstGeom>
          </p:spPr>
        </p:pic>
        <p:pic>
          <p:nvPicPr>
            <p:cNvPr id="18" name="Picture 17">
              <a:extLst>
                <a:ext uri="{FF2B5EF4-FFF2-40B4-BE49-F238E27FC236}">
                  <a16:creationId xmlns:a16="http://schemas.microsoft.com/office/drawing/2014/main" id="{81B65154-E463-A643-EF76-C4B34B86709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1707" y="200732"/>
              <a:ext cx="225992" cy="225992"/>
            </a:xfrm>
            <a:prstGeom prst="rect">
              <a:avLst/>
            </a:prstGeom>
          </p:spPr>
        </p:pic>
        <p:pic>
          <p:nvPicPr>
            <p:cNvPr id="19" name="Picture 18">
              <a:extLst>
                <a:ext uri="{FF2B5EF4-FFF2-40B4-BE49-F238E27FC236}">
                  <a16:creationId xmlns:a16="http://schemas.microsoft.com/office/drawing/2014/main" id="{FA405B5F-19D9-5AD0-BF7E-28798663DF9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9503" y="364444"/>
              <a:ext cx="225992" cy="225992"/>
            </a:xfrm>
            <a:prstGeom prst="rect">
              <a:avLst/>
            </a:prstGeom>
          </p:spPr>
        </p:pic>
        <p:pic>
          <p:nvPicPr>
            <p:cNvPr id="20" name="Picture 19">
              <a:extLst>
                <a:ext uri="{FF2B5EF4-FFF2-40B4-BE49-F238E27FC236}">
                  <a16:creationId xmlns:a16="http://schemas.microsoft.com/office/drawing/2014/main" id="{F2BE094C-9F1B-DD51-FECA-66B97C19703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1943" y="411823"/>
              <a:ext cx="225992" cy="225992"/>
            </a:xfrm>
            <a:prstGeom prst="rect">
              <a:avLst/>
            </a:prstGeom>
          </p:spPr>
        </p:pic>
        <p:pic>
          <p:nvPicPr>
            <p:cNvPr id="21" name="Picture 20">
              <a:extLst>
                <a:ext uri="{FF2B5EF4-FFF2-40B4-BE49-F238E27FC236}">
                  <a16:creationId xmlns:a16="http://schemas.microsoft.com/office/drawing/2014/main" id="{D30BE2AA-F519-F1BB-BFB4-D2898998B0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84468" y="489468"/>
              <a:ext cx="225992" cy="225992"/>
            </a:xfrm>
            <a:prstGeom prst="rect">
              <a:avLst/>
            </a:prstGeom>
          </p:spPr>
        </p:pic>
        <p:pic>
          <p:nvPicPr>
            <p:cNvPr id="22" name="Picture 21">
              <a:extLst>
                <a:ext uri="{FF2B5EF4-FFF2-40B4-BE49-F238E27FC236}">
                  <a16:creationId xmlns:a16="http://schemas.microsoft.com/office/drawing/2014/main" id="{709801FC-2560-32DA-02E1-1571867320C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63246" y="855634"/>
              <a:ext cx="225992" cy="225992"/>
            </a:xfrm>
            <a:prstGeom prst="rect">
              <a:avLst/>
            </a:prstGeom>
          </p:spPr>
        </p:pic>
        <p:pic>
          <p:nvPicPr>
            <p:cNvPr id="23" name="Picture 22">
              <a:extLst>
                <a:ext uri="{FF2B5EF4-FFF2-40B4-BE49-F238E27FC236}">
                  <a16:creationId xmlns:a16="http://schemas.microsoft.com/office/drawing/2014/main" id="{D3253B4B-1F96-92C5-3710-512339ADC4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4280" y="10433"/>
              <a:ext cx="225992" cy="225992"/>
            </a:xfrm>
            <a:prstGeom prst="rect">
              <a:avLst/>
            </a:prstGeom>
          </p:spPr>
        </p:pic>
        <p:pic>
          <p:nvPicPr>
            <p:cNvPr id="24" name="Picture 23">
              <a:extLst>
                <a:ext uri="{FF2B5EF4-FFF2-40B4-BE49-F238E27FC236}">
                  <a16:creationId xmlns:a16="http://schemas.microsoft.com/office/drawing/2014/main" id="{FAA7243D-49C7-CE52-A968-B56C50B30C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9144" y="840109"/>
              <a:ext cx="225992" cy="225992"/>
            </a:xfrm>
            <a:prstGeom prst="rect">
              <a:avLst/>
            </a:prstGeom>
          </p:spPr>
        </p:pic>
        <p:pic>
          <p:nvPicPr>
            <p:cNvPr id="25" name="Picture 24">
              <a:extLst>
                <a:ext uri="{FF2B5EF4-FFF2-40B4-BE49-F238E27FC236}">
                  <a16:creationId xmlns:a16="http://schemas.microsoft.com/office/drawing/2014/main" id="{1AD00CC2-8CA9-2D05-B785-315E2D20D3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01030" y="253738"/>
              <a:ext cx="225992" cy="225992"/>
            </a:xfrm>
            <a:prstGeom prst="rect">
              <a:avLst/>
            </a:prstGeom>
          </p:spPr>
        </p:pic>
        <p:pic>
          <p:nvPicPr>
            <p:cNvPr id="26" name="Picture 25">
              <a:extLst>
                <a:ext uri="{FF2B5EF4-FFF2-40B4-BE49-F238E27FC236}">
                  <a16:creationId xmlns:a16="http://schemas.microsoft.com/office/drawing/2014/main" id="{BB067F2D-E17E-59CD-0FF9-90124D198F0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3995" y="-2955"/>
              <a:ext cx="225992" cy="225992"/>
            </a:xfrm>
            <a:prstGeom prst="rect">
              <a:avLst/>
            </a:prstGeom>
          </p:spPr>
        </p:pic>
        <p:pic>
          <p:nvPicPr>
            <p:cNvPr id="27" name="Picture 26">
              <a:extLst>
                <a:ext uri="{FF2B5EF4-FFF2-40B4-BE49-F238E27FC236}">
                  <a16:creationId xmlns:a16="http://schemas.microsoft.com/office/drawing/2014/main" id="{BCCAF6DE-5B0F-3157-772A-6F73750C32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03287" y="34112"/>
              <a:ext cx="225992" cy="225992"/>
            </a:xfrm>
            <a:prstGeom prst="rect">
              <a:avLst/>
            </a:prstGeom>
          </p:spPr>
        </p:pic>
        <p:pic>
          <p:nvPicPr>
            <p:cNvPr id="28" name="Picture 27">
              <a:extLst>
                <a:ext uri="{FF2B5EF4-FFF2-40B4-BE49-F238E27FC236}">
                  <a16:creationId xmlns:a16="http://schemas.microsoft.com/office/drawing/2014/main" id="{45D7F9BF-E733-5B80-007D-A5064579E5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9144" y="426724"/>
              <a:ext cx="225992" cy="225992"/>
            </a:xfrm>
            <a:prstGeom prst="rect">
              <a:avLst/>
            </a:prstGeom>
          </p:spPr>
        </p:pic>
        <p:pic>
          <p:nvPicPr>
            <p:cNvPr id="29" name="Picture 28">
              <a:extLst>
                <a:ext uri="{FF2B5EF4-FFF2-40B4-BE49-F238E27FC236}">
                  <a16:creationId xmlns:a16="http://schemas.microsoft.com/office/drawing/2014/main" id="{BDC8807D-F0BA-1C39-F2BE-464D53E9A9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3513" y="574713"/>
              <a:ext cx="225992" cy="225992"/>
            </a:xfrm>
            <a:prstGeom prst="rect">
              <a:avLst/>
            </a:prstGeom>
          </p:spPr>
        </p:pic>
        <p:pic>
          <p:nvPicPr>
            <p:cNvPr id="30" name="Picture 29">
              <a:extLst>
                <a:ext uri="{FF2B5EF4-FFF2-40B4-BE49-F238E27FC236}">
                  <a16:creationId xmlns:a16="http://schemas.microsoft.com/office/drawing/2014/main" id="{636C1CB8-8A09-3AE9-8AE4-918FC95FD79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5913" y="727113"/>
              <a:ext cx="225992" cy="225992"/>
            </a:xfrm>
            <a:prstGeom prst="rect">
              <a:avLst/>
            </a:prstGeom>
          </p:spPr>
        </p:pic>
        <p:pic>
          <p:nvPicPr>
            <p:cNvPr id="31" name="Picture 30">
              <a:extLst>
                <a:ext uri="{FF2B5EF4-FFF2-40B4-BE49-F238E27FC236}">
                  <a16:creationId xmlns:a16="http://schemas.microsoft.com/office/drawing/2014/main" id="{77871BA3-21FC-4254-B6C0-1716192DE0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6622" y="886824"/>
              <a:ext cx="225992" cy="225992"/>
            </a:xfrm>
            <a:prstGeom prst="rect">
              <a:avLst/>
            </a:prstGeom>
          </p:spPr>
        </p:pic>
        <p:pic>
          <p:nvPicPr>
            <p:cNvPr id="32" name="Picture 31">
              <a:extLst>
                <a:ext uri="{FF2B5EF4-FFF2-40B4-BE49-F238E27FC236}">
                  <a16:creationId xmlns:a16="http://schemas.microsoft.com/office/drawing/2014/main" id="{F93244E2-BBF5-117A-7827-E034522127D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9176" y="610565"/>
              <a:ext cx="225992" cy="225992"/>
            </a:xfrm>
            <a:prstGeom prst="rect">
              <a:avLst/>
            </a:prstGeom>
          </p:spPr>
        </p:pic>
        <p:pic>
          <p:nvPicPr>
            <p:cNvPr id="33" name="Picture 32">
              <a:extLst>
                <a:ext uri="{FF2B5EF4-FFF2-40B4-BE49-F238E27FC236}">
                  <a16:creationId xmlns:a16="http://schemas.microsoft.com/office/drawing/2014/main" id="{9CB0F9AE-41C2-45CC-CFC0-FEC6F245F4C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1759" y="799752"/>
              <a:ext cx="225992" cy="225992"/>
            </a:xfrm>
            <a:prstGeom prst="rect">
              <a:avLst/>
            </a:prstGeom>
          </p:spPr>
        </p:pic>
      </p:grpSp>
      <p:grpSp>
        <p:nvGrpSpPr>
          <p:cNvPr id="34" name="Group 33">
            <a:extLst>
              <a:ext uri="{FF2B5EF4-FFF2-40B4-BE49-F238E27FC236}">
                <a16:creationId xmlns:a16="http://schemas.microsoft.com/office/drawing/2014/main" id="{8F9C4C0B-7247-2A2A-5FC8-A0D2F63F716A}"/>
              </a:ext>
            </a:extLst>
          </p:cNvPr>
          <p:cNvGrpSpPr/>
          <p:nvPr userDrawn="1"/>
        </p:nvGrpSpPr>
        <p:grpSpPr>
          <a:xfrm>
            <a:off x="3048825" y="3897"/>
            <a:ext cx="764132" cy="796100"/>
            <a:chOff x="653646" y="-171674"/>
            <a:chExt cx="764132" cy="796100"/>
          </a:xfrm>
        </p:grpSpPr>
        <p:pic>
          <p:nvPicPr>
            <p:cNvPr id="35" name="Picture 34">
              <a:extLst>
                <a:ext uri="{FF2B5EF4-FFF2-40B4-BE49-F238E27FC236}">
                  <a16:creationId xmlns:a16="http://schemas.microsoft.com/office/drawing/2014/main" id="{05BD328F-146C-BA79-E047-DB9A0A9E8B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4705" y="57248"/>
              <a:ext cx="225992" cy="225992"/>
            </a:xfrm>
            <a:prstGeom prst="rect">
              <a:avLst/>
            </a:prstGeom>
          </p:spPr>
        </p:pic>
        <p:pic>
          <p:nvPicPr>
            <p:cNvPr id="36" name="Picture 35">
              <a:extLst>
                <a:ext uri="{FF2B5EF4-FFF2-40B4-BE49-F238E27FC236}">
                  <a16:creationId xmlns:a16="http://schemas.microsoft.com/office/drawing/2014/main" id="{6CFA3356-FFE0-0B15-BF9B-EDC545D717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7105" y="209648"/>
              <a:ext cx="225992" cy="225992"/>
            </a:xfrm>
            <a:prstGeom prst="rect">
              <a:avLst/>
            </a:prstGeom>
          </p:spPr>
        </p:pic>
        <p:pic>
          <p:nvPicPr>
            <p:cNvPr id="37" name="Picture 36">
              <a:extLst>
                <a:ext uri="{FF2B5EF4-FFF2-40B4-BE49-F238E27FC236}">
                  <a16:creationId xmlns:a16="http://schemas.microsoft.com/office/drawing/2014/main" id="{65E5921D-E220-6D9E-E891-6986D50E5B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9505" y="362048"/>
              <a:ext cx="225992" cy="225992"/>
            </a:xfrm>
            <a:prstGeom prst="rect">
              <a:avLst/>
            </a:prstGeom>
          </p:spPr>
        </p:pic>
        <p:pic>
          <p:nvPicPr>
            <p:cNvPr id="38" name="Picture 37">
              <a:extLst>
                <a:ext uri="{FF2B5EF4-FFF2-40B4-BE49-F238E27FC236}">
                  <a16:creationId xmlns:a16="http://schemas.microsoft.com/office/drawing/2014/main" id="{51679532-FCDA-2383-AF90-8EFD628633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6644" y="-171674"/>
              <a:ext cx="225992" cy="225992"/>
            </a:xfrm>
            <a:prstGeom prst="rect">
              <a:avLst/>
            </a:prstGeom>
          </p:spPr>
        </p:pic>
        <p:pic>
          <p:nvPicPr>
            <p:cNvPr id="39" name="Picture 38">
              <a:extLst>
                <a:ext uri="{FF2B5EF4-FFF2-40B4-BE49-F238E27FC236}">
                  <a16:creationId xmlns:a16="http://schemas.microsoft.com/office/drawing/2014/main" id="{62722522-40C7-C20F-1EEA-77601D862B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3277" y="398434"/>
              <a:ext cx="225992" cy="225992"/>
            </a:xfrm>
            <a:prstGeom prst="rect">
              <a:avLst/>
            </a:prstGeom>
          </p:spPr>
        </p:pic>
        <p:pic>
          <p:nvPicPr>
            <p:cNvPr id="40" name="Picture 39">
              <a:extLst>
                <a:ext uri="{FF2B5EF4-FFF2-40B4-BE49-F238E27FC236}">
                  <a16:creationId xmlns:a16="http://schemas.microsoft.com/office/drawing/2014/main" id="{E5E44431-FD85-B18E-2576-551D77F825A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3646" y="246034"/>
              <a:ext cx="225992" cy="225992"/>
            </a:xfrm>
            <a:prstGeom prst="rect">
              <a:avLst/>
            </a:prstGeom>
          </p:spPr>
        </p:pic>
        <p:pic>
          <p:nvPicPr>
            <p:cNvPr id="41" name="Picture 40">
              <a:extLst>
                <a:ext uri="{FF2B5EF4-FFF2-40B4-BE49-F238E27FC236}">
                  <a16:creationId xmlns:a16="http://schemas.microsoft.com/office/drawing/2014/main" id="{30E0989C-460D-D6F7-2397-9F45DA84C15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6986" y="18606"/>
              <a:ext cx="225992" cy="225992"/>
            </a:xfrm>
            <a:prstGeom prst="rect">
              <a:avLst/>
            </a:prstGeom>
          </p:spPr>
        </p:pic>
        <p:pic>
          <p:nvPicPr>
            <p:cNvPr id="42" name="Picture 41">
              <a:extLst>
                <a:ext uri="{FF2B5EF4-FFF2-40B4-BE49-F238E27FC236}">
                  <a16:creationId xmlns:a16="http://schemas.microsoft.com/office/drawing/2014/main" id="{7898866D-8A3D-1477-3C27-BAD3816002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9386" y="171006"/>
              <a:ext cx="225992" cy="225992"/>
            </a:xfrm>
            <a:prstGeom prst="rect">
              <a:avLst/>
            </a:prstGeom>
          </p:spPr>
        </p:pic>
        <p:pic>
          <p:nvPicPr>
            <p:cNvPr id="43" name="Picture 42">
              <a:extLst>
                <a:ext uri="{FF2B5EF4-FFF2-40B4-BE49-F238E27FC236}">
                  <a16:creationId xmlns:a16="http://schemas.microsoft.com/office/drawing/2014/main" id="{3C5028E7-62FC-6EA1-2AD7-3B1E0FC7AC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91786" y="323406"/>
              <a:ext cx="225992" cy="225992"/>
            </a:xfrm>
            <a:prstGeom prst="rect">
              <a:avLst/>
            </a:prstGeom>
          </p:spPr>
        </p:pic>
        <p:pic>
          <p:nvPicPr>
            <p:cNvPr id="44" name="Picture 43">
              <a:extLst>
                <a:ext uri="{FF2B5EF4-FFF2-40B4-BE49-F238E27FC236}">
                  <a16:creationId xmlns:a16="http://schemas.microsoft.com/office/drawing/2014/main" id="{20F74BA7-CF37-B25C-6E50-B6D8512CAC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7884" y="-143067"/>
              <a:ext cx="225992" cy="225992"/>
            </a:xfrm>
            <a:prstGeom prst="rect">
              <a:avLst/>
            </a:prstGeom>
          </p:spPr>
        </p:pic>
        <p:pic>
          <p:nvPicPr>
            <p:cNvPr id="45" name="Picture 44">
              <a:extLst>
                <a:ext uri="{FF2B5EF4-FFF2-40B4-BE49-F238E27FC236}">
                  <a16:creationId xmlns:a16="http://schemas.microsoft.com/office/drawing/2014/main" id="{25E6C2EB-D5EF-2FCC-C84C-244BA30696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9267" y="-20036"/>
              <a:ext cx="225992" cy="225992"/>
            </a:xfrm>
            <a:prstGeom prst="rect">
              <a:avLst/>
            </a:prstGeom>
          </p:spPr>
        </p:pic>
      </p:grpSp>
      <p:grpSp>
        <p:nvGrpSpPr>
          <p:cNvPr id="46" name="Group 45">
            <a:extLst>
              <a:ext uri="{FF2B5EF4-FFF2-40B4-BE49-F238E27FC236}">
                <a16:creationId xmlns:a16="http://schemas.microsoft.com/office/drawing/2014/main" id="{20ABD407-91D7-5018-210B-0E7C1B635C89}"/>
              </a:ext>
            </a:extLst>
          </p:cNvPr>
          <p:cNvGrpSpPr/>
          <p:nvPr userDrawn="1"/>
        </p:nvGrpSpPr>
        <p:grpSpPr>
          <a:xfrm>
            <a:off x="6718797" y="814165"/>
            <a:ext cx="642518" cy="785717"/>
            <a:chOff x="628381" y="-159315"/>
            <a:chExt cx="642518" cy="785717"/>
          </a:xfrm>
        </p:grpSpPr>
        <p:pic>
          <p:nvPicPr>
            <p:cNvPr id="47" name="Picture 46">
              <a:extLst>
                <a:ext uri="{FF2B5EF4-FFF2-40B4-BE49-F238E27FC236}">
                  <a16:creationId xmlns:a16="http://schemas.microsoft.com/office/drawing/2014/main" id="{E63BBF66-C022-3CE1-01E9-E2C853A677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4705" y="57248"/>
              <a:ext cx="225992" cy="225992"/>
            </a:xfrm>
            <a:prstGeom prst="rect">
              <a:avLst/>
            </a:prstGeom>
          </p:spPr>
        </p:pic>
        <p:pic>
          <p:nvPicPr>
            <p:cNvPr id="48" name="Picture 47">
              <a:extLst>
                <a:ext uri="{FF2B5EF4-FFF2-40B4-BE49-F238E27FC236}">
                  <a16:creationId xmlns:a16="http://schemas.microsoft.com/office/drawing/2014/main" id="{EE40A331-156C-CD3B-80FF-A5F795D017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7105" y="209648"/>
              <a:ext cx="225992" cy="225992"/>
            </a:xfrm>
            <a:prstGeom prst="rect">
              <a:avLst/>
            </a:prstGeom>
          </p:spPr>
        </p:pic>
        <p:pic>
          <p:nvPicPr>
            <p:cNvPr id="49" name="Picture 48">
              <a:extLst>
                <a:ext uri="{FF2B5EF4-FFF2-40B4-BE49-F238E27FC236}">
                  <a16:creationId xmlns:a16="http://schemas.microsoft.com/office/drawing/2014/main" id="{A68815A5-99D2-7E10-C520-027ED9F93E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9505" y="362048"/>
              <a:ext cx="225992" cy="225992"/>
            </a:xfrm>
            <a:prstGeom prst="rect">
              <a:avLst/>
            </a:prstGeom>
          </p:spPr>
        </p:pic>
        <p:pic>
          <p:nvPicPr>
            <p:cNvPr id="50" name="Picture 49">
              <a:extLst>
                <a:ext uri="{FF2B5EF4-FFF2-40B4-BE49-F238E27FC236}">
                  <a16:creationId xmlns:a16="http://schemas.microsoft.com/office/drawing/2014/main" id="{74170270-BB85-E291-5FE8-D786EE76F7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7105" y="-159315"/>
              <a:ext cx="225992" cy="225992"/>
            </a:xfrm>
            <a:prstGeom prst="rect">
              <a:avLst/>
            </a:prstGeom>
          </p:spPr>
        </p:pic>
        <p:pic>
          <p:nvPicPr>
            <p:cNvPr id="51" name="Picture 50">
              <a:extLst>
                <a:ext uri="{FF2B5EF4-FFF2-40B4-BE49-F238E27FC236}">
                  <a16:creationId xmlns:a16="http://schemas.microsoft.com/office/drawing/2014/main" id="{5B18EC2E-667D-339C-4F5C-CD847B2E199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6278" y="400410"/>
              <a:ext cx="225992" cy="225992"/>
            </a:xfrm>
            <a:prstGeom prst="rect">
              <a:avLst/>
            </a:prstGeom>
          </p:spPr>
        </p:pic>
        <p:pic>
          <p:nvPicPr>
            <p:cNvPr id="52" name="Picture 51">
              <a:extLst>
                <a:ext uri="{FF2B5EF4-FFF2-40B4-BE49-F238E27FC236}">
                  <a16:creationId xmlns:a16="http://schemas.microsoft.com/office/drawing/2014/main" id="{1B4C1FE8-1D62-2FF0-0636-9C1ECBEB97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8558" y="249052"/>
              <a:ext cx="225992" cy="225992"/>
            </a:xfrm>
            <a:prstGeom prst="rect">
              <a:avLst/>
            </a:prstGeom>
          </p:spPr>
        </p:pic>
        <p:pic>
          <p:nvPicPr>
            <p:cNvPr id="53" name="Picture 52">
              <a:extLst>
                <a:ext uri="{FF2B5EF4-FFF2-40B4-BE49-F238E27FC236}">
                  <a16:creationId xmlns:a16="http://schemas.microsoft.com/office/drawing/2014/main" id="{8616873E-290C-A021-1E09-A4EDD59FC88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6986" y="18606"/>
              <a:ext cx="225992" cy="225992"/>
            </a:xfrm>
            <a:prstGeom prst="rect">
              <a:avLst/>
            </a:prstGeom>
          </p:spPr>
        </p:pic>
        <p:pic>
          <p:nvPicPr>
            <p:cNvPr id="54" name="Picture 53">
              <a:extLst>
                <a:ext uri="{FF2B5EF4-FFF2-40B4-BE49-F238E27FC236}">
                  <a16:creationId xmlns:a16="http://schemas.microsoft.com/office/drawing/2014/main" id="{A8B8C584-0B0B-6E85-BF2B-F7916386D32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9386" y="171006"/>
              <a:ext cx="225992" cy="225992"/>
            </a:xfrm>
            <a:prstGeom prst="rect">
              <a:avLst/>
            </a:prstGeom>
          </p:spPr>
        </p:pic>
        <p:pic>
          <p:nvPicPr>
            <p:cNvPr id="55" name="Picture 54">
              <a:extLst>
                <a:ext uri="{FF2B5EF4-FFF2-40B4-BE49-F238E27FC236}">
                  <a16:creationId xmlns:a16="http://schemas.microsoft.com/office/drawing/2014/main" id="{26258208-584A-D7F9-B8D5-CDD416B0EA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8381" y="-134204"/>
              <a:ext cx="225992" cy="225992"/>
            </a:xfrm>
            <a:prstGeom prst="rect">
              <a:avLst/>
            </a:prstGeom>
          </p:spPr>
        </p:pic>
        <p:pic>
          <p:nvPicPr>
            <p:cNvPr id="56" name="Picture 55">
              <a:extLst>
                <a:ext uri="{FF2B5EF4-FFF2-40B4-BE49-F238E27FC236}">
                  <a16:creationId xmlns:a16="http://schemas.microsoft.com/office/drawing/2014/main" id="{BE8C5994-2501-588F-C4B3-46C6886EF8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4907" y="-154490"/>
              <a:ext cx="225992" cy="225992"/>
            </a:xfrm>
            <a:prstGeom prst="rect">
              <a:avLst/>
            </a:prstGeom>
          </p:spPr>
        </p:pic>
      </p:grpSp>
      <p:pic>
        <p:nvPicPr>
          <p:cNvPr id="57" name="Graphic 56">
            <a:extLst>
              <a:ext uri="{FF2B5EF4-FFF2-40B4-BE49-F238E27FC236}">
                <a16:creationId xmlns:a16="http://schemas.microsoft.com/office/drawing/2014/main" id="{AAB3FFD4-5036-36AC-1933-4667E8A8C82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320218" y="5202308"/>
            <a:ext cx="914400" cy="914400"/>
          </a:xfrm>
          <a:prstGeom prst="rect">
            <a:avLst/>
          </a:prstGeom>
        </p:spPr>
      </p:pic>
      <p:pic>
        <p:nvPicPr>
          <p:cNvPr id="58" name="Graphic 57">
            <a:extLst>
              <a:ext uri="{FF2B5EF4-FFF2-40B4-BE49-F238E27FC236}">
                <a16:creationId xmlns:a16="http://schemas.microsoft.com/office/drawing/2014/main" id="{696C9FE7-65C7-92CF-1B22-5E88B9863A9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515945" y="3596797"/>
            <a:ext cx="914400" cy="914400"/>
          </a:xfrm>
          <a:prstGeom prst="rect">
            <a:avLst/>
          </a:prstGeom>
        </p:spPr>
      </p:pic>
      <p:pic>
        <p:nvPicPr>
          <p:cNvPr id="59" name="Picture 58">
            <a:extLst>
              <a:ext uri="{FF2B5EF4-FFF2-40B4-BE49-F238E27FC236}">
                <a16:creationId xmlns:a16="http://schemas.microsoft.com/office/drawing/2014/main" id="{E0FCA5C1-3999-9ACA-D92B-722BC866617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188819" y="2085546"/>
            <a:ext cx="1097280" cy="900925"/>
          </a:xfrm>
          <a:prstGeom prst="rect">
            <a:avLst/>
          </a:prstGeom>
        </p:spPr>
      </p:pic>
      <p:pic>
        <p:nvPicPr>
          <p:cNvPr id="60" name="Picture 59">
            <a:extLst>
              <a:ext uri="{FF2B5EF4-FFF2-40B4-BE49-F238E27FC236}">
                <a16:creationId xmlns:a16="http://schemas.microsoft.com/office/drawing/2014/main" id="{8F90992F-434F-BA80-228F-FAEB1D0F5C9F}"/>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322085" y="5283727"/>
            <a:ext cx="1100985" cy="903967"/>
          </a:xfrm>
          <a:prstGeom prst="rect">
            <a:avLst/>
          </a:prstGeom>
        </p:spPr>
      </p:pic>
      <p:grpSp>
        <p:nvGrpSpPr>
          <p:cNvPr id="61" name="Group 60">
            <a:extLst>
              <a:ext uri="{FF2B5EF4-FFF2-40B4-BE49-F238E27FC236}">
                <a16:creationId xmlns:a16="http://schemas.microsoft.com/office/drawing/2014/main" id="{B4295A1E-619B-C95D-9D51-F78D9B61F144}"/>
              </a:ext>
            </a:extLst>
          </p:cNvPr>
          <p:cNvGrpSpPr/>
          <p:nvPr userDrawn="1"/>
        </p:nvGrpSpPr>
        <p:grpSpPr>
          <a:xfrm>
            <a:off x="6754864" y="5207582"/>
            <a:ext cx="1716072" cy="1051605"/>
            <a:chOff x="4964479" y="2043403"/>
            <a:chExt cx="1716072" cy="1051605"/>
          </a:xfrm>
        </p:grpSpPr>
        <p:pic>
          <p:nvPicPr>
            <p:cNvPr id="62" name="Picture 61">
              <a:extLst>
                <a:ext uri="{FF2B5EF4-FFF2-40B4-BE49-F238E27FC236}">
                  <a16:creationId xmlns:a16="http://schemas.microsoft.com/office/drawing/2014/main" id="{1268562F-A42A-F30A-0D3F-57660F83330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459358" y="2043403"/>
              <a:ext cx="685800" cy="685800"/>
            </a:xfrm>
            <a:prstGeom prst="ellipse">
              <a:avLst/>
            </a:prstGeom>
          </p:spPr>
        </p:pic>
        <p:pic>
          <p:nvPicPr>
            <p:cNvPr id="63" name="Graphic 62">
              <a:extLst>
                <a:ext uri="{FF2B5EF4-FFF2-40B4-BE49-F238E27FC236}">
                  <a16:creationId xmlns:a16="http://schemas.microsoft.com/office/drawing/2014/main" id="{2B1F0CAC-0822-AE1E-1628-B1CEEA3447F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19663" y="2268233"/>
              <a:ext cx="460888" cy="268851"/>
            </a:xfrm>
            <a:prstGeom prst="rect">
              <a:avLst/>
            </a:prstGeom>
          </p:spPr>
        </p:pic>
        <p:pic>
          <p:nvPicPr>
            <p:cNvPr id="64" name="Graphic 63">
              <a:extLst>
                <a:ext uri="{FF2B5EF4-FFF2-40B4-BE49-F238E27FC236}">
                  <a16:creationId xmlns:a16="http://schemas.microsoft.com/office/drawing/2014/main" id="{A620A31A-4A3E-90BD-FDF0-C6261584933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964479" y="2260737"/>
              <a:ext cx="428534" cy="292182"/>
            </a:xfrm>
            <a:prstGeom prst="rect">
              <a:avLst/>
            </a:prstGeom>
          </p:spPr>
        </p:pic>
        <p:pic>
          <p:nvPicPr>
            <p:cNvPr id="65" name="Graphic 64">
              <a:extLst>
                <a:ext uri="{FF2B5EF4-FFF2-40B4-BE49-F238E27FC236}">
                  <a16:creationId xmlns:a16="http://schemas.microsoft.com/office/drawing/2014/main" id="{12875234-0132-6017-25FC-BDC27026DFD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600255" y="2806432"/>
              <a:ext cx="404007" cy="288576"/>
            </a:xfrm>
            <a:prstGeom prst="rect">
              <a:avLst/>
            </a:prstGeom>
          </p:spPr>
        </p:pic>
        <p:cxnSp>
          <p:nvCxnSpPr>
            <p:cNvPr id="66" name="Curved Connector 65">
              <a:extLst>
                <a:ext uri="{FF2B5EF4-FFF2-40B4-BE49-F238E27FC236}">
                  <a16:creationId xmlns:a16="http://schemas.microsoft.com/office/drawing/2014/main" id="{6DCBEA05-9593-7131-6369-585544D68926}"/>
                </a:ext>
              </a:extLst>
            </p:cNvPr>
            <p:cNvCxnSpPr>
              <a:stCxn id="63" idx="2"/>
              <a:endCxn id="65" idx="3"/>
            </p:cNvCxnSpPr>
            <p:nvPr/>
          </p:nvCxnSpPr>
          <p:spPr>
            <a:xfrm rot="5400000">
              <a:off x="6020367" y="2520980"/>
              <a:ext cx="413636" cy="445845"/>
            </a:xfrm>
            <a:prstGeom prst="curvedConnector2">
              <a:avLst/>
            </a:prstGeom>
            <a:ln w="38100">
              <a:solidFill>
                <a:srgbClr val="275E8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Curved Connector 66">
              <a:extLst>
                <a:ext uri="{FF2B5EF4-FFF2-40B4-BE49-F238E27FC236}">
                  <a16:creationId xmlns:a16="http://schemas.microsoft.com/office/drawing/2014/main" id="{FDA7D04C-55CB-37B4-0B87-3960F28D461A}"/>
                </a:ext>
              </a:extLst>
            </p:cNvPr>
            <p:cNvCxnSpPr>
              <a:cxnSpLocks/>
            </p:cNvCxnSpPr>
            <p:nvPr/>
          </p:nvCxnSpPr>
          <p:spPr>
            <a:xfrm rot="10800000">
              <a:off x="5162994" y="2506280"/>
              <a:ext cx="413636" cy="445845"/>
            </a:xfrm>
            <a:prstGeom prst="curvedConnector2">
              <a:avLst/>
            </a:prstGeom>
            <a:ln w="38100">
              <a:solidFill>
                <a:srgbClr val="275E80"/>
              </a:solidFill>
              <a:tailEnd type="triangle"/>
            </a:ln>
          </p:spPr>
          <p:style>
            <a:lnRef idx="1">
              <a:schemeClr val="accent1"/>
            </a:lnRef>
            <a:fillRef idx="0">
              <a:schemeClr val="accent1"/>
            </a:fillRef>
            <a:effectRef idx="0">
              <a:schemeClr val="accent1"/>
            </a:effectRef>
            <a:fontRef idx="minor">
              <a:schemeClr val="tx1"/>
            </a:fontRef>
          </p:style>
        </p:cxnSp>
      </p:grpSp>
      <p:pic>
        <p:nvPicPr>
          <p:cNvPr id="68" name="Picture 67">
            <a:extLst>
              <a:ext uri="{FF2B5EF4-FFF2-40B4-BE49-F238E27FC236}">
                <a16:creationId xmlns:a16="http://schemas.microsoft.com/office/drawing/2014/main" id="{F9CFEC76-8397-00ED-5BEC-9908FE87E36D}"/>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5451221" y="5313575"/>
            <a:ext cx="685800" cy="685800"/>
          </a:xfrm>
          <a:prstGeom prst="ellipse">
            <a:avLst/>
          </a:prstGeom>
        </p:spPr>
      </p:pic>
      <p:sp>
        <p:nvSpPr>
          <p:cNvPr id="69" name="TextBox 68">
            <a:extLst>
              <a:ext uri="{FF2B5EF4-FFF2-40B4-BE49-F238E27FC236}">
                <a16:creationId xmlns:a16="http://schemas.microsoft.com/office/drawing/2014/main" id="{46BE7B90-DA74-09B4-6995-7B3881BB52F7}"/>
              </a:ext>
            </a:extLst>
          </p:cNvPr>
          <p:cNvSpPr txBox="1"/>
          <p:nvPr userDrawn="1"/>
        </p:nvSpPr>
        <p:spPr>
          <a:xfrm>
            <a:off x="4900519" y="4782629"/>
            <a:ext cx="1787205" cy="350865"/>
          </a:xfrm>
          <a:prstGeom prst="rect">
            <a:avLst/>
          </a:prstGeom>
          <a:noFill/>
        </p:spPr>
        <p:txBody>
          <a:bodyPr wrap="square" tIns="27432" rtlCol="0">
            <a:spAutoFit/>
          </a:bodyPr>
          <a:lstStyle/>
          <a:p>
            <a:pPr algn="ctr"/>
            <a:r>
              <a:rPr lang="en-US"/>
              <a:t>Build</a:t>
            </a:r>
          </a:p>
        </p:txBody>
      </p:sp>
      <p:sp>
        <p:nvSpPr>
          <p:cNvPr id="70" name="TextBox 69">
            <a:extLst>
              <a:ext uri="{FF2B5EF4-FFF2-40B4-BE49-F238E27FC236}">
                <a16:creationId xmlns:a16="http://schemas.microsoft.com/office/drawing/2014/main" id="{3D3131C1-876D-5393-E390-67F0D4FBD7E5}"/>
              </a:ext>
            </a:extLst>
          </p:cNvPr>
          <p:cNvSpPr txBox="1"/>
          <p:nvPr userDrawn="1"/>
        </p:nvSpPr>
        <p:spPr>
          <a:xfrm>
            <a:off x="7297801" y="4762803"/>
            <a:ext cx="555921" cy="369332"/>
          </a:xfrm>
          <a:prstGeom prst="rect">
            <a:avLst/>
          </a:prstGeom>
          <a:noFill/>
        </p:spPr>
        <p:txBody>
          <a:bodyPr wrap="none" rtlCol="0">
            <a:spAutoFit/>
          </a:bodyPr>
          <a:lstStyle/>
          <a:p>
            <a:r>
              <a:rPr lang="en-US"/>
              <a:t>Test</a:t>
            </a:r>
          </a:p>
        </p:txBody>
      </p:sp>
      <p:pic>
        <p:nvPicPr>
          <p:cNvPr id="71" name="Graphic 70">
            <a:extLst>
              <a:ext uri="{FF2B5EF4-FFF2-40B4-BE49-F238E27FC236}">
                <a16:creationId xmlns:a16="http://schemas.microsoft.com/office/drawing/2014/main" id="{144DD725-CD0F-70B1-CA96-EF2DFE6CBA41}"/>
              </a:ext>
            </a:extLst>
          </p:cNvPr>
          <p:cNvPicPr>
            <a:picLocks noChangeAspect="1"/>
          </p:cNvPicPr>
          <p:nvPr userDrawn="1"/>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flipH="1">
            <a:off x="2676484" y="2309718"/>
            <a:ext cx="228600" cy="266924"/>
          </a:xfrm>
          <a:prstGeom prst="rect">
            <a:avLst/>
          </a:prstGeom>
        </p:spPr>
      </p:pic>
      <p:pic>
        <p:nvPicPr>
          <p:cNvPr id="72" name="Graphic 71">
            <a:extLst>
              <a:ext uri="{FF2B5EF4-FFF2-40B4-BE49-F238E27FC236}">
                <a16:creationId xmlns:a16="http://schemas.microsoft.com/office/drawing/2014/main" id="{28BEE12B-9D0D-1D66-4BF4-75F793833957}"/>
              </a:ext>
            </a:extLst>
          </p:cNvPr>
          <p:cNvPicPr>
            <a:picLocks noChangeAspect="1"/>
          </p:cNvPicPr>
          <p:nvPr userDrawn="1"/>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flipH="1">
            <a:off x="3886100" y="3920535"/>
            <a:ext cx="228600" cy="266924"/>
          </a:xfrm>
          <a:prstGeom prst="rect">
            <a:avLst/>
          </a:prstGeom>
        </p:spPr>
      </p:pic>
      <p:pic>
        <p:nvPicPr>
          <p:cNvPr id="73" name="Picture 72">
            <a:extLst>
              <a:ext uri="{FF2B5EF4-FFF2-40B4-BE49-F238E27FC236}">
                <a16:creationId xmlns:a16="http://schemas.microsoft.com/office/drawing/2014/main" id="{7F243C84-D191-998D-5804-E1AB3E49FBBE}"/>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8945031" y="4067718"/>
            <a:ext cx="954617" cy="914400"/>
          </a:xfrm>
          <a:prstGeom prst="rect">
            <a:avLst/>
          </a:prstGeom>
          <a:effectLst>
            <a:glow rad="139700">
              <a:schemeClr val="tx2">
                <a:lumMod val="60000"/>
                <a:lumOff val="40000"/>
                <a:alpha val="40000"/>
              </a:schemeClr>
            </a:glow>
          </a:effectLst>
        </p:spPr>
      </p:pic>
      <p:pic>
        <p:nvPicPr>
          <p:cNvPr id="74" name="Picture 73">
            <a:extLst>
              <a:ext uri="{FF2B5EF4-FFF2-40B4-BE49-F238E27FC236}">
                <a16:creationId xmlns:a16="http://schemas.microsoft.com/office/drawing/2014/main" id="{055D3484-0259-AD7E-D94E-B876C0D07D40}"/>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8985248" y="2268567"/>
            <a:ext cx="914400" cy="914400"/>
          </a:xfrm>
          <a:prstGeom prst="rect">
            <a:avLst/>
          </a:prstGeom>
        </p:spPr>
      </p:pic>
      <p:sp>
        <p:nvSpPr>
          <p:cNvPr id="75" name="TextBox 74">
            <a:extLst>
              <a:ext uri="{FF2B5EF4-FFF2-40B4-BE49-F238E27FC236}">
                <a16:creationId xmlns:a16="http://schemas.microsoft.com/office/drawing/2014/main" id="{240CF693-4ECD-0D7D-88B1-FC10A40D4DA6}"/>
              </a:ext>
            </a:extLst>
          </p:cNvPr>
          <p:cNvSpPr txBox="1"/>
          <p:nvPr userDrawn="1"/>
        </p:nvSpPr>
        <p:spPr>
          <a:xfrm>
            <a:off x="8548934" y="2233403"/>
            <a:ext cx="1787028" cy="2215991"/>
          </a:xfrm>
          <a:prstGeom prst="rect">
            <a:avLst/>
          </a:prstGeom>
          <a:noFill/>
        </p:spPr>
        <p:txBody>
          <a:bodyPr wrap="none" rtlCol="0">
            <a:spAutoFit/>
          </a:bodyPr>
          <a:lstStyle/>
          <a:p>
            <a:pPr algn="ctr"/>
            <a:r>
              <a:rPr lang="en-US" sz="2800" b="1">
                <a:ln w="3175">
                  <a:solidFill>
                    <a:schemeClr val="bg1"/>
                  </a:solidFill>
                </a:ln>
              </a:rPr>
              <a:t>Traditional</a:t>
            </a:r>
          </a:p>
          <a:p>
            <a:pPr algn="ctr"/>
            <a:endParaRPr lang="en-US" sz="2800" b="1">
              <a:ln w="3175">
                <a:solidFill>
                  <a:schemeClr val="bg1"/>
                </a:solidFill>
              </a:ln>
            </a:endParaRPr>
          </a:p>
          <a:p>
            <a:pPr algn="ctr"/>
            <a:endParaRPr lang="en-US" b="1">
              <a:ln w="3175">
                <a:solidFill>
                  <a:schemeClr val="bg1"/>
                </a:solidFill>
              </a:ln>
            </a:endParaRPr>
          </a:p>
          <a:p>
            <a:pPr algn="ctr"/>
            <a:r>
              <a:rPr lang="en-US" b="1">
                <a:ln w="3175">
                  <a:solidFill>
                    <a:schemeClr val="bg1"/>
                  </a:solidFill>
                </a:ln>
              </a:rPr>
              <a:t>vs.</a:t>
            </a:r>
          </a:p>
          <a:p>
            <a:pPr algn="ctr"/>
            <a:endParaRPr lang="en-US" b="1">
              <a:ln w="3175">
                <a:solidFill>
                  <a:schemeClr val="bg1"/>
                </a:solidFill>
              </a:ln>
            </a:endParaRPr>
          </a:p>
          <a:p>
            <a:pPr algn="ctr"/>
            <a:r>
              <a:rPr lang="en-US" sz="2800" b="1">
                <a:ln w="3175">
                  <a:solidFill>
                    <a:schemeClr val="bg1"/>
                  </a:solidFill>
                </a:ln>
                <a:solidFill>
                  <a:schemeClr val="tx1">
                    <a:lumMod val="65000"/>
                    <a:lumOff val="35000"/>
                  </a:schemeClr>
                </a:solidFill>
                <a:effectLst>
                  <a:outerShdw blurRad="50800" dist="38100" dir="2700000" algn="tl" rotWithShape="0">
                    <a:prstClr val="black">
                      <a:alpha val="40000"/>
                    </a:prstClr>
                  </a:outerShdw>
                </a:effectLst>
              </a:rPr>
              <a:t>Enhanced</a:t>
            </a:r>
          </a:p>
        </p:txBody>
      </p:sp>
      <p:pic>
        <p:nvPicPr>
          <p:cNvPr id="76" name="Graphic 75">
            <a:extLst>
              <a:ext uri="{FF2B5EF4-FFF2-40B4-BE49-F238E27FC236}">
                <a16:creationId xmlns:a16="http://schemas.microsoft.com/office/drawing/2014/main" id="{0E36FD8E-5625-2EFA-335D-381E532083C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720596" y="5068827"/>
            <a:ext cx="569401" cy="569401"/>
          </a:xfrm>
          <a:prstGeom prst="rect">
            <a:avLst/>
          </a:prstGeom>
        </p:spPr>
      </p:pic>
      <p:pic>
        <p:nvPicPr>
          <p:cNvPr id="77" name="Picture 76">
            <a:extLst>
              <a:ext uri="{FF2B5EF4-FFF2-40B4-BE49-F238E27FC236}">
                <a16:creationId xmlns:a16="http://schemas.microsoft.com/office/drawing/2014/main" id="{11915786-9B2D-5998-66B0-5757DF6183A0}"/>
              </a:ext>
            </a:extLst>
          </p:cNvPr>
          <p:cNvPicPr>
            <a:picLocks noChangeAspect="1"/>
          </p:cNvPicPr>
          <p:nvPr userDrawn="1"/>
        </p:nvPicPr>
        <p:blipFill rotWithShape="1">
          <a:blip r:embed="rId19" cstate="screen">
            <a:alphaModFix amt="50000"/>
            <a:extLst>
              <a:ext uri="{28A0092B-C50C-407E-A947-70E740481C1C}">
                <a14:useLocalDpi xmlns:a14="http://schemas.microsoft.com/office/drawing/2010/main"/>
              </a:ext>
            </a:extLst>
          </a:blip>
          <a:srcRect/>
          <a:stretch/>
        </p:blipFill>
        <p:spPr>
          <a:xfrm>
            <a:off x="10361928" y="5126767"/>
            <a:ext cx="1876684" cy="1159222"/>
          </a:xfrm>
          <a:prstGeom prst="rect">
            <a:avLst/>
          </a:prstGeom>
        </p:spPr>
      </p:pic>
      <p:pic>
        <p:nvPicPr>
          <p:cNvPr id="78" name="Picture 77">
            <a:extLst>
              <a:ext uri="{FF2B5EF4-FFF2-40B4-BE49-F238E27FC236}">
                <a16:creationId xmlns:a16="http://schemas.microsoft.com/office/drawing/2014/main" id="{94AAC0AB-FB12-43FF-FAA2-57E5A9160BE7}"/>
              </a:ext>
            </a:extLst>
          </p:cNvPr>
          <p:cNvPicPr>
            <a:picLocks noChangeAspect="1"/>
          </p:cNvPicPr>
          <p:nvPr userDrawn="1"/>
        </p:nvPicPr>
        <p:blipFill>
          <a:blip r:embed="rId20" cstate="screen">
            <a:alphaModFix amt="85000"/>
            <a:extLst>
              <a:ext uri="{28A0092B-C50C-407E-A947-70E740481C1C}">
                <a14:useLocalDpi xmlns:a14="http://schemas.microsoft.com/office/drawing/2010/main"/>
              </a:ext>
            </a:extLst>
          </a:blip>
          <a:stretch>
            <a:fillRect/>
          </a:stretch>
        </p:blipFill>
        <p:spPr>
          <a:xfrm>
            <a:off x="10969788" y="1783488"/>
            <a:ext cx="884341" cy="1144598"/>
          </a:xfrm>
          <a:prstGeom prst="rect">
            <a:avLst/>
          </a:prstGeom>
        </p:spPr>
      </p:pic>
      <p:sp>
        <p:nvSpPr>
          <p:cNvPr id="79" name="TextBox 78">
            <a:extLst>
              <a:ext uri="{FF2B5EF4-FFF2-40B4-BE49-F238E27FC236}">
                <a16:creationId xmlns:a16="http://schemas.microsoft.com/office/drawing/2014/main" id="{54334243-85F5-6F4F-A46A-B6B40905654F}"/>
              </a:ext>
            </a:extLst>
          </p:cNvPr>
          <p:cNvSpPr txBox="1"/>
          <p:nvPr userDrawn="1"/>
        </p:nvSpPr>
        <p:spPr>
          <a:xfrm>
            <a:off x="10452711" y="2209842"/>
            <a:ext cx="1179041" cy="461665"/>
          </a:xfrm>
          <a:prstGeom prst="rect">
            <a:avLst/>
          </a:prstGeom>
          <a:noFill/>
        </p:spPr>
        <p:txBody>
          <a:bodyPr wrap="none" rtlCol="0">
            <a:spAutoFit/>
          </a:bodyPr>
          <a:lstStyle/>
          <a:p>
            <a:r>
              <a:rPr lang="en-US" sz="2400" b="1">
                <a:ln w="12700">
                  <a:solidFill>
                    <a:schemeClr val="bg1"/>
                  </a:solidFill>
                </a:ln>
                <a:effectLst>
                  <a:outerShdw blurRad="50800" dist="38100" dir="2700000" algn="tl" rotWithShape="0">
                    <a:prstClr val="black">
                      <a:alpha val="40000"/>
                    </a:prstClr>
                  </a:outerShdw>
                </a:effectLst>
              </a:rPr>
              <a:t>Analyze</a:t>
            </a:r>
          </a:p>
        </p:txBody>
      </p:sp>
      <p:pic>
        <p:nvPicPr>
          <p:cNvPr id="80" name="Graphic 79">
            <a:extLst>
              <a:ext uri="{FF2B5EF4-FFF2-40B4-BE49-F238E27FC236}">
                <a16:creationId xmlns:a16="http://schemas.microsoft.com/office/drawing/2014/main" id="{5FEF7A1E-0568-D5D8-A095-6ABC624ACB0C}"/>
              </a:ext>
            </a:extLst>
          </p:cNvPr>
          <p:cNvPicPr>
            <a:picLocks noChangeAspect="1"/>
          </p:cNvPicPr>
          <p:nvPr userDrawn="1"/>
        </p:nvPicPr>
        <p:blipFill>
          <a:blip r:embed="rId21" cstate="screen">
            <a:alphaModFix amt="20000"/>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10736443" y="3600348"/>
            <a:ext cx="1287353" cy="846622"/>
          </a:xfrm>
          <a:prstGeom prst="rect">
            <a:avLst/>
          </a:prstGeom>
        </p:spPr>
      </p:pic>
      <p:sp>
        <p:nvSpPr>
          <p:cNvPr id="81" name="TextBox 80">
            <a:extLst>
              <a:ext uri="{FF2B5EF4-FFF2-40B4-BE49-F238E27FC236}">
                <a16:creationId xmlns:a16="http://schemas.microsoft.com/office/drawing/2014/main" id="{6338F3CB-FF47-4957-9AE4-6A1B13629B85}"/>
              </a:ext>
            </a:extLst>
          </p:cNvPr>
          <p:cNvSpPr txBox="1"/>
          <p:nvPr userDrawn="1"/>
        </p:nvSpPr>
        <p:spPr>
          <a:xfrm>
            <a:off x="10452711" y="3695419"/>
            <a:ext cx="1140762" cy="461665"/>
          </a:xfrm>
          <a:prstGeom prst="rect">
            <a:avLst/>
          </a:prstGeom>
          <a:noFill/>
        </p:spPr>
        <p:txBody>
          <a:bodyPr wrap="none" rtlCol="0">
            <a:spAutoFit/>
          </a:bodyPr>
          <a:lstStyle/>
          <a:p>
            <a:r>
              <a:rPr lang="en-US" sz="2400" b="1">
                <a:ln w="12700">
                  <a:solidFill>
                    <a:schemeClr val="bg1"/>
                  </a:solidFill>
                </a:ln>
                <a:effectLst>
                  <a:outerShdw blurRad="50800" dist="38100" dir="2700000" algn="tl" rotWithShape="0">
                    <a:prstClr val="black">
                      <a:alpha val="40000"/>
                    </a:prstClr>
                  </a:outerShdw>
                </a:effectLst>
              </a:rPr>
              <a:t>Finalize</a:t>
            </a:r>
          </a:p>
        </p:txBody>
      </p:sp>
      <p:sp>
        <p:nvSpPr>
          <p:cNvPr id="82" name="TextBox 81">
            <a:extLst>
              <a:ext uri="{FF2B5EF4-FFF2-40B4-BE49-F238E27FC236}">
                <a16:creationId xmlns:a16="http://schemas.microsoft.com/office/drawing/2014/main" id="{4282D0D5-BA49-C700-84F7-67BDB400A879}"/>
              </a:ext>
            </a:extLst>
          </p:cNvPr>
          <p:cNvSpPr txBox="1"/>
          <p:nvPr userDrawn="1"/>
        </p:nvSpPr>
        <p:spPr>
          <a:xfrm rot="20361813">
            <a:off x="10373250" y="5377092"/>
            <a:ext cx="1755352" cy="461665"/>
          </a:xfrm>
          <a:prstGeom prst="rect">
            <a:avLst/>
          </a:prstGeom>
          <a:noFill/>
        </p:spPr>
        <p:txBody>
          <a:bodyPr wrap="none" rtlCol="0">
            <a:spAutoFit/>
          </a:bodyPr>
          <a:lstStyle/>
          <a:p>
            <a:r>
              <a:rPr lang="en-US" sz="2400" b="1">
                <a:ln w="12700">
                  <a:solidFill>
                    <a:schemeClr val="bg1"/>
                  </a:solidFill>
                </a:ln>
                <a:effectLst>
                  <a:outerShdw blurRad="50800" dist="38100" dir="2700000" algn="tl" rotWithShape="0">
                    <a:prstClr val="black">
                      <a:alpha val="40000"/>
                    </a:prstClr>
                  </a:outerShdw>
                </a:effectLst>
              </a:rPr>
              <a:t>Disseminate</a:t>
            </a:r>
          </a:p>
        </p:txBody>
      </p:sp>
      <p:pic>
        <p:nvPicPr>
          <p:cNvPr id="83" name="Picture 82">
            <a:extLst>
              <a:ext uri="{FF2B5EF4-FFF2-40B4-BE49-F238E27FC236}">
                <a16:creationId xmlns:a16="http://schemas.microsoft.com/office/drawing/2014/main" id="{3FE56274-371A-2802-C2B1-71129CFE2E91}"/>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1615510" y="1894540"/>
            <a:ext cx="754379" cy="1097280"/>
          </a:xfrm>
          <a:prstGeom prst="rect">
            <a:avLst/>
          </a:prstGeom>
        </p:spPr>
      </p:pic>
      <p:pic>
        <p:nvPicPr>
          <p:cNvPr id="84" name="Picture 83">
            <a:extLst>
              <a:ext uri="{FF2B5EF4-FFF2-40B4-BE49-F238E27FC236}">
                <a16:creationId xmlns:a16="http://schemas.microsoft.com/office/drawing/2014/main" id="{F883AA32-1FF6-8439-868F-0BEB76881E98}"/>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2387768" y="5080753"/>
            <a:ext cx="754379" cy="1097280"/>
          </a:xfrm>
          <a:prstGeom prst="rect">
            <a:avLst/>
          </a:prstGeom>
        </p:spPr>
      </p:pic>
      <p:pic>
        <p:nvPicPr>
          <p:cNvPr id="85" name="Graphic 84">
            <a:extLst>
              <a:ext uri="{FF2B5EF4-FFF2-40B4-BE49-F238E27FC236}">
                <a16:creationId xmlns:a16="http://schemas.microsoft.com/office/drawing/2014/main" id="{AA9A35B0-09CD-072E-CB5D-EE3EB65FAA47}"/>
              </a:ext>
            </a:extLst>
          </p:cNvPr>
          <p:cNvPicPr>
            <a:picLocks noChangeAspect="1"/>
          </p:cNvPicPr>
          <p:nvPr userDrawn="1"/>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flipH="1">
            <a:off x="2259648" y="5526046"/>
            <a:ext cx="228600" cy="266924"/>
          </a:xfrm>
          <a:prstGeom prst="rect">
            <a:avLst/>
          </a:prstGeom>
        </p:spPr>
      </p:pic>
      <p:sp>
        <p:nvSpPr>
          <p:cNvPr id="86" name="TextBox 85">
            <a:extLst>
              <a:ext uri="{FF2B5EF4-FFF2-40B4-BE49-F238E27FC236}">
                <a16:creationId xmlns:a16="http://schemas.microsoft.com/office/drawing/2014/main" id="{F945A53F-045C-FAED-3C6C-5F41E024EA2E}"/>
              </a:ext>
            </a:extLst>
          </p:cNvPr>
          <p:cNvSpPr txBox="1"/>
          <p:nvPr userDrawn="1"/>
        </p:nvSpPr>
        <p:spPr>
          <a:xfrm rot="16200000">
            <a:off x="3962916" y="3794901"/>
            <a:ext cx="1584408" cy="369332"/>
          </a:xfrm>
          <a:prstGeom prst="rect">
            <a:avLst/>
          </a:prstGeom>
          <a:noFill/>
        </p:spPr>
        <p:txBody>
          <a:bodyPr wrap="none" rtlCol="0">
            <a:spAutoFit/>
          </a:bodyPr>
          <a:lstStyle/>
          <a:p>
            <a:r>
              <a:rPr lang="en-US"/>
              <a:t>Top 3 Priorities</a:t>
            </a:r>
          </a:p>
        </p:txBody>
      </p:sp>
      <p:sp>
        <p:nvSpPr>
          <p:cNvPr id="87" name="TextBox 86">
            <a:extLst>
              <a:ext uri="{FF2B5EF4-FFF2-40B4-BE49-F238E27FC236}">
                <a16:creationId xmlns:a16="http://schemas.microsoft.com/office/drawing/2014/main" id="{067DCE1F-B4CA-4684-16FC-9C9C53E70D24}"/>
              </a:ext>
            </a:extLst>
          </p:cNvPr>
          <p:cNvSpPr txBox="1"/>
          <p:nvPr userDrawn="1"/>
        </p:nvSpPr>
        <p:spPr>
          <a:xfrm rot="16200000">
            <a:off x="3962296" y="2198942"/>
            <a:ext cx="1584408" cy="369332"/>
          </a:xfrm>
          <a:prstGeom prst="rect">
            <a:avLst/>
          </a:prstGeom>
          <a:noFill/>
        </p:spPr>
        <p:txBody>
          <a:bodyPr wrap="none" rtlCol="0">
            <a:spAutoFit/>
          </a:bodyPr>
          <a:lstStyle/>
          <a:p>
            <a:r>
              <a:rPr lang="en-US"/>
              <a:t>Top 3 Priorities</a:t>
            </a:r>
          </a:p>
        </p:txBody>
      </p:sp>
      <p:pic>
        <p:nvPicPr>
          <p:cNvPr id="88" name="Graphic 87">
            <a:extLst>
              <a:ext uri="{FF2B5EF4-FFF2-40B4-BE49-F238E27FC236}">
                <a16:creationId xmlns:a16="http://schemas.microsoft.com/office/drawing/2014/main" id="{D735FE87-D857-2405-E1D9-C815F9C60BE8}"/>
              </a:ext>
            </a:extLst>
          </p:cNvPr>
          <p:cNvPicPr>
            <a:picLocks noChangeAspect="1"/>
          </p:cNvPicPr>
          <p:nvPr userDrawn="1"/>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flipH="1">
            <a:off x="3095350" y="5526046"/>
            <a:ext cx="228600" cy="266924"/>
          </a:xfrm>
          <a:prstGeom prst="rect">
            <a:avLst/>
          </a:prstGeom>
        </p:spPr>
      </p:pic>
      <p:pic>
        <p:nvPicPr>
          <p:cNvPr id="89" name="Graphic 88">
            <a:extLst>
              <a:ext uri="{FF2B5EF4-FFF2-40B4-BE49-F238E27FC236}">
                <a16:creationId xmlns:a16="http://schemas.microsoft.com/office/drawing/2014/main" id="{32BA2833-E386-9746-C17D-5D38D1B6A93F}"/>
              </a:ext>
            </a:extLst>
          </p:cNvPr>
          <p:cNvPicPr>
            <a:picLocks noChangeAspect="1"/>
          </p:cNvPicPr>
          <p:nvPr userDrawn="1"/>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flipH="1">
            <a:off x="4385345" y="5526046"/>
            <a:ext cx="228600" cy="266924"/>
          </a:xfrm>
          <a:prstGeom prst="rect">
            <a:avLst/>
          </a:prstGeom>
        </p:spPr>
      </p:pic>
      <p:sp>
        <p:nvSpPr>
          <p:cNvPr id="90" name="TextBox 89">
            <a:extLst>
              <a:ext uri="{FF2B5EF4-FFF2-40B4-BE49-F238E27FC236}">
                <a16:creationId xmlns:a16="http://schemas.microsoft.com/office/drawing/2014/main" id="{937C4920-214E-8748-A140-69FA5065F040}"/>
              </a:ext>
            </a:extLst>
          </p:cNvPr>
          <p:cNvSpPr txBox="1"/>
          <p:nvPr userDrawn="1"/>
        </p:nvSpPr>
        <p:spPr>
          <a:xfrm>
            <a:off x="1264243" y="4789713"/>
            <a:ext cx="3595989" cy="338554"/>
          </a:xfrm>
          <a:prstGeom prst="rect">
            <a:avLst/>
          </a:prstGeom>
          <a:noFill/>
        </p:spPr>
        <p:txBody>
          <a:bodyPr wrap="square" rtlCol="0">
            <a:spAutoFit/>
          </a:bodyPr>
          <a:lstStyle/>
          <a:p>
            <a:pPr>
              <a:tabLst>
                <a:tab pos="390525" algn="ctr"/>
                <a:tab pos="1420813" algn="ctr"/>
                <a:tab pos="2560638" algn="ctr"/>
              </a:tabLst>
            </a:pPr>
            <a:r>
              <a:rPr lang="en-US" sz="1600"/>
              <a:t>	Survey	Interviews	Focus Groups</a:t>
            </a:r>
          </a:p>
        </p:txBody>
      </p:sp>
      <p:sp>
        <p:nvSpPr>
          <p:cNvPr id="91" name="TextBox 90">
            <a:extLst>
              <a:ext uri="{FF2B5EF4-FFF2-40B4-BE49-F238E27FC236}">
                <a16:creationId xmlns:a16="http://schemas.microsoft.com/office/drawing/2014/main" id="{5E2C150C-6543-DCBE-7118-E25BB476655D}"/>
              </a:ext>
            </a:extLst>
          </p:cNvPr>
          <p:cNvSpPr txBox="1"/>
          <p:nvPr userDrawn="1"/>
        </p:nvSpPr>
        <p:spPr>
          <a:xfrm>
            <a:off x="1297356" y="3198880"/>
            <a:ext cx="3316590" cy="338554"/>
          </a:xfrm>
          <a:prstGeom prst="rect">
            <a:avLst/>
          </a:prstGeom>
          <a:noFill/>
        </p:spPr>
        <p:txBody>
          <a:bodyPr wrap="square" rtlCol="0">
            <a:spAutoFit/>
          </a:bodyPr>
          <a:lstStyle/>
          <a:p>
            <a:pPr algn="ctr">
              <a:tabLst>
                <a:tab pos="390525" algn="ctr"/>
                <a:tab pos="1420813" algn="ctr"/>
                <a:tab pos="2560638" algn="ctr"/>
              </a:tabLst>
            </a:pPr>
            <a:r>
              <a:rPr lang="en-US" sz="1600"/>
              <a:t>Professional Development Survey</a:t>
            </a:r>
          </a:p>
        </p:txBody>
      </p:sp>
      <p:sp>
        <p:nvSpPr>
          <p:cNvPr id="92" name="TextBox 91">
            <a:extLst>
              <a:ext uri="{FF2B5EF4-FFF2-40B4-BE49-F238E27FC236}">
                <a16:creationId xmlns:a16="http://schemas.microsoft.com/office/drawing/2014/main" id="{1E83FE18-95F1-B6DE-3A09-6BABF827967F}"/>
              </a:ext>
            </a:extLst>
          </p:cNvPr>
          <p:cNvSpPr txBox="1"/>
          <p:nvPr userDrawn="1"/>
        </p:nvSpPr>
        <p:spPr>
          <a:xfrm>
            <a:off x="1264243" y="1599695"/>
            <a:ext cx="3595989" cy="338554"/>
          </a:xfrm>
          <a:prstGeom prst="rect">
            <a:avLst/>
          </a:prstGeom>
          <a:noFill/>
        </p:spPr>
        <p:txBody>
          <a:bodyPr wrap="square" rtlCol="0">
            <a:spAutoFit/>
          </a:bodyPr>
          <a:lstStyle/>
          <a:p>
            <a:pPr>
              <a:tabLst>
                <a:tab pos="617538" algn="ctr"/>
                <a:tab pos="2398713" algn="ctr"/>
              </a:tabLst>
            </a:pPr>
            <a:r>
              <a:rPr lang="en-US" sz="1600"/>
              <a:t>	Interviews	Focus Groups</a:t>
            </a:r>
          </a:p>
        </p:txBody>
      </p:sp>
      <p:sp>
        <p:nvSpPr>
          <p:cNvPr id="93" name="TextBox 92">
            <a:extLst>
              <a:ext uri="{FF2B5EF4-FFF2-40B4-BE49-F238E27FC236}">
                <a16:creationId xmlns:a16="http://schemas.microsoft.com/office/drawing/2014/main" id="{AE6F88AF-369E-541C-2A30-15E3F54190F1}"/>
              </a:ext>
            </a:extLst>
          </p:cNvPr>
          <p:cNvSpPr txBox="1"/>
          <p:nvPr userDrawn="1"/>
        </p:nvSpPr>
        <p:spPr>
          <a:xfrm rot="16200000">
            <a:off x="3953460" y="5341380"/>
            <a:ext cx="1584408" cy="369332"/>
          </a:xfrm>
          <a:prstGeom prst="rect">
            <a:avLst/>
          </a:prstGeom>
          <a:noFill/>
        </p:spPr>
        <p:txBody>
          <a:bodyPr wrap="none" rtlCol="0">
            <a:spAutoFit/>
          </a:bodyPr>
          <a:lstStyle/>
          <a:p>
            <a:r>
              <a:rPr lang="en-US"/>
              <a:t>Top 3 Priorities</a:t>
            </a:r>
          </a:p>
        </p:txBody>
      </p:sp>
      <p:sp>
        <p:nvSpPr>
          <p:cNvPr id="94" name="TextBox 93">
            <a:extLst>
              <a:ext uri="{FF2B5EF4-FFF2-40B4-BE49-F238E27FC236}">
                <a16:creationId xmlns:a16="http://schemas.microsoft.com/office/drawing/2014/main" id="{EA54F1D2-8EA4-6082-48E5-CC5123C2EDAB}"/>
              </a:ext>
            </a:extLst>
          </p:cNvPr>
          <p:cNvSpPr txBox="1"/>
          <p:nvPr userDrawn="1"/>
        </p:nvSpPr>
        <p:spPr>
          <a:xfrm>
            <a:off x="4884582" y="5018272"/>
            <a:ext cx="1819078" cy="341632"/>
          </a:xfrm>
          <a:prstGeom prst="rect">
            <a:avLst/>
          </a:prstGeom>
          <a:noFill/>
        </p:spPr>
        <p:txBody>
          <a:bodyPr wrap="square" rtlCol="0">
            <a:spAutoFit/>
          </a:bodyPr>
          <a:lstStyle/>
          <a:p>
            <a:pPr algn="ctr">
              <a:lnSpc>
                <a:spcPct val="80000"/>
              </a:lnSpc>
            </a:pPr>
            <a:r>
              <a:rPr lang="en-US" sz="1000">
                <a:solidFill>
                  <a:schemeClr val="tx2"/>
                </a:solidFill>
              </a:rPr>
              <a:t>technical assistance guide and associated modules</a:t>
            </a:r>
          </a:p>
        </p:txBody>
      </p:sp>
      <p:grpSp>
        <p:nvGrpSpPr>
          <p:cNvPr id="95" name="Group 94">
            <a:extLst>
              <a:ext uri="{FF2B5EF4-FFF2-40B4-BE49-F238E27FC236}">
                <a16:creationId xmlns:a16="http://schemas.microsoft.com/office/drawing/2014/main" id="{1DF3DF08-D9F7-EC9D-2E09-492C644B1854}"/>
              </a:ext>
            </a:extLst>
          </p:cNvPr>
          <p:cNvGrpSpPr/>
          <p:nvPr userDrawn="1"/>
        </p:nvGrpSpPr>
        <p:grpSpPr>
          <a:xfrm>
            <a:off x="4884857" y="1598822"/>
            <a:ext cx="1810315" cy="1549351"/>
            <a:chOff x="4893345" y="1598822"/>
            <a:chExt cx="1810315" cy="1549351"/>
          </a:xfrm>
        </p:grpSpPr>
        <p:grpSp>
          <p:nvGrpSpPr>
            <p:cNvPr id="96" name="Group 95">
              <a:extLst>
                <a:ext uri="{FF2B5EF4-FFF2-40B4-BE49-F238E27FC236}">
                  <a16:creationId xmlns:a16="http://schemas.microsoft.com/office/drawing/2014/main" id="{0D3B5C7F-3DF5-1C06-3EAB-0B124592B10C}"/>
                </a:ext>
              </a:extLst>
            </p:cNvPr>
            <p:cNvGrpSpPr/>
            <p:nvPr/>
          </p:nvGrpSpPr>
          <p:grpSpPr>
            <a:xfrm>
              <a:off x="4964479" y="2111267"/>
              <a:ext cx="1716072" cy="1036906"/>
              <a:chOff x="4964479" y="2058102"/>
              <a:chExt cx="1716072" cy="1036906"/>
            </a:xfrm>
          </p:grpSpPr>
          <p:pic>
            <p:nvPicPr>
              <p:cNvPr id="99" name="Picture 98">
                <a:extLst>
                  <a:ext uri="{FF2B5EF4-FFF2-40B4-BE49-F238E27FC236}">
                    <a16:creationId xmlns:a16="http://schemas.microsoft.com/office/drawing/2014/main" id="{60B23108-43E0-DA27-6406-0B97EEAF8DD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454099" y="2058102"/>
                <a:ext cx="685800" cy="685800"/>
              </a:xfrm>
              <a:prstGeom prst="ellipse">
                <a:avLst/>
              </a:prstGeom>
            </p:spPr>
          </p:pic>
          <p:pic>
            <p:nvPicPr>
              <p:cNvPr id="100" name="Graphic 99">
                <a:extLst>
                  <a:ext uri="{FF2B5EF4-FFF2-40B4-BE49-F238E27FC236}">
                    <a16:creationId xmlns:a16="http://schemas.microsoft.com/office/drawing/2014/main" id="{A23194BE-FE36-317F-57CD-00A129D7DB1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19663" y="2268233"/>
                <a:ext cx="460888" cy="268851"/>
              </a:xfrm>
              <a:prstGeom prst="rect">
                <a:avLst/>
              </a:prstGeom>
            </p:spPr>
          </p:pic>
          <p:pic>
            <p:nvPicPr>
              <p:cNvPr id="101" name="Graphic 100">
                <a:extLst>
                  <a:ext uri="{FF2B5EF4-FFF2-40B4-BE49-F238E27FC236}">
                    <a16:creationId xmlns:a16="http://schemas.microsoft.com/office/drawing/2014/main" id="{4316A814-56EA-5A48-33BF-FE655B281A0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964479" y="2260737"/>
                <a:ext cx="428534" cy="292182"/>
              </a:xfrm>
              <a:prstGeom prst="rect">
                <a:avLst/>
              </a:prstGeom>
            </p:spPr>
          </p:pic>
          <p:pic>
            <p:nvPicPr>
              <p:cNvPr id="102" name="Graphic 101">
                <a:extLst>
                  <a:ext uri="{FF2B5EF4-FFF2-40B4-BE49-F238E27FC236}">
                    <a16:creationId xmlns:a16="http://schemas.microsoft.com/office/drawing/2014/main" id="{91773B1E-335A-1C83-C626-819E3B38A02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600255" y="2806432"/>
                <a:ext cx="404007" cy="288576"/>
              </a:xfrm>
              <a:prstGeom prst="rect">
                <a:avLst/>
              </a:prstGeom>
            </p:spPr>
          </p:pic>
          <p:cxnSp>
            <p:nvCxnSpPr>
              <p:cNvPr id="103" name="Curved Connector 102">
                <a:extLst>
                  <a:ext uri="{FF2B5EF4-FFF2-40B4-BE49-F238E27FC236}">
                    <a16:creationId xmlns:a16="http://schemas.microsoft.com/office/drawing/2014/main" id="{03C8FF45-F0C5-9E6F-8916-D1316D19BDCB}"/>
                  </a:ext>
                </a:extLst>
              </p:cNvPr>
              <p:cNvCxnSpPr>
                <a:stCxn id="100" idx="2"/>
                <a:endCxn id="102" idx="3"/>
              </p:cNvCxnSpPr>
              <p:nvPr/>
            </p:nvCxnSpPr>
            <p:spPr>
              <a:xfrm rot="5400000">
                <a:off x="6020367" y="2520980"/>
                <a:ext cx="413636" cy="445845"/>
              </a:xfrm>
              <a:prstGeom prst="curvedConnector2">
                <a:avLst/>
              </a:prstGeom>
              <a:ln w="38100">
                <a:solidFill>
                  <a:srgbClr val="275E80"/>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Curved Connector 103">
                <a:extLst>
                  <a:ext uri="{FF2B5EF4-FFF2-40B4-BE49-F238E27FC236}">
                    <a16:creationId xmlns:a16="http://schemas.microsoft.com/office/drawing/2014/main" id="{39DC1DF1-CA92-7889-1E12-A04F37257676}"/>
                  </a:ext>
                </a:extLst>
              </p:cNvPr>
              <p:cNvCxnSpPr>
                <a:cxnSpLocks/>
              </p:cNvCxnSpPr>
              <p:nvPr/>
            </p:nvCxnSpPr>
            <p:spPr>
              <a:xfrm rot="10800000">
                <a:off x="5162994" y="2506280"/>
                <a:ext cx="413636" cy="445845"/>
              </a:xfrm>
              <a:prstGeom prst="curvedConnector2">
                <a:avLst/>
              </a:prstGeom>
              <a:ln w="38100">
                <a:solidFill>
                  <a:srgbClr val="275E80"/>
                </a:solidFill>
                <a:tailEnd type="triangle"/>
              </a:ln>
            </p:spPr>
            <p:style>
              <a:lnRef idx="1">
                <a:schemeClr val="accent1"/>
              </a:lnRef>
              <a:fillRef idx="0">
                <a:schemeClr val="accent1"/>
              </a:fillRef>
              <a:effectRef idx="0">
                <a:schemeClr val="accent1"/>
              </a:effectRef>
              <a:fontRef idx="minor">
                <a:schemeClr val="tx1"/>
              </a:fontRef>
            </p:style>
          </p:cxnSp>
        </p:grpSp>
        <p:sp>
          <p:nvSpPr>
            <p:cNvPr id="97" name="TextBox 96">
              <a:extLst>
                <a:ext uri="{FF2B5EF4-FFF2-40B4-BE49-F238E27FC236}">
                  <a16:creationId xmlns:a16="http://schemas.microsoft.com/office/drawing/2014/main" id="{A927AACA-A59E-DDBF-0AF9-0809A65E9142}"/>
                </a:ext>
              </a:extLst>
            </p:cNvPr>
            <p:cNvSpPr txBox="1"/>
            <p:nvPr/>
          </p:nvSpPr>
          <p:spPr>
            <a:xfrm>
              <a:off x="4893345" y="1598822"/>
              <a:ext cx="1787206" cy="350865"/>
            </a:xfrm>
            <a:prstGeom prst="rect">
              <a:avLst/>
            </a:prstGeom>
            <a:noFill/>
          </p:spPr>
          <p:txBody>
            <a:bodyPr wrap="square" tIns="27432" rtlCol="0">
              <a:spAutoFit/>
            </a:bodyPr>
            <a:lstStyle/>
            <a:p>
              <a:pPr algn="ctr"/>
              <a:r>
                <a:rPr lang="en-US"/>
                <a:t>Build and Test</a:t>
              </a:r>
            </a:p>
          </p:txBody>
        </p:sp>
        <p:sp>
          <p:nvSpPr>
            <p:cNvPr id="98" name="TextBox 97">
              <a:extLst>
                <a:ext uri="{FF2B5EF4-FFF2-40B4-BE49-F238E27FC236}">
                  <a16:creationId xmlns:a16="http://schemas.microsoft.com/office/drawing/2014/main" id="{28F35472-3840-6213-C598-4D0E42B32CC2}"/>
                </a:ext>
              </a:extLst>
            </p:cNvPr>
            <p:cNvSpPr txBox="1"/>
            <p:nvPr/>
          </p:nvSpPr>
          <p:spPr>
            <a:xfrm>
              <a:off x="4894759" y="1829154"/>
              <a:ext cx="1808901" cy="341632"/>
            </a:xfrm>
            <a:prstGeom prst="rect">
              <a:avLst/>
            </a:prstGeom>
            <a:noFill/>
          </p:spPr>
          <p:txBody>
            <a:bodyPr wrap="square" rtlCol="0">
              <a:spAutoFit/>
            </a:bodyPr>
            <a:lstStyle/>
            <a:p>
              <a:pPr algn="ctr">
                <a:lnSpc>
                  <a:spcPct val="80000"/>
                </a:lnSpc>
              </a:pPr>
              <a:r>
                <a:rPr lang="en-US" sz="1000">
                  <a:solidFill>
                    <a:schemeClr val="tx2"/>
                  </a:solidFill>
                </a:rPr>
                <a:t>professional learning module: priority 1</a:t>
              </a:r>
            </a:p>
          </p:txBody>
        </p:sp>
      </p:grpSp>
      <p:grpSp>
        <p:nvGrpSpPr>
          <p:cNvPr id="105" name="Group 104">
            <a:extLst>
              <a:ext uri="{FF2B5EF4-FFF2-40B4-BE49-F238E27FC236}">
                <a16:creationId xmlns:a16="http://schemas.microsoft.com/office/drawing/2014/main" id="{C8874185-036A-AA48-ACEA-B5A3FD0A1C38}"/>
              </a:ext>
            </a:extLst>
          </p:cNvPr>
          <p:cNvGrpSpPr/>
          <p:nvPr userDrawn="1"/>
        </p:nvGrpSpPr>
        <p:grpSpPr>
          <a:xfrm>
            <a:off x="4884857" y="3175720"/>
            <a:ext cx="1810315" cy="1549351"/>
            <a:chOff x="4884857" y="3175720"/>
            <a:chExt cx="1810315" cy="1549351"/>
          </a:xfrm>
        </p:grpSpPr>
        <p:grpSp>
          <p:nvGrpSpPr>
            <p:cNvPr id="106" name="Group 105">
              <a:extLst>
                <a:ext uri="{FF2B5EF4-FFF2-40B4-BE49-F238E27FC236}">
                  <a16:creationId xmlns:a16="http://schemas.microsoft.com/office/drawing/2014/main" id="{0E4FF507-6BA5-252B-D674-E54DABB2311B}"/>
                </a:ext>
              </a:extLst>
            </p:cNvPr>
            <p:cNvGrpSpPr/>
            <p:nvPr/>
          </p:nvGrpSpPr>
          <p:grpSpPr>
            <a:xfrm>
              <a:off x="4955991" y="3688165"/>
              <a:ext cx="1716072" cy="1036906"/>
              <a:chOff x="4964479" y="2058102"/>
              <a:chExt cx="1716072" cy="1036906"/>
            </a:xfrm>
          </p:grpSpPr>
          <p:pic>
            <p:nvPicPr>
              <p:cNvPr id="109" name="Picture 108">
                <a:extLst>
                  <a:ext uri="{FF2B5EF4-FFF2-40B4-BE49-F238E27FC236}">
                    <a16:creationId xmlns:a16="http://schemas.microsoft.com/office/drawing/2014/main" id="{C8E47598-0560-1155-9640-873F4906AB7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454099" y="2058102"/>
                <a:ext cx="685800" cy="685800"/>
              </a:xfrm>
              <a:prstGeom prst="ellipse">
                <a:avLst/>
              </a:prstGeom>
            </p:spPr>
          </p:pic>
          <p:pic>
            <p:nvPicPr>
              <p:cNvPr id="110" name="Graphic 109">
                <a:extLst>
                  <a:ext uri="{FF2B5EF4-FFF2-40B4-BE49-F238E27FC236}">
                    <a16:creationId xmlns:a16="http://schemas.microsoft.com/office/drawing/2014/main" id="{970E4583-EEE8-4F74-20E5-AD3E6AD8D0B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19663" y="2268233"/>
                <a:ext cx="460888" cy="268851"/>
              </a:xfrm>
              <a:prstGeom prst="rect">
                <a:avLst/>
              </a:prstGeom>
            </p:spPr>
          </p:pic>
          <p:pic>
            <p:nvPicPr>
              <p:cNvPr id="111" name="Graphic 110">
                <a:extLst>
                  <a:ext uri="{FF2B5EF4-FFF2-40B4-BE49-F238E27FC236}">
                    <a16:creationId xmlns:a16="http://schemas.microsoft.com/office/drawing/2014/main" id="{6BB6561F-B708-3499-2AEB-C6667CB0865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964479" y="2260737"/>
                <a:ext cx="428534" cy="292182"/>
              </a:xfrm>
              <a:prstGeom prst="rect">
                <a:avLst/>
              </a:prstGeom>
            </p:spPr>
          </p:pic>
          <p:pic>
            <p:nvPicPr>
              <p:cNvPr id="112" name="Graphic 111">
                <a:extLst>
                  <a:ext uri="{FF2B5EF4-FFF2-40B4-BE49-F238E27FC236}">
                    <a16:creationId xmlns:a16="http://schemas.microsoft.com/office/drawing/2014/main" id="{E26BB2FE-450D-1890-F910-F86461AAAF5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600255" y="2806432"/>
                <a:ext cx="404007" cy="288576"/>
              </a:xfrm>
              <a:prstGeom prst="rect">
                <a:avLst/>
              </a:prstGeom>
            </p:spPr>
          </p:pic>
          <p:cxnSp>
            <p:nvCxnSpPr>
              <p:cNvPr id="113" name="Curved Connector 112">
                <a:extLst>
                  <a:ext uri="{FF2B5EF4-FFF2-40B4-BE49-F238E27FC236}">
                    <a16:creationId xmlns:a16="http://schemas.microsoft.com/office/drawing/2014/main" id="{7505A5E5-01EA-3BD4-7070-BD5C9BC033C1}"/>
                  </a:ext>
                </a:extLst>
              </p:cNvPr>
              <p:cNvCxnSpPr>
                <a:stCxn id="110" idx="2"/>
                <a:endCxn id="112" idx="3"/>
              </p:cNvCxnSpPr>
              <p:nvPr/>
            </p:nvCxnSpPr>
            <p:spPr>
              <a:xfrm rot="5400000">
                <a:off x="6020367" y="2520980"/>
                <a:ext cx="413636" cy="445845"/>
              </a:xfrm>
              <a:prstGeom prst="curvedConnector2">
                <a:avLst/>
              </a:prstGeom>
              <a:ln w="38100">
                <a:solidFill>
                  <a:srgbClr val="275E80"/>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Curved Connector 113">
                <a:extLst>
                  <a:ext uri="{FF2B5EF4-FFF2-40B4-BE49-F238E27FC236}">
                    <a16:creationId xmlns:a16="http://schemas.microsoft.com/office/drawing/2014/main" id="{35F47D93-7498-67B0-D781-7D435758324F}"/>
                  </a:ext>
                </a:extLst>
              </p:cNvPr>
              <p:cNvCxnSpPr>
                <a:cxnSpLocks/>
              </p:cNvCxnSpPr>
              <p:nvPr/>
            </p:nvCxnSpPr>
            <p:spPr>
              <a:xfrm rot="10800000">
                <a:off x="5162994" y="2506280"/>
                <a:ext cx="413636" cy="445845"/>
              </a:xfrm>
              <a:prstGeom prst="curvedConnector2">
                <a:avLst/>
              </a:prstGeom>
              <a:ln w="38100">
                <a:solidFill>
                  <a:srgbClr val="275E80"/>
                </a:solidFill>
                <a:tailEnd type="triangle"/>
              </a:ln>
            </p:spPr>
            <p:style>
              <a:lnRef idx="1">
                <a:schemeClr val="accent1"/>
              </a:lnRef>
              <a:fillRef idx="0">
                <a:schemeClr val="accent1"/>
              </a:fillRef>
              <a:effectRef idx="0">
                <a:schemeClr val="accent1"/>
              </a:effectRef>
              <a:fontRef idx="minor">
                <a:schemeClr val="tx1"/>
              </a:fontRef>
            </p:style>
          </p:cxnSp>
        </p:grpSp>
        <p:sp>
          <p:nvSpPr>
            <p:cNvPr id="107" name="TextBox 106">
              <a:extLst>
                <a:ext uri="{FF2B5EF4-FFF2-40B4-BE49-F238E27FC236}">
                  <a16:creationId xmlns:a16="http://schemas.microsoft.com/office/drawing/2014/main" id="{2EB5F979-43D4-063D-81C5-04C67C9A8812}"/>
                </a:ext>
              </a:extLst>
            </p:cNvPr>
            <p:cNvSpPr txBox="1"/>
            <p:nvPr/>
          </p:nvSpPr>
          <p:spPr>
            <a:xfrm>
              <a:off x="4884857" y="3175720"/>
              <a:ext cx="1787206" cy="350865"/>
            </a:xfrm>
            <a:prstGeom prst="rect">
              <a:avLst/>
            </a:prstGeom>
            <a:noFill/>
          </p:spPr>
          <p:txBody>
            <a:bodyPr wrap="square" tIns="27432" rtlCol="0">
              <a:spAutoFit/>
            </a:bodyPr>
            <a:lstStyle/>
            <a:p>
              <a:pPr algn="ctr"/>
              <a:r>
                <a:rPr lang="en-US"/>
                <a:t>Build and Test</a:t>
              </a:r>
            </a:p>
          </p:txBody>
        </p:sp>
        <p:sp>
          <p:nvSpPr>
            <p:cNvPr id="108" name="TextBox 107">
              <a:extLst>
                <a:ext uri="{FF2B5EF4-FFF2-40B4-BE49-F238E27FC236}">
                  <a16:creationId xmlns:a16="http://schemas.microsoft.com/office/drawing/2014/main" id="{7A6872D1-5131-E61D-D49C-20538AFC4CC0}"/>
                </a:ext>
              </a:extLst>
            </p:cNvPr>
            <p:cNvSpPr txBox="1"/>
            <p:nvPr/>
          </p:nvSpPr>
          <p:spPr>
            <a:xfrm>
              <a:off x="4886271" y="3406052"/>
              <a:ext cx="1808901" cy="341632"/>
            </a:xfrm>
            <a:prstGeom prst="rect">
              <a:avLst/>
            </a:prstGeom>
            <a:noFill/>
          </p:spPr>
          <p:txBody>
            <a:bodyPr wrap="square" rtlCol="0">
              <a:spAutoFit/>
            </a:bodyPr>
            <a:lstStyle/>
            <a:p>
              <a:pPr algn="ctr">
                <a:lnSpc>
                  <a:spcPct val="80000"/>
                </a:lnSpc>
              </a:pPr>
              <a:r>
                <a:rPr lang="en-US" sz="1000">
                  <a:solidFill>
                    <a:schemeClr val="tx2"/>
                  </a:solidFill>
                </a:rPr>
                <a:t>professional learning module: priority 1</a:t>
              </a:r>
            </a:p>
          </p:txBody>
        </p:sp>
      </p:grpSp>
      <p:grpSp>
        <p:nvGrpSpPr>
          <p:cNvPr id="115" name="Group 114">
            <a:extLst>
              <a:ext uri="{FF2B5EF4-FFF2-40B4-BE49-F238E27FC236}">
                <a16:creationId xmlns:a16="http://schemas.microsoft.com/office/drawing/2014/main" id="{8E4A5723-DBDA-11D8-A348-54692AD63A7D}"/>
              </a:ext>
            </a:extLst>
          </p:cNvPr>
          <p:cNvGrpSpPr/>
          <p:nvPr userDrawn="1"/>
        </p:nvGrpSpPr>
        <p:grpSpPr>
          <a:xfrm>
            <a:off x="6704308" y="1613675"/>
            <a:ext cx="1810315" cy="1534498"/>
            <a:chOff x="6704308" y="1598527"/>
            <a:chExt cx="1810315" cy="1534498"/>
          </a:xfrm>
        </p:grpSpPr>
        <p:pic>
          <p:nvPicPr>
            <p:cNvPr id="116" name="Picture 115">
              <a:extLst>
                <a:ext uri="{FF2B5EF4-FFF2-40B4-BE49-F238E27FC236}">
                  <a16:creationId xmlns:a16="http://schemas.microsoft.com/office/drawing/2014/main" id="{6E5F6B7B-15BD-1880-1B8A-1E7B3A4A6F23}"/>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7178422" y="2109813"/>
              <a:ext cx="548640" cy="548640"/>
            </a:xfrm>
            <a:prstGeom prst="ellipse">
              <a:avLst/>
            </a:prstGeom>
          </p:spPr>
        </p:pic>
        <p:pic>
          <p:nvPicPr>
            <p:cNvPr id="117" name="Picture 116">
              <a:extLst>
                <a:ext uri="{FF2B5EF4-FFF2-40B4-BE49-F238E27FC236}">
                  <a16:creationId xmlns:a16="http://schemas.microsoft.com/office/drawing/2014/main" id="{89416261-DF76-90EB-1CC7-7A6E24061227}"/>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7443318" y="2316846"/>
              <a:ext cx="548640" cy="548640"/>
            </a:xfrm>
            <a:prstGeom prst="ellipse">
              <a:avLst/>
            </a:prstGeom>
            <a:ln w="28575">
              <a:solidFill>
                <a:schemeClr val="bg1"/>
              </a:solidFill>
            </a:ln>
          </p:spPr>
        </p:pic>
        <p:grpSp>
          <p:nvGrpSpPr>
            <p:cNvPr id="118" name="Group 117">
              <a:extLst>
                <a:ext uri="{FF2B5EF4-FFF2-40B4-BE49-F238E27FC236}">
                  <a16:creationId xmlns:a16="http://schemas.microsoft.com/office/drawing/2014/main" id="{EB10A5DE-8FBF-8C08-560E-84B52F7657F0}"/>
                </a:ext>
              </a:extLst>
            </p:cNvPr>
            <p:cNvGrpSpPr/>
            <p:nvPr/>
          </p:nvGrpSpPr>
          <p:grpSpPr>
            <a:xfrm>
              <a:off x="6745653" y="2298754"/>
              <a:ext cx="1716072" cy="834271"/>
              <a:chOff x="4964479" y="2260737"/>
              <a:chExt cx="1716072" cy="834271"/>
            </a:xfrm>
          </p:grpSpPr>
          <p:pic>
            <p:nvPicPr>
              <p:cNvPr id="121" name="Graphic 120">
                <a:extLst>
                  <a:ext uri="{FF2B5EF4-FFF2-40B4-BE49-F238E27FC236}">
                    <a16:creationId xmlns:a16="http://schemas.microsoft.com/office/drawing/2014/main" id="{3CCC4D17-640C-C913-07FF-21B9951BDFB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19663" y="2268233"/>
                <a:ext cx="460888" cy="268851"/>
              </a:xfrm>
              <a:prstGeom prst="rect">
                <a:avLst/>
              </a:prstGeom>
            </p:spPr>
          </p:pic>
          <p:pic>
            <p:nvPicPr>
              <p:cNvPr id="122" name="Graphic 121">
                <a:extLst>
                  <a:ext uri="{FF2B5EF4-FFF2-40B4-BE49-F238E27FC236}">
                    <a16:creationId xmlns:a16="http://schemas.microsoft.com/office/drawing/2014/main" id="{1C62F7C2-7F5D-51AA-69FF-BAA1FA1345F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964479" y="2260737"/>
                <a:ext cx="428534" cy="292182"/>
              </a:xfrm>
              <a:prstGeom prst="rect">
                <a:avLst/>
              </a:prstGeom>
            </p:spPr>
          </p:pic>
          <p:pic>
            <p:nvPicPr>
              <p:cNvPr id="123" name="Graphic 122">
                <a:extLst>
                  <a:ext uri="{FF2B5EF4-FFF2-40B4-BE49-F238E27FC236}">
                    <a16:creationId xmlns:a16="http://schemas.microsoft.com/office/drawing/2014/main" id="{C263E15D-92DD-F19B-0CD8-A54500DFD2D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600255" y="2806432"/>
                <a:ext cx="404007" cy="288576"/>
              </a:xfrm>
              <a:prstGeom prst="rect">
                <a:avLst/>
              </a:prstGeom>
            </p:spPr>
          </p:pic>
          <p:cxnSp>
            <p:nvCxnSpPr>
              <p:cNvPr id="124" name="Curved Connector 123">
                <a:extLst>
                  <a:ext uri="{FF2B5EF4-FFF2-40B4-BE49-F238E27FC236}">
                    <a16:creationId xmlns:a16="http://schemas.microsoft.com/office/drawing/2014/main" id="{B8719216-A994-9193-D654-811BF2D10416}"/>
                  </a:ext>
                </a:extLst>
              </p:cNvPr>
              <p:cNvCxnSpPr>
                <a:stCxn id="121" idx="2"/>
                <a:endCxn id="123" idx="3"/>
              </p:cNvCxnSpPr>
              <p:nvPr/>
            </p:nvCxnSpPr>
            <p:spPr>
              <a:xfrm rot="5400000">
                <a:off x="6020367" y="2520980"/>
                <a:ext cx="413636" cy="445845"/>
              </a:xfrm>
              <a:prstGeom prst="curvedConnector2">
                <a:avLst/>
              </a:prstGeom>
              <a:ln w="38100">
                <a:solidFill>
                  <a:srgbClr val="275E80"/>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Curved Connector 124">
                <a:extLst>
                  <a:ext uri="{FF2B5EF4-FFF2-40B4-BE49-F238E27FC236}">
                    <a16:creationId xmlns:a16="http://schemas.microsoft.com/office/drawing/2014/main" id="{97FC8585-AA1E-D198-6FDC-C9DA3CECE12C}"/>
                  </a:ext>
                </a:extLst>
              </p:cNvPr>
              <p:cNvCxnSpPr>
                <a:cxnSpLocks/>
              </p:cNvCxnSpPr>
              <p:nvPr/>
            </p:nvCxnSpPr>
            <p:spPr>
              <a:xfrm rot="10800000">
                <a:off x="5162994" y="2506280"/>
                <a:ext cx="413636" cy="445845"/>
              </a:xfrm>
              <a:prstGeom prst="curvedConnector2">
                <a:avLst/>
              </a:prstGeom>
              <a:ln w="38100">
                <a:solidFill>
                  <a:srgbClr val="275E80"/>
                </a:solidFill>
                <a:tailEnd type="triangle"/>
              </a:ln>
            </p:spPr>
            <p:style>
              <a:lnRef idx="1">
                <a:schemeClr val="accent1"/>
              </a:lnRef>
              <a:fillRef idx="0">
                <a:schemeClr val="accent1"/>
              </a:fillRef>
              <a:effectRef idx="0">
                <a:schemeClr val="accent1"/>
              </a:effectRef>
              <a:fontRef idx="minor">
                <a:schemeClr val="tx1"/>
              </a:fontRef>
            </p:style>
          </p:cxnSp>
        </p:grpSp>
        <p:sp>
          <p:nvSpPr>
            <p:cNvPr id="119" name="TextBox 118">
              <a:extLst>
                <a:ext uri="{FF2B5EF4-FFF2-40B4-BE49-F238E27FC236}">
                  <a16:creationId xmlns:a16="http://schemas.microsoft.com/office/drawing/2014/main" id="{8A6F27F6-B938-90E0-5128-EF7109C602E5}"/>
                </a:ext>
              </a:extLst>
            </p:cNvPr>
            <p:cNvSpPr txBox="1"/>
            <p:nvPr/>
          </p:nvSpPr>
          <p:spPr>
            <a:xfrm>
              <a:off x="6704308" y="1598527"/>
              <a:ext cx="1787206" cy="350865"/>
            </a:xfrm>
            <a:prstGeom prst="rect">
              <a:avLst/>
            </a:prstGeom>
            <a:noFill/>
          </p:spPr>
          <p:txBody>
            <a:bodyPr wrap="square" tIns="27432" rtlCol="0">
              <a:spAutoFit/>
            </a:bodyPr>
            <a:lstStyle/>
            <a:p>
              <a:pPr algn="ctr"/>
              <a:r>
                <a:rPr lang="en-US"/>
                <a:t>Build and Test</a:t>
              </a:r>
            </a:p>
          </p:txBody>
        </p:sp>
        <p:sp>
          <p:nvSpPr>
            <p:cNvPr id="120" name="TextBox 119">
              <a:extLst>
                <a:ext uri="{FF2B5EF4-FFF2-40B4-BE49-F238E27FC236}">
                  <a16:creationId xmlns:a16="http://schemas.microsoft.com/office/drawing/2014/main" id="{C6A02769-C499-AE1C-A934-0C08C833F4E1}"/>
                </a:ext>
              </a:extLst>
            </p:cNvPr>
            <p:cNvSpPr txBox="1"/>
            <p:nvPr/>
          </p:nvSpPr>
          <p:spPr>
            <a:xfrm>
              <a:off x="6705722" y="1828859"/>
              <a:ext cx="1808901" cy="341632"/>
            </a:xfrm>
            <a:prstGeom prst="rect">
              <a:avLst/>
            </a:prstGeom>
            <a:noFill/>
          </p:spPr>
          <p:txBody>
            <a:bodyPr wrap="square" rtlCol="0">
              <a:spAutoFit/>
            </a:bodyPr>
            <a:lstStyle/>
            <a:p>
              <a:pPr algn="ctr">
                <a:lnSpc>
                  <a:spcPct val="80000"/>
                </a:lnSpc>
              </a:pPr>
              <a:r>
                <a:rPr lang="en-US" sz="1000">
                  <a:solidFill>
                    <a:schemeClr val="tx2"/>
                  </a:solidFill>
                </a:rPr>
                <a:t>professional learning modules: priorities 2 &amp; 3</a:t>
              </a:r>
            </a:p>
          </p:txBody>
        </p:sp>
      </p:grpSp>
      <p:grpSp>
        <p:nvGrpSpPr>
          <p:cNvPr id="126" name="Group 125">
            <a:extLst>
              <a:ext uri="{FF2B5EF4-FFF2-40B4-BE49-F238E27FC236}">
                <a16:creationId xmlns:a16="http://schemas.microsoft.com/office/drawing/2014/main" id="{78561066-408D-B6EE-FE76-08B4E3DE591A}"/>
              </a:ext>
            </a:extLst>
          </p:cNvPr>
          <p:cNvGrpSpPr/>
          <p:nvPr userDrawn="1"/>
        </p:nvGrpSpPr>
        <p:grpSpPr>
          <a:xfrm>
            <a:off x="6704308" y="3190573"/>
            <a:ext cx="1810315" cy="1534498"/>
            <a:chOff x="6704308" y="1598527"/>
            <a:chExt cx="1810315" cy="1534498"/>
          </a:xfrm>
        </p:grpSpPr>
        <p:pic>
          <p:nvPicPr>
            <p:cNvPr id="127" name="Picture 126">
              <a:extLst>
                <a:ext uri="{FF2B5EF4-FFF2-40B4-BE49-F238E27FC236}">
                  <a16:creationId xmlns:a16="http://schemas.microsoft.com/office/drawing/2014/main" id="{8AF6EF7F-EF89-0FD4-98A6-529CC5ABB023}"/>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7178422" y="2109813"/>
              <a:ext cx="548640" cy="548640"/>
            </a:xfrm>
            <a:prstGeom prst="ellipse">
              <a:avLst/>
            </a:prstGeom>
          </p:spPr>
        </p:pic>
        <p:pic>
          <p:nvPicPr>
            <p:cNvPr id="128" name="Picture 127">
              <a:extLst>
                <a:ext uri="{FF2B5EF4-FFF2-40B4-BE49-F238E27FC236}">
                  <a16:creationId xmlns:a16="http://schemas.microsoft.com/office/drawing/2014/main" id="{550B7BDA-30CA-C13F-7ABA-87D9A01C00DF}"/>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7443318" y="2316846"/>
              <a:ext cx="548640" cy="548640"/>
            </a:xfrm>
            <a:prstGeom prst="ellipse">
              <a:avLst/>
            </a:prstGeom>
            <a:ln w="28575">
              <a:solidFill>
                <a:schemeClr val="tx2">
                  <a:lumMod val="20000"/>
                  <a:lumOff val="80000"/>
                </a:schemeClr>
              </a:solidFill>
            </a:ln>
          </p:spPr>
        </p:pic>
        <p:grpSp>
          <p:nvGrpSpPr>
            <p:cNvPr id="129" name="Group 128">
              <a:extLst>
                <a:ext uri="{FF2B5EF4-FFF2-40B4-BE49-F238E27FC236}">
                  <a16:creationId xmlns:a16="http://schemas.microsoft.com/office/drawing/2014/main" id="{185B8824-53DA-B564-AB18-A4ADECD3946F}"/>
                </a:ext>
              </a:extLst>
            </p:cNvPr>
            <p:cNvGrpSpPr/>
            <p:nvPr/>
          </p:nvGrpSpPr>
          <p:grpSpPr>
            <a:xfrm>
              <a:off x="6745653" y="2298754"/>
              <a:ext cx="1716072" cy="834271"/>
              <a:chOff x="4964479" y="2260737"/>
              <a:chExt cx="1716072" cy="834271"/>
            </a:xfrm>
          </p:grpSpPr>
          <p:pic>
            <p:nvPicPr>
              <p:cNvPr id="132" name="Graphic 131">
                <a:extLst>
                  <a:ext uri="{FF2B5EF4-FFF2-40B4-BE49-F238E27FC236}">
                    <a16:creationId xmlns:a16="http://schemas.microsoft.com/office/drawing/2014/main" id="{E147FAE5-2C17-40ED-D209-2A9DCAAF98A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19663" y="2268233"/>
                <a:ext cx="460888" cy="268851"/>
              </a:xfrm>
              <a:prstGeom prst="rect">
                <a:avLst/>
              </a:prstGeom>
            </p:spPr>
          </p:pic>
          <p:pic>
            <p:nvPicPr>
              <p:cNvPr id="133" name="Graphic 132">
                <a:extLst>
                  <a:ext uri="{FF2B5EF4-FFF2-40B4-BE49-F238E27FC236}">
                    <a16:creationId xmlns:a16="http://schemas.microsoft.com/office/drawing/2014/main" id="{06BDA21C-5FFE-FB30-70DA-29F7D635171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964479" y="2260737"/>
                <a:ext cx="428534" cy="292182"/>
              </a:xfrm>
              <a:prstGeom prst="rect">
                <a:avLst/>
              </a:prstGeom>
            </p:spPr>
          </p:pic>
          <p:pic>
            <p:nvPicPr>
              <p:cNvPr id="134" name="Graphic 133">
                <a:extLst>
                  <a:ext uri="{FF2B5EF4-FFF2-40B4-BE49-F238E27FC236}">
                    <a16:creationId xmlns:a16="http://schemas.microsoft.com/office/drawing/2014/main" id="{CABCDC34-AABB-8B1A-E072-CDC8FA51518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600255" y="2806432"/>
                <a:ext cx="404007" cy="288576"/>
              </a:xfrm>
              <a:prstGeom prst="rect">
                <a:avLst/>
              </a:prstGeom>
            </p:spPr>
          </p:pic>
          <p:cxnSp>
            <p:nvCxnSpPr>
              <p:cNvPr id="135" name="Curved Connector 134">
                <a:extLst>
                  <a:ext uri="{FF2B5EF4-FFF2-40B4-BE49-F238E27FC236}">
                    <a16:creationId xmlns:a16="http://schemas.microsoft.com/office/drawing/2014/main" id="{1E4E1BBD-A774-E00D-BB03-B7223F646122}"/>
                  </a:ext>
                </a:extLst>
              </p:cNvPr>
              <p:cNvCxnSpPr>
                <a:stCxn id="132" idx="2"/>
                <a:endCxn id="134" idx="3"/>
              </p:cNvCxnSpPr>
              <p:nvPr/>
            </p:nvCxnSpPr>
            <p:spPr>
              <a:xfrm rot="5400000">
                <a:off x="6020367" y="2520980"/>
                <a:ext cx="413636" cy="445845"/>
              </a:xfrm>
              <a:prstGeom prst="curvedConnector2">
                <a:avLst/>
              </a:prstGeom>
              <a:ln w="38100">
                <a:solidFill>
                  <a:srgbClr val="275E80"/>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Curved Connector 135">
                <a:extLst>
                  <a:ext uri="{FF2B5EF4-FFF2-40B4-BE49-F238E27FC236}">
                    <a16:creationId xmlns:a16="http://schemas.microsoft.com/office/drawing/2014/main" id="{20AAAFCD-A4F0-A6DA-A54A-9E4025E7A022}"/>
                  </a:ext>
                </a:extLst>
              </p:cNvPr>
              <p:cNvCxnSpPr>
                <a:cxnSpLocks/>
              </p:cNvCxnSpPr>
              <p:nvPr/>
            </p:nvCxnSpPr>
            <p:spPr>
              <a:xfrm rot="10800000">
                <a:off x="5162994" y="2506280"/>
                <a:ext cx="413636" cy="445845"/>
              </a:xfrm>
              <a:prstGeom prst="curvedConnector2">
                <a:avLst/>
              </a:prstGeom>
              <a:ln w="38100">
                <a:solidFill>
                  <a:srgbClr val="275E80"/>
                </a:solidFill>
                <a:tailEnd type="triangle"/>
              </a:ln>
            </p:spPr>
            <p:style>
              <a:lnRef idx="1">
                <a:schemeClr val="accent1"/>
              </a:lnRef>
              <a:fillRef idx="0">
                <a:schemeClr val="accent1"/>
              </a:fillRef>
              <a:effectRef idx="0">
                <a:schemeClr val="accent1"/>
              </a:effectRef>
              <a:fontRef idx="minor">
                <a:schemeClr val="tx1"/>
              </a:fontRef>
            </p:style>
          </p:cxnSp>
        </p:grpSp>
        <p:sp>
          <p:nvSpPr>
            <p:cNvPr id="130" name="TextBox 129">
              <a:extLst>
                <a:ext uri="{FF2B5EF4-FFF2-40B4-BE49-F238E27FC236}">
                  <a16:creationId xmlns:a16="http://schemas.microsoft.com/office/drawing/2014/main" id="{EFDDDCBD-9F95-68EE-5DAA-D4A55EA9B8F7}"/>
                </a:ext>
              </a:extLst>
            </p:cNvPr>
            <p:cNvSpPr txBox="1"/>
            <p:nvPr/>
          </p:nvSpPr>
          <p:spPr>
            <a:xfrm>
              <a:off x="6704308" y="1598527"/>
              <a:ext cx="1787206" cy="350865"/>
            </a:xfrm>
            <a:prstGeom prst="rect">
              <a:avLst/>
            </a:prstGeom>
            <a:noFill/>
          </p:spPr>
          <p:txBody>
            <a:bodyPr wrap="square" tIns="27432" rtlCol="0">
              <a:spAutoFit/>
            </a:bodyPr>
            <a:lstStyle/>
            <a:p>
              <a:pPr algn="ctr"/>
              <a:r>
                <a:rPr lang="en-US"/>
                <a:t>Build and Test</a:t>
              </a:r>
            </a:p>
          </p:txBody>
        </p:sp>
        <p:sp>
          <p:nvSpPr>
            <p:cNvPr id="131" name="TextBox 130">
              <a:extLst>
                <a:ext uri="{FF2B5EF4-FFF2-40B4-BE49-F238E27FC236}">
                  <a16:creationId xmlns:a16="http://schemas.microsoft.com/office/drawing/2014/main" id="{35DAABBD-A84E-2E0F-1819-FB8BDDF8D8AC}"/>
                </a:ext>
              </a:extLst>
            </p:cNvPr>
            <p:cNvSpPr txBox="1"/>
            <p:nvPr/>
          </p:nvSpPr>
          <p:spPr>
            <a:xfrm>
              <a:off x="6705722" y="1828859"/>
              <a:ext cx="1808901" cy="341632"/>
            </a:xfrm>
            <a:prstGeom prst="rect">
              <a:avLst/>
            </a:prstGeom>
            <a:noFill/>
          </p:spPr>
          <p:txBody>
            <a:bodyPr wrap="square" rtlCol="0">
              <a:spAutoFit/>
            </a:bodyPr>
            <a:lstStyle/>
            <a:p>
              <a:pPr algn="ctr">
                <a:lnSpc>
                  <a:spcPct val="80000"/>
                </a:lnSpc>
              </a:pPr>
              <a:r>
                <a:rPr lang="en-US" sz="1000">
                  <a:solidFill>
                    <a:schemeClr val="tx2"/>
                  </a:solidFill>
                </a:rPr>
                <a:t>professional learning modules: priorities 2 &amp; 3</a:t>
              </a:r>
            </a:p>
          </p:txBody>
        </p:sp>
      </p:grpSp>
      <p:pic>
        <p:nvPicPr>
          <p:cNvPr id="137" name="Graphic 136">
            <a:extLst>
              <a:ext uri="{FF2B5EF4-FFF2-40B4-BE49-F238E27FC236}">
                <a16:creationId xmlns:a16="http://schemas.microsoft.com/office/drawing/2014/main" id="{55F9E081-51DC-DB03-C4A5-E254FD8E249E}"/>
              </a:ext>
            </a:extLst>
          </p:cNvPr>
          <p:cNvPicPr>
            <a:picLocks noChangeAspect="1"/>
          </p:cNvPicPr>
          <p:nvPr userDrawn="1"/>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flipH="1">
            <a:off x="4349236" y="2309718"/>
            <a:ext cx="228600" cy="266924"/>
          </a:xfrm>
          <a:prstGeom prst="rect">
            <a:avLst/>
          </a:prstGeom>
        </p:spPr>
      </p:pic>
      <p:sp>
        <p:nvSpPr>
          <p:cNvPr id="138" name="TextBox 137">
            <a:extLst>
              <a:ext uri="{FF2B5EF4-FFF2-40B4-BE49-F238E27FC236}">
                <a16:creationId xmlns:a16="http://schemas.microsoft.com/office/drawing/2014/main" id="{A4C5D868-05D0-508F-6E70-F0AB3030344C}"/>
              </a:ext>
            </a:extLst>
          </p:cNvPr>
          <p:cNvSpPr txBox="1"/>
          <p:nvPr userDrawn="1"/>
        </p:nvSpPr>
        <p:spPr>
          <a:xfrm>
            <a:off x="8551235" y="1623957"/>
            <a:ext cx="1808901" cy="218521"/>
          </a:xfrm>
          <a:prstGeom prst="rect">
            <a:avLst/>
          </a:prstGeom>
          <a:noFill/>
        </p:spPr>
        <p:txBody>
          <a:bodyPr wrap="square" rtlCol="0">
            <a:spAutoFit/>
          </a:bodyPr>
          <a:lstStyle/>
          <a:p>
            <a:pPr algn="ctr">
              <a:lnSpc>
                <a:spcPct val="80000"/>
              </a:lnSpc>
            </a:pPr>
            <a:r>
              <a:rPr lang="en-US" sz="1000">
                <a:solidFill>
                  <a:schemeClr val="tx2"/>
                </a:solidFill>
              </a:rPr>
              <a:t>quasi-experimental study</a:t>
            </a:r>
          </a:p>
        </p:txBody>
      </p:sp>
    </p:spTree>
    <p:extLst>
      <p:ext uri="{BB962C8B-B14F-4D97-AF65-F5344CB8AC3E}">
        <p14:creationId xmlns:p14="http://schemas.microsoft.com/office/powerpoint/2010/main" val="4373462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ENHANCE C2-4">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3545807610"/>
              </p:ext>
            </p:extLst>
          </p:nvPr>
        </p:nvGraphicFramePr>
        <p:xfrm>
          <a:off x="0" y="1554480"/>
          <a:ext cx="12189242" cy="5303520"/>
        </p:xfrm>
        <a:graphic>
          <a:graphicData uri="http://schemas.openxmlformats.org/drawingml/2006/table">
            <a:tbl>
              <a:tblPr>
                <a:tableStyleId>{2D5ABB26-0587-4C30-8999-92F81FD0307C}</a:tableStyleId>
              </a:tblPr>
              <a:tblGrid>
                <a:gridCol w="622082">
                  <a:extLst>
                    <a:ext uri="{9D8B030D-6E8A-4147-A177-3AD203B41FA5}">
                      <a16:colId xmlns:a16="http://schemas.microsoft.com/office/drawing/2014/main" val="2750378661"/>
                    </a:ext>
                  </a:extLst>
                </a:gridCol>
                <a:gridCol w="2148840">
                  <a:extLst>
                    <a:ext uri="{9D8B030D-6E8A-4147-A177-3AD203B41FA5}">
                      <a16:colId xmlns:a16="http://schemas.microsoft.com/office/drawing/2014/main" val="1720634993"/>
                    </a:ext>
                  </a:extLst>
                </a:gridCol>
                <a:gridCol w="1883664">
                  <a:extLst>
                    <a:ext uri="{9D8B030D-6E8A-4147-A177-3AD203B41FA5}">
                      <a16:colId xmlns:a16="http://schemas.microsoft.com/office/drawing/2014/main" val="3916850402"/>
                    </a:ext>
                  </a:extLst>
                </a:gridCol>
                <a:gridCol w="1883664">
                  <a:extLst>
                    <a:ext uri="{9D8B030D-6E8A-4147-A177-3AD203B41FA5}">
                      <a16:colId xmlns:a16="http://schemas.microsoft.com/office/drawing/2014/main" val="3313821766"/>
                    </a:ext>
                  </a:extLst>
                </a:gridCol>
                <a:gridCol w="1883664">
                  <a:extLst>
                    <a:ext uri="{9D8B030D-6E8A-4147-A177-3AD203B41FA5}">
                      <a16:colId xmlns:a16="http://schemas.microsoft.com/office/drawing/2014/main" val="3006897056"/>
                    </a:ext>
                  </a:extLst>
                </a:gridCol>
                <a:gridCol w="1883664">
                  <a:extLst>
                    <a:ext uri="{9D8B030D-6E8A-4147-A177-3AD203B41FA5}">
                      <a16:colId xmlns:a16="http://schemas.microsoft.com/office/drawing/2014/main" val="1639233194"/>
                    </a:ext>
                  </a:extLst>
                </a:gridCol>
                <a:gridCol w="1883664">
                  <a:extLst>
                    <a:ext uri="{9D8B030D-6E8A-4147-A177-3AD203B41FA5}">
                      <a16:colId xmlns:a16="http://schemas.microsoft.com/office/drawing/2014/main" val="897606555"/>
                    </a:ext>
                  </a:extLst>
                </a:gridCol>
              </a:tblGrid>
              <a:tr h="1097280">
                <a:tc rowSpan="3">
                  <a:txBody>
                    <a:bodyPr/>
                    <a:lstStyle/>
                    <a:p>
                      <a:pPr algn="ctr"/>
                      <a:r>
                        <a:rPr lang="en-US"/>
                        <a:t>Randomized Control Trial</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tx2">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tx2">
                        <a:lumMod val="20000"/>
                        <a:lumOff val="80000"/>
                      </a:schemeClr>
                    </a:solidFill>
                  </a:tcPr>
                </a:tc>
                <a:tc>
                  <a:txBody>
                    <a:bodyPr/>
                    <a:lstStyle/>
                    <a:p>
                      <a:pPr algn="ct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6"/>
                    </a:solidFill>
                  </a:tcPr>
                </a:tc>
                <a:tc>
                  <a:txBody>
                    <a:bodyPr/>
                    <a:lstStyle/>
                    <a:p>
                      <a:pPr algn="ctr"/>
                      <a:r>
                        <a:rPr lang="en-US">
                          <a:solidFill>
                            <a:schemeClr val="accent4"/>
                          </a:solidFill>
                        </a:rPr>
                        <a:t>Sustainability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811098830"/>
                  </a:ext>
                </a:extLst>
              </a:tr>
              <a:tr h="1097280">
                <a:tc vMerge="1">
                  <a:txBody>
                    <a:bodyPr/>
                    <a:lstStyle/>
                    <a:p>
                      <a:endParaRPr lang="en-US"/>
                    </a:p>
                  </a:txBody>
                  <a:tcPr/>
                </a:tc>
                <a:tc vMerge="1">
                  <a:txBody>
                    <a:bodyPr/>
                    <a:lstStyle/>
                    <a:p>
                      <a:endParaRPr lang="en-US"/>
                    </a:p>
                  </a:txBody>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515938" indent="0" algn="l">
                        <a:tabLst/>
                      </a:pPr>
                      <a:r>
                        <a:rPr lang="en-US">
                          <a:solidFill>
                            <a:schemeClr val="tx1"/>
                          </a:solidFill>
                        </a:rPr>
                        <a:t>Train</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704379319"/>
                  </a:ext>
                </a:extLst>
              </a:tr>
              <a:tr h="1097280">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a:txBody>
                    <a:bodyPr/>
                    <a:lstStyle/>
                    <a:p>
                      <a:pPr algn="ct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6"/>
                    </a:solidFill>
                  </a:tcPr>
                </a:tc>
                <a:tc>
                  <a:txBody>
                    <a:bodyPr/>
                    <a:lstStyle/>
                    <a:p>
                      <a:pPr algn="ctr"/>
                      <a:r>
                        <a:rPr lang="en-US">
                          <a:solidFill>
                            <a:schemeClr val="accent4"/>
                          </a:solidFill>
                        </a:rPr>
                        <a:t>Sustainability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758986038"/>
                  </a:ext>
                </a:extLst>
              </a:tr>
              <a:tr h="548640">
                <a:tc rowSpan="3">
                  <a:txBody>
                    <a:bodyPr/>
                    <a:lstStyle/>
                    <a:p>
                      <a:pPr algn="ctr"/>
                      <a:r>
                        <a:rPr lang="en-US"/>
                        <a:t>Design</a:t>
                      </a:r>
                      <a:endParaRPr lang="en-US" sz="1400">
                        <a:solidFill>
                          <a:schemeClr val="tx2"/>
                        </a:solidFill>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a:t>Leadership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548640">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80000"/>
                        </a:lnSpc>
                      </a:pPr>
                      <a:r>
                        <a:rPr lang="en-US"/>
                        <a:t>Building</a:t>
                      </a:r>
                    </a:p>
                    <a:p>
                      <a:pPr algn="l">
                        <a:lnSpc>
                          <a:spcPct val="80000"/>
                        </a:lnSpc>
                      </a:pPr>
                      <a:r>
                        <a:rPr lang="en-US"/>
                        <a:t>Capacity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548640">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a:t>Screening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0">
                <a:tc>
                  <a:txBody>
                    <a:bodyPr/>
                    <a:lstStyle/>
                    <a:p>
                      <a:pPr algn="ctr"/>
                      <a:r>
                        <a:rPr lang="en-US"/>
                        <a:t>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1524" y="6293926"/>
            <a:ext cx="12188952"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3799957-E379-8DAA-862F-FE0C5366B7B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8190" y="142592"/>
            <a:ext cx="7768296" cy="1271439"/>
          </a:xfrm>
          <a:prstGeom prst="rect">
            <a:avLst/>
          </a:prstGeom>
        </p:spPr>
      </p:pic>
      <p:sp>
        <p:nvSpPr>
          <p:cNvPr id="12" name="Freeform: Shape 132">
            <a:extLst>
              <a:ext uri="{FF2B5EF4-FFF2-40B4-BE49-F238E27FC236}">
                <a16:creationId xmlns:a16="http://schemas.microsoft.com/office/drawing/2014/main" id="{06C66427-65BB-552D-E0DC-A0FC2C014C99}"/>
              </a:ext>
            </a:extLst>
          </p:cNvPr>
          <p:cNvSpPr/>
          <p:nvPr userDrawn="1"/>
        </p:nvSpPr>
        <p:spPr>
          <a:xfrm>
            <a:off x="9713318" y="492833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13" name="Freeform: Shape 21">
            <a:extLst>
              <a:ext uri="{FF2B5EF4-FFF2-40B4-BE49-F238E27FC236}">
                <a16:creationId xmlns:a16="http://schemas.microsoft.com/office/drawing/2014/main" id="{60D2F786-B27C-9365-66F0-487E5B2133E5}"/>
              </a:ext>
            </a:extLst>
          </p:cNvPr>
          <p:cNvSpPr/>
          <p:nvPr userDrawn="1"/>
        </p:nvSpPr>
        <p:spPr>
          <a:xfrm>
            <a:off x="8708600" y="492833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14" name="Freeform: Shape 22">
            <a:extLst>
              <a:ext uri="{FF2B5EF4-FFF2-40B4-BE49-F238E27FC236}">
                <a16:creationId xmlns:a16="http://schemas.microsoft.com/office/drawing/2014/main" id="{F20E0BBC-07B6-B03B-EE95-5EE4FAF849BC}"/>
              </a:ext>
            </a:extLst>
          </p:cNvPr>
          <p:cNvSpPr/>
          <p:nvPr userDrawn="1"/>
        </p:nvSpPr>
        <p:spPr>
          <a:xfrm>
            <a:off x="8959779" y="492833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15" name="Freeform: Shape 23">
            <a:extLst>
              <a:ext uri="{FF2B5EF4-FFF2-40B4-BE49-F238E27FC236}">
                <a16:creationId xmlns:a16="http://schemas.microsoft.com/office/drawing/2014/main" id="{414F22CF-AECB-7069-A66A-5D028F898FD1}"/>
              </a:ext>
            </a:extLst>
          </p:cNvPr>
          <p:cNvSpPr/>
          <p:nvPr userDrawn="1"/>
        </p:nvSpPr>
        <p:spPr>
          <a:xfrm>
            <a:off x="9210958" y="492833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16" name="Freeform: Shape 24">
            <a:extLst>
              <a:ext uri="{FF2B5EF4-FFF2-40B4-BE49-F238E27FC236}">
                <a16:creationId xmlns:a16="http://schemas.microsoft.com/office/drawing/2014/main" id="{AB1CE968-6930-D0A4-6CFF-01F9A0F61DE2}"/>
              </a:ext>
            </a:extLst>
          </p:cNvPr>
          <p:cNvSpPr/>
          <p:nvPr userDrawn="1"/>
        </p:nvSpPr>
        <p:spPr>
          <a:xfrm>
            <a:off x="9462137" y="492833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17" name="Freeform: Shape 21">
            <a:extLst>
              <a:ext uri="{FF2B5EF4-FFF2-40B4-BE49-F238E27FC236}">
                <a16:creationId xmlns:a16="http://schemas.microsoft.com/office/drawing/2014/main" id="{9D5288C4-C3D5-2E95-B7A9-B156DBFFEB52}"/>
              </a:ext>
            </a:extLst>
          </p:cNvPr>
          <p:cNvSpPr/>
          <p:nvPr userDrawn="1"/>
        </p:nvSpPr>
        <p:spPr>
          <a:xfrm>
            <a:off x="8457421" y="492833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0</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pic>
        <p:nvPicPr>
          <p:cNvPr id="18" name="Picture 17">
            <a:extLst>
              <a:ext uri="{FF2B5EF4-FFF2-40B4-BE49-F238E27FC236}">
                <a16:creationId xmlns:a16="http://schemas.microsoft.com/office/drawing/2014/main" id="{DA31052D-D2A9-4337-CC14-A3E6082241F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71218" y="5977474"/>
            <a:ext cx="273725" cy="398146"/>
          </a:xfrm>
          <a:prstGeom prst="rect">
            <a:avLst/>
          </a:prstGeom>
        </p:spPr>
      </p:pic>
      <p:sp>
        <p:nvSpPr>
          <p:cNvPr id="19" name="TextBox 18">
            <a:extLst>
              <a:ext uri="{FF2B5EF4-FFF2-40B4-BE49-F238E27FC236}">
                <a16:creationId xmlns:a16="http://schemas.microsoft.com/office/drawing/2014/main" id="{940F285E-D6A4-0746-04B3-20A340ED59B8}"/>
              </a:ext>
            </a:extLst>
          </p:cNvPr>
          <p:cNvSpPr txBox="1"/>
          <p:nvPr userDrawn="1"/>
        </p:nvSpPr>
        <p:spPr>
          <a:xfrm>
            <a:off x="4153254" y="4337581"/>
            <a:ext cx="1573620" cy="541046"/>
          </a:xfrm>
          <a:prstGeom prst="rect">
            <a:avLst/>
          </a:prstGeom>
          <a:noFill/>
        </p:spPr>
        <p:txBody>
          <a:bodyPr wrap="square" rtlCol="0">
            <a:spAutoFit/>
          </a:bodyPr>
          <a:lstStyle/>
          <a:p>
            <a:pPr algn="ctr">
              <a:lnSpc>
                <a:spcPct val="80000"/>
              </a:lnSpc>
            </a:pPr>
            <a:r>
              <a:rPr lang="en-US"/>
              <a:t>16 Elementary Schools</a:t>
            </a:r>
          </a:p>
        </p:txBody>
      </p:sp>
      <p:sp>
        <p:nvSpPr>
          <p:cNvPr id="20" name="Left-Up Arrow 19">
            <a:extLst>
              <a:ext uri="{FF2B5EF4-FFF2-40B4-BE49-F238E27FC236}">
                <a16:creationId xmlns:a16="http://schemas.microsoft.com/office/drawing/2014/main" id="{E7C77557-BAAD-AC45-126B-28BFE8F4F789}"/>
              </a:ext>
            </a:extLst>
          </p:cNvPr>
          <p:cNvSpPr/>
          <p:nvPr userDrawn="1"/>
        </p:nvSpPr>
        <p:spPr>
          <a:xfrm rot="8100000">
            <a:off x="5890919" y="2718549"/>
            <a:ext cx="999217" cy="956824"/>
          </a:xfrm>
          <a:prstGeom prst="leftUpArrow">
            <a:avLst>
              <a:gd name="adj1" fmla="val 3324"/>
              <a:gd name="adj2" fmla="val 5861"/>
              <a:gd name="adj3" fmla="val 16503"/>
            </a:avLst>
          </a:prstGeom>
          <a:solidFill>
            <a:schemeClr val="accent6">
              <a:lumMod val="5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a:extLst>
              <a:ext uri="{FF2B5EF4-FFF2-40B4-BE49-F238E27FC236}">
                <a16:creationId xmlns:a16="http://schemas.microsoft.com/office/drawing/2014/main" id="{6EADF544-4F9E-BE7E-5BFA-F3A1F279B75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639049" y="6005937"/>
            <a:ext cx="331788" cy="331788"/>
          </a:xfrm>
          <a:prstGeom prst="rect">
            <a:avLst/>
          </a:prstGeom>
        </p:spPr>
      </p:pic>
      <p:pic>
        <p:nvPicPr>
          <p:cNvPr id="22" name="Graphic 21">
            <a:extLst>
              <a:ext uri="{FF2B5EF4-FFF2-40B4-BE49-F238E27FC236}">
                <a16:creationId xmlns:a16="http://schemas.microsoft.com/office/drawing/2014/main" id="{3854D8AA-C1A2-2875-9B82-EC299A39F02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942186" y="5494047"/>
            <a:ext cx="331788" cy="331788"/>
          </a:xfrm>
          <a:prstGeom prst="rect">
            <a:avLst/>
          </a:prstGeom>
        </p:spPr>
      </p:pic>
      <p:pic>
        <p:nvPicPr>
          <p:cNvPr id="23" name="Picture 22">
            <a:extLst>
              <a:ext uri="{FF2B5EF4-FFF2-40B4-BE49-F238E27FC236}">
                <a16:creationId xmlns:a16="http://schemas.microsoft.com/office/drawing/2014/main" id="{AD237C0A-98D5-BB8A-3ED7-C7C1ECFCE83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110260" y="4942788"/>
            <a:ext cx="513458" cy="421576"/>
          </a:xfrm>
          <a:prstGeom prst="rect">
            <a:avLst/>
          </a:prstGeom>
        </p:spPr>
      </p:pic>
      <p:pic>
        <p:nvPicPr>
          <p:cNvPr id="24" name="Picture 23">
            <a:extLst>
              <a:ext uri="{FF2B5EF4-FFF2-40B4-BE49-F238E27FC236}">
                <a16:creationId xmlns:a16="http://schemas.microsoft.com/office/drawing/2014/main" id="{2F3BE01E-CC46-6264-4724-51EA3A856EE9}"/>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244937" y="5957563"/>
            <a:ext cx="515192" cy="423000"/>
          </a:xfrm>
          <a:prstGeom prst="rect">
            <a:avLst/>
          </a:prstGeom>
        </p:spPr>
      </p:pic>
      <p:pic>
        <p:nvPicPr>
          <p:cNvPr id="25" name="Picture 24">
            <a:extLst>
              <a:ext uri="{FF2B5EF4-FFF2-40B4-BE49-F238E27FC236}">
                <a16:creationId xmlns:a16="http://schemas.microsoft.com/office/drawing/2014/main" id="{C215438D-9901-79EA-8CEF-6CAE1EBA9159}"/>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8026882" y="4099458"/>
            <a:ext cx="790637" cy="685800"/>
          </a:xfrm>
          <a:prstGeom prst="rect">
            <a:avLst/>
          </a:prstGeom>
          <a:effectLst>
            <a:glow rad="139700">
              <a:schemeClr val="accent6">
                <a:lumMod val="50000"/>
                <a:alpha val="30000"/>
              </a:schemeClr>
            </a:glow>
          </a:effectLst>
        </p:spPr>
      </p:pic>
      <p:sp>
        <p:nvSpPr>
          <p:cNvPr id="26" name="TextBox 25">
            <a:extLst>
              <a:ext uri="{FF2B5EF4-FFF2-40B4-BE49-F238E27FC236}">
                <a16:creationId xmlns:a16="http://schemas.microsoft.com/office/drawing/2014/main" id="{C40829D8-0346-5CDA-D1B3-6963494CB666}"/>
              </a:ext>
            </a:extLst>
          </p:cNvPr>
          <p:cNvSpPr txBox="1"/>
          <p:nvPr userDrawn="1"/>
        </p:nvSpPr>
        <p:spPr>
          <a:xfrm>
            <a:off x="7522258" y="1465532"/>
            <a:ext cx="1787028" cy="2708434"/>
          </a:xfrm>
          <a:prstGeom prst="rect">
            <a:avLst/>
          </a:prstGeom>
          <a:noFill/>
        </p:spPr>
        <p:txBody>
          <a:bodyPr wrap="none" rtlCol="0">
            <a:spAutoFit/>
          </a:bodyPr>
          <a:lstStyle/>
          <a:p>
            <a:pPr algn="ctr"/>
            <a:r>
              <a:rPr lang="en-US" sz="2800" b="1">
                <a:ln w="3175">
                  <a:solidFill>
                    <a:schemeClr val="bg1"/>
                  </a:solidFill>
                </a:ln>
              </a:rPr>
              <a:t>Traditional</a:t>
            </a:r>
          </a:p>
          <a:p>
            <a:pPr algn="ctr"/>
            <a:endParaRPr lang="en-US" sz="2800" b="1">
              <a:ln w="3175">
                <a:solidFill>
                  <a:schemeClr val="bg1"/>
                </a:solidFill>
              </a:ln>
            </a:endParaRPr>
          </a:p>
          <a:p>
            <a:pPr algn="ctr"/>
            <a:endParaRPr lang="en-US" b="1">
              <a:ln w="3175">
                <a:solidFill>
                  <a:schemeClr val="bg1"/>
                </a:solidFill>
              </a:ln>
            </a:endParaRPr>
          </a:p>
          <a:p>
            <a:pPr algn="ctr"/>
            <a:endParaRPr lang="en-US" sz="1700" b="1">
              <a:ln w="3175">
                <a:solidFill>
                  <a:schemeClr val="bg1"/>
                </a:solidFill>
              </a:ln>
            </a:endParaRPr>
          </a:p>
          <a:p>
            <a:pPr algn="ctr"/>
            <a:endParaRPr lang="en-US" sz="1700" b="1">
              <a:ln w="3175">
                <a:solidFill>
                  <a:schemeClr val="bg1"/>
                </a:solidFill>
              </a:ln>
            </a:endParaRPr>
          </a:p>
          <a:p>
            <a:pPr algn="ctr"/>
            <a:endParaRPr lang="en-US" sz="1700" b="1">
              <a:ln w="3175">
                <a:solidFill>
                  <a:schemeClr val="bg1"/>
                </a:solidFill>
              </a:ln>
            </a:endParaRPr>
          </a:p>
          <a:p>
            <a:pPr algn="ctr"/>
            <a:endParaRPr lang="en-US" sz="1700" b="1">
              <a:ln w="3175">
                <a:solidFill>
                  <a:schemeClr val="bg1"/>
                </a:solidFill>
              </a:ln>
            </a:endParaRPr>
          </a:p>
          <a:p>
            <a:pPr algn="ctr"/>
            <a:r>
              <a:rPr lang="en-US" sz="2800" b="1">
                <a:ln w="6350">
                  <a:solidFill>
                    <a:schemeClr val="bg1"/>
                  </a:solidFill>
                </a:ln>
                <a:effectLst>
                  <a:outerShdw blurRad="50800" dist="38100" dir="9600000" sx="104000" sy="104000" algn="tl" rotWithShape="0">
                    <a:schemeClr val="accent6">
                      <a:lumMod val="50000"/>
                      <a:alpha val="50000"/>
                    </a:schemeClr>
                  </a:outerShdw>
                </a:effectLst>
              </a:rPr>
              <a:t>Enhanced</a:t>
            </a:r>
          </a:p>
        </p:txBody>
      </p:sp>
      <p:pic>
        <p:nvPicPr>
          <p:cNvPr id="27" name="Picture 26">
            <a:extLst>
              <a:ext uri="{FF2B5EF4-FFF2-40B4-BE49-F238E27FC236}">
                <a16:creationId xmlns:a16="http://schemas.microsoft.com/office/drawing/2014/main" id="{8DADDF0F-FED4-F890-EF5D-A08C1A999DAC}"/>
              </a:ext>
            </a:extLst>
          </p:cNvPr>
          <p:cNvPicPr>
            <a:picLocks noChangeAspect="1"/>
          </p:cNvPicPr>
          <p:nvPr userDrawn="1"/>
        </p:nvPicPr>
        <p:blipFill rotWithShape="1">
          <a:blip r:embed="rId8" cstate="screen">
            <a:alphaModFix amt="70000"/>
            <a:extLst>
              <a:ext uri="{28A0092B-C50C-407E-A947-70E740481C1C}">
                <a14:useLocalDpi xmlns:a14="http://schemas.microsoft.com/office/drawing/2010/main"/>
              </a:ext>
            </a:extLst>
          </a:blip>
          <a:srcRect/>
          <a:stretch/>
        </p:blipFill>
        <p:spPr>
          <a:xfrm>
            <a:off x="10313160" y="5031767"/>
            <a:ext cx="1876684" cy="1159222"/>
          </a:xfrm>
          <a:prstGeom prst="rect">
            <a:avLst/>
          </a:prstGeom>
        </p:spPr>
      </p:pic>
      <p:pic>
        <p:nvPicPr>
          <p:cNvPr id="28" name="Picture 27">
            <a:extLst>
              <a:ext uri="{FF2B5EF4-FFF2-40B4-BE49-F238E27FC236}">
                <a16:creationId xmlns:a16="http://schemas.microsoft.com/office/drawing/2014/main" id="{D3F2A0AE-A422-8CE0-91DD-FCC93CF39843}"/>
              </a:ext>
            </a:extLst>
          </p:cNvPr>
          <p:cNvPicPr>
            <a:picLocks noChangeAspect="1"/>
          </p:cNvPicPr>
          <p:nvPr userDrawn="1"/>
        </p:nvPicPr>
        <p:blipFill>
          <a:blip r:embed="rId9" cstate="screen">
            <a:alphaModFix/>
            <a:extLst>
              <a:ext uri="{28A0092B-C50C-407E-A947-70E740481C1C}">
                <a14:useLocalDpi xmlns:a14="http://schemas.microsoft.com/office/drawing/2010/main"/>
              </a:ext>
            </a:extLst>
          </a:blip>
          <a:stretch>
            <a:fillRect/>
          </a:stretch>
        </p:blipFill>
        <p:spPr>
          <a:xfrm>
            <a:off x="10375011" y="2238325"/>
            <a:ext cx="884341" cy="1144598"/>
          </a:xfrm>
          <a:prstGeom prst="rect">
            <a:avLst/>
          </a:prstGeom>
        </p:spPr>
      </p:pic>
      <p:sp>
        <p:nvSpPr>
          <p:cNvPr id="29" name="TextBox 28">
            <a:extLst>
              <a:ext uri="{FF2B5EF4-FFF2-40B4-BE49-F238E27FC236}">
                <a16:creationId xmlns:a16="http://schemas.microsoft.com/office/drawing/2014/main" id="{7013921B-5D08-9800-26C5-B7E2E902BE2A}"/>
              </a:ext>
            </a:extLst>
          </p:cNvPr>
          <p:cNvSpPr txBox="1"/>
          <p:nvPr userDrawn="1"/>
        </p:nvSpPr>
        <p:spPr>
          <a:xfrm>
            <a:off x="10978770" y="2377587"/>
            <a:ext cx="1179041" cy="461665"/>
          </a:xfrm>
          <a:prstGeom prst="rect">
            <a:avLst/>
          </a:prstGeom>
          <a:noFill/>
        </p:spPr>
        <p:txBody>
          <a:bodyPr wrap="none" rtlCol="0">
            <a:spAutoFit/>
          </a:bodyPr>
          <a:lstStyle/>
          <a:p>
            <a:r>
              <a:rPr lang="en-US" sz="2400" b="1">
                <a:ln w="6350">
                  <a:solidFill>
                    <a:schemeClr val="bg1"/>
                  </a:solidFill>
                </a:ln>
                <a:effectLst>
                  <a:outerShdw blurRad="50800" dist="38100" dir="2700000" algn="tl" rotWithShape="0">
                    <a:prstClr val="black">
                      <a:alpha val="40000"/>
                    </a:prstClr>
                  </a:outerShdw>
                </a:effectLst>
              </a:rPr>
              <a:t>Analyze</a:t>
            </a:r>
          </a:p>
        </p:txBody>
      </p:sp>
      <p:pic>
        <p:nvPicPr>
          <p:cNvPr id="30" name="Graphic 29">
            <a:extLst>
              <a:ext uri="{FF2B5EF4-FFF2-40B4-BE49-F238E27FC236}">
                <a16:creationId xmlns:a16="http://schemas.microsoft.com/office/drawing/2014/main" id="{739738C8-D6D7-3BA0-7E04-7C00F42A7D79}"/>
              </a:ext>
            </a:extLst>
          </p:cNvPr>
          <p:cNvPicPr>
            <a:picLocks noChangeAspect="1"/>
          </p:cNvPicPr>
          <p:nvPr userDrawn="1"/>
        </p:nvPicPr>
        <p:blipFill>
          <a:blip r:embed="rId10" cstate="screen">
            <a:alphaModFix amt="7000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0847659" y="3106594"/>
            <a:ext cx="1287353" cy="846622"/>
          </a:xfrm>
          <a:prstGeom prst="rect">
            <a:avLst/>
          </a:prstGeom>
        </p:spPr>
      </p:pic>
      <p:sp>
        <p:nvSpPr>
          <p:cNvPr id="31" name="TextBox 30">
            <a:extLst>
              <a:ext uri="{FF2B5EF4-FFF2-40B4-BE49-F238E27FC236}">
                <a16:creationId xmlns:a16="http://schemas.microsoft.com/office/drawing/2014/main" id="{8868878D-0282-1AC7-DCE7-48AEEF0DF3A4}"/>
              </a:ext>
            </a:extLst>
          </p:cNvPr>
          <p:cNvSpPr txBox="1"/>
          <p:nvPr userDrawn="1"/>
        </p:nvSpPr>
        <p:spPr>
          <a:xfrm>
            <a:off x="10296903" y="3506507"/>
            <a:ext cx="1140762" cy="461665"/>
          </a:xfrm>
          <a:prstGeom prst="rect">
            <a:avLst/>
          </a:prstGeom>
          <a:noFill/>
        </p:spPr>
        <p:txBody>
          <a:bodyPr wrap="none" rtlCol="0">
            <a:spAutoFit/>
          </a:bodyPr>
          <a:lstStyle/>
          <a:p>
            <a:r>
              <a:rPr lang="en-US" sz="2400" b="1">
                <a:ln w="6350">
                  <a:solidFill>
                    <a:schemeClr val="bg1"/>
                  </a:solidFill>
                </a:ln>
                <a:effectLst>
                  <a:outerShdw blurRad="50800" dist="38100" dir="2700000" algn="tl" rotWithShape="0">
                    <a:prstClr val="black">
                      <a:alpha val="40000"/>
                    </a:prstClr>
                  </a:outerShdw>
                </a:effectLst>
              </a:rPr>
              <a:t>Finalize</a:t>
            </a:r>
          </a:p>
        </p:txBody>
      </p:sp>
      <p:sp>
        <p:nvSpPr>
          <p:cNvPr id="32" name="TextBox 31">
            <a:extLst>
              <a:ext uri="{FF2B5EF4-FFF2-40B4-BE49-F238E27FC236}">
                <a16:creationId xmlns:a16="http://schemas.microsoft.com/office/drawing/2014/main" id="{2F2EFC02-9E09-F164-C850-F8AA3A2714D8}"/>
              </a:ext>
            </a:extLst>
          </p:cNvPr>
          <p:cNvSpPr txBox="1"/>
          <p:nvPr userDrawn="1"/>
        </p:nvSpPr>
        <p:spPr>
          <a:xfrm rot="20361813">
            <a:off x="10336674" y="5317717"/>
            <a:ext cx="1755352" cy="461665"/>
          </a:xfrm>
          <a:prstGeom prst="rect">
            <a:avLst/>
          </a:prstGeom>
          <a:noFill/>
        </p:spPr>
        <p:txBody>
          <a:bodyPr wrap="none" rtlCol="0">
            <a:spAutoFit/>
          </a:bodyPr>
          <a:lstStyle/>
          <a:p>
            <a:r>
              <a:rPr lang="en-US" sz="2400" b="1">
                <a:ln w="12700">
                  <a:solidFill>
                    <a:schemeClr val="bg1"/>
                  </a:solidFill>
                </a:ln>
                <a:effectLst>
                  <a:outerShdw blurRad="50800" dist="38100" dir="2700000" algn="tl" rotWithShape="0">
                    <a:prstClr val="black">
                      <a:alpha val="40000"/>
                    </a:prstClr>
                  </a:outerShdw>
                </a:effectLst>
              </a:rPr>
              <a:t>Disseminate</a:t>
            </a:r>
          </a:p>
        </p:txBody>
      </p:sp>
      <p:pic>
        <p:nvPicPr>
          <p:cNvPr id="33" name="Picture 32">
            <a:extLst>
              <a:ext uri="{FF2B5EF4-FFF2-40B4-BE49-F238E27FC236}">
                <a16:creationId xmlns:a16="http://schemas.microsoft.com/office/drawing/2014/main" id="{021561D6-4DA4-3A6E-9BAB-CE0937AFB84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95754" y="4922607"/>
            <a:ext cx="273725" cy="398146"/>
          </a:xfrm>
          <a:prstGeom prst="rect">
            <a:avLst/>
          </a:prstGeom>
        </p:spPr>
      </p:pic>
      <p:grpSp>
        <p:nvGrpSpPr>
          <p:cNvPr id="50" name="Group 49">
            <a:extLst>
              <a:ext uri="{FF2B5EF4-FFF2-40B4-BE49-F238E27FC236}">
                <a16:creationId xmlns:a16="http://schemas.microsoft.com/office/drawing/2014/main" id="{AA2172B8-2495-1610-E173-726291B4F87A}"/>
              </a:ext>
            </a:extLst>
          </p:cNvPr>
          <p:cNvGrpSpPr/>
          <p:nvPr userDrawn="1"/>
        </p:nvGrpSpPr>
        <p:grpSpPr>
          <a:xfrm>
            <a:off x="8083725" y="1952968"/>
            <a:ext cx="682296" cy="682296"/>
            <a:chOff x="7369455" y="2721180"/>
            <a:chExt cx="682296" cy="682296"/>
          </a:xfrm>
        </p:grpSpPr>
        <p:cxnSp>
          <p:nvCxnSpPr>
            <p:cNvPr id="51" name="Straight Connector 50">
              <a:extLst>
                <a:ext uri="{FF2B5EF4-FFF2-40B4-BE49-F238E27FC236}">
                  <a16:creationId xmlns:a16="http://schemas.microsoft.com/office/drawing/2014/main" id="{599715EA-178C-220E-13B9-9575BB5B88FF}"/>
                </a:ext>
              </a:extLst>
            </p:cNvPr>
            <p:cNvCxnSpPr/>
            <p:nvPr/>
          </p:nvCxnSpPr>
          <p:spPr>
            <a:xfrm flipV="1">
              <a:off x="7710603" y="2757550"/>
              <a:ext cx="0" cy="547573"/>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52" name="Picture 51">
              <a:extLst>
                <a:ext uri="{FF2B5EF4-FFF2-40B4-BE49-F238E27FC236}">
                  <a16:creationId xmlns:a16="http://schemas.microsoft.com/office/drawing/2014/main" id="{66A424DA-7A22-A8A6-12B9-7DC0B3C1BACD}"/>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369455" y="2721180"/>
              <a:ext cx="682296" cy="682296"/>
            </a:xfrm>
            <a:prstGeom prst="rect">
              <a:avLst/>
            </a:prstGeom>
          </p:spPr>
        </p:pic>
      </p:grpSp>
      <p:sp>
        <p:nvSpPr>
          <p:cNvPr id="53" name="Freeform: Shape 132">
            <a:extLst>
              <a:ext uri="{FF2B5EF4-FFF2-40B4-BE49-F238E27FC236}">
                <a16:creationId xmlns:a16="http://schemas.microsoft.com/office/drawing/2014/main" id="{B8E6DA3E-6F32-F571-12B5-3016AFDC89F3}"/>
              </a:ext>
            </a:extLst>
          </p:cNvPr>
          <p:cNvSpPr/>
          <p:nvPr userDrawn="1"/>
        </p:nvSpPr>
        <p:spPr>
          <a:xfrm>
            <a:off x="5935388" y="4922580"/>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54" name="Freeform: Shape 21">
            <a:extLst>
              <a:ext uri="{FF2B5EF4-FFF2-40B4-BE49-F238E27FC236}">
                <a16:creationId xmlns:a16="http://schemas.microsoft.com/office/drawing/2014/main" id="{4463A9DA-A3FB-5329-6F3B-6785C7D7F01F}"/>
              </a:ext>
            </a:extLst>
          </p:cNvPr>
          <p:cNvSpPr/>
          <p:nvPr userDrawn="1"/>
        </p:nvSpPr>
        <p:spPr>
          <a:xfrm>
            <a:off x="4952631" y="4922580"/>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55" name="Freeform: Shape 22">
            <a:extLst>
              <a:ext uri="{FF2B5EF4-FFF2-40B4-BE49-F238E27FC236}">
                <a16:creationId xmlns:a16="http://schemas.microsoft.com/office/drawing/2014/main" id="{674D4CCA-1927-CBE8-CD8D-E62F2383890A}"/>
              </a:ext>
            </a:extLst>
          </p:cNvPr>
          <p:cNvSpPr/>
          <p:nvPr userDrawn="1"/>
        </p:nvSpPr>
        <p:spPr>
          <a:xfrm>
            <a:off x="5198320" y="4922580"/>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56" name="Freeform: Shape 23">
            <a:extLst>
              <a:ext uri="{FF2B5EF4-FFF2-40B4-BE49-F238E27FC236}">
                <a16:creationId xmlns:a16="http://schemas.microsoft.com/office/drawing/2014/main" id="{26677F47-B5D2-0C54-F997-5130BC58555F}"/>
              </a:ext>
            </a:extLst>
          </p:cNvPr>
          <p:cNvSpPr/>
          <p:nvPr userDrawn="1"/>
        </p:nvSpPr>
        <p:spPr>
          <a:xfrm>
            <a:off x="5444009" y="4922580"/>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57" name="Freeform: Shape 24">
            <a:extLst>
              <a:ext uri="{FF2B5EF4-FFF2-40B4-BE49-F238E27FC236}">
                <a16:creationId xmlns:a16="http://schemas.microsoft.com/office/drawing/2014/main" id="{2542EEF8-A1A6-958C-CC1B-1EE10658EA1A}"/>
              </a:ext>
            </a:extLst>
          </p:cNvPr>
          <p:cNvSpPr/>
          <p:nvPr userDrawn="1"/>
        </p:nvSpPr>
        <p:spPr>
          <a:xfrm>
            <a:off x="5689698" y="4922580"/>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pic>
        <p:nvPicPr>
          <p:cNvPr id="58" name="Picture 57">
            <a:extLst>
              <a:ext uri="{FF2B5EF4-FFF2-40B4-BE49-F238E27FC236}">
                <a16:creationId xmlns:a16="http://schemas.microsoft.com/office/drawing/2014/main" id="{AF921096-0A81-90A3-5FEE-4031019C4FC1}"/>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9755564" y="6005206"/>
            <a:ext cx="522938" cy="370414"/>
          </a:xfrm>
          <a:prstGeom prst="rect">
            <a:avLst/>
          </a:prstGeom>
        </p:spPr>
      </p:pic>
      <p:pic>
        <p:nvPicPr>
          <p:cNvPr id="59" name="Graphic 58">
            <a:extLst>
              <a:ext uri="{FF2B5EF4-FFF2-40B4-BE49-F238E27FC236}">
                <a16:creationId xmlns:a16="http://schemas.microsoft.com/office/drawing/2014/main" id="{B257A531-45BB-E035-DE31-AA9D0B3578F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937160" y="5537653"/>
            <a:ext cx="341342" cy="341342"/>
          </a:xfrm>
          <a:prstGeom prst="rect">
            <a:avLst/>
          </a:prstGeom>
        </p:spPr>
      </p:pic>
      <p:pic>
        <p:nvPicPr>
          <p:cNvPr id="60" name="Picture 59">
            <a:extLst>
              <a:ext uri="{FF2B5EF4-FFF2-40B4-BE49-F238E27FC236}">
                <a16:creationId xmlns:a16="http://schemas.microsoft.com/office/drawing/2014/main" id="{18C6D781-41F9-6994-FBD9-5F2E80F77AC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30544" y="2987946"/>
            <a:ext cx="273725" cy="398146"/>
          </a:xfrm>
          <a:prstGeom prst="rect">
            <a:avLst/>
          </a:prstGeom>
        </p:spPr>
      </p:pic>
      <p:pic>
        <p:nvPicPr>
          <p:cNvPr id="61" name="Picture 60">
            <a:extLst>
              <a:ext uri="{FF2B5EF4-FFF2-40B4-BE49-F238E27FC236}">
                <a16:creationId xmlns:a16="http://schemas.microsoft.com/office/drawing/2014/main" id="{9C4CEC12-E9F1-9733-9AF3-095ADF9209D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73500" y="5019378"/>
            <a:ext cx="273725" cy="398146"/>
          </a:xfrm>
          <a:prstGeom prst="rect">
            <a:avLst/>
          </a:prstGeom>
        </p:spPr>
      </p:pic>
      <p:sp>
        <p:nvSpPr>
          <p:cNvPr id="62" name="Freeform: Shape 132">
            <a:extLst>
              <a:ext uri="{FF2B5EF4-FFF2-40B4-BE49-F238E27FC236}">
                <a16:creationId xmlns:a16="http://schemas.microsoft.com/office/drawing/2014/main" id="{3FC5B239-8798-4094-6E9A-9609F05522AD}"/>
              </a:ext>
            </a:extLst>
          </p:cNvPr>
          <p:cNvSpPr/>
          <p:nvPr userDrawn="1"/>
        </p:nvSpPr>
        <p:spPr>
          <a:xfrm>
            <a:off x="7824830" y="493745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3" name="Freeform: Shape 21">
            <a:extLst>
              <a:ext uri="{FF2B5EF4-FFF2-40B4-BE49-F238E27FC236}">
                <a16:creationId xmlns:a16="http://schemas.microsoft.com/office/drawing/2014/main" id="{25C300A8-9F27-D97E-3009-CE66103D6289}"/>
              </a:ext>
            </a:extLst>
          </p:cNvPr>
          <p:cNvSpPr/>
          <p:nvPr userDrawn="1"/>
        </p:nvSpPr>
        <p:spPr>
          <a:xfrm>
            <a:off x="6820112" y="493745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4" name="Freeform: Shape 22">
            <a:extLst>
              <a:ext uri="{FF2B5EF4-FFF2-40B4-BE49-F238E27FC236}">
                <a16:creationId xmlns:a16="http://schemas.microsoft.com/office/drawing/2014/main" id="{BEA5A3BC-22FE-505D-9008-CFF55AA3286C}"/>
              </a:ext>
            </a:extLst>
          </p:cNvPr>
          <p:cNvSpPr/>
          <p:nvPr userDrawn="1"/>
        </p:nvSpPr>
        <p:spPr>
          <a:xfrm>
            <a:off x="7071291" y="493745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5" name="Freeform: Shape 23">
            <a:extLst>
              <a:ext uri="{FF2B5EF4-FFF2-40B4-BE49-F238E27FC236}">
                <a16:creationId xmlns:a16="http://schemas.microsoft.com/office/drawing/2014/main" id="{004EA300-50D2-0A52-460C-C7048094C5CB}"/>
              </a:ext>
            </a:extLst>
          </p:cNvPr>
          <p:cNvSpPr/>
          <p:nvPr userDrawn="1"/>
        </p:nvSpPr>
        <p:spPr>
          <a:xfrm>
            <a:off x="7322470" y="493745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6" name="Freeform: Shape 24">
            <a:extLst>
              <a:ext uri="{FF2B5EF4-FFF2-40B4-BE49-F238E27FC236}">
                <a16:creationId xmlns:a16="http://schemas.microsoft.com/office/drawing/2014/main" id="{747678E5-2AE5-C462-C8D7-8C7941F837E2}"/>
              </a:ext>
            </a:extLst>
          </p:cNvPr>
          <p:cNvSpPr/>
          <p:nvPr userDrawn="1"/>
        </p:nvSpPr>
        <p:spPr>
          <a:xfrm>
            <a:off x="7573649" y="493745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7" name="Freeform: Shape 21">
            <a:extLst>
              <a:ext uri="{FF2B5EF4-FFF2-40B4-BE49-F238E27FC236}">
                <a16:creationId xmlns:a16="http://schemas.microsoft.com/office/drawing/2014/main" id="{97FF543A-8CB7-5AD1-4190-60393339E225}"/>
              </a:ext>
            </a:extLst>
          </p:cNvPr>
          <p:cNvSpPr/>
          <p:nvPr userDrawn="1"/>
        </p:nvSpPr>
        <p:spPr>
          <a:xfrm>
            <a:off x="6568933" y="493745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0</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pic>
        <p:nvPicPr>
          <p:cNvPr id="68" name="Picture 67">
            <a:extLst>
              <a:ext uri="{FF2B5EF4-FFF2-40B4-BE49-F238E27FC236}">
                <a16:creationId xmlns:a16="http://schemas.microsoft.com/office/drawing/2014/main" id="{457D5B24-EAAD-E857-33E8-9D60BF5FCEDC}"/>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7867076" y="6014326"/>
            <a:ext cx="522938" cy="370414"/>
          </a:xfrm>
          <a:prstGeom prst="rect">
            <a:avLst/>
          </a:prstGeom>
        </p:spPr>
      </p:pic>
      <p:pic>
        <p:nvPicPr>
          <p:cNvPr id="69" name="Graphic 68">
            <a:extLst>
              <a:ext uri="{FF2B5EF4-FFF2-40B4-BE49-F238E27FC236}">
                <a16:creationId xmlns:a16="http://schemas.microsoft.com/office/drawing/2014/main" id="{9B9EFE21-6C15-1D7D-A5E8-4FD81B8974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048672" y="5546773"/>
            <a:ext cx="341342" cy="341342"/>
          </a:xfrm>
          <a:prstGeom prst="rect">
            <a:avLst/>
          </a:prstGeom>
        </p:spPr>
      </p:pic>
      <p:pic>
        <p:nvPicPr>
          <p:cNvPr id="70" name="Picture 69">
            <a:extLst>
              <a:ext uri="{FF2B5EF4-FFF2-40B4-BE49-F238E27FC236}">
                <a16:creationId xmlns:a16="http://schemas.microsoft.com/office/drawing/2014/main" id="{A8CB043F-211B-E7DE-D876-0049B8FF70F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85012" y="5028498"/>
            <a:ext cx="273725" cy="398146"/>
          </a:xfrm>
          <a:prstGeom prst="rect">
            <a:avLst/>
          </a:prstGeom>
        </p:spPr>
      </p:pic>
      <p:pic>
        <p:nvPicPr>
          <p:cNvPr id="71" name="Graphic 70">
            <a:extLst>
              <a:ext uri="{FF2B5EF4-FFF2-40B4-BE49-F238E27FC236}">
                <a16:creationId xmlns:a16="http://schemas.microsoft.com/office/drawing/2014/main" id="{D587FDF4-49EC-44A8-1962-8FD6A17E250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165395" y="5537653"/>
            <a:ext cx="341342" cy="341342"/>
          </a:xfrm>
          <a:prstGeom prst="rect">
            <a:avLst/>
          </a:prstGeom>
        </p:spPr>
      </p:pic>
      <p:pic>
        <p:nvPicPr>
          <p:cNvPr id="72" name="Picture 71">
            <a:extLst>
              <a:ext uri="{FF2B5EF4-FFF2-40B4-BE49-F238E27FC236}">
                <a16:creationId xmlns:a16="http://schemas.microsoft.com/office/drawing/2014/main" id="{415303B1-D031-0C68-1960-67095D4FE39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01735" y="5019378"/>
            <a:ext cx="273725" cy="398146"/>
          </a:xfrm>
          <a:prstGeom prst="rect">
            <a:avLst/>
          </a:prstGeom>
        </p:spPr>
      </p:pic>
      <p:sp>
        <p:nvSpPr>
          <p:cNvPr id="73" name="Freeform: Shape 132">
            <a:extLst>
              <a:ext uri="{FF2B5EF4-FFF2-40B4-BE49-F238E27FC236}">
                <a16:creationId xmlns:a16="http://schemas.microsoft.com/office/drawing/2014/main" id="{4BF811B5-494D-C109-5EC7-248F5845BE5F}"/>
              </a:ext>
            </a:extLst>
          </p:cNvPr>
          <p:cNvSpPr/>
          <p:nvPr userDrawn="1"/>
        </p:nvSpPr>
        <p:spPr>
          <a:xfrm>
            <a:off x="4057748" y="4928089"/>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74" name="Freeform: Shape 21">
            <a:extLst>
              <a:ext uri="{FF2B5EF4-FFF2-40B4-BE49-F238E27FC236}">
                <a16:creationId xmlns:a16="http://schemas.microsoft.com/office/drawing/2014/main" id="{12736CFD-881A-E34A-D2D2-A2083825BEFD}"/>
              </a:ext>
            </a:extLst>
          </p:cNvPr>
          <p:cNvSpPr/>
          <p:nvPr userDrawn="1"/>
        </p:nvSpPr>
        <p:spPr>
          <a:xfrm>
            <a:off x="3074991" y="4928089"/>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75" name="Freeform: Shape 22">
            <a:extLst>
              <a:ext uri="{FF2B5EF4-FFF2-40B4-BE49-F238E27FC236}">
                <a16:creationId xmlns:a16="http://schemas.microsoft.com/office/drawing/2014/main" id="{AA253F9A-DF5C-0DDF-8469-877A252F40C2}"/>
              </a:ext>
            </a:extLst>
          </p:cNvPr>
          <p:cNvSpPr/>
          <p:nvPr userDrawn="1"/>
        </p:nvSpPr>
        <p:spPr>
          <a:xfrm>
            <a:off x="3320680" y="4928089"/>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76" name="Freeform: Shape 23">
            <a:extLst>
              <a:ext uri="{FF2B5EF4-FFF2-40B4-BE49-F238E27FC236}">
                <a16:creationId xmlns:a16="http://schemas.microsoft.com/office/drawing/2014/main" id="{4AF3AEC9-B069-4024-C701-1619E344787D}"/>
              </a:ext>
            </a:extLst>
          </p:cNvPr>
          <p:cNvSpPr/>
          <p:nvPr userDrawn="1"/>
        </p:nvSpPr>
        <p:spPr>
          <a:xfrm>
            <a:off x="3566369" y="4928089"/>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77" name="Freeform: Shape 24">
            <a:extLst>
              <a:ext uri="{FF2B5EF4-FFF2-40B4-BE49-F238E27FC236}">
                <a16:creationId xmlns:a16="http://schemas.microsoft.com/office/drawing/2014/main" id="{C23FBA91-5D9C-D635-30BA-4C8C9A4DA364}"/>
              </a:ext>
            </a:extLst>
          </p:cNvPr>
          <p:cNvSpPr/>
          <p:nvPr userDrawn="1"/>
        </p:nvSpPr>
        <p:spPr>
          <a:xfrm>
            <a:off x="3812058" y="4928089"/>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pic>
        <p:nvPicPr>
          <p:cNvPr id="78" name="Graphic 77">
            <a:extLst>
              <a:ext uri="{FF2B5EF4-FFF2-40B4-BE49-F238E27FC236}">
                <a16:creationId xmlns:a16="http://schemas.microsoft.com/office/drawing/2014/main" id="{676934FD-9CD8-2FDC-1EF9-807724D571D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296648" y="5531494"/>
            <a:ext cx="341342" cy="341342"/>
          </a:xfrm>
          <a:prstGeom prst="rect">
            <a:avLst/>
          </a:prstGeom>
        </p:spPr>
      </p:pic>
      <p:pic>
        <p:nvPicPr>
          <p:cNvPr id="79" name="Picture 78">
            <a:extLst>
              <a:ext uri="{FF2B5EF4-FFF2-40B4-BE49-F238E27FC236}">
                <a16:creationId xmlns:a16="http://schemas.microsoft.com/office/drawing/2014/main" id="{25D435E6-B498-5BC2-CF76-7A46DF74C4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332988" y="5013219"/>
            <a:ext cx="273725" cy="398146"/>
          </a:xfrm>
          <a:prstGeom prst="rect">
            <a:avLst/>
          </a:prstGeom>
        </p:spPr>
      </p:pic>
      <p:pic>
        <p:nvPicPr>
          <p:cNvPr id="80" name="Graphic 79">
            <a:extLst>
              <a:ext uri="{FF2B5EF4-FFF2-40B4-BE49-F238E27FC236}">
                <a16:creationId xmlns:a16="http://schemas.microsoft.com/office/drawing/2014/main" id="{3A2B7F33-2BEE-71F9-3C9D-D92E304B6088}"/>
              </a:ext>
            </a:extLst>
          </p:cNvPr>
          <p:cNvPicPr>
            <a:picLocks noChangeAspect="1"/>
          </p:cNvPicPr>
          <p:nvPr userDrawn="1"/>
        </p:nvPicPr>
        <p:blipFill>
          <a:blip r:embed="rId14">
            <a:duotone>
              <a:schemeClr val="accent4">
                <a:shade val="45000"/>
                <a:satMod val="135000"/>
              </a:schemeClr>
              <a:prstClr val="white"/>
            </a:duotone>
            <a:extLst>
              <a:ext uri="{96DAC541-7B7A-43D3-8B79-37D633B846F1}">
                <asvg:svgBlip xmlns:asvg="http://schemas.microsoft.com/office/drawing/2016/SVG/main" r:embed="rId15"/>
              </a:ext>
            </a:extLst>
          </a:blip>
          <a:stretch>
            <a:fillRect/>
          </a:stretch>
        </p:blipFill>
        <p:spPr>
          <a:xfrm>
            <a:off x="8210764" y="2927671"/>
            <a:ext cx="393524" cy="393524"/>
          </a:xfrm>
          <a:prstGeom prst="rect">
            <a:avLst/>
          </a:prstGeom>
        </p:spPr>
      </p:pic>
      <p:pic>
        <p:nvPicPr>
          <p:cNvPr id="81" name="Graphic 80">
            <a:extLst>
              <a:ext uri="{FF2B5EF4-FFF2-40B4-BE49-F238E27FC236}">
                <a16:creationId xmlns:a16="http://schemas.microsoft.com/office/drawing/2014/main" id="{82A99D64-DE81-A93D-0FB0-84ACF3C5AE0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26752" y="3063092"/>
            <a:ext cx="393524" cy="393524"/>
          </a:xfrm>
          <a:prstGeom prst="rect">
            <a:avLst/>
          </a:prstGeom>
        </p:spPr>
      </p:pic>
      <p:pic>
        <p:nvPicPr>
          <p:cNvPr id="107" name="Picture 106">
            <a:extLst>
              <a:ext uri="{FF2B5EF4-FFF2-40B4-BE49-F238E27FC236}">
                <a16:creationId xmlns:a16="http://schemas.microsoft.com/office/drawing/2014/main" id="{D6D88BF7-8464-A833-BB75-FE88853B785E}"/>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8626771" y="3001812"/>
            <a:ext cx="522938" cy="370414"/>
          </a:xfrm>
          <a:prstGeom prst="rect">
            <a:avLst/>
          </a:prstGeom>
        </p:spPr>
      </p:pic>
      <p:sp>
        <p:nvSpPr>
          <p:cNvPr id="108" name="TextBox 107">
            <a:extLst>
              <a:ext uri="{FF2B5EF4-FFF2-40B4-BE49-F238E27FC236}">
                <a16:creationId xmlns:a16="http://schemas.microsoft.com/office/drawing/2014/main" id="{982AD22D-75FE-1836-4F3C-A017A29FEEC1}"/>
              </a:ext>
            </a:extLst>
          </p:cNvPr>
          <p:cNvSpPr txBox="1"/>
          <p:nvPr userDrawn="1"/>
        </p:nvSpPr>
        <p:spPr>
          <a:xfrm rot="18900000">
            <a:off x="5724469" y="2730630"/>
            <a:ext cx="595035" cy="246221"/>
          </a:xfrm>
          <a:prstGeom prst="rect">
            <a:avLst/>
          </a:prstGeom>
          <a:noFill/>
        </p:spPr>
        <p:txBody>
          <a:bodyPr wrap="none" rtlCol="0">
            <a:spAutoFit/>
          </a:bodyPr>
          <a:lstStyle/>
          <a:p>
            <a:r>
              <a:rPr lang="en-US" sz="1000"/>
              <a:t>random</a:t>
            </a:r>
          </a:p>
        </p:txBody>
      </p:sp>
      <p:sp>
        <p:nvSpPr>
          <p:cNvPr id="109" name="TextBox 108">
            <a:extLst>
              <a:ext uri="{FF2B5EF4-FFF2-40B4-BE49-F238E27FC236}">
                <a16:creationId xmlns:a16="http://schemas.microsoft.com/office/drawing/2014/main" id="{C46A8752-F3E6-5F48-0512-4A890AA09DA6}"/>
              </a:ext>
            </a:extLst>
          </p:cNvPr>
          <p:cNvSpPr txBox="1"/>
          <p:nvPr userDrawn="1"/>
        </p:nvSpPr>
        <p:spPr>
          <a:xfrm rot="2700000">
            <a:off x="5733762" y="3287704"/>
            <a:ext cx="779381" cy="246221"/>
          </a:xfrm>
          <a:prstGeom prst="rect">
            <a:avLst/>
          </a:prstGeom>
          <a:noFill/>
        </p:spPr>
        <p:txBody>
          <a:bodyPr wrap="none" rtlCol="0">
            <a:spAutoFit/>
          </a:bodyPr>
          <a:lstStyle/>
          <a:p>
            <a:r>
              <a:rPr lang="en-US" sz="1000"/>
              <a:t>assignment</a:t>
            </a:r>
          </a:p>
        </p:txBody>
      </p:sp>
      <p:grpSp>
        <p:nvGrpSpPr>
          <p:cNvPr id="2" name="Group 1">
            <a:extLst>
              <a:ext uri="{FF2B5EF4-FFF2-40B4-BE49-F238E27FC236}">
                <a16:creationId xmlns:a16="http://schemas.microsoft.com/office/drawing/2014/main" id="{D8B3E486-8A44-3D56-2176-D9FFA67C4889}"/>
              </a:ext>
            </a:extLst>
          </p:cNvPr>
          <p:cNvGrpSpPr/>
          <p:nvPr userDrawn="1"/>
        </p:nvGrpSpPr>
        <p:grpSpPr>
          <a:xfrm>
            <a:off x="6124473" y="1702020"/>
            <a:ext cx="646208" cy="821495"/>
            <a:chOff x="5248279" y="1710684"/>
            <a:chExt cx="646208" cy="821495"/>
          </a:xfrm>
        </p:grpSpPr>
        <p:pic>
          <p:nvPicPr>
            <p:cNvPr id="3" name="Picture 2">
              <a:extLst>
                <a:ext uri="{FF2B5EF4-FFF2-40B4-BE49-F238E27FC236}">
                  <a16:creationId xmlns:a16="http://schemas.microsoft.com/office/drawing/2014/main" id="{B41A3D90-78FA-0C24-13C3-8BCE50C33BDD}"/>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5363485" y="1720003"/>
              <a:ext cx="223925" cy="225992"/>
            </a:xfrm>
            <a:prstGeom prst="rect">
              <a:avLst/>
            </a:prstGeom>
          </p:spPr>
        </p:pic>
        <p:pic>
          <p:nvPicPr>
            <p:cNvPr id="4" name="Picture 3">
              <a:extLst>
                <a:ext uri="{FF2B5EF4-FFF2-40B4-BE49-F238E27FC236}">
                  <a16:creationId xmlns:a16="http://schemas.microsoft.com/office/drawing/2014/main" id="{78AF784B-9993-9538-13EE-863CBD8AF45E}"/>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5590319" y="1710684"/>
              <a:ext cx="223925" cy="225992"/>
            </a:xfrm>
            <a:prstGeom prst="rect">
              <a:avLst/>
            </a:prstGeom>
          </p:spPr>
        </p:pic>
        <p:pic>
          <p:nvPicPr>
            <p:cNvPr id="110" name="Picture 109">
              <a:extLst>
                <a:ext uri="{FF2B5EF4-FFF2-40B4-BE49-F238E27FC236}">
                  <a16:creationId xmlns:a16="http://schemas.microsoft.com/office/drawing/2014/main" id="{E06BA4A2-3342-015C-CE2C-2DAD96635051}"/>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5248279" y="1918757"/>
              <a:ext cx="223925" cy="225992"/>
            </a:xfrm>
            <a:prstGeom prst="rect">
              <a:avLst/>
            </a:prstGeom>
          </p:spPr>
        </p:pic>
        <p:pic>
          <p:nvPicPr>
            <p:cNvPr id="111" name="Picture 110">
              <a:extLst>
                <a:ext uri="{FF2B5EF4-FFF2-40B4-BE49-F238E27FC236}">
                  <a16:creationId xmlns:a16="http://schemas.microsoft.com/office/drawing/2014/main" id="{AC7970A2-8AFA-3FE9-3944-20B63D36459E}"/>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5456446" y="1939088"/>
              <a:ext cx="223925" cy="225992"/>
            </a:xfrm>
            <a:prstGeom prst="rect">
              <a:avLst/>
            </a:prstGeom>
          </p:spPr>
        </p:pic>
        <p:pic>
          <p:nvPicPr>
            <p:cNvPr id="112" name="Picture 111">
              <a:extLst>
                <a:ext uri="{FF2B5EF4-FFF2-40B4-BE49-F238E27FC236}">
                  <a16:creationId xmlns:a16="http://schemas.microsoft.com/office/drawing/2014/main" id="{1A135C14-E5BE-223B-AAFE-108E56258F86}"/>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5345723" y="2121684"/>
              <a:ext cx="223925" cy="225992"/>
            </a:xfrm>
            <a:prstGeom prst="rect">
              <a:avLst/>
            </a:prstGeom>
          </p:spPr>
        </p:pic>
        <p:pic>
          <p:nvPicPr>
            <p:cNvPr id="113" name="Picture 112">
              <a:extLst>
                <a:ext uri="{FF2B5EF4-FFF2-40B4-BE49-F238E27FC236}">
                  <a16:creationId xmlns:a16="http://schemas.microsoft.com/office/drawing/2014/main" id="{57B9E097-0319-D591-2116-78CA513C60CB}"/>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5563504" y="2106340"/>
              <a:ext cx="223925" cy="225992"/>
            </a:xfrm>
            <a:prstGeom prst="rect">
              <a:avLst/>
            </a:prstGeom>
          </p:spPr>
        </p:pic>
        <p:pic>
          <p:nvPicPr>
            <p:cNvPr id="114" name="Picture 113">
              <a:extLst>
                <a:ext uri="{FF2B5EF4-FFF2-40B4-BE49-F238E27FC236}">
                  <a16:creationId xmlns:a16="http://schemas.microsoft.com/office/drawing/2014/main" id="{50FB8954-FA71-D558-2402-3D90CF64ED6A}"/>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5426811" y="2306187"/>
              <a:ext cx="223925" cy="225992"/>
            </a:xfrm>
            <a:prstGeom prst="rect">
              <a:avLst/>
            </a:prstGeom>
          </p:spPr>
        </p:pic>
        <p:pic>
          <p:nvPicPr>
            <p:cNvPr id="115" name="Picture 114">
              <a:extLst>
                <a:ext uri="{FF2B5EF4-FFF2-40B4-BE49-F238E27FC236}">
                  <a16:creationId xmlns:a16="http://schemas.microsoft.com/office/drawing/2014/main" id="{075D051D-E138-BA23-3E49-46ACA21F1895}"/>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5670562" y="2269321"/>
              <a:ext cx="223925" cy="225992"/>
            </a:xfrm>
            <a:prstGeom prst="rect">
              <a:avLst/>
            </a:prstGeom>
          </p:spPr>
        </p:pic>
      </p:grpSp>
      <p:grpSp>
        <p:nvGrpSpPr>
          <p:cNvPr id="116" name="Group 115">
            <a:extLst>
              <a:ext uri="{FF2B5EF4-FFF2-40B4-BE49-F238E27FC236}">
                <a16:creationId xmlns:a16="http://schemas.microsoft.com/office/drawing/2014/main" id="{A5889A64-28AE-3F21-E592-118FEF8A5F83}"/>
              </a:ext>
            </a:extLst>
          </p:cNvPr>
          <p:cNvGrpSpPr/>
          <p:nvPr userDrawn="1"/>
        </p:nvGrpSpPr>
        <p:grpSpPr>
          <a:xfrm>
            <a:off x="6148743" y="3954853"/>
            <a:ext cx="592975" cy="770645"/>
            <a:chOff x="6206589" y="4993261"/>
            <a:chExt cx="592975" cy="770645"/>
          </a:xfrm>
        </p:grpSpPr>
        <p:pic>
          <p:nvPicPr>
            <p:cNvPr id="117" name="Picture 116">
              <a:extLst>
                <a:ext uri="{FF2B5EF4-FFF2-40B4-BE49-F238E27FC236}">
                  <a16:creationId xmlns:a16="http://schemas.microsoft.com/office/drawing/2014/main" id="{FFE2960A-440A-D18E-6DEC-B05AE6142C85}"/>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6206589" y="5008074"/>
              <a:ext cx="223925" cy="225992"/>
            </a:xfrm>
            <a:prstGeom prst="rect">
              <a:avLst/>
            </a:prstGeom>
          </p:spPr>
        </p:pic>
        <p:pic>
          <p:nvPicPr>
            <p:cNvPr id="118" name="Picture 117">
              <a:extLst>
                <a:ext uri="{FF2B5EF4-FFF2-40B4-BE49-F238E27FC236}">
                  <a16:creationId xmlns:a16="http://schemas.microsoft.com/office/drawing/2014/main" id="{1814F138-3E4A-942D-E1F3-3DC63F534FD7}"/>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6433293" y="4993261"/>
              <a:ext cx="223925" cy="225992"/>
            </a:xfrm>
            <a:prstGeom prst="rect">
              <a:avLst/>
            </a:prstGeom>
          </p:spPr>
        </p:pic>
        <p:pic>
          <p:nvPicPr>
            <p:cNvPr id="119" name="Picture 118">
              <a:extLst>
                <a:ext uri="{FF2B5EF4-FFF2-40B4-BE49-F238E27FC236}">
                  <a16:creationId xmlns:a16="http://schemas.microsoft.com/office/drawing/2014/main" id="{7B830A06-CDAB-FB32-0457-E99DD5A537A7}"/>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6255922" y="5162008"/>
              <a:ext cx="223925" cy="225992"/>
            </a:xfrm>
            <a:prstGeom prst="rect">
              <a:avLst/>
            </a:prstGeom>
          </p:spPr>
        </p:pic>
        <p:pic>
          <p:nvPicPr>
            <p:cNvPr id="120" name="Picture 119">
              <a:extLst>
                <a:ext uri="{FF2B5EF4-FFF2-40B4-BE49-F238E27FC236}">
                  <a16:creationId xmlns:a16="http://schemas.microsoft.com/office/drawing/2014/main" id="{09FEF9C2-05B1-182E-39AF-4C22AA0590D5}"/>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6448006" y="5188216"/>
              <a:ext cx="223925" cy="225992"/>
            </a:xfrm>
            <a:prstGeom prst="rect">
              <a:avLst/>
            </a:prstGeom>
          </p:spPr>
        </p:pic>
        <p:pic>
          <p:nvPicPr>
            <p:cNvPr id="121" name="Picture 120">
              <a:extLst>
                <a:ext uri="{FF2B5EF4-FFF2-40B4-BE49-F238E27FC236}">
                  <a16:creationId xmlns:a16="http://schemas.microsoft.com/office/drawing/2014/main" id="{7A3CB86B-E0E8-C7D1-B780-7164B1DE32AF}"/>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6269131" y="5533773"/>
              <a:ext cx="223925" cy="225992"/>
            </a:xfrm>
            <a:prstGeom prst="rect">
              <a:avLst/>
            </a:prstGeom>
          </p:spPr>
        </p:pic>
        <p:pic>
          <p:nvPicPr>
            <p:cNvPr id="122" name="Picture 121">
              <a:extLst>
                <a:ext uri="{FF2B5EF4-FFF2-40B4-BE49-F238E27FC236}">
                  <a16:creationId xmlns:a16="http://schemas.microsoft.com/office/drawing/2014/main" id="{1545DECF-C09B-76C9-022D-2006F6F208B3}"/>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6371539" y="5357021"/>
              <a:ext cx="223925" cy="225992"/>
            </a:xfrm>
            <a:prstGeom prst="rect">
              <a:avLst/>
            </a:prstGeom>
          </p:spPr>
        </p:pic>
        <p:pic>
          <p:nvPicPr>
            <p:cNvPr id="123" name="Picture 122">
              <a:extLst>
                <a:ext uri="{FF2B5EF4-FFF2-40B4-BE49-F238E27FC236}">
                  <a16:creationId xmlns:a16="http://schemas.microsoft.com/office/drawing/2014/main" id="{ECF53415-B096-4CA9-9ECD-FC119CDBB452}"/>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6457005" y="5537914"/>
              <a:ext cx="223925" cy="225992"/>
            </a:xfrm>
            <a:prstGeom prst="rect">
              <a:avLst/>
            </a:prstGeom>
          </p:spPr>
        </p:pic>
        <p:pic>
          <p:nvPicPr>
            <p:cNvPr id="124" name="Picture 123">
              <a:extLst>
                <a:ext uri="{FF2B5EF4-FFF2-40B4-BE49-F238E27FC236}">
                  <a16:creationId xmlns:a16="http://schemas.microsoft.com/office/drawing/2014/main" id="{8D8DA50A-D64D-762B-2C36-6B4ECF32CD52}"/>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6575639" y="5337761"/>
              <a:ext cx="223925" cy="225992"/>
            </a:xfrm>
            <a:prstGeom prst="rect">
              <a:avLst/>
            </a:prstGeom>
          </p:spPr>
        </p:pic>
      </p:grpSp>
      <p:grpSp>
        <p:nvGrpSpPr>
          <p:cNvPr id="125" name="Group 124">
            <a:extLst>
              <a:ext uri="{FF2B5EF4-FFF2-40B4-BE49-F238E27FC236}">
                <a16:creationId xmlns:a16="http://schemas.microsoft.com/office/drawing/2014/main" id="{D35F762D-4431-D5F4-F0C3-51AB8A1ABF83}"/>
              </a:ext>
            </a:extLst>
          </p:cNvPr>
          <p:cNvGrpSpPr/>
          <p:nvPr userDrawn="1"/>
        </p:nvGrpSpPr>
        <p:grpSpPr>
          <a:xfrm>
            <a:off x="4527593" y="2482804"/>
            <a:ext cx="605771" cy="811562"/>
            <a:chOff x="4630479" y="3861130"/>
            <a:chExt cx="605771" cy="811562"/>
          </a:xfrm>
        </p:grpSpPr>
        <p:pic>
          <p:nvPicPr>
            <p:cNvPr id="126" name="Picture 125">
              <a:extLst>
                <a:ext uri="{FF2B5EF4-FFF2-40B4-BE49-F238E27FC236}">
                  <a16:creationId xmlns:a16="http://schemas.microsoft.com/office/drawing/2014/main" id="{C1F47E0F-AF7E-94BA-CF62-49BBF7FFB344}"/>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4630479" y="4050223"/>
              <a:ext cx="223925" cy="225992"/>
            </a:xfrm>
            <a:prstGeom prst="rect">
              <a:avLst/>
            </a:prstGeom>
          </p:spPr>
        </p:pic>
        <p:pic>
          <p:nvPicPr>
            <p:cNvPr id="127" name="Picture 126">
              <a:extLst>
                <a:ext uri="{FF2B5EF4-FFF2-40B4-BE49-F238E27FC236}">
                  <a16:creationId xmlns:a16="http://schemas.microsoft.com/office/drawing/2014/main" id="{844D9485-23FA-21B8-DC6B-1B0F2A0F8F4B}"/>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4839006" y="4084593"/>
              <a:ext cx="223925" cy="225992"/>
            </a:xfrm>
            <a:prstGeom prst="rect">
              <a:avLst/>
            </a:prstGeom>
          </p:spPr>
        </p:pic>
        <p:pic>
          <p:nvPicPr>
            <p:cNvPr id="128" name="Picture 127">
              <a:extLst>
                <a:ext uri="{FF2B5EF4-FFF2-40B4-BE49-F238E27FC236}">
                  <a16:creationId xmlns:a16="http://schemas.microsoft.com/office/drawing/2014/main" id="{C301BF6D-1D3F-03E1-183D-64E8EDFCA074}"/>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4874924" y="3894280"/>
              <a:ext cx="223925" cy="225992"/>
            </a:xfrm>
            <a:prstGeom prst="rect">
              <a:avLst/>
            </a:prstGeom>
          </p:spPr>
        </p:pic>
        <p:pic>
          <p:nvPicPr>
            <p:cNvPr id="129" name="Picture 128">
              <a:extLst>
                <a:ext uri="{FF2B5EF4-FFF2-40B4-BE49-F238E27FC236}">
                  <a16:creationId xmlns:a16="http://schemas.microsoft.com/office/drawing/2014/main" id="{4863182A-2352-E6B7-EC1A-8D33B45C860F}"/>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4644726" y="4257607"/>
              <a:ext cx="223925" cy="225992"/>
            </a:xfrm>
            <a:prstGeom prst="rect">
              <a:avLst/>
            </a:prstGeom>
          </p:spPr>
        </p:pic>
        <p:pic>
          <p:nvPicPr>
            <p:cNvPr id="130" name="Picture 129">
              <a:extLst>
                <a:ext uri="{FF2B5EF4-FFF2-40B4-BE49-F238E27FC236}">
                  <a16:creationId xmlns:a16="http://schemas.microsoft.com/office/drawing/2014/main" id="{3F005E6A-E60E-B937-09DA-8DFA9040B230}"/>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4869577" y="4282736"/>
              <a:ext cx="223925" cy="225992"/>
            </a:xfrm>
            <a:prstGeom prst="rect">
              <a:avLst/>
            </a:prstGeom>
          </p:spPr>
        </p:pic>
        <p:pic>
          <p:nvPicPr>
            <p:cNvPr id="131" name="Picture 130">
              <a:extLst>
                <a:ext uri="{FF2B5EF4-FFF2-40B4-BE49-F238E27FC236}">
                  <a16:creationId xmlns:a16="http://schemas.microsoft.com/office/drawing/2014/main" id="{291E6D00-F3DF-C45C-81C0-30F5B0741E8A}"/>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4962846" y="4422651"/>
              <a:ext cx="223925" cy="225992"/>
            </a:xfrm>
            <a:prstGeom prst="rect">
              <a:avLst/>
            </a:prstGeom>
          </p:spPr>
        </p:pic>
        <p:pic>
          <p:nvPicPr>
            <p:cNvPr id="132" name="Picture 131">
              <a:extLst>
                <a:ext uri="{FF2B5EF4-FFF2-40B4-BE49-F238E27FC236}">
                  <a16:creationId xmlns:a16="http://schemas.microsoft.com/office/drawing/2014/main" id="{2E89FC05-2F70-4312-7A12-C876030DE258}"/>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4679086" y="3861130"/>
              <a:ext cx="223925" cy="225992"/>
            </a:xfrm>
            <a:prstGeom prst="rect">
              <a:avLst/>
            </a:prstGeom>
          </p:spPr>
        </p:pic>
        <p:pic>
          <p:nvPicPr>
            <p:cNvPr id="133" name="Picture 132">
              <a:extLst>
                <a:ext uri="{FF2B5EF4-FFF2-40B4-BE49-F238E27FC236}">
                  <a16:creationId xmlns:a16="http://schemas.microsoft.com/office/drawing/2014/main" id="{6DE33B0D-DCC0-E50E-FCA7-F86A86447807}"/>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4715851" y="4446700"/>
              <a:ext cx="223925" cy="225992"/>
            </a:xfrm>
            <a:prstGeom prst="rect">
              <a:avLst/>
            </a:prstGeom>
          </p:spPr>
        </p:pic>
        <p:pic>
          <p:nvPicPr>
            <p:cNvPr id="134" name="Picture 133">
              <a:extLst>
                <a:ext uri="{FF2B5EF4-FFF2-40B4-BE49-F238E27FC236}">
                  <a16:creationId xmlns:a16="http://schemas.microsoft.com/office/drawing/2014/main" id="{3F8CEF3A-A4DE-08E1-889E-73C4A762F79C}"/>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5012325" y="4050223"/>
              <a:ext cx="223925" cy="225992"/>
            </a:xfrm>
            <a:prstGeom prst="rect">
              <a:avLst/>
            </a:prstGeom>
          </p:spPr>
        </p:pic>
      </p:grpSp>
      <p:grpSp>
        <p:nvGrpSpPr>
          <p:cNvPr id="135" name="Group 134">
            <a:extLst>
              <a:ext uri="{FF2B5EF4-FFF2-40B4-BE49-F238E27FC236}">
                <a16:creationId xmlns:a16="http://schemas.microsoft.com/office/drawing/2014/main" id="{E8FEBF17-CC49-DC6D-E4B0-548458EBA5BB}"/>
              </a:ext>
            </a:extLst>
          </p:cNvPr>
          <p:cNvGrpSpPr/>
          <p:nvPr userDrawn="1"/>
        </p:nvGrpSpPr>
        <p:grpSpPr>
          <a:xfrm>
            <a:off x="4501003" y="3385274"/>
            <a:ext cx="647556" cy="562096"/>
            <a:chOff x="4603889" y="4763600"/>
            <a:chExt cx="647556" cy="562096"/>
          </a:xfrm>
        </p:grpSpPr>
        <p:pic>
          <p:nvPicPr>
            <p:cNvPr id="136" name="Picture 135">
              <a:extLst>
                <a:ext uri="{FF2B5EF4-FFF2-40B4-BE49-F238E27FC236}">
                  <a16:creationId xmlns:a16="http://schemas.microsoft.com/office/drawing/2014/main" id="{23F534CC-F707-56D5-9313-7A14BACAAB85}"/>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4868650" y="4763600"/>
              <a:ext cx="223925" cy="225992"/>
            </a:xfrm>
            <a:prstGeom prst="rect">
              <a:avLst/>
            </a:prstGeom>
          </p:spPr>
        </p:pic>
        <p:pic>
          <p:nvPicPr>
            <p:cNvPr id="137" name="Picture 136">
              <a:extLst>
                <a:ext uri="{FF2B5EF4-FFF2-40B4-BE49-F238E27FC236}">
                  <a16:creationId xmlns:a16="http://schemas.microsoft.com/office/drawing/2014/main" id="{62F6D111-2744-E6AD-1A93-2CBFF9A7E71C}"/>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5004775" y="4869018"/>
              <a:ext cx="223925" cy="225992"/>
            </a:xfrm>
            <a:prstGeom prst="rect">
              <a:avLst/>
            </a:prstGeom>
          </p:spPr>
        </p:pic>
        <p:pic>
          <p:nvPicPr>
            <p:cNvPr id="138" name="Picture 137">
              <a:extLst>
                <a:ext uri="{FF2B5EF4-FFF2-40B4-BE49-F238E27FC236}">
                  <a16:creationId xmlns:a16="http://schemas.microsoft.com/office/drawing/2014/main" id="{D2514BE7-2EB0-8789-34F0-C6B6D2A8F41C}"/>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5027520" y="5022760"/>
              <a:ext cx="223925" cy="225992"/>
            </a:xfrm>
            <a:prstGeom prst="rect">
              <a:avLst/>
            </a:prstGeom>
          </p:spPr>
        </p:pic>
        <p:pic>
          <p:nvPicPr>
            <p:cNvPr id="139" name="Picture 138">
              <a:extLst>
                <a:ext uri="{FF2B5EF4-FFF2-40B4-BE49-F238E27FC236}">
                  <a16:creationId xmlns:a16="http://schemas.microsoft.com/office/drawing/2014/main" id="{C4D449BF-B70D-2C45-0A0F-92A5936B949F}"/>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4623862" y="4811478"/>
              <a:ext cx="223925" cy="225992"/>
            </a:xfrm>
            <a:prstGeom prst="rect">
              <a:avLst/>
            </a:prstGeom>
          </p:spPr>
        </p:pic>
        <p:pic>
          <p:nvPicPr>
            <p:cNvPr id="140" name="Picture 139">
              <a:extLst>
                <a:ext uri="{FF2B5EF4-FFF2-40B4-BE49-F238E27FC236}">
                  <a16:creationId xmlns:a16="http://schemas.microsoft.com/office/drawing/2014/main" id="{5E699AFA-3537-DB51-1797-0361FFFA23A0}"/>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4782957" y="4937489"/>
              <a:ext cx="223925" cy="225992"/>
            </a:xfrm>
            <a:prstGeom prst="rect">
              <a:avLst/>
            </a:prstGeom>
          </p:spPr>
        </p:pic>
        <p:pic>
          <p:nvPicPr>
            <p:cNvPr id="141" name="Picture 140">
              <a:extLst>
                <a:ext uri="{FF2B5EF4-FFF2-40B4-BE49-F238E27FC236}">
                  <a16:creationId xmlns:a16="http://schemas.microsoft.com/office/drawing/2014/main" id="{4903BEB1-6F2D-70C2-2E49-133478A54D0D}"/>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4603889" y="5061244"/>
              <a:ext cx="223925" cy="225992"/>
            </a:xfrm>
            <a:prstGeom prst="rect">
              <a:avLst/>
            </a:prstGeom>
          </p:spPr>
        </p:pic>
        <p:pic>
          <p:nvPicPr>
            <p:cNvPr id="142" name="Picture 141">
              <a:extLst>
                <a:ext uri="{FF2B5EF4-FFF2-40B4-BE49-F238E27FC236}">
                  <a16:creationId xmlns:a16="http://schemas.microsoft.com/office/drawing/2014/main" id="{4AAA6D75-F007-85BD-55F4-C663E15442F0}"/>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4850559" y="5099704"/>
              <a:ext cx="223925" cy="225992"/>
            </a:xfrm>
            <a:prstGeom prst="rect">
              <a:avLst/>
            </a:prstGeom>
          </p:spPr>
        </p:pic>
      </p:grpSp>
    </p:spTree>
    <p:extLst>
      <p:ext uri="{BB962C8B-B14F-4D97-AF65-F5344CB8AC3E}">
        <p14:creationId xmlns:p14="http://schemas.microsoft.com/office/powerpoint/2010/main" val="31764304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ENHANCE C2-4 flipped v1">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2582866360"/>
              </p:ext>
            </p:extLst>
          </p:nvPr>
        </p:nvGraphicFramePr>
        <p:xfrm>
          <a:off x="0" y="1554480"/>
          <a:ext cx="12189242" cy="5303520"/>
        </p:xfrm>
        <a:graphic>
          <a:graphicData uri="http://schemas.openxmlformats.org/drawingml/2006/table">
            <a:tbl>
              <a:tblPr>
                <a:tableStyleId>{2D5ABB26-0587-4C30-8999-92F81FD0307C}</a:tableStyleId>
              </a:tblPr>
              <a:tblGrid>
                <a:gridCol w="622082">
                  <a:extLst>
                    <a:ext uri="{9D8B030D-6E8A-4147-A177-3AD203B41FA5}">
                      <a16:colId xmlns:a16="http://schemas.microsoft.com/office/drawing/2014/main" val="2750378661"/>
                    </a:ext>
                  </a:extLst>
                </a:gridCol>
                <a:gridCol w="2148840">
                  <a:extLst>
                    <a:ext uri="{9D8B030D-6E8A-4147-A177-3AD203B41FA5}">
                      <a16:colId xmlns:a16="http://schemas.microsoft.com/office/drawing/2014/main" val="1720634993"/>
                    </a:ext>
                  </a:extLst>
                </a:gridCol>
                <a:gridCol w="1883664">
                  <a:extLst>
                    <a:ext uri="{9D8B030D-6E8A-4147-A177-3AD203B41FA5}">
                      <a16:colId xmlns:a16="http://schemas.microsoft.com/office/drawing/2014/main" val="3916850402"/>
                    </a:ext>
                  </a:extLst>
                </a:gridCol>
                <a:gridCol w="1883664">
                  <a:extLst>
                    <a:ext uri="{9D8B030D-6E8A-4147-A177-3AD203B41FA5}">
                      <a16:colId xmlns:a16="http://schemas.microsoft.com/office/drawing/2014/main" val="3313821766"/>
                    </a:ext>
                  </a:extLst>
                </a:gridCol>
                <a:gridCol w="1883664">
                  <a:extLst>
                    <a:ext uri="{9D8B030D-6E8A-4147-A177-3AD203B41FA5}">
                      <a16:colId xmlns:a16="http://schemas.microsoft.com/office/drawing/2014/main" val="3006897056"/>
                    </a:ext>
                  </a:extLst>
                </a:gridCol>
                <a:gridCol w="1883664">
                  <a:extLst>
                    <a:ext uri="{9D8B030D-6E8A-4147-A177-3AD203B41FA5}">
                      <a16:colId xmlns:a16="http://schemas.microsoft.com/office/drawing/2014/main" val="1639233194"/>
                    </a:ext>
                  </a:extLst>
                </a:gridCol>
                <a:gridCol w="1883664">
                  <a:extLst>
                    <a:ext uri="{9D8B030D-6E8A-4147-A177-3AD203B41FA5}">
                      <a16:colId xmlns:a16="http://schemas.microsoft.com/office/drawing/2014/main" val="897606555"/>
                    </a:ext>
                  </a:extLst>
                </a:gridCol>
              </a:tblGrid>
              <a:tr h="548640">
                <a:tc rowSpan="3">
                  <a:txBody>
                    <a:bodyPr/>
                    <a:lstStyle/>
                    <a:p>
                      <a:pPr algn="ctr"/>
                      <a:r>
                        <a:rPr lang="en-US"/>
                        <a:t>Design</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a:t>Leadership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78427393"/>
                  </a:ext>
                </a:extLst>
              </a:tr>
              <a:tr h="548640">
                <a:tc vMerge="1">
                  <a:txBody>
                    <a:bodyPr/>
                    <a:lstStyle/>
                    <a:p>
                      <a:endParaRPr lang="en-US"/>
                    </a:p>
                  </a:txBody>
                  <a:tcPr/>
                </a:tc>
                <a:tc>
                  <a:txBody>
                    <a:bodyPr/>
                    <a:lstStyle/>
                    <a:p>
                      <a:pPr algn="l">
                        <a:lnSpc>
                          <a:spcPct val="80000"/>
                        </a:lnSpc>
                      </a:pPr>
                      <a:r>
                        <a:rPr lang="en-US"/>
                        <a:t>Building</a:t>
                      </a:r>
                    </a:p>
                    <a:p>
                      <a:pPr algn="l">
                        <a:lnSpc>
                          <a:spcPct val="80000"/>
                        </a:lnSpc>
                      </a:pPr>
                      <a:r>
                        <a:rPr lang="en-US"/>
                        <a:t>Capacity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979635781"/>
                  </a:ext>
                </a:extLst>
              </a:tr>
              <a:tr h="548640">
                <a:tc vMerge="1">
                  <a:txBody>
                    <a:bodyPr/>
                    <a:lstStyle/>
                    <a:p>
                      <a:endParaRPr lang="en-US"/>
                    </a:p>
                  </a:txBody>
                  <a:tcPr/>
                </a:tc>
                <a:tc>
                  <a:txBody>
                    <a:bodyPr/>
                    <a:lstStyle/>
                    <a:p>
                      <a:pPr algn="l"/>
                      <a:r>
                        <a:rPr lang="en-US"/>
                        <a:t>Screening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574407594"/>
                  </a:ext>
                </a:extLst>
              </a:tr>
              <a:tr h="1097280">
                <a:tc rowSpan="3">
                  <a:txBody>
                    <a:bodyPr/>
                    <a:lstStyle/>
                    <a:p>
                      <a:pPr algn="ctr"/>
                      <a:r>
                        <a:rPr lang="en-US"/>
                        <a:t>Randomized Control Trial</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2">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2">
                        <a:lumMod val="20000"/>
                        <a:lumOff val="80000"/>
                      </a:schemeClr>
                    </a:solidFill>
                  </a:tcPr>
                </a:tc>
                <a:tc>
                  <a:txBody>
                    <a:bodyPr/>
                    <a:lstStyle/>
                    <a:p>
                      <a:pPr algn="ct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6"/>
                    </a:solidFill>
                  </a:tcPr>
                </a:tc>
                <a:tc>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811098830"/>
                  </a:ext>
                </a:extLst>
              </a:tr>
              <a:tr h="1097280">
                <a:tc vMerge="1">
                  <a:txBody>
                    <a:bodyPr/>
                    <a:lstStyle/>
                    <a:p>
                      <a:endParaRPr lang="en-US"/>
                    </a:p>
                  </a:txBody>
                  <a:tcPr/>
                </a:tc>
                <a:tc vMerge="1">
                  <a:txBody>
                    <a:bodyPr/>
                    <a:lstStyle/>
                    <a:p>
                      <a:endParaRPr lang="en-US"/>
                    </a:p>
                  </a:txBody>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515938" indent="0" algn="l">
                        <a:tabLst/>
                      </a:pPr>
                      <a:r>
                        <a:rPr lang="en-US">
                          <a:solidFill>
                            <a:schemeClr val="tx1"/>
                          </a:solidFill>
                        </a:rPr>
                        <a:t>Train</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704379319"/>
                  </a:ext>
                </a:extLst>
              </a:tr>
              <a:tr h="1097280">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a:txBody>
                    <a:bodyPr/>
                    <a:lstStyle/>
                    <a:p>
                      <a:pPr algn="ct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6"/>
                    </a:solidFill>
                  </a:tcPr>
                </a:tc>
                <a:tc>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758986038"/>
                  </a:ext>
                </a:extLst>
              </a:tr>
              <a:tr h="0">
                <a:tc>
                  <a:txBody>
                    <a:bodyPr/>
                    <a:lstStyle/>
                    <a:p>
                      <a:pPr algn="ctr"/>
                      <a:r>
                        <a:rPr lang="en-US"/>
                        <a:t>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1524" y="6293926"/>
            <a:ext cx="12188952"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3799957-E379-8DAA-862F-FE0C5366B7B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8190" y="142592"/>
            <a:ext cx="7768296" cy="1271439"/>
          </a:xfrm>
          <a:prstGeom prst="rect">
            <a:avLst/>
          </a:prstGeom>
        </p:spPr>
      </p:pic>
      <p:sp>
        <p:nvSpPr>
          <p:cNvPr id="8" name="Freeform: Shape 132">
            <a:extLst>
              <a:ext uri="{FF2B5EF4-FFF2-40B4-BE49-F238E27FC236}">
                <a16:creationId xmlns:a16="http://schemas.microsoft.com/office/drawing/2014/main" id="{8EF4817D-2430-1A00-02DF-B126DC61CDBC}"/>
              </a:ext>
            </a:extLst>
          </p:cNvPr>
          <p:cNvSpPr/>
          <p:nvPr userDrawn="1"/>
        </p:nvSpPr>
        <p:spPr>
          <a:xfrm>
            <a:off x="9713318" y="432274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9" name="Freeform: Shape 21">
            <a:extLst>
              <a:ext uri="{FF2B5EF4-FFF2-40B4-BE49-F238E27FC236}">
                <a16:creationId xmlns:a16="http://schemas.microsoft.com/office/drawing/2014/main" id="{47E48FC8-182B-5C86-5F8B-35B24FF4217F}"/>
              </a:ext>
            </a:extLst>
          </p:cNvPr>
          <p:cNvSpPr/>
          <p:nvPr userDrawn="1"/>
        </p:nvSpPr>
        <p:spPr>
          <a:xfrm>
            <a:off x="8708600" y="432274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0" name="Freeform: Shape 22">
            <a:extLst>
              <a:ext uri="{FF2B5EF4-FFF2-40B4-BE49-F238E27FC236}">
                <a16:creationId xmlns:a16="http://schemas.microsoft.com/office/drawing/2014/main" id="{92E3EFBF-F27C-D508-0FE4-C07B3AF724A2}"/>
              </a:ext>
            </a:extLst>
          </p:cNvPr>
          <p:cNvSpPr/>
          <p:nvPr userDrawn="1"/>
        </p:nvSpPr>
        <p:spPr>
          <a:xfrm>
            <a:off x="8959779" y="432274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1" name="Freeform: Shape 23">
            <a:extLst>
              <a:ext uri="{FF2B5EF4-FFF2-40B4-BE49-F238E27FC236}">
                <a16:creationId xmlns:a16="http://schemas.microsoft.com/office/drawing/2014/main" id="{9BDC31FB-5412-371A-871B-C08EE0550204}"/>
              </a:ext>
            </a:extLst>
          </p:cNvPr>
          <p:cNvSpPr/>
          <p:nvPr userDrawn="1"/>
        </p:nvSpPr>
        <p:spPr>
          <a:xfrm>
            <a:off x="9210958" y="432274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2" name="Freeform: Shape 24">
            <a:extLst>
              <a:ext uri="{FF2B5EF4-FFF2-40B4-BE49-F238E27FC236}">
                <a16:creationId xmlns:a16="http://schemas.microsoft.com/office/drawing/2014/main" id="{881A2F13-9C65-F0E5-2744-1096CB022F55}"/>
              </a:ext>
            </a:extLst>
          </p:cNvPr>
          <p:cNvSpPr/>
          <p:nvPr userDrawn="1"/>
        </p:nvSpPr>
        <p:spPr>
          <a:xfrm>
            <a:off x="9462137" y="432274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3" name="Freeform: Shape 21">
            <a:extLst>
              <a:ext uri="{FF2B5EF4-FFF2-40B4-BE49-F238E27FC236}">
                <a16:creationId xmlns:a16="http://schemas.microsoft.com/office/drawing/2014/main" id="{EA1EB609-51B0-8A15-884E-9E3CB14AC2CB}"/>
              </a:ext>
            </a:extLst>
          </p:cNvPr>
          <p:cNvSpPr/>
          <p:nvPr userDrawn="1"/>
        </p:nvSpPr>
        <p:spPr>
          <a:xfrm>
            <a:off x="8457421" y="432274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4" name="Freeform: Shape 132">
            <a:extLst>
              <a:ext uri="{FF2B5EF4-FFF2-40B4-BE49-F238E27FC236}">
                <a16:creationId xmlns:a16="http://schemas.microsoft.com/office/drawing/2014/main" id="{48D5A575-638B-8795-7A84-5A3BB40F1906}"/>
              </a:ext>
            </a:extLst>
          </p:cNvPr>
          <p:cNvSpPr/>
          <p:nvPr userDrawn="1"/>
        </p:nvSpPr>
        <p:spPr>
          <a:xfrm>
            <a:off x="7824830" y="433186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5" name="Freeform: Shape 21">
            <a:extLst>
              <a:ext uri="{FF2B5EF4-FFF2-40B4-BE49-F238E27FC236}">
                <a16:creationId xmlns:a16="http://schemas.microsoft.com/office/drawing/2014/main" id="{A910A9AF-B820-F5CD-4658-0013F705F85F}"/>
              </a:ext>
            </a:extLst>
          </p:cNvPr>
          <p:cNvSpPr/>
          <p:nvPr userDrawn="1"/>
        </p:nvSpPr>
        <p:spPr>
          <a:xfrm>
            <a:off x="6820112" y="433186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6" name="Freeform: Shape 22">
            <a:extLst>
              <a:ext uri="{FF2B5EF4-FFF2-40B4-BE49-F238E27FC236}">
                <a16:creationId xmlns:a16="http://schemas.microsoft.com/office/drawing/2014/main" id="{33C9062B-23B5-CF86-60D6-52AB0188A9ED}"/>
              </a:ext>
            </a:extLst>
          </p:cNvPr>
          <p:cNvSpPr/>
          <p:nvPr userDrawn="1"/>
        </p:nvSpPr>
        <p:spPr>
          <a:xfrm>
            <a:off x="7071291" y="433186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7" name="Freeform: Shape 23">
            <a:extLst>
              <a:ext uri="{FF2B5EF4-FFF2-40B4-BE49-F238E27FC236}">
                <a16:creationId xmlns:a16="http://schemas.microsoft.com/office/drawing/2014/main" id="{13E1C5D5-6868-CC47-E12F-DC99D6FC5B3A}"/>
              </a:ext>
            </a:extLst>
          </p:cNvPr>
          <p:cNvSpPr/>
          <p:nvPr userDrawn="1"/>
        </p:nvSpPr>
        <p:spPr>
          <a:xfrm>
            <a:off x="7322470" y="433186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8" name="Freeform: Shape 24">
            <a:extLst>
              <a:ext uri="{FF2B5EF4-FFF2-40B4-BE49-F238E27FC236}">
                <a16:creationId xmlns:a16="http://schemas.microsoft.com/office/drawing/2014/main" id="{C34406C7-BF19-4E9A-8BAE-5B9957132C0C}"/>
              </a:ext>
            </a:extLst>
          </p:cNvPr>
          <p:cNvSpPr/>
          <p:nvPr userDrawn="1"/>
        </p:nvSpPr>
        <p:spPr>
          <a:xfrm>
            <a:off x="7573649" y="433186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9" name="Freeform: Shape 21">
            <a:extLst>
              <a:ext uri="{FF2B5EF4-FFF2-40B4-BE49-F238E27FC236}">
                <a16:creationId xmlns:a16="http://schemas.microsoft.com/office/drawing/2014/main" id="{4A3DBCCE-31E1-7D43-E90F-3A86D70CE354}"/>
              </a:ext>
            </a:extLst>
          </p:cNvPr>
          <p:cNvSpPr/>
          <p:nvPr userDrawn="1"/>
        </p:nvSpPr>
        <p:spPr>
          <a:xfrm>
            <a:off x="6568933" y="433186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24" name="TextBox 23">
            <a:extLst>
              <a:ext uri="{FF2B5EF4-FFF2-40B4-BE49-F238E27FC236}">
                <a16:creationId xmlns:a16="http://schemas.microsoft.com/office/drawing/2014/main" id="{05B907BB-0D9A-720E-344D-F1A3DC2C7A11}"/>
              </a:ext>
            </a:extLst>
          </p:cNvPr>
          <p:cNvSpPr txBox="1"/>
          <p:nvPr userDrawn="1"/>
        </p:nvSpPr>
        <p:spPr>
          <a:xfrm>
            <a:off x="4153254" y="5894306"/>
            <a:ext cx="1573620" cy="541046"/>
          </a:xfrm>
          <a:prstGeom prst="rect">
            <a:avLst/>
          </a:prstGeom>
          <a:noFill/>
        </p:spPr>
        <p:txBody>
          <a:bodyPr wrap="square" rtlCol="0">
            <a:spAutoFit/>
          </a:bodyPr>
          <a:lstStyle/>
          <a:p>
            <a:pPr algn="ctr">
              <a:lnSpc>
                <a:spcPct val="80000"/>
              </a:lnSpc>
            </a:pPr>
            <a:r>
              <a:rPr lang="en-US"/>
              <a:t>16 Elementary Schools</a:t>
            </a:r>
          </a:p>
        </p:txBody>
      </p:sp>
      <p:sp>
        <p:nvSpPr>
          <p:cNvPr id="25" name="Left-Up Arrow 24">
            <a:extLst>
              <a:ext uri="{FF2B5EF4-FFF2-40B4-BE49-F238E27FC236}">
                <a16:creationId xmlns:a16="http://schemas.microsoft.com/office/drawing/2014/main" id="{01F16BD3-E3D6-4EAC-C600-98A2E2EB49E0}"/>
              </a:ext>
            </a:extLst>
          </p:cNvPr>
          <p:cNvSpPr/>
          <p:nvPr userDrawn="1"/>
        </p:nvSpPr>
        <p:spPr>
          <a:xfrm rot="8100000">
            <a:off x="5890919" y="4372974"/>
            <a:ext cx="999217" cy="956824"/>
          </a:xfrm>
          <a:prstGeom prst="leftUpArrow">
            <a:avLst>
              <a:gd name="adj1" fmla="val 3324"/>
              <a:gd name="adj2" fmla="val 5861"/>
              <a:gd name="adj3" fmla="val 16503"/>
            </a:avLst>
          </a:prstGeom>
          <a:solidFill>
            <a:schemeClr val="accent6">
              <a:lumMod val="5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651E9116-AD3E-01BA-DCF2-8B49EF3E9EBE}"/>
              </a:ext>
            </a:extLst>
          </p:cNvPr>
          <p:cNvSpPr txBox="1"/>
          <p:nvPr userDrawn="1"/>
        </p:nvSpPr>
        <p:spPr>
          <a:xfrm>
            <a:off x="7596477" y="3119957"/>
            <a:ext cx="1638590" cy="2739211"/>
          </a:xfrm>
          <a:prstGeom prst="rect">
            <a:avLst/>
          </a:prstGeom>
          <a:noFill/>
        </p:spPr>
        <p:txBody>
          <a:bodyPr wrap="none" rtlCol="0">
            <a:spAutoFit/>
          </a:bodyPr>
          <a:lstStyle/>
          <a:p>
            <a:pPr algn="ctr"/>
            <a:r>
              <a:rPr lang="en-US" sz="2800" b="1">
                <a:ln w="3175">
                  <a:solidFill>
                    <a:schemeClr val="bg1"/>
                  </a:solidFill>
                </a:ln>
              </a:rPr>
              <a:t>Enhanced</a:t>
            </a:r>
          </a:p>
          <a:p>
            <a:pPr algn="ctr"/>
            <a:endParaRPr lang="en-US" sz="1950" b="1">
              <a:ln w="3175">
                <a:solidFill>
                  <a:schemeClr val="bg1"/>
                </a:solidFill>
              </a:ln>
            </a:endParaRPr>
          </a:p>
          <a:p>
            <a:pPr algn="ctr"/>
            <a:endParaRPr lang="en-US" sz="1950" b="1">
              <a:ln w="3175">
                <a:solidFill>
                  <a:schemeClr val="bg1"/>
                </a:solidFill>
              </a:ln>
            </a:endParaRPr>
          </a:p>
          <a:p>
            <a:pPr algn="ctr"/>
            <a:endParaRPr lang="en-US" sz="1950" b="1">
              <a:ln w="3175">
                <a:solidFill>
                  <a:schemeClr val="bg1"/>
                </a:solidFill>
              </a:ln>
            </a:endParaRPr>
          </a:p>
          <a:p>
            <a:pPr algn="ctr"/>
            <a:endParaRPr lang="en-US" sz="1950" b="1">
              <a:ln w="3175">
                <a:solidFill>
                  <a:schemeClr val="bg1"/>
                </a:solidFill>
              </a:ln>
            </a:endParaRPr>
          </a:p>
          <a:p>
            <a:pPr algn="ctr"/>
            <a:endParaRPr lang="en-US" sz="1950" b="1">
              <a:ln w="3175">
                <a:solidFill>
                  <a:schemeClr val="bg1"/>
                </a:solidFill>
              </a:ln>
            </a:endParaRPr>
          </a:p>
          <a:p>
            <a:pPr algn="ctr"/>
            <a:endParaRPr lang="en-US" sz="1950" b="1">
              <a:ln w="3175">
                <a:solidFill>
                  <a:schemeClr val="bg1"/>
                </a:solidFill>
              </a:ln>
            </a:endParaRPr>
          </a:p>
          <a:p>
            <a:pPr algn="ctr"/>
            <a:r>
              <a:rPr lang="en-US" sz="2400">
                <a:ln w="6350">
                  <a:noFill/>
                </a:ln>
              </a:rPr>
              <a:t>Traditional</a:t>
            </a:r>
            <a:endParaRPr lang="en-US" sz="2800">
              <a:ln w="6350">
                <a:noFill/>
              </a:ln>
            </a:endParaRPr>
          </a:p>
        </p:txBody>
      </p:sp>
      <p:pic>
        <p:nvPicPr>
          <p:cNvPr id="27" name="Picture 26">
            <a:extLst>
              <a:ext uri="{FF2B5EF4-FFF2-40B4-BE49-F238E27FC236}">
                <a16:creationId xmlns:a16="http://schemas.microsoft.com/office/drawing/2014/main" id="{56E1201B-E182-188C-7A10-AFF4915C39EE}"/>
              </a:ext>
            </a:extLst>
          </p:cNvPr>
          <p:cNvPicPr>
            <a:picLocks noChangeAspect="1"/>
          </p:cNvPicPr>
          <p:nvPr userDrawn="1"/>
        </p:nvPicPr>
        <p:blipFill rotWithShape="1">
          <a:blip r:embed="rId3" cstate="screen">
            <a:alphaModFix/>
            <a:extLst>
              <a:ext uri="{28A0092B-C50C-407E-A947-70E740481C1C}">
                <a14:useLocalDpi xmlns:a14="http://schemas.microsoft.com/office/drawing/2010/main"/>
              </a:ext>
            </a:extLst>
          </a:blip>
          <a:srcRect/>
          <a:stretch/>
        </p:blipFill>
        <p:spPr>
          <a:xfrm>
            <a:off x="10313160" y="4725152"/>
            <a:ext cx="1876684" cy="1159222"/>
          </a:xfrm>
          <a:prstGeom prst="rect">
            <a:avLst/>
          </a:prstGeom>
        </p:spPr>
      </p:pic>
      <p:pic>
        <p:nvPicPr>
          <p:cNvPr id="28" name="Picture 27">
            <a:extLst>
              <a:ext uri="{FF2B5EF4-FFF2-40B4-BE49-F238E27FC236}">
                <a16:creationId xmlns:a16="http://schemas.microsoft.com/office/drawing/2014/main" id="{34CB0DD5-6360-AE33-9171-8B1AEDB123B2}"/>
              </a:ext>
            </a:extLst>
          </p:cNvPr>
          <p:cNvPicPr>
            <a:picLocks noChangeAspect="1"/>
          </p:cNvPicPr>
          <p:nvPr userDrawn="1"/>
        </p:nvPicPr>
        <p:blipFill>
          <a:blip r:embed="rId4" cstate="screen">
            <a:alphaModFix/>
            <a:extLst>
              <a:ext uri="{28A0092B-C50C-407E-A947-70E740481C1C}">
                <a14:useLocalDpi xmlns:a14="http://schemas.microsoft.com/office/drawing/2010/main"/>
              </a:ext>
            </a:extLst>
          </a:blip>
          <a:stretch>
            <a:fillRect/>
          </a:stretch>
        </p:blipFill>
        <p:spPr>
          <a:xfrm>
            <a:off x="10375011" y="2129949"/>
            <a:ext cx="884341" cy="1144598"/>
          </a:xfrm>
          <a:prstGeom prst="roundRect">
            <a:avLst>
              <a:gd name="adj" fmla="val 12358"/>
            </a:avLst>
          </a:prstGeom>
          <a:ln>
            <a:solidFill>
              <a:schemeClr val="tx1">
                <a:lumMod val="50000"/>
                <a:lumOff val="50000"/>
              </a:schemeClr>
            </a:solidFill>
          </a:ln>
        </p:spPr>
      </p:pic>
      <p:sp>
        <p:nvSpPr>
          <p:cNvPr id="29" name="TextBox 28">
            <a:extLst>
              <a:ext uri="{FF2B5EF4-FFF2-40B4-BE49-F238E27FC236}">
                <a16:creationId xmlns:a16="http://schemas.microsoft.com/office/drawing/2014/main" id="{C5917765-7C93-42C1-48F3-1ACDCBD1B5A8}"/>
              </a:ext>
            </a:extLst>
          </p:cNvPr>
          <p:cNvSpPr txBox="1"/>
          <p:nvPr userDrawn="1"/>
        </p:nvSpPr>
        <p:spPr>
          <a:xfrm>
            <a:off x="10818129" y="2293925"/>
            <a:ext cx="1346074" cy="523220"/>
          </a:xfrm>
          <a:prstGeom prst="rect">
            <a:avLst/>
          </a:prstGeom>
          <a:noFill/>
        </p:spPr>
        <p:txBody>
          <a:bodyPr wrap="none" rtlCol="0">
            <a:spAutoFit/>
          </a:bodyPr>
          <a:lstStyle/>
          <a:p>
            <a:r>
              <a:rPr lang="en-US" sz="2800" b="1">
                <a:ln w="6350">
                  <a:solidFill>
                    <a:schemeClr val="bg1"/>
                  </a:solidFill>
                </a:ln>
                <a:effectLst>
                  <a:outerShdw blurRad="50800" dist="38100" dir="2700000" algn="tl" rotWithShape="0">
                    <a:prstClr val="black">
                      <a:alpha val="40000"/>
                    </a:prstClr>
                  </a:outerShdw>
                </a:effectLst>
              </a:rPr>
              <a:t>Analyze</a:t>
            </a:r>
          </a:p>
        </p:txBody>
      </p:sp>
      <p:pic>
        <p:nvPicPr>
          <p:cNvPr id="30" name="Graphic 29">
            <a:extLst>
              <a:ext uri="{FF2B5EF4-FFF2-40B4-BE49-F238E27FC236}">
                <a16:creationId xmlns:a16="http://schemas.microsoft.com/office/drawing/2014/main" id="{FA78017C-6924-EAE3-83FA-58FB0831E4CE}"/>
              </a:ext>
            </a:extLst>
          </p:cNvPr>
          <p:cNvPicPr>
            <a:picLocks noChangeAspect="1"/>
          </p:cNvPicPr>
          <p:nvPr userDrawn="1"/>
        </p:nvPicPr>
        <p:blipFill>
          <a:blip r:embed="rId5" cstate="screen">
            <a:alphaModFix/>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375011" y="3784167"/>
            <a:ext cx="917680" cy="603508"/>
          </a:xfrm>
          <a:prstGeom prst="rect">
            <a:avLst/>
          </a:prstGeom>
        </p:spPr>
      </p:pic>
      <p:sp>
        <p:nvSpPr>
          <p:cNvPr id="31" name="TextBox 30">
            <a:extLst>
              <a:ext uri="{FF2B5EF4-FFF2-40B4-BE49-F238E27FC236}">
                <a16:creationId xmlns:a16="http://schemas.microsoft.com/office/drawing/2014/main" id="{71619E41-865C-865C-0EAF-DC9E49FAB2D8}"/>
              </a:ext>
            </a:extLst>
          </p:cNvPr>
          <p:cNvSpPr txBox="1"/>
          <p:nvPr userDrawn="1"/>
        </p:nvSpPr>
        <p:spPr>
          <a:xfrm>
            <a:off x="10859119" y="4052750"/>
            <a:ext cx="1301703" cy="523220"/>
          </a:xfrm>
          <a:prstGeom prst="rect">
            <a:avLst/>
          </a:prstGeom>
          <a:noFill/>
        </p:spPr>
        <p:txBody>
          <a:bodyPr wrap="none" rtlCol="0">
            <a:spAutoFit/>
          </a:bodyPr>
          <a:lstStyle/>
          <a:p>
            <a:r>
              <a:rPr lang="en-US" sz="2800" b="1">
                <a:ln w="6350">
                  <a:solidFill>
                    <a:schemeClr val="bg1"/>
                  </a:solidFill>
                </a:ln>
                <a:effectLst>
                  <a:outerShdw blurRad="50800" dist="38100" dir="2700000" algn="tl" rotWithShape="0">
                    <a:prstClr val="black">
                      <a:alpha val="40000"/>
                    </a:prstClr>
                  </a:outerShdw>
                </a:effectLst>
              </a:rPr>
              <a:t>Finalize</a:t>
            </a:r>
          </a:p>
        </p:txBody>
      </p:sp>
      <p:sp>
        <p:nvSpPr>
          <p:cNvPr id="32" name="TextBox 31">
            <a:extLst>
              <a:ext uri="{FF2B5EF4-FFF2-40B4-BE49-F238E27FC236}">
                <a16:creationId xmlns:a16="http://schemas.microsoft.com/office/drawing/2014/main" id="{585978C5-977F-72B5-9DF2-E5A5909CC22E}"/>
              </a:ext>
            </a:extLst>
          </p:cNvPr>
          <p:cNvSpPr txBox="1"/>
          <p:nvPr userDrawn="1"/>
        </p:nvSpPr>
        <p:spPr>
          <a:xfrm rot="20361813">
            <a:off x="10232058" y="5005039"/>
            <a:ext cx="2014013" cy="523220"/>
          </a:xfrm>
          <a:prstGeom prst="rect">
            <a:avLst/>
          </a:prstGeom>
          <a:noFill/>
        </p:spPr>
        <p:txBody>
          <a:bodyPr wrap="none" rtlCol="0">
            <a:spAutoFit/>
          </a:bodyPr>
          <a:lstStyle/>
          <a:p>
            <a:r>
              <a:rPr lang="en-US" sz="2800" b="1">
                <a:ln w="12700">
                  <a:solidFill>
                    <a:schemeClr val="bg1"/>
                  </a:solidFill>
                </a:ln>
                <a:effectLst>
                  <a:outerShdw blurRad="50800" dist="38100" dir="2700000" algn="tl" rotWithShape="0">
                    <a:prstClr val="black">
                      <a:alpha val="40000"/>
                    </a:prstClr>
                  </a:outerShdw>
                </a:effectLst>
              </a:rPr>
              <a:t>Disseminate</a:t>
            </a:r>
          </a:p>
        </p:txBody>
      </p:sp>
      <p:sp>
        <p:nvSpPr>
          <p:cNvPr id="49" name="Freeform: Shape 132">
            <a:extLst>
              <a:ext uri="{FF2B5EF4-FFF2-40B4-BE49-F238E27FC236}">
                <a16:creationId xmlns:a16="http://schemas.microsoft.com/office/drawing/2014/main" id="{DCB90095-BEAB-FD35-3DF5-CFCF31AE3873}"/>
              </a:ext>
            </a:extLst>
          </p:cNvPr>
          <p:cNvSpPr/>
          <p:nvPr userDrawn="1"/>
        </p:nvSpPr>
        <p:spPr>
          <a:xfrm>
            <a:off x="9713318" y="168548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0" name="Freeform: Shape 21">
            <a:extLst>
              <a:ext uri="{FF2B5EF4-FFF2-40B4-BE49-F238E27FC236}">
                <a16:creationId xmlns:a16="http://schemas.microsoft.com/office/drawing/2014/main" id="{ACA0C232-98A6-39AC-66C8-0AB5C28CB253}"/>
              </a:ext>
            </a:extLst>
          </p:cNvPr>
          <p:cNvSpPr/>
          <p:nvPr userDrawn="1"/>
        </p:nvSpPr>
        <p:spPr>
          <a:xfrm>
            <a:off x="8708600" y="168548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1" name="Freeform: Shape 22">
            <a:extLst>
              <a:ext uri="{FF2B5EF4-FFF2-40B4-BE49-F238E27FC236}">
                <a16:creationId xmlns:a16="http://schemas.microsoft.com/office/drawing/2014/main" id="{1129DB3D-A1A4-2F85-0A4D-484FAD8B4C0E}"/>
              </a:ext>
            </a:extLst>
          </p:cNvPr>
          <p:cNvSpPr/>
          <p:nvPr userDrawn="1"/>
        </p:nvSpPr>
        <p:spPr>
          <a:xfrm>
            <a:off x="8959779" y="168548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2" name="Freeform: Shape 23">
            <a:extLst>
              <a:ext uri="{FF2B5EF4-FFF2-40B4-BE49-F238E27FC236}">
                <a16:creationId xmlns:a16="http://schemas.microsoft.com/office/drawing/2014/main" id="{D6ECB9CE-78E4-270B-1881-AF9C68044FD4}"/>
              </a:ext>
            </a:extLst>
          </p:cNvPr>
          <p:cNvSpPr/>
          <p:nvPr userDrawn="1"/>
        </p:nvSpPr>
        <p:spPr>
          <a:xfrm>
            <a:off x="9210958" y="168548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3" name="Freeform: Shape 24">
            <a:extLst>
              <a:ext uri="{FF2B5EF4-FFF2-40B4-BE49-F238E27FC236}">
                <a16:creationId xmlns:a16="http://schemas.microsoft.com/office/drawing/2014/main" id="{D7332C08-2904-A46B-96C4-5DBC1C69CADB}"/>
              </a:ext>
            </a:extLst>
          </p:cNvPr>
          <p:cNvSpPr/>
          <p:nvPr userDrawn="1"/>
        </p:nvSpPr>
        <p:spPr>
          <a:xfrm>
            <a:off x="9462137" y="168548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4" name="Freeform: Shape 21">
            <a:extLst>
              <a:ext uri="{FF2B5EF4-FFF2-40B4-BE49-F238E27FC236}">
                <a16:creationId xmlns:a16="http://schemas.microsoft.com/office/drawing/2014/main" id="{8A684885-908C-9BB8-5718-E6F70A6BB8AC}"/>
              </a:ext>
            </a:extLst>
          </p:cNvPr>
          <p:cNvSpPr/>
          <p:nvPr userDrawn="1"/>
        </p:nvSpPr>
        <p:spPr>
          <a:xfrm>
            <a:off x="8457421" y="168548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pic>
        <p:nvPicPr>
          <p:cNvPr id="55" name="Picture 54">
            <a:extLst>
              <a:ext uri="{FF2B5EF4-FFF2-40B4-BE49-F238E27FC236}">
                <a16:creationId xmlns:a16="http://schemas.microsoft.com/office/drawing/2014/main" id="{AFD1EA41-453C-051C-113D-B669B2786A0D}"/>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971218" y="2725302"/>
            <a:ext cx="273725" cy="398146"/>
          </a:xfrm>
          <a:prstGeom prst="rect">
            <a:avLst/>
          </a:prstGeom>
        </p:spPr>
      </p:pic>
      <p:pic>
        <p:nvPicPr>
          <p:cNvPr id="56" name="Graphic 55">
            <a:extLst>
              <a:ext uri="{FF2B5EF4-FFF2-40B4-BE49-F238E27FC236}">
                <a16:creationId xmlns:a16="http://schemas.microsoft.com/office/drawing/2014/main" id="{FFDC4E7D-189F-EC3B-7F6D-476B56C595E5}"/>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639049" y="2753765"/>
            <a:ext cx="331788" cy="331788"/>
          </a:xfrm>
          <a:prstGeom prst="rect">
            <a:avLst/>
          </a:prstGeom>
        </p:spPr>
      </p:pic>
      <p:pic>
        <p:nvPicPr>
          <p:cNvPr id="57" name="Graphic 56">
            <a:extLst>
              <a:ext uri="{FF2B5EF4-FFF2-40B4-BE49-F238E27FC236}">
                <a16:creationId xmlns:a16="http://schemas.microsoft.com/office/drawing/2014/main" id="{7FD881CF-93A7-AEEA-18F4-3812D1190CB3}"/>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942186" y="2207645"/>
            <a:ext cx="331788" cy="331788"/>
          </a:xfrm>
          <a:prstGeom prst="rect">
            <a:avLst/>
          </a:prstGeom>
        </p:spPr>
      </p:pic>
      <p:pic>
        <p:nvPicPr>
          <p:cNvPr id="58" name="Picture 57">
            <a:extLst>
              <a:ext uri="{FF2B5EF4-FFF2-40B4-BE49-F238E27FC236}">
                <a16:creationId xmlns:a16="http://schemas.microsoft.com/office/drawing/2014/main" id="{EF7A366F-DB2D-FE6C-94CE-6D3EF780CD70}"/>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110260" y="1656386"/>
            <a:ext cx="513458" cy="421576"/>
          </a:xfrm>
          <a:prstGeom prst="rect">
            <a:avLst/>
          </a:prstGeom>
        </p:spPr>
      </p:pic>
      <p:pic>
        <p:nvPicPr>
          <p:cNvPr id="59" name="Picture 58">
            <a:extLst>
              <a:ext uri="{FF2B5EF4-FFF2-40B4-BE49-F238E27FC236}">
                <a16:creationId xmlns:a16="http://schemas.microsoft.com/office/drawing/2014/main" id="{BA6B9D1A-08F1-890F-1173-3C5729F77F39}"/>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244937" y="2705391"/>
            <a:ext cx="515192" cy="423000"/>
          </a:xfrm>
          <a:prstGeom prst="rect">
            <a:avLst/>
          </a:prstGeom>
        </p:spPr>
      </p:pic>
      <p:pic>
        <p:nvPicPr>
          <p:cNvPr id="60" name="Picture 59">
            <a:extLst>
              <a:ext uri="{FF2B5EF4-FFF2-40B4-BE49-F238E27FC236}">
                <a16:creationId xmlns:a16="http://schemas.microsoft.com/office/drawing/2014/main" id="{C3F87F1C-6E5E-9BBB-2A01-97D9DB6D8BE4}"/>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795754" y="1636205"/>
            <a:ext cx="273725" cy="398146"/>
          </a:xfrm>
          <a:prstGeom prst="rect">
            <a:avLst/>
          </a:prstGeom>
        </p:spPr>
      </p:pic>
      <p:sp>
        <p:nvSpPr>
          <p:cNvPr id="61" name="Freeform: Shape 132">
            <a:extLst>
              <a:ext uri="{FF2B5EF4-FFF2-40B4-BE49-F238E27FC236}">
                <a16:creationId xmlns:a16="http://schemas.microsoft.com/office/drawing/2014/main" id="{1EC19981-4BB6-E000-BD86-B4C76CCD9957}"/>
              </a:ext>
            </a:extLst>
          </p:cNvPr>
          <p:cNvSpPr/>
          <p:nvPr userDrawn="1"/>
        </p:nvSpPr>
        <p:spPr>
          <a:xfrm>
            <a:off x="5935388" y="1679722"/>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2" name="Freeform: Shape 21">
            <a:extLst>
              <a:ext uri="{FF2B5EF4-FFF2-40B4-BE49-F238E27FC236}">
                <a16:creationId xmlns:a16="http://schemas.microsoft.com/office/drawing/2014/main" id="{1D3DF298-5751-E7A4-BA79-9EF836E93982}"/>
              </a:ext>
            </a:extLst>
          </p:cNvPr>
          <p:cNvSpPr/>
          <p:nvPr userDrawn="1"/>
        </p:nvSpPr>
        <p:spPr>
          <a:xfrm>
            <a:off x="4952631" y="1679722"/>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3" name="Freeform: Shape 22">
            <a:extLst>
              <a:ext uri="{FF2B5EF4-FFF2-40B4-BE49-F238E27FC236}">
                <a16:creationId xmlns:a16="http://schemas.microsoft.com/office/drawing/2014/main" id="{DD11C264-BB2A-B8F3-8F96-8683C33B18BF}"/>
              </a:ext>
            </a:extLst>
          </p:cNvPr>
          <p:cNvSpPr/>
          <p:nvPr userDrawn="1"/>
        </p:nvSpPr>
        <p:spPr>
          <a:xfrm>
            <a:off x="5198320" y="1679722"/>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4" name="Freeform: Shape 23">
            <a:extLst>
              <a:ext uri="{FF2B5EF4-FFF2-40B4-BE49-F238E27FC236}">
                <a16:creationId xmlns:a16="http://schemas.microsoft.com/office/drawing/2014/main" id="{B142B6EF-2720-A256-674E-5EBD1F6D3FEC}"/>
              </a:ext>
            </a:extLst>
          </p:cNvPr>
          <p:cNvSpPr/>
          <p:nvPr userDrawn="1"/>
        </p:nvSpPr>
        <p:spPr>
          <a:xfrm>
            <a:off x="5444009" y="1679722"/>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5" name="Freeform: Shape 24">
            <a:extLst>
              <a:ext uri="{FF2B5EF4-FFF2-40B4-BE49-F238E27FC236}">
                <a16:creationId xmlns:a16="http://schemas.microsoft.com/office/drawing/2014/main" id="{0F5FE56E-274F-6191-FA98-6C5738C23A84}"/>
              </a:ext>
            </a:extLst>
          </p:cNvPr>
          <p:cNvSpPr/>
          <p:nvPr userDrawn="1"/>
        </p:nvSpPr>
        <p:spPr>
          <a:xfrm>
            <a:off x="5689698" y="1679722"/>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pic>
        <p:nvPicPr>
          <p:cNvPr id="66" name="Picture 65">
            <a:extLst>
              <a:ext uri="{FF2B5EF4-FFF2-40B4-BE49-F238E27FC236}">
                <a16:creationId xmlns:a16="http://schemas.microsoft.com/office/drawing/2014/main" id="{76B9182B-8EBB-305B-FDFB-BABECAEA5813}"/>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9755564" y="2771468"/>
            <a:ext cx="522938" cy="370414"/>
          </a:xfrm>
          <a:prstGeom prst="rect">
            <a:avLst/>
          </a:prstGeom>
        </p:spPr>
      </p:pic>
      <p:pic>
        <p:nvPicPr>
          <p:cNvPr id="67" name="Graphic 66">
            <a:extLst>
              <a:ext uri="{FF2B5EF4-FFF2-40B4-BE49-F238E27FC236}">
                <a16:creationId xmlns:a16="http://schemas.microsoft.com/office/drawing/2014/main" id="{0C232DBF-C47F-3132-1914-92E671CFE5D2}"/>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9937160" y="2294795"/>
            <a:ext cx="341342" cy="341342"/>
          </a:xfrm>
          <a:prstGeom prst="rect">
            <a:avLst/>
          </a:prstGeom>
        </p:spPr>
      </p:pic>
      <p:pic>
        <p:nvPicPr>
          <p:cNvPr id="68" name="Picture 67">
            <a:extLst>
              <a:ext uri="{FF2B5EF4-FFF2-40B4-BE49-F238E27FC236}">
                <a16:creationId xmlns:a16="http://schemas.microsoft.com/office/drawing/2014/main" id="{26161CD6-AFCC-D6C3-9F2E-9C6BCB7810EF}"/>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973500" y="1776520"/>
            <a:ext cx="273725" cy="398146"/>
          </a:xfrm>
          <a:prstGeom prst="rect">
            <a:avLst/>
          </a:prstGeom>
        </p:spPr>
      </p:pic>
      <p:sp>
        <p:nvSpPr>
          <p:cNvPr id="69" name="Freeform: Shape 132">
            <a:extLst>
              <a:ext uri="{FF2B5EF4-FFF2-40B4-BE49-F238E27FC236}">
                <a16:creationId xmlns:a16="http://schemas.microsoft.com/office/drawing/2014/main" id="{165A1F06-AA65-2928-C646-8425C222FDB9}"/>
              </a:ext>
            </a:extLst>
          </p:cNvPr>
          <p:cNvSpPr/>
          <p:nvPr userDrawn="1"/>
        </p:nvSpPr>
        <p:spPr>
          <a:xfrm>
            <a:off x="7824830" y="169460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0" name="Freeform: Shape 21">
            <a:extLst>
              <a:ext uri="{FF2B5EF4-FFF2-40B4-BE49-F238E27FC236}">
                <a16:creationId xmlns:a16="http://schemas.microsoft.com/office/drawing/2014/main" id="{55097667-C381-8857-C18C-1C0C3A2521C1}"/>
              </a:ext>
            </a:extLst>
          </p:cNvPr>
          <p:cNvSpPr/>
          <p:nvPr userDrawn="1"/>
        </p:nvSpPr>
        <p:spPr>
          <a:xfrm>
            <a:off x="6820112" y="169460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1" name="Freeform: Shape 22">
            <a:extLst>
              <a:ext uri="{FF2B5EF4-FFF2-40B4-BE49-F238E27FC236}">
                <a16:creationId xmlns:a16="http://schemas.microsoft.com/office/drawing/2014/main" id="{51C1135A-0BA4-6037-C0C3-C0A04E626D92}"/>
              </a:ext>
            </a:extLst>
          </p:cNvPr>
          <p:cNvSpPr/>
          <p:nvPr userDrawn="1"/>
        </p:nvSpPr>
        <p:spPr>
          <a:xfrm>
            <a:off x="7071291" y="169460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2" name="Freeform: Shape 23">
            <a:extLst>
              <a:ext uri="{FF2B5EF4-FFF2-40B4-BE49-F238E27FC236}">
                <a16:creationId xmlns:a16="http://schemas.microsoft.com/office/drawing/2014/main" id="{617F2D33-E592-7536-D6C4-EEA38BC20BF8}"/>
              </a:ext>
            </a:extLst>
          </p:cNvPr>
          <p:cNvSpPr/>
          <p:nvPr userDrawn="1"/>
        </p:nvSpPr>
        <p:spPr>
          <a:xfrm>
            <a:off x="7322470" y="169460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3" name="Freeform: Shape 24">
            <a:extLst>
              <a:ext uri="{FF2B5EF4-FFF2-40B4-BE49-F238E27FC236}">
                <a16:creationId xmlns:a16="http://schemas.microsoft.com/office/drawing/2014/main" id="{A76CA668-1BEB-369C-08C2-5315AC7B399D}"/>
              </a:ext>
            </a:extLst>
          </p:cNvPr>
          <p:cNvSpPr/>
          <p:nvPr userDrawn="1"/>
        </p:nvSpPr>
        <p:spPr>
          <a:xfrm>
            <a:off x="7573649" y="169460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4" name="Freeform: Shape 21">
            <a:extLst>
              <a:ext uri="{FF2B5EF4-FFF2-40B4-BE49-F238E27FC236}">
                <a16:creationId xmlns:a16="http://schemas.microsoft.com/office/drawing/2014/main" id="{0CD61D6B-1538-34B5-F3B3-9F5886891CB5}"/>
              </a:ext>
            </a:extLst>
          </p:cNvPr>
          <p:cNvSpPr/>
          <p:nvPr userDrawn="1"/>
        </p:nvSpPr>
        <p:spPr>
          <a:xfrm>
            <a:off x="6568933" y="169460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pic>
        <p:nvPicPr>
          <p:cNvPr id="75" name="Picture 74">
            <a:extLst>
              <a:ext uri="{FF2B5EF4-FFF2-40B4-BE49-F238E27FC236}">
                <a16:creationId xmlns:a16="http://schemas.microsoft.com/office/drawing/2014/main" id="{4911A446-90FD-AF2A-36D6-D38875F88EF2}"/>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7867076" y="2771468"/>
            <a:ext cx="522938" cy="370414"/>
          </a:xfrm>
          <a:prstGeom prst="rect">
            <a:avLst/>
          </a:prstGeom>
        </p:spPr>
      </p:pic>
      <p:pic>
        <p:nvPicPr>
          <p:cNvPr id="76" name="Graphic 75">
            <a:extLst>
              <a:ext uri="{FF2B5EF4-FFF2-40B4-BE49-F238E27FC236}">
                <a16:creationId xmlns:a16="http://schemas.microsoft.com/office/drawing/2014/main" id="{EB8A1BBD-C4B7-379E-D044-7528B5D4FCD1}"/>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8048672" y="2303915"/>
            <a:ext cx="341342" cy="341342"/>
          </a:xfrm>
          <a:prstGeom prst="rect">
            <a:avLst/>
          </a:prstGeom>
        </p:spPr>
      </p:pic>
      <p:pic>
        <p:nvPicPr>
          <p:cNvPr id="77" name="Picture 76">
            <a:extLst>
              <a:ext uri="{FF2B5EF4-FFF2-40B4-BE49-F238E27FC236}">
                <a16:creationId xmlns:a16="http://schemas.microsoft.com/office/drawing/2014/main" id="{05A23C6A-97F0-A01F-8870-8B4CCE0F163C}"/>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8085012" y="1785640"/>
            <a:ext cx="273725" cy="398146"/>
          </a:xfrm>
          <a:prstGeom prst="rect">
            <a:avLst/>
          </a:prstGeom>
        </p:spPr>
      </p:pic>
      <p:pic>
        <p:nvPicPr>
          <p:cNvPr id="78" name="Graphic 77">
            <a:extLst>
              <a:ext uri="{FF2B5EF4-FFF2-40B4-BE49-F238E27FC236}">
                <a16:creationId xmlns:a16="http://schemas.microsoft.com/office/drawing/2014/main" id="{DE0C6D39-A49B-E488-3937-CF3074380579}"/>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165395" y="2294795"/>
            <a:ext cx="341342" cy="341342"/>
          </a:xfrm>
          <a:prstGeom prst="rect">
            <a:avLst/>
          </a:prstGeom>
        </p:spPr>
      </p:pic>
      <p:pic>
        <p:nvPicPr>
          <p:cNvPr id="79" name="Picture 78">
            <a:extLst>
              <a:ext uri="{FF2B5EF4-FFF2-40B4-BE49-F238E27FC236}">
                <a16:creationId xmlns:a16="http://schemas.microsoft.com/office/drawing/2014/main" id="{040C8A07-27AB-C089-4C00-08AB0B776399}"/>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201735" y="1776520"/>
            <a:ext cx="273725" cy="398146"/>
          </a:xfrm>
          <a:prstGeom prst="rect">
            <a:avLst/>
          </a:prstGeom>
        </p:spPr>
      </p:pic>
      <p:sp>
        <p:nvSpPr>
          <p:cNvPr id="80" name="Freeform: Shape 132">
            <a:extLst>
              <a:ext uri="{FF2B5EF4-FFF2-40B4-BE49-F238E27FC236}">
                <a16:creationId xmlns:a16="http://schemas.microsoft.com/office/drawing/2014/main" id="{A7BD4DB2-B946-CEE1-9467-FBB7261DECFB}"/>
              </a:ext>
            </a:extLst>
          </p:cNvPr>
          <p:cNvSpPr/>
          <p:nvPr userDrawn="1"/>
        </p:nvSpPr>
        <p:spPr>
          <a:xfrm>
            <a:off x="4057748" y="1685231"/>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81" name="Freeform: Shape 21">
            <a:extLst>
              <a:ext uri="{FF2B5EF4-FFF2-40B4-BE49-F238E27FC236}">
                <a16:creationId xmlns:a16="http://schemas.microsoft.com/office/drawing/2014/main" id="{72491F41-C20F-E52A-91A0-A69DCC9D1013}"/>
              </a:ext>
            </a:extLst>
          </p:cNvPr>
          <p:cNvSpPr/>
          <p:nvPr userDrawn="1"/>
        </p:nvSpPr>
        <p:spPr>
          <a:xfrm>
            <a:off x="3074991" y="1685231"/>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82" name="Freeform: Shape 22">
            <a:extLst>
              <a:ext uri="{FF2B5EF4-FFF2-40B4-BE49-F238E27FC236}">
                <a16:creationId xmlns:a16="http://schemas.microsoft.com/office/drawing/2014/main" id="{448BEC6F-23EE-566C-E632-26224A7009CE}"/>
              </a:ext>
            </a:extLst>
          </p:cNvPr>
          <p:cNvSpPr/>
          <p:nvPr userDrawn="1"/>
        </p:nvSpPr>
        <p:spPr>
          <a:xfrm>
            <a:off x="3320680" y="1685231"/>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83" name="Freeform: Shape 23">
            <a:extLst>
              <a:ext uri="{FF2B5EF4-FFF2-40B4-BE49-F238E27FC236}">
                <a16:creationId xmlns:a16="http://schemas.microsoft.com/office/drawing/2014/main" id="{3B2FC2BA-3BAA-F5DF-C1BE-39FE282FE60E}"/>
              </a:ext>
            </a:extLst>
          </p:cNvPr>
          <p:cNvSpPr/>
          <p:nvPr userDrawn="1"/>
        </p:nvSpPr>
        <p:spPr>
          <a:xfrm>
            <a:off x="3566369" y="1685231"/>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84" name="Freeform: Shape 24">
            <a:extLst>
              <a:ext uri="{FF2B5EF4-FFF2-40B4-BE49-F238E27FC236}">
                <a16:creationId xmlns:a16="http://schemas.microsoft.com/office/drawing/2014/main" id="{C9249AA0-34BB-34D7-B07B-5F0A29A6AF1B}"/>
              </a:ext>
            </a:extLst>
          </p:cNvPr>
          <p:cNvSpPr/>
          <p:nvPr userDrawn="1"/>
        </p:nvSpPr>
        <p:spPr>
          <a:xfrm>
            <a:off x="3812058" y="1685231"/>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pic>
        <p:nvPicPr>
          <p:cNvPr id="85" name="Graphic 84">
            <a:extLst>
              <a:ext uri="{FF2B5EF4-FFF2-40B4-BE49-F238E27FC236}">
                <a16:creationId xmlns:a16="http://schemas.microsoft.com/office/drawing/2014/main" id="{2170AAFF-0879-872A-BC99-7F8083B408ED}"/>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4296648" y="2288636"/>
            <a:ext cx="341342" cy="341342"/>
          </a:xfrm>
          <a:prstGeom prst="rect">
            <a:avLst/>
          </a:prstGeom>
        </p:spPr>
      </p:pic>
      <p:pic>
        <p:nvPicPr>
          <p:cNvPr id="86" name="Picture 85">
            <a:extLst>
              <a:ext uri="{FF2B5EF4-FFF2-40B4-BE49-F238E27FC236}">
                <a16:creationId xmlns:a16="http://schemas.microsoft.com/office/drawing/2014/main" id="{BBE1BBD2-BA17-9BF0-6ED8-EA5E748839AD}"/>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4332988" y="1770361"/>
            <a:ext cx="273725" cy="398146"/>
          </a:xfrm>
          <a:prstGeom prst="rect">
            <a:avLst/>
          </a:prstGeom>
        </p:spPr>
      </p:pic>
      <p:pic>
        <p:nvPicPr>
          <p:cNvPr id="87" name="Graphic 86">
            <a:extLst>
              <a:ext uri="{FF2B5EF4-FFF2-40B4-BE49-F238E27FC236}">
                <a16:creationId xmlns:a16="http://schemas.microsoft.com/office/drawing/2014/main" id="{DE1725F7-EC3F-7684-6D2E-37F4930AC34D}"/>
              </a:ext>
            </a:extLst>
          </p:cNvPr>
          <p:cNvPicPr>
            <a:picLocks noChangeAspect="1"/>
          </p:cNvPicPr>
          <p:nvPr userDrawn="1"/>
        </p:nvPicPr>
        <p:blipFill>
          <a:blip r:embed="rId12">
            <a:duotone>
              <a:schemeClr val="accent4">
                <a:shade val="45000"/>
                <a:satMod val="135000"/>
              </a:schemeClr>
              <a:prstClr val="white"/>
            </a:duotone>
            <a:extLst>
              <a:ext uri="{96DAC541-7B7A-43D3-8B79-37D633B846F1}">
                <asvg:svgBlip xmlns:asvg="http://schemas.microsoft.com/office/drawing/2016/SVG/main" r:embed="rId13"/>
              </a:ext>
            </a:extLst>
          </a:blip>
          <a:stretch>
            <a:fillRect/>
          </a:stretch>
        </p:blipFill>
        <p:spPr>
          <a:xfrm>
            <a:off x="8017555" y="4721145"/>
            <a:ext cx="274320" cy="274320"/>
          </a:xfrm>
          <a:prstGeom prst="rect">
            <a:avLst/>
          </a:prstGeom>
        </p:spPr>
      </p:pic>
      <p:sp>
        <p:nvSpPr>
          <p:cNvPr id="113" name="TextBox 112">
            <a:extLst>
              <a:ext uri="{FF2B5EF4-FFF2-40B4-BE49-F238E27FC236}">
                <a16:creationId xmlns:a16="http://schemas.microsoft.com/office/drawing/2014/main" id="{DB7F0211-7B02-9E9C-9669-27946D1658BF}"/>
              </a:ext>
            </a:extLst>
          </p:cNvPr>
          <p:cNvSpPr txBox="1"/>
          <p:nvPr userDrawn="1"/>
        </p:nvSpPr>
        <p:spPr>
          <a:xfrm rot="18900000">
            <a:off x="5724469" y="4385055"/>
            <a:ext cx="595035" cy="246221"/>
          </a:xfrm>
          <a:prstGeom prst="rect">
            <a:avLst/>
          </a:prstGeom>
          <a:noFill/>
        </p:spPr>
        <p:txBody>
          <a:bodyPr wrap="none" rtlCol="0">
            <a:spAutoFit/>
          </a:bodyPr>
          <a:lstStyle/>
          <a:p>
            <a:r>
              <a:rPr lang="en-US" sz="1000"/>
              <a:t>random</a:t>
            </a:r>
          </a:p>
        </p:txBody>
      </p:sp>
      <p:sp>
        <p:nvSpPr>
          <p:cNvPr id="114" name="TextBox 113">
            <a:extLst>
              <a:ext uri="{FF2B5EF4-FFF2-40B4-BE49-F238E27FC236}">
                <a16:creationId xmlns:a16="http://schemas.microsoft.com/office/drawing/2014/main" id="{57FA1598-7FAC-9C31-B392-69F9CEE6E617}"/>
              </a:ext>
            </a:extLst>
          </p:cNvPr>
          <p:cNvSpPr txBox="1"/>
          <p:nvPr userDrawn="1"/>
        </p:nvSpPr>
        <p:spPr>
          <a:xfrm rot="2700000">
            <a:off x="5733762" y="4942129"/>
            <a:ext cx="779381" cy="246221"/>
          </a:xfrm>
          <a:prstGeom prst="rect">
            <a:avLst/>
          </a:prstGeom>
          <a:noFill/>
        </p:spPr>
        <p:txBody>
          <a:bodyPr wrap="none" rtlCol="0">
            <a:spAutoFit/>
          </a:bodyPr>
          <a:lstStyle/>
          <a:p>
            <a:r>
              <a:rPr lang="en-US" sz="1000"/>
              <a:t>assignment</a:t>
            </a:r>
          </a:p>
        </p:txBody>
      </p:sp>
      <p:pic>
        <p:nvPicPr>
          <p:cNvPr id="115" name="Picture 114">
            <a:extLst>
              <a:ext uri="{FF2B5EF4-FFF2-40B4-BE49-F238E27FC236}">
                <a16:creationId xmlns:a16="http://schemas.microsoft.com/office/drawing/2014/main" id="{7D919A16-B382-BC47-4E1D-3A4DD485662E}"/>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5976990" y="2771468"/>
            <a:ext cx="522938" cy="370414"/>
          </a:xfrm>
          <a:prstGeom prst="rect">
            <a:avLst/>
          </a:prstGeom>
        </p:spPr>
      </p:pic>
      <p:pic>
        <p:nvPicPr>
          <p:cNvPr id="116" name="Picture 115">
            <a:extLst>
              <a:ext uri="{FF2B5EF4-FFF2-40B4-BE49-F238E27FC236}">
                <a16:creationId xmlns:a16="http://schemas.microsoft.com/office/drawing/2014/main" id="{A53450BF-03FB-C615-56EB-D5F86D278E0E}"/>
              </a:ext>
            </a:extLst>
          </p:cNvPr>
          <p:cNvPicPr>
            <a:picLocks noChangeAspect="1"/>
          </p:cNvPicPr>
          <p:nvPr userDrawn="1"/>
        </p:nvPicPr>
        <p:blipFill>
          <a:blip r:embed="rId14" cstate="screen">
            <a:extLst>
              <a:ext uri="{28A0092B-C50C-407E-A947-70E740481C1C}">
                <a14:useLocalDpi xmlns:a14="http://schemas.microsoft.com/office/drawing/2010/main"/>
              </a:ext>
            </a:extLst>
          </a:blip>
          <a:srcRect/>
          <a:stretch/>
        </p:blipFill>
        <p:spPr>
          <a:xfrm>
            <a:off x="8032810" y="3558367"/>
            <a:ext cx="790637" cy="685800"/>
          </a:xfrm>
          <a:prstGeom prst="rect">
            <a:avLst/>
          </a:prstGeom>
          <a:effectLst>
            <a:glow rad="139700">
              <a:schemeClr val="accent6">
                <a:lumMod val="50000"/>
                <a:alpha val="30000"/>
              </a:schemeClr>
            </a:glow>
          </a:effectLst>
        </p:spPr>
      </p:pic>
      <p:pic>
        <p:nvPicPr>
          <p:cNvPr id="117" name="Picture 116">
            <a:extLst>
              <a:ext uri="{FF2B5EF4-FFF2-40B4-BE49-F238E27FC236}">
                <a16:creationId xmlns:a16="http://schemas.microsoft.com/office/drawing/2014/main" id="{35A73EE3-40C5-A7C1-5DA6-C5192D99C08A}"/>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8074624" y="5746764"/>
            <a:ext cx="682296" cy="682296"/>
          </a:xfrm>
          <a:prstGeom prst="rect">
            <a:avLst/>
          </a:prstGeom>
        </p:spPr>
      </p:pic>
      <p:pic>
        <p:nvPicPr>
          <p:cNvPr id="118" name="Picture 117">
            <a:extLst>
              <a:ext uri="{FF2B5EF4-FFF2-40B4-BE49-F238E27FC236}">
                <a16:creationId xmlns:a16="http://schemas.microsoft.com/office/drawing/2014/main" id="{6AE8C4B5-F02A-A721-804C-9CB592DC6959}"/>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8005161" y="5121690"/>
            <a:ext cx="365760" cy="259080"/>
          </a:xfrm>
          <a:prstGeom prst="rect">
            <a:avLst/>
          </a:prstGeom>
        </p:spPr>
      </p:pic>
      <p:pic>
        <p:nvPicPr>
          <p:cNvPr id="119" name="Graphic 118">
            <a:extLst>
              <a:ext uri="{FF2B5EF4-FFF2-40B4-BE49-F238E27FC236}">
                <a16:creationId xmlns:a16="http://schemas.microsoft.com/office/drawing/2014/main" id="{073DAF72-2A7B-9091-6852-7552BB724872}"/>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8094393" y="4832768"/>
            <a:ext cx="274320" cy="274320"/>
          </a:xfrm>
          <a:prstGeom prst="rect">
            <a:avLst/>
          </a:prstGeom>
        </p:spPr>
      </p:pic>
      <p:pic>
        <p:nvPicPr>
          <p:cNvPr id="120" name="Picture 119">
            <a:extLst>
              <a:ext uri="{FF2B5EF4-FFF2-40B4-BE49-F238E27FC236}">
                <a16:creationId xmlns:a16="http://schemas.microsoft.com/office/drawing/2014/main" id="{3F7EFA3D-7AB8-DF6E-99A6-FFE2EB6B09AD}"/>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8073741" y="4345245"/>
            <a:ext cx="228600" cy="332510"/>
          </a:xfrm>
          <a:prstGeom prst="rect">
            <a:avLst/>
          </a:prstGeom>
        </p:spPr>
      </p:pic>
      <p:pic>
        <p:nvPicPr>
          <p:cNvPr id="121" name="Graphic 120">
            <a:extLst>
              <a:ext uri="{FF2B5EF4-FFF2-40B4-BE49-F238E27FC236}">
                <a16:creationId xmlns:a16="http://schemas.microsoft.com/office/drawing/2014/main" id="{968E7FE9-6E1A-9E3E-77F9-79AEF715E9F1}"/>
              </a:ext>
            </a:extLst>
          </p:cNvPr>
          <p:cNvPicPr>
            <a:picLocks noChangeAspect="1"/>
          </p:cNvPicPr>
          <p:nvPr userDrawn="1"/>
        </p:nvPicPr>
        <p:blipFill>
          <a:blip r:embed="rId12">
            <a:duotone>
              <a:schemeClr val="accent4">
                <a:shade val="45000"/>
                <a:satMod val="135000"/>
              </a:schemeClr>
              <a:prstClr val="white"/>
            </a:duotone>
            <a:extLst>
              <a:ext uri="{96DAC541-7B7A-43D3-8B79-37D633B846F1}">
                <asvg:svgBlip xmlns:asvg="http://schemas.microsoft.com/office/drawing/2016/SVG/main" r:embed="rId13"/>
              </a:ext>
            </a:extLst>
          </a:blip>
          <a:stretch>
            <a:fillRect/>
          </a:stretch>
        </p:blipFill>
        <p:spPr>
          <a:xfrm>
            <a:off x="9919227" y="4724060"/>
            <a:ext cx="274320" cy="274320"/>
          </a:xfrm>
          <a:prstGeom prst="rect">
            <a:avLst/>
          </a:prstGeom>
        </p:spPr>
      </p:pic>
      <p:pic>
        <p:nvPicPr>
          <p:cNvPr id="122" name="Picture 121">
            <a:extLst>
              <a:ext uri="{FF2B5EF4-FFF2-40B4-BE49-F238E27FC236}">
                <a16:creationId xmlns:a16="http://schemas.microsoft.com/office/drawing/2014/main" id="{EBAC59F3-66D3-D2B8-5A35-AE2E9CD513BD}"/>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9906833" y="5124605"/>
            <a:ext cx="365760" cy="259080"/>
          </a:xfrm>
          <a:prstGeom prst="rect">
            <a:avLst/>
          </a:prstGeom>
        </p:spPr>
      </p:pic>
      <p:pic>
        <p:nvPicPr>
          <p:cNvPr id="123" name="Graphic 122">
            <a:extLst>
              <a:ext uri="{FF2B5EF4-FFF2-40B4-BE49-F238E27FC236}">
                <a16:creationId xmlns:a16="http://schemas.microsoft.com/office/drawing/2014/main" id="{22BB34B8-DD84-AC86-DF38-A93604081E2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9996065" y="4835683"/>
            <a:ext cx="274320" cy="274320"/>
          </a:xfrm>
          <a:prstGeom prst="rect">
            <a:avLst/>
          </a:prstGeom>
        </p:spPr>
      </p:pic>
      <p:pic>
        <p:nvPicPr>
          <p:cNvPr id="124" name="Picture 123">
            <a:extLst>
              <a:ext uri="{FF2B5EF4-FFF2-40B4-BE49-F238E27FC236}">
                <a16:creationId xmlns:a16="http://schemas.microsoft.com/office/drawing/2014/main" id="{D885FA41-ED28-BADB-E621-494853095D19}"/>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9975413" y="4348160"/>
            <a:ext cx="228600" cy="332510"/>
          </a:xfrm>
          <a:prstGeom prst="rect">
            <a:avLst/>
          </a:prstGeom>
        </p:spPr>
      </p:pic>
      <p:grpSp>
        <p:nvGrpSpPr>
          <p:cNvPr id="2" name="Group 1">
            <a:extLst>
              <a:ext uri="{FF2B5EF4-FFF2-40B4-BE49-F238E27FC236}">
                <a16:creationId xmlns:a16="http://schemas.microsoft.com/office/drawing/2014/main" id="{FFE9E429-DDD5-3B92-8770-D3A1EFDCB493}"/>
              </a:ext>
            </a:extLst>
          </p:cNvPr>
          <p:cNvGrpSpPr/>
          <p:nvPr userDrawn="1"/>
        </p:nvGrpSpPr>
        <p:grpSpPr>
          <a:xfrm>
            <a:off x="6116916" y="3308032"/>
            <a:ext cx="646208" cy="821495"/>
            <a:chOff x="5248279" y="1710684"/>
            <a:chExt cx="646208" cy="821495"/>
          </a:xfrm>
        </p:grpSpPr>
        <p:pic>
          <p:nvPicPr>
            <p:cNvPr id="3" name="Picture 2">
              <a:extLst>
                <a:ext uri="{FF2B5EF4-FFF2-40B4-BE49-F238E27FC236}">
                  <a16:creationId xmlns:a16="http://schemas.microsoft.com/office/drawing/2014/main" id="{B9DE5387-A148-95CC-9C8A-F718E63BD471}"/>
                </a:ext>
              </a:extLst>
            </p:cNvPr>
            <p:cNvPicPr>
              <a:picLocks noChangeAspect="1"/>
            </p:cNvPicPr>
            <p:nvPr/>
          </p:nvPicPr>
          <p:blipFill>
            <a:blip r:embed="rId18" cstate="screen">
              <a:extLst>
                <a:ext uri="{28A0092B-C50C-407E-A947-70E740481C1C}">
                  <a14:useLocalDpi xmlns:a14="http://schemas.microsoft.com/office/drawing/2010/main"/>
                </a:ext>
              </a:extLst>
            </a:blip>
            <a:srcRect/>
            <a:stretch/>
          </p:blipFill>
          <p:spPr>
            <a:xfrm>
              <a:off x="5363485" y="1720003"/>
              <a:ext cx="223925" cy="225992"/>
            </a:xfrm>
            <a:prstGeom prst="rect">
              <a:avLst/>
            </a:prstGeom>
          </p:spPr>
        </p:pic>
        <p:pic>
          <p:nvPicPr>
            <p:cNvPr id="4" name="Picture 3">
              <a:extLst>
                <a:ext uri="{FF2B5EF4-FFF2-40B4-BE49-F238E27FC236}">
                  <a16:creationId xmlns:a16="http://schemas.microsoft.com/office/drawing/2014/main" id="{265BA2BD-BFC3-56AB-412A-C2DDA9FB47CC}"/>
                </a:ext>
              </a:extLst>
            </p:cNvPr>
            <p:cNvPicPr>
              <a:picLocks noChangeAspect="1"/>
            </p:cNvPicPr>
            <p:nvPr/>
          </p:nvPicPr>
          <p:blipFill>
            <a:blip r:embed="rId18" cstate="screen">
              <a:extLst>
                <a:ext uri="{28A0092B-C50C-407E-A947-70E740481C1C}">
                  <a14:useLocalDpi xmlns:a14="http://schemas.microsoft.com/office/drawing/2010/main"/>
                </a:ext>
              </a:extLst>
            </a:blip>
            <a:srcRect/>
            <a:stretch/>
          </p:blipFill>
          <p:spPr>
            <a:xfrm>
              <a:off x="5590319" y="1710684"/>
              <a:ext cx="223925" cy="225992"/>
            </a:xfrm>
            <a:prstGeom prst="rect">
              <a:avLst/>
            </a:prstGeom>
          </p:spPr>
        </p:pic>
        <p:pic>
          <p:nvPicPr>
            <p:cNvPr id="125" name="Picture 124">
              <a:extLst>
                <a:ext uri="{FF2B5EF4-FFF2-40B4-BE49-F238E27FC236}">
                  <a16:creationId xmlns:a16="http://schemas.microsoft.com/office/drawing/2014/main" id="{E33DBEC6-5029-EA3F-7416-5382098ED919}"/>
                </a:ext>
              </a:extLst>
            </p:cNvPr>
            <p:cNvPicPr>
              <a:picLocks noChangeAspect="1"/>
            </p:cNvPicPr>
            <p:nvPr/>
          </p:nvPicPr>
          <p:blipFill>
            <a:blip r:embed="rId18" cstate="screen">
              <a:extLst>
                <a:ext uri="{28A0092B-C50C-407E-A947-70E740481C1C}">
                  <a14:useLocalDpi xmlns:a14="http://schemas.microsoft.com/office/drawing/2010/main"/>
                </a:ext>
              </a:extLst>
            </a:blip>
            <a:srcRect/>
            <a:stretch/>
          </p:blipFill>
          <p:spPr>
            <a:xfrm>
              <a:off x="5248279" y="1918757"/>
              <a:ext cx="223925" cy="225992"/>
            </a:xfrm>
            <a:prstGeom prst="rect">
              <a:avLst/>
            </a:prstGeom>
          </p:spPr>
        </p:pic>
        <p:pic>
          <p:nvPicPr>
            <p:cNvPr id="126" name="Picture 125">
              <a:extLst>
                <a:ext uri="{FF2B5EF4-FFF2-40B4-BE49-F238E27FC236}">
                  <a16:creationId xmlns:a16="http://schemas.microsoft.com/office/drawing/2014/main" id="{4DE7B319-444D-F155-C136-B43ED8CA8622}"/>
                </a:ext>
              </a:extLst>
            </p:cNvPr>
            <p:cNvPicPr>
              <a:picLocks noChangeAspect="1"/>
            </p:cNvPicPr>
            <p:nvPr/>
          </p:nvPicPr>
          <p:blipFill>
            <a:blip r:embed="rId18" cstate="screen">
              <a:extLst>
                <a:ext uri="{28A0092B-C50C-407E-A947-70E740481C1C}">
                  <a14:useLocalDpi xmlns:a14="http://schemas.microsoft.com/office/drawing/2010/main"/>
                </a:ext>
              </a:extLst>
            </a:blip>
            <a:srcRect/>
            <a:stretch/>
          </p:blipFill>
          <p:spPr>
            <a:xfrm>
              <a:off x="5456446" y="1939088"/>
              <a:ext cx="223925" cy="225992"/>
            </a:xfrm>
            <a:prstGeom prst="rect">
              <a:avLst/>
            </a:prstGeom>
          </p:spPr>
        </p:pic>
        <p:pic>
          <p:nvPicPr>
            <p:cNvPr id="127" name="Picture 126">
              <a:extLst>
                <a:ext uri="{FF2B5EF4-FFF2-40B4-BE49-F238E27FC236}">
                  <a16:creationId xmlns:a16="http://schemas.microsoft.com/office/drawing/2014/main" id="{2B748F97-6752-5B68-1240-4FEB1767159C}"/>
                </a:ext>
              </a:extLst>
            </p:cNvPr>
            <p:cNvPicPr>
              <a:picLocks noChangeAspect="1"/>
            </p:cNvPicPr>
            <p:nvPr/>
          </p:nvPicPr>
          <p:blipFill>
            <a:blip r:embed="rId18" cstate="screen">
              <a:extLst>
                <a:ext uri="{28A0092B-C50C-407E-A947-70E740481C1C}">
                  <a14:useLocalDpi xmlns:a14="http://schemas.microsoft.com/office/drawing/2010/main"/>
                </a:ext>
              </a:extLst>
            </a:blip>
            <a:srcRect/>
            <a:stretch/>
          </p:blipFill>
          <p:spPr>
            <a:xfrm>
              <a:off x="5345723" y="2121684"/>
              <a:ext cx="223925" cy="225992"/>
            </a:xfrm>
            <a:prstGeom prst="rect">
              <a:avLst/>
            </a:prstGeom>
          </p:spPr>
        </p:pic>
        <p:pic>
          <p:nvPicPr>
            <p:cNvPr id="128" name="Picture 127">
              <a:extLst>
                <a:ext uri="{FF2B5EF4-FFF2-40B4-BE49-F238E27FC236}">
                  <a16:creationId xmlns:a16="http://schemas.microsoft.com/office/drawing/2014/main" id="{E8DE5DA8-2B35-97AE-17A8-5FD9697545AE}"/>
                </a:ext>
              </a:extLst>
            </p:cNvPr>
            <p:cNvPicPr>
              <a:picLocks noChangeAspect="1"/>
            </p:cNvPicPr>
            <p:nvPr/>
          </p:nvPicPr>
          <p:blipFill>
            <a:blip r:embed="rId18" cstate="screen">
              <a:extLst>
                <a:ext uri="{28A0092B-C50C-407E-A947-70E740481C1C}">
                  <a14:useLocalDpi xmlns:a14="http://schemas.microsoft.com/office/drawing/2010/main"/>
                </a:ext>
              </a:extLst>
            </a:blip>
            <a:srcRect/>
            <a:stretch/>
          </p:blipFill>
          <p:spPr>
            <a:xfrm>
              <a:off x="5563504" y="2106340"/>
              <a:ext cx="223925" cy="225992"/>
            </a:xfrm>
            <a:prstGeom prst="rect">
              <a:avLst/>
            </a:prstGeom>
          </p:spPr>
        </p:pic>
        <p:pic>
          <p:nvPicPr>
            <p:cNvPr id="129" name="Picture 128">
              <a:extLst>
                <a:ext uri="{FF2B5EF4-FFF2-40B4-BE49-F238E27FC236}">
                  <a16:creationId xmlns:a16="http://schemas.microsoft.com/office/drawing/2014/main" id="{46AC1DEC-80DD-DAEC-D6CF-93BAB87A686B}"/>
                </a:ext>
              </a:extLst>
            </p:cNvPr>
            <p:cNvPicPr>
              <a:picLocks noChangeAspect="1"/>
            </p:cNvPicPr>
            <p:nvPr/>
          </p:nvPicPr>
          <p:blipFill>
            <a:blip r:embed="rId18" cstate="screen">
              <a:extLst>
                <a:ext uri="{28A0092B-C50C-407E-A947-70E740481C1C}">
                  <a14:useLocalDpi xmlns:a14="http://schemas.microsoft.com/office/drawing/2010/main"/>
                </a:ext>
              </a:extLst>
            </a:blip>
            <a:srcRect/>
            <a:stretch/>
          </p:blipFill>
          <p:spPr>
            <a:xfrm>
              <a:off x="5426811" y="2306187"/>
              <a:ext cx="223925" cy="225992"/>
            </a:xfrm>
            <a:prstGeom prst="rect">
              <a:avLst/>
            </a:prstGeom>
          </p:spPr>
        </p:pic>
        <p:pic>
          <p:nvPicPr>
            <p:cNvPr id="130" name="Picture 129">
              <a:extLst>
                <a:ext uri="{FF2B5EF4-FFF2-40B4-BE49-F238E27FC236}">
                  <a16:creationId xmlns:a16="http://schemas.microsoft.com/office/drawing/2014/main" id="{6C6777E0-7960-3210-B73C-01DA469B98A8}"/>
                </a:ext>
              </a:extLst>
            </p:cNvPr>
            <p:cNvPicPr>
              <a:picLocks noChangeAspect="1"/>
            </p:cNvPicPr>
            <p:nvPr/>
          </p:nvPicPr>
          <p:blipFill>
            <a:blip r:embed="rId18" cstate="screen">
              <a:extLst>
                <a:ext uri="{28A0092B-C50C-407E-A947-70E740481C1C}">
                  <a14:useLocalDpi xmlns:a14="http://schemas.microsoft.com/office/drawing/2010/main"/>
                </a:ext>
              </a:extLst>
            </a:blip>
            <a:srcRect/>
            <a:stretch/>
          </p:blipFill>
          <p:spPr>
            <a:xfrm>
              <a:off x="5670562" y="2269321"/>
              <a:ext cx="223925" cy="225992"/>
            </a:xfrm>
            <a:prstGeom prst="rect">
              <a:avLst/>
            </a:prstGeom>
          </p:spPr>
        </p:pic>
      </p:grpSp>
      <p:grpSp>
        <p:nvGrpSpPr>
          <p:cNvPr id="131" name="Group 130">
            <a:extLst>
              <a:ext uri="{FF2B5EF4-FFF2-40B4-BE49-F238E27FC236}">
                <a16:creationId xmlns:a16="http://schemas.microsoft.com/office/drawing/2014/main" id="{28A4E943-D58C-E8B7-A669-6DC3480D58BF}"/>
              </a:ext>
            </a:extLst>
          </p:cNvPr>
          <p:cNvGrpSpPr/>
          <p:nvPr userDrawn="1"/>
        </p:nvGrpSpPr>
        <p:grpSpPr>
          <a:xfrm>
            <a:off x="6158278" y="5560865"/>
            <a:ext cx="592975" cy="770645"/>
            <a:chOff x="6206589" y="4993261"/>
            <a:chExt cx="592975" cy="770645"/>
          </a:xfrm>
        </p:grpSpPr>
        <p:pic>
          <p:nvPicPr>
            <p:cNvPr id="132" name="Picture 131">
              <a:extLst>
                <a:ext uri="{FF2B5EF4-FFF2-40B4-BE49-F238E27FC236}">
                  <a16:creationId xmlns:a16="http://schemas.microsoft.com/office/drawing/2014/main" id="{D36E3924-70E6-346A-ED97-092CD16220B8}"/>
                </a:ext>
              </a:extLst>
            </p:cNvPr>
            <p:cNvPicPr>
              <a:picLocks noChangeAspect="1"/>
            </p:cNvPicPr>
            <p:nvPr userDrawn="1"/>
          </p:nvPicPr>
          <p:blipFill>
            <a:blip r:embed="rId19" cstate="screen">
              <a:extLst>
                <a:ext uri="{28A0092B-C50C-407E-A947-70E740481C1C}">
                  <a14:useLocalDpi xmlns:a14="http://schemas.microsoft.com/office/drawing/2010/main"/>
                </a:ext>
              </a:extLst>
            </a:blip>
            <a:srcRect/>
            <a:stretch/>
          </p:blipFill>
          <p:spPr>
            <a:xfrm>
              <a:off x="6206589" y="5008074"/>
              <a:ext cx="223925" cy="225992"/>
            </a:xfrm>
            <a:prstGeom prst="rect">
              <a:avLst/>
            </a:prstGeom>
          </p:spPr>
        </p:pic>
        <p:pic>
          <p:nvPicPr>
            <p:cNvPr id="133" name="Picture 132">
              <a:extLst>
                <a:ext uri="{FF2B5EF4-FFF2-40B4-BE49-F238E27FC236}">
                  <a16:creationId xmlns:a16="http://schemas.microsoft.com/office/drawing/2014/main" id="{4AEBB9D6-5D65-EB56-AC33-02E867E877EF}"/>
                </a:ext>
              </a:extLst>
            </p:cNvPr>
            <p:cNvPicPr>
              <a:picLocks noChangeAspect="1"/>
            </p:cNvPicPr>
            <p:nvPr userDrawn="1"/>
          </p:nvPicPr>
          <p:blipFill>
            <a:blip r:embed="rId19" cstate="screen">
              <a:extLst>
                <a:ext uri="{28A0092B-C50C-407E-A947-70E740481C1C}">
                  <a14:useLocalDpi xmlns:a14="http://schemas.microsoft.com/office/drawing/2010/main"/>
                </a:ext>
              </a:extLst>
            </a:blip>
            <a:srcRect/>
            <a:stretch/>
          </p:blipFill>
          <p:spPr>
            <a:xfrm>
              <a:off x="6433293" y="4993261"/>
              <a:ext cx="223925" cy="225992"/>
            </a:xfrm>
            <a:prstGeom prst="rect">
              <a:avLst/>
            </a:prstGeom>
          </p:spPr>
        </p:pic>
        <p:pic>
          <p:nvPicPr>
            <p:cNvPr id="134" name="Picture 133">
              <a:extLst>
                <a:ext uri="{FF2B5EF4-FFF2-40B4-BE49-F238E27FC236}">
                  <a16:creationId xmlns:a16="http://schemas.microsoft.com/office/drawing/2014/main" id="{3198163B-B4E7-9F27-9A7B-0FCE2FBDA8FF}"/>
                </a:ext>
              </a:extLst>
            </p:cNvPr>
            <p:cNvPicPr>
              <a:picLocks noChangeAspect="1"/>
            </p:cNvPicPr>
            <p:nvPr userDrawn="1"/>
          </p:nvPicPr>
          <p:blipFill>
            <a:blip r:embed="rId19" cstate="screen">
              <a:extLst>
                <a:ext uri="{28A0092B-C50C-407E-A947-70E740481C1C}">
                  <a14:useLocalDpi xmlns:a14="http://schemas.microsoft.com/office/drawing/2010/main"/>
                </a:ext>
              </a:extLst>
            </a:blip>
            <a:srcRect/>
            <a:stretch/>
          </p:blipFill>
          <p:spPr>
            <a:xfrm>
              <a:off x="6255922" y="5162008"/>
              <a:ext cx="223925" cy="225992"/>
            </a:xfrm>
            <a:prstGeom prst="rect">
              <a:avLst/>
            </a:prstGeom>
          </p:spPr>
        </p:pic>
        <p:pic>
          <p:nvPicPr>
            <p:cNvPr id="135" name="Picture 134">
              <a:extLst>
                <a:ext uri="{FF2B5EF4-FFF2-40B4-BE49-F238E27FC236}">
                  <a16:creationId xmlns:a16="http://schemas.microsoft.com/office/drawing/2014/main" id="{78471E8E-3B91-69D1-7F45-51DA52DF5289}"/>
                </a:ext>
              </a:extLst>
            </p:cNvPr>
            <p:cNvPicPr>
              <a:picLocks noChangeAspect="1"/>
            </p:cNvPicPr>
            <p:nvPr userDrawn="1"/>
          </p:nvPicPr>
          <p:blipFill>
            <a:blip r:embed="rId19" cstate="screen">
              <a:extLst>
                <a:ext uri="{28A0092B-C50C-407E-A947-70E740481C1C}">
                  <a14:useLocalDpi xmlns:a14="http://schemas.microsoft.com/office/drawing/2010/main"/>
                </a:ext>
              </a:extLst>
            </a:blip>
            <a:srcRect/>
            <a:stretch/>
          </p:blipFill>
          <p:spPr>
            <a:xfrm>
              <a:off x="6448006" y="5188216"/>
              <a:ext cx="223925" cy="225992"/>
            </a:xfrm>
            <a:prstGeom prst="rect">
              <a:avLst/>
            </a:prstGeom>
          </p:spPr>
        </p:pic>
        <p:pic>
          <p:nvPicPr>
            <p:cNvPr id="136" name="Picture 135">
              <a:extLst>
                <a:ext uri="{FF2B5EF4-FFF2-40B4-BE49-F238E27FC236}">
                  <a16:creationId xmlns:a16="http://schemas.microsoft.com/office/drawing/2014/main" id="{146552CF-D579-E564-A7E2-F92699915375}"/>
                </a:ext>
              </a:extLst>
            </p:cNvPr>
            <p:cNvPicPr>
              <a:picLocks noChangeAspect="1"/>
            </p:cNvPicPr>
            <p:nvPr userDrawn="1"/>
          </p:nvPicPr>
          <p:blipFill>
            <a:blip r:embed="rId19" cstate="screen">
              <a:extLst>
                <a:ext uri="{28A0092B-C50C-407E-A947-70E740481C1C}">
                  <a14:useLocalDpi xmlns:a14="http://schemas.microsoft.com/office/drawing/2010/main"/>
                </a:ext>
              </a:extLst>
            </a:blip>
            <a:srcRect/>
            <a:stretch/>
          </p:blipFill>
          <p:spPr>
            <a:xfrm>
              <a:off x="6269131" y="5533773"/>
              <a:ext cx="223925" cy="225992"/>
            </a:xfrm>
            <a:prstGeom prst="rect">
              <a:avLst/>
            </a:prstGeom>
          </p:spPr>
        </p:pic>
        <p:pic>
          <p:nvPicPr>
            <p:cNvPr id="137" name="Picture 136">
              <a:extLst>
                <a:ext uri="{FF2B5EF4-FFF2-40B4-BE49-F238E27FC236}">
                  <a16:creationId xmlns:a16="http://schemas.microsoft.com/office/drawing/2014/main" id="{5090671A-427F-6357-373C-9407EFC2D6AD}"/>
                </a:ext>
              </a:extLst>
            </p:cNvPr>
            <p:cNvPicPr>
              <a:picLocks noChangeAspect="1"/>
            </p:cNvPicPr>
            <p:nvPr userDrawn="1"/>
          </p:nvPicPr>
          <p:blipFill>
            <a:blip r:embed="rId19" cstate="screen">
              <a:extLst>
                <a:ext uri="{28A0092B-C50C-407E-A947-70E740481C1C}">
                  <a14:useLocalDpi xmlns:a14="http://schemas.microsoft.com/office/drawing/2010/main"/>
                </a:ext>
              </a:extLst>
            </a:blip>
            <a:srcRect/>
            <a:stretch/>
          </p:blipFill>
          <p:spPr>
            <a:xfrm>
              <a:off x="6371539" y="5357021"/>
              <a:ext cx="223925" cy="225992"/>
            </a:xfrm>
            <a:prstGeom prst="rect">
              <a:avLst/>
            </a:prstGeom>
          </p:spPr>
        </p:pic>
        <p:pic>
          <p:nvPicPr>
            <p:cNvPr id="138" name="Picture 137">
              <a:extLst>
                <a:ext uri="{FF2B5EF4-FFF2-40B4-BE49-F238E27FC236}">
                  <a16:creationId xmlns:a16="http://schemas.microsoft.com/office/drawing/2014/main" id="{36DD0286-6652-CAC5-009E-FECDA53E0BFD}"/>
                </a:ext>
              </a:extLst>
            </p:cNvPr>
            <p:cNvPicPr>
              <a:picLocks noChangeAspect="1"/>
            </p:cNvPicPr>
            <p:nvPr userDrawn="1"/>
          </p:nvPicPr>
          <p:blipFill>
            <a:blip r:embed="rId19" cstate="screen">
              <a:extLst>
                <a:ext uri="{28A0092B-C50C-407E-A947-70E740481C1C}">
                  <a14:useLocalDpi xmlns:a14="http://schemas.microsoft.com/office/drawing/2010/main"/>
                </a:ext>
              </a:extLst>
            </a:blip>
            <a:srcRect/>
            <a:stretch/>
          </p:blipFill>
          <p:spPr>
            <a:xfrm>
              <a:off x="6457005" y="5537914"/>
              <a:ext cx="223925" cy="225992"/>
            </a:xfrm>
            <a:prstGeom prst="rect">
              <a:avLst/>
            </a:prstGeom>
          </p:spPr>
        </p:pic>
        <p:pic>
          <p:nvPicPr>
            <p:cNvPr id="139" name="Picture 138">
              <a:extLst>
                <a:ext uri="{FF2B5EF4-FFF2-40B4-BE49-F238E27FC236}">
                  <a16:creationId xmlns:a16="http://schemas.microsoft.com/office/drawing/2014/main" id="{8C2BC3DA-6D99-CAFA-2F7E-0121E38C1843}"/>
                </a:ext>
              </a:extLst>
            </p:cNvPr>
            <p:cNvPicPr>
              <a:picLocks noChangeAspect="1"/>
            </p:cNvPicPr>
            <p:nvPr userDrawn="1"/>
          </p:nvPicPr>
          <p:blipFill>
            <a:blip r:embed="rId19" cstate="screen">
              <a:extLst>
                <a:ext uri="{28A0092B-C50C-407E-A947-70E740481C1C}">
                  <a14:useLocalDpi xmlns:a14="http://schemas.microsoft.com/office/drawing/2010/main"/>
                </a:ext>
              </a:extLst>
            </a:blip>
            <a:srcRect/>
            <a:stretch/>
          </p:blipFill>
          <p:spPr>
            <a:xfrm>
              <a:off x="6575639" y="5337761"/>
              <a:ext cx="223925" cy="225992"/>
            </a:xfrm>
            <a:prstGeom prst="rect">
              <a:avLst/>
            </a:prstGeom>
          </p:spPr>
        </p:pic>
      </p:grpSp>
      <p:grpSp>
        <p:nvGrpSpPr>
          <p:cNvPr id="140" name="Group 139">
            <a:extLst>
              <a:ext uri="{FF2B5EF4-FFF2-40B4-BE49-F238E27FC236}">
                <a16:creationId xmlns:a16="http://schemas.microsoft.com/office/drawing/2014/main" id="{8CC37350-8A92-15CA-A894-39DB9510393D}"/>
              </a:ext>
            </a:extLst>
          </p:cNvPr>
          <p:cNvGrpSpPr/>
          <p:nvPr userDrawn="1"/>
        </p:nvGrpSpPr>
        <p:grpSpPr>
          <a:xfrm>
            <a:off x="4520036" y="4088816"/>
            <a:ext cx="605771" cy="811562"/>
            <a:chOff x="4630479" y="3861130"/>
            <a:chExt cx="605771" cy="811562"/>
          </a:xfrm>
        </p:grpSpPr>
        <p:pic>
          <p:nvPicPr>
            <p:cNvPr id="141" name="Picture 140">
              <a:extLst>
                <a:ext uri="{FF2B5EF4-FFF2-40B4-BE49-F238E27FC236}">
                  <a16:creationId xmlns:a16="http://schemas.microsoft.com/office/drawing/2014/main" id="{7DFB3B7B-295D-C0CA-8206-B05C083B7A41}"/>
                </a:ext>
              </a:extLst>
            </p:cNvPr>
            <p:cNvPicPr>
              <a:picLocks noChangeAspect="1"/>
            </p:cNvPicPr>
            <p:nvPr userDrawn="1"/>
          </p:nvPicPr>
          <p:blipFill>
            <a:blip r:embed="rId19" cstate="screen">
              <a:extLst>
                <a:ext uri="{28A0092B-C50C-407E-A947-70E740481C1C}">
                  <a14:useLocalDpi xmlns:a14="http://schemas.microsoft.com/office/drawing/2010/main"/>
                </a:ext>
              </a:extLst>
            </a:blip>
            <a:srcRect/>
            <a:stretch/>
          </p:blipFill>
          <p:spPr>
            <a:xfrm>
              <a:off x="4630479" y="4050223"/>
              <a:ext cx="223925" cy="225992"/>
            </a:xfrm>
            <a:prstGeom prst="rect">
              <a:avLst/>
            </a:prstGeom>
          </p:spPr>
        </p:pic>
        <p:pic>
          <p:nvPicPr>
            <p:cNvPr id="142" name="Picture 141">
              <a:extLst>
                <a:ext uri="{FF2B5EF4-FFF2-40B4-BE49-F238E27FC236}">
                  <a16:creationId xmlns:a16="http://schemas.microsoft.com/office/drawing/2014/main" id="{88C61932-8F21-89C1-DC3B-1B9C3ADABC8B}"/>
                </a:ext>
              </a:extLst>
            </p:cNvPr>
            <p:cNvPicPr>
              <a:picLocks noChangeAspect="1"/>
            </p:cNvPicPr>
            <p:nvPr userDrawn="1"/>
          </p:nvPicPr>
          <p:blipFill>
            <a:blip r:embed="rId19" cstate="screen">
              <a:extLst>
                <a:ext uri="{28A0092B-C50C-407E-A947-70E740481C1C}">
                  <a14:useLocalDpi xmlns:a14="http://schemas.microsoft.com/office/drawing/2010/main"/>
                </a:ext>
              </a:extLst>
            </a:blip>
            <a:srcRect/>
            <a:stretch/>
          </p:blipFill>
          <p:spPr>
            <a:xfrm>
              <a:off x="4839006" y="4084593"/>
              <a:ext cx="223925" cy="225992"/>
            </a:xfrm>
            <a:prstGeom prst="rect">
              <a:avLst/>
            </a:prstGeom>
          </p:spPr>
        </p:pic>
        <p:pic>
          <p:nvPicPr>
            <p:cNvPr id="143" name="Picture 142">
              <a:extLst>
                <a:ext uri="{FF2B5EF4-FFF2-40B4-BE49-F238E27FC236}">
                  <a16:creationId xmlns:a16="http://schemas.microsoft.com/office/drawing/2014/main" id="{1A525D0C-5400-2C1A-91AC-47CF701A7CF0}"/>
                </a:ext>
              </a:extLst>
            </p:cNvPr>
            <p:cNvPicPr>
              <a:picLocks noChangeAspect="1"/>
            </p:cNvPicPr>
            <p:nvPr userDrawn="1"/>
          </p:nvPicPr>
          <p:blipFill>
            <a:blip r:embed="rId19" cstate="screen">
              <a:extLst>
                <a:ext uri="{28A0092B-C50C-407E-A947-70E740481C1C}">
                  <a14:useLocalDpi xmlns:a14="http://schemas.microsoft.com/office/drawing/2010/main"/>
                </a:ext>
              </a:extLst>
            </a:blip>
            <a:srcRect/>
            <a:stretch/>
          </p:blipFill>
          <p:spPr>
            <a:xfrm>
              <a:off x="4874924" y="3894280"/>
              <a:ext cx="223925" cy="225992"/>
            </a:xfrm>
            <a:prstGeom prst="rect">
              <a:avLst/>
            </a:prstGeom>
          </p:spPr>
        </p:pic>
        <p:pic>
          <p:nvPicPr>
            <p:cNvPr id="144" name="Picture 143">
              <a:extLst>
                <a:ext uri="{FF2B5EF4-FFF2-40B4-BE49-F238E27FC236}">
                  <a16:creationId xmlns:a16="http://schemas.microsoft.com/office/drawing/2014/main" id="{4D08C143-66E7-B9A3-FCE7-C1CF16A4C8F0}"/>
                </a:ext>
              </a:extLst>
            </p:cNvPr>
            <p:cNvPicPr>
              <a:picLocks noChangeAspect="1"/>
            </p:cNvPicPr>
            <p:nvPr userDrawn="1"/>
          </p:nvPicPr>
          <p:blipFill>
            <a:blip r:embed="rId18" cstate="screen">
              <a:extLst>
                <a:ext uri="{28A0092B-C50C-407E-A947-70E740481C1C}">
                  <a14:useLocalDpi xmlns:a14="http://schemas.microsoft.com/office/drawing/2010/main"/>
                </a:ext>
              </a:extLst>
            </a:blip>
            <a:srcRect/>
            <a:stretch/>
          </p:blipFill>
          <p:spPr>
            <a:xfrm>
              <a:off x="4644726" y="4257607"/>
              <a:ext cx="223925" cy="225992"/>
            </a:xfrm>
            <a:prstGeom prst="rect">
              <a:avLst/>
            </a:prstGeom>
          </p:spPr>
        </p:pic>
        <p:pic>
          <p:nvPicPr>
            <p:cNvPr id="145" name="Picture 144">
              <a:extLst>
                <a:ext uri="{FF2B5EF4-FFF2-40B4-BE49-F238E27FC236}">
                  <a16:creationId xmlns:a16="http://schemas.microsoft.com/office/drawing/2014/main" id="{8F13A7F1-B402-5F2E-613E-0112F18CEC35}"/>
                </a:ext>
              </a:extLst>
            </p:cNvPr>
            <p:cNvPicPr>
              <a:picLocks noChangeAspect="1"/>
            </p:cNvPicPr>
            <p:nvPr userDrawn="1"/>
          </p:nvPicPr>
          <p:blipFill>
            <a:blip r:embed="rId18" cstate="screen">
              <a:extLst>
                <a:ext uri="{28A0092B-C50C-407E-A947-70E740481C1C}">
                  <a14:useLocalDpi xmlns:a14="http://schemas.microsoft.com/office/drawing/2010/main"/>
                </a:ext>
              </a:extLst>
            </a:blip>
            <a:srcRect/>
            <a:stretch/>
          </p:blipFill>
          <p:spPr>
            <a:xfrm>
              <a:off x="4869577" y="4282736"/>
              <a:ext cx="223925" cy="225992"/>
            </a:xfrm>
            <a:prstGeom prst="rect">
              <a:avLst/>
            </a:prstGeom>
          </p:spPr>
        </p:pic>
        <p:pic>
          <p:nvPicPr>
            <p:cNvPr id="146" name="Picture 145">
              <a:extLst>
                <a:ext uri="{FF2B5EF4-FFF2-40B4-BE49-F238E27FC236}">
                  <a16:creationId xmlns:a16="http://schemas.microsoft.com/office/drawing/2014/main" id="{0AB40FFA-8ACE-07AC-9CC4-EB95AA5560B1}"/>
                </a:ext>
              </a:extLst>
            </p:cNvPr>
            <p:cNvPicPr>
              <a:picLocks noChangeAspect="1"/>
            </p:cNvPicPr>
            <p:nvPr userDrawn="1"/>
          </p:nvPicPr>
          <p:blipFill>
            <a:blip r:embed="rId19" cstate="screen">
              <a:extLst>
                <a:ext uri="{28A0092B-C50C-407E-A947-70E740481C1C}">
                  <a14:useLocalDpi xmlns:a14="http://schemas.microsoft.com/office/drawing/2010/main"/>
                </a:ext>
              </a:extLst>
            </a:blip>
            <a:srcRect/>
            <a:stretch/>
          </p:blipFill>
          <p:spPr>
            <a:xfrm>
              <a:off x="4962846" y="4422651"/>
              <a:ext cx="223925" cy="225992"/>
            </a:xfrm>
            <a:prstGeom prst="rect">
              <a:avLst/>
            </a:prstGeom>
          </p:spPr>
        </p:pic>
        <p:pic>
          <p:nvPicPr>
            <p:cNvPr id="147" name="Picture 146">
              <a:extLst>
                <a:ext uri="{FF2B5EF4-FFF2-40B4-BE49-F238E27FC236}">
                  <a16:creationId xmlns:a16="http://schemas.microsoft.com/office/drawing/2014/main" id="{22F5A2F1-8E3E-DDDB-11D5-6259BFB59324}"/>
                </a:ext>
              </a:extLst>
            </p:cNvPr>
            <p:cNvPicPr>
              <a:picLocks noChangeAspect="1"/>
            </p:cNvPicPr>
            <p:nvPr userDrawn="1"/>
          </p:nvPicPr>
          <p:blipFill>
            <a:blip r:embed="rId18" cstate="screen">
              <a:extLst>
                <a:ext uri="{28A0092B-C50C-407E-A947-70E740481C1C}">
                  <a14:useLocalDpi xmlns:a14="http://schemas.microsoft.com/office/drawing/2010/main"/>
                </a:ext>
              </a:extLst>
            </a:blip>
            <a:srcRect/>
            <a:stretch/>
          </p:blipFill>
          <p:spPr>
            <a:xfrm>
              <a:off x="4679086" y="3861130"/>
              <a:ext cx="223925" cy="225992"/>
            </a:xfrm>
            <a:prstGeom prst="rect">
              <a:avLst/>
            </a:prstGeom>
          </p:spPr>
        </p:pic>
        <p:pic>
          <p:nvPicPr>
            <p:cNvPr id="148" name="Picture 147">
              <a:extLst>
                <a:ext uri="{FF2B5EF4-FFF2-40B4-BE49-F238E27FC236}">
                  <a16:creationId xmlns:a16="http://schemas.microsoft.com/office/drawing/2014/main" id="{7A1959C1-CA84-4C4C-1704-07BF1BECC968}"/>
                </a:ext>
              </a:extLst>
            </p:cNvPr>
            <p:cNvPicPr>
              <a:picLocks noChangeAspect="1"/>
            </p:cNvPicPr>
            <p:nvPr userDrawn="1"/>
          </p:nvPicPr>
          <p:blipFill>
            <a:blip r:embed="rId19" cstate="screen">
              <a:extLst>
                <a:ext uri="{28A0092B-C50C-407E-A947-70E740481C1C}">
                  <a14:useLocalDpi xmlns:a14="http://schemas.microsoft.com/office/drawing/2010/main"/>
                </a:ext>
              </a:extLst>
            </a:blip>
            <a:srcRect/>
            <a:stretch/>
          </p:blipFill>
          <p:spPr>
            <a:xfrm>
              <a:off x="4715851" y="4446700"/>
              <a:ext cx="223925" cy="225992"/>
            </a:xfrm>
            <a:prstGeom prst="rect">
              <a:avLst/>
            </a:prstGeom>
          </p:spPr>
        </p:pic>
        <p:pic>
          <p:nvPicPr>
            <p:cNvPr id="149" name="Picture 148">
              <a:extLst>
                <a:ext uri="{FF2B5EF4-FFF2-40B4-BE49-F238E27FC236}">
                  <a16:creationId xmlns:a16="http://schemas.microsoft.com/office/drawing/2014/main" id="{5CFB8F26-DBEF-ABCB-A806-BA07CCBEC483}"/>
                </a:ext>
              </a:extLst>
            </p:cNvPr>
            <p:cNvPicPr>
              <a:picLocks noChangeAspect="1"/>
            </p:cNvPicPr>
            <p:nvPr userDrawn="1"/>
          </p:nvPicPr>
          <p:blipFill>
            <a:blip r:embed="rId18" cstate="screen">
              <a:extLst>
                <a:ext uri="{28A0092B-C50C-407E-A947-70E740481C1C}">
                  <a14:useLocalDpi xmlns:a14="http://schemas.microsoft.com/office/drawing/2010/main"/>
                </a:ext>
              </a:extLst>
            </a:blip>
            <a:srcRect/>
            <a:stretch/>
          </p:blipFill>
          <p:spPr>
            <a:xfrm>
              <a:off x="5012325" y="4050223"/>
              <a:ext cx="223925" cy="225992"/>
            </a:xfrm>
            <a:prstGeom prst="rect">
              <a:avLst/>
            </a:prstGeom>
          </p:spPr>
        </p:pic>
      </p:grpSp>
      <p:grpSp>
        <p:nvGrpSpPr>
          <p:cNvPr id="150" name="Group 149">
            <a:extLst>
              <a:ext uri="{FF2B5EF4-FFF2-40B4-BE49-F238E27FC236}">
                <a16:creationId xmlns:a16="http://schemas.microsoft.com/office/drawing/2014/main" id="{9CA9D3E0-F54F-6E71-28D4-2FD457CF87AE}"/>
              </a:ext>
            </a:extLst>
          </p:cNvPr>
          <p:cNvGrpSpPr/>
          <p:nvPr userDrawn="1"/>
        </p:nvGrpSpPr>
        <p:grpSpPr>
          <a:xfrm>
            <a:off x="4493446" y="4991286"/>
            <a:ext cx="647556" cy="562096"/>
            <a:chOff x="4603889" y="4763600"/>
            <a:chExt cx="647556" cy="562096"/>
          </a:xfrm>
        </p:grpSpPr>
        <p:pic>
          <p:nvPicPr>
            <p:cNvPr id="151" name="Picture 150">
              <a:extLst>
                <a:ext uri="{FF2B5EF4-FFF2-40B4-BE49-F238E27FC236}">
                  <a16:creationId xmlns:a16="http://schemas.microsoft.com/office/drawing/2014/main" id="{EEA00465-711D-0B30-8055-B930828C0D25}"/>
                </a:ext>
              </a:extLst>
            </p:cNvPr>
            <p:cNvPicPr>
              <a:picLocks noChangeAspect="1"/>
            </p:cNvPicPr>
            <p:nvPr userDrawn="1"/>
          </p:nvPicPr>
          <p:blipFill>
            <a:blip r:embed="rId19" cstate="screen">
              <a:extLst>
                <a:ext uri="{28A0092B-C50C-407E-A947-70E740481C1C}">
                  <a14:useLocalDpi xmlns:a14="http://schemas.microsoft.com/office/drawing/2010/main"/>
                </a:ext>
              </a:extLst>
            </a:blip>
            <a:srcRect/>
            <a:stretch/>
          </p:blipFill>
          <p:spPr>
            <a:xfrm>
              <a:off x="4868650" y="4763600"/>
              <a:ext cx="223925" cy="225992"/>
            </a:xfrm>
            <a:prstGeom prst="rect">
              <a:avLst/>
            </a:prstGeom>
          </p:spPr>
        </p:pic>
        <p:pic>
          <p:nvPicPr>
            <p:cNvPr id="152" name="Picture 151">
              <a:extLst>
                <a:ext uri="{FF2B5EF4-FFF2-40B4-BE49-F238E27FC236}">
                  <a16:creationId xmlns:a16="http://schemas.microsoft.com/office/drawing/2014/main" id="{4758BDDB-6E6B-624B-5028-EF302ADCABBF}"/>
                </a:ext>
              </a:extLst>
            </p:cNvPr>
            <p:cNvPicPr>
              <a:picLocks noChangeAspect="1"/>
            </p:cNvPicPr>
            <p:nvPr userDrawn="1"/>
          </p:nvPicPr>
          <p:blipFill>
            <a:blip r:embed="rId18" cstate="screen">
              <a:extLst>
                <a:ext uri="{28A0092B-C50C-407E-A947-70E740481C1C}">
                  <a14:useLocalDpi xmlns:a14="http://schemas.microsoft.com/office/drawing/2010/main"/>
                </a:ext>
              </a:extLst>
            </a:blip>
            <a:srcRect/>
            <a:stretch/>
          </p:blipFill>
          <p:spPr>
            <a:xfrm>
              <a:off x="5004775" y="4869018"/>
              <a:ext cx="223925" cy="225992"/>
            </a:xfrm>
            <a:prstGeom prst="rect">
              <a:avLst/>
            </a:prstGeom>
          </p:spPr>
        </p:pic>
        <p:pic>
          <p:nvPicPr>
            <p:cNvPr id="153" name="Picture 152">
              <a:extLst>
                <a:ext uri="{FF2B5EF4-FFF2-40B4-BE49-F238E27FC236}">
                  <a16:creationId xmlns:a16="http://schemas.microsoft.com/office/drawing/2014/main" id="{A3DFE512-A965-8950-EA21-DCB1597B9807}"/>
                </a:ext>
              </a:extLst>
            </p:cNvPr>
            <p:cNvPicPr>
              <a:picLocks noChangeAspect="1"/>
            </p:cNvPicPr>
            <p:nvPr userDrawn="1"/>
          </p:nvPicPr>
          <p:blipFill>
            <a:blip r:embed="rId19" cstate="screen">
              <a:extLst>
                <a:ext uri="{28A0092B-C50C-407E-A947-70E740481C1C}">
                  <a14:useLocalDpi xmlns:a14="http://schemas.microsoft.com/office/drawing/2010/main"/>
                </a:ext>
              </a:extLst>
            </a:blip>
            <a:srcRect/>
            <a:stretch/>
          </p:blipFill>
          <p:spPr>
            <a:xfrm>
              <a:off x="5027520" y="5022760"/>
              <a:ext cx="223925" cy="225992"/>
            </a:xfrm>
            <a:prstGeom prst="rect">
              <a:avLst/>
            </a:prstGeom>
          </p:spPr>
        </p:pic>
        <p:pic>
          <p:nvPicPr>
            <p:cNvPr id="154" name="Picture 153">
              <a:extLst>
                <a:ext uri="{FF2B5EF4-FFF2-40B4-BE49-F238E27FC236}">
                  <a16:creationId xmlns:a16="http://schemas.microsoft.com/office/drawing/2014/main" id="{D1FBFE2A-6788-EFF0-4087-6B84E0F71A3B}"/>
                </a:ext>
              </a:extLst>
            </p:cNvPr>
            <p:cNvPicPr>
              <a:picLocks noChangeAspect="1"/>
            </p:cNvPicPr>
            <p:nvPr userDrawn="1"/>
          </p:nvPicPr>
          <p:blipFill>
            <a:blip r:embed="rId18" cstate="screen">
              <a:extLst>
                <a:ext uri="{28A0092B-C50C-407E-A947-70E740481C1C}">
                  <a14:useLocalDpi xmlns:a14="http://schemas.microsoft.com/office/drawing/2010/main"/>
                </a:ext>
              </a:extLst>
            </a:blip>
            <a:srcRect/>
            <a:stretch/>
          </p:blipFill>
          <p:spPr>
            <a:xfrm>
              <a:off x="4623862" y="4811478"/>
              <a:ext cx="223925" cy="225992"/>
            </a:xfrm>
            <a:prstGeom prst="rect">
              <a:avLst/>
            </a:prstGeom>
          </p:spPr>
        </p:pic>
        <p:pic>
          <p:nvPicPr>
            <p:cNvPr id="155" name="Picture 154">
              <a:extLst>
                <a:ext uri="{FF2B5EF4-FFF2-40B4-BE49-F238E27FC236}">
                  <a16:creationId xmlns:a16="http://schemas.microsoft.com/office/drawing/2014/main" id="{58530081-405E-1EA7-35DF-ECA608EA0CB0}"/>
                </a:ext>
              </a:extLst>
            </p:cNvPr>
            <p:cNvPicPr>
              <a:picLocks noChangeAspect="1"/>
            </p:cNvPicPr>
            <p:nvPr userDrawn="1"/>
          </p:nvPicPr>
          <p:blipFill>
            <a:blip r:embed="rId18" cstate="screen">
              <a:extLst>
                <a:ext uri="{28A0092B-C50C-407E-A947-70E740481C1C}">
                  <a14:useLocalDpi xmlns:a14="http://schemas.microsoft.com/office/drawing/2010/main"/>
                </a:ext>
              </a:extLst>
            </a:blip>
            <a:srcRect/>
            <a:stretch/>
          </p:blipFill>
          <p:spPr>
            <a:xfrm>
              <a:off x="4782957" y="4937489"/>
              <a:ext cx="223925" cy="225992"/>
            </a:xfrm>
            <a:prstGeom prst="rect">
              <a:avLst/>
            </a:prstGeom>
          </p:spPr>
        </p:pic>
        <p:pic>
          <p:nvPicPr>
            <p:cNvPr id="156" name="Picture 155">
              <a:extLst>
                <a:ext uri="{FF2B5EF4-FFF2-40B4-BE49-F238E27FC236}">
                  <a16:creationId xmlns:a16="http://schemas.microsoft.com/office/drawing/2014/main" id="{48D9ABA0-39AC-38A6-CB62-AF0F3D6F1D44}"/>
                </a:ext>
              </a:extLst>
            </p:cNvPr>
            <p:cNvPicPr>
              <a:picLocks noChangeAspect="1"/>
            </p:cNvPicPr>
            <p:nvPr userDrawn="1"/>
          </p:nvPicPr>
          <p:blipFill>
            <a:blip r:embed="rId19" cstate="screen">
              <a:extLst>
                <a:ext uri="{28A0092B-C50C-407E-A947-70E740481C1C}">
                  <a14:useLocalDpi xmlns:a14="http://schemas.microsoft.com/office/drawing/2010/main"/>
                </a:ext>
              </a:extLst>
            </a:blip>
            <a:srcRect/>
            <a:stretch/>
          </p:blipFill>
          <p:spPr>
            <a:xfrm>
              <a:off x="4603889" y="5061244"/>
              <a:ext cx="223925" cy="225992"/>
            </a:xfrm>
            <a:prstGeom prst="rect">
              <a:avLst/>
            </a:prstGeom>
          </p:spPr>
        </p:pic>
        <p:pic>
          <p:nvPicPr>
            <p:cNvPr id="157" name="Picture 156">
              <a:extLst>
                <a:ext uri="{FF2B5EF4-FFF2-40B4-BE49-F238E27FC236}">
                  <a16:creationId xmlns:a16="http://schemas.microsoft.com/office/drawing/2014/main" id="{6EFE7B76-7FE2-EC4D-652D-8E482B643BA8}"/>
                </a:ext>
              </a:extLst>
            </p:cNvPr>
            <p:cNvPicPr>
              <a:picLocks noChangeAspect="1"/>
            </p:cNvPicPr>
            <p:nvPr userDrawn="1"/>
          </p:nvPicPr>
          <p:blipFill>
            <a:blip r:embed="rId18" cstate="screen">
              <a:extLst>
                <a:ext uri="{28A0092B-C50C-407E-A947-70E740481C1C}">
                  <a14:useLocalDpi xmlns:a14="http://schemas.microsoft.com/office/drawing/2010/main"/>
                </a:ext>
              </a:extLst>
            </a:blip>
            <a:srcRect/>
            <a:stretch/>
          </p:blipFill>
          <p:spPr>
            <a:xfrm>
              <a:off x="4850559" y="5099704"/>
              <a:ext cx="223925" cy="225992"/>
            </a:xfrm>
            <a:prstGeom prst="rect">
              <a:avLst/>
            </a:prstGeom>
          </p:spPr>
        </p:pic>
      </p:grpSp>
    </p:spTree>
    <p:extLst>
      <p:ext uri="{BB962C8B-B14F-4D97-AF65-F5344CB8AC3E}">
        <p14:creationId xmlns:p14="http://schemas.microsoft.com/office/powerpoint/2010/main" val="35917214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ENHANCE C2-4 flipped v2">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9E840146-AC87-04EF-1D79-EBCEA3FD8B9F}"/>
              </a:ext>
            </a:extLst>
          </p:cNvPr>
          <p:cNvGraphicFramePr>
            <a:graphicFrameLocks noGrp="1"/>
          </p:cNvGraphicFramePr>
          <p:nvPr userDrawn="1">
            <p:extLst>
              <p:ext uri="{D42A27DB-BD31-4B8C-83A1-F6EECF244321}">
                <p14:modId xmlns:p14="http://schemas.microsoft.com/office/powerpoint/2010/main" val="1887428250"/>
              </p:ext>
            </p:extLst>
          </p:nvPr>
        </p:nvGraphicFramePr>
        <p:xfrm>
          <a:off x="-9663" y="315627"/>
          <a:ext cx="12189242" cy="6542475"/>
        </p:xfrm>
        <a:graphic>
          <a:graphicData uri="http://schemas.openxmlformats.org/drawingml/2006/table">
            <a:tbl>
              <a:tblPr>
                <a:tableStyleId>{2D5ABB26-0587-4C30-8999-92F81FD0307C}</a:tableStyleId>
              </a:tblPr>
              <a:tblGrid>
                <a:gridCol w="654908">
                  <a:extLst>
                    <a:ext uri="{9D8B030D-6E8A-4147-A177-3AD203B41FA5}">
                      <a16:colId xmlns:a16="http://schemas.microsoft.com/office/drawing/2014/main" val="2750378661"/>
                    </a:ext>
                  </a:extLst>
                </a:gridCol>
                <a:gridCol w="2116014">
                  <a:extLst>
                    <a:ext uri="{9D8B030D-6E8A-4147-A177-3AD203B41FA5}">
                      <a16:colId xmlns:a16="http://schemas.microsoft.com/office/drawing/2014/main" val="1720634993"/>
                    </a:ext>
                  </a:extLst>
                </a:gridCol>
                <a:gridCol w="1883664">
                  <a:extLst>
                    <a:ext uri="{9D8B030D-6E8A-4147-A177-3AD203B41FA5}">
                      <a16:colId xmlns:a16="http://schemas.microsoft.com/office/drawing/2014/main" val="3916850402"/>
                    </a:ext>
                  </a:extLst>
                </a:gridCol>
                <a:gridCol w="1883664">
                  <a:extLst>
                    <a:ext uri="{9D8B030D-6E8A-4147-A177-3AD203B41FA5}">
                      <a16:colId xmlns:a16="http://schemas.microsoft.com/office/drawing/2014/main" val="3313821766"/>
                    </a:ext>
                  </a:extLst>
                </a:gridCol>
                <a:gridCol w="1883664">
                  <a:extLst>
                    <a:ext uri="{9D8B030D-6E8A-4147-A177-3AD203B41FA5}">
                      <a16:colId xmlns:a16="http://schemas.microsoft.com/office/drawing/2014/main" val="3006897056"/>
                    </a:ext>
                  </a:extLst>
                </a:gridCol>
                <a:gridCol w="1883664">
                  <a:extLst>
                    <a:ext uri="{9D8B030D-6E8A-4147-A177-3AD203B41FA5}">
                      <a16:colId xmlns:a16="http://schemas.microsoft.com/office/drawing/2014/main" val="1639233194"/>
                    </a:ext>
                  </a:extLst>
                </a:gridCol>
                <a:gridCol w="1883664">
                  <a:extLst>
                    <a:ext uri="{9D8B030D-6E8A-4147-A177-3AD203B41FA5}">
                      <a16:colId xmlns:a16="http://schemas.microsoft.com/office/drawing/2014/main" val="897606555"/>
                    </a:ext>
                  </a:extLst>
                </a:gridCol>
              </a:tblGrid>
              <a:tr h="1157362">
                <a:tc>
                  <a:txBody>
                    <a:bodyPr/>
                    <a:lstStyle/>
                    <a:p>
                      <a:pPr algn="ctr"/>
                      <a:endParaRPr lang="en-US">
                        <a:latin typeface="Calibri" panose="020F0502020204030204" pitchFamily="34" charset="0"/>
                        <a:cs typeface="Calibri" panose="020F0502020204030204" pitchFamily="34" charset="0"/>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1800" kern="1200">
                        <a:solidFill>
                          <a:schemeClr val="tx1"/>
                        </a:solidFill>
                        <a:latin typeface="Calibri" panose="020F0502020204030204" pitchFamily="34" charset="0"/>
                        <a:ea typeface="+mn-ea"/>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381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kern="1200">
                          <a:solidFill>
                            <a:schemeClr val="tx1"/>
                          </a:solidFill>
                          <a:latin typeface="Calibri" panose="020F0502020204030204" pitchFamily="34" charset="0"/>
                          <a:ea typeface="+mn-ea"/>
                          <a:cs typeface="Calibri" panose="020F0502020204030204" pitchFamily="34" charset="0"/>
                        </a:rPr>
                        <a:t>Implementation</a:t>
                      </a:r>
                      <a:r>
                        <a:rPr lang="en-US">
                          <a:latin typeface="Calibri" panose="020F0502020204030204" pitchFamily="34" charset="0"/>
                          <a:cs typeface="Calibri" panose="020F0502020204030204" pitchFamily="34" charset="0"/>
                        </a:rPr>
                        <a:t> Support</a:t>
                      </a:r>
                    </a:p>
                  </a:txBody>
                  <a:tcPr anchor="ctr">
                    <a:lnL w="38100" cap="flat" cmpd="sng" algn="ctr">
                      <a:solidFill>
                        <a:schemeClr val="accent6">
                          <a:lumMod val="50000"/>
                        </a:schemeClr>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70AC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70AC47"/>
                    </a:solidFill>
                  </a:tcPr>
                </a:tc>
                <a:tc>
                  <a:txBody>
                    <a:bodyPr/>
                    <a:lstStyle/>
                    <a:p>
                      <a:pPr algn="ctr"/>
                      <a:endParaRPr lang="en-US">
                        <a:solidFill>
                          <a:schemeClr val="accent4"/>
                        </a:solidFill>
                      </a:endParaRPr>
                    </a:p>
                  </a:txBody>
                  <a:tcPr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ED866"/>
                    </a:solidFill>
                  </a:tcPr>
                </a:tc>
                <a:extLst>
                  <a:ext uri="{0D108BD9-81ED-4DB2-BD59-A6C34878D82A}">
                    <a16:rowId xmlns:a16="http://schemas.microsoft.com/office/drawing/2014/main" val="3405746704"/>
                  </a:ext>
                </a:extLst>
              </a:tr>
              <a:tr h="557081">
                <a:tc rowSpan="3">
                  <a:txBody>
                    <a:bodyPr/>
                    <a:lstStyle/>
                    <a:p>
                      <a:pPr algn="ctr"/>
                      <a:r>
                        <a:rPr lang="en-US">
                          <a:latin typeface="Calibri" panose="020F0502020204030204" pitchFamily="34" charset="0"/>
                          <a:cs typeface="Calibri" panose="020F0502020204030204" pitchFamily="34" charset="0"/>
                        </a:rPr>
                        <a:t>Design</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a:latin typeface="Calibri" panose="020F0502020204030204" pitchFamily="34" charset="0"/>
                          <a:cs typeface="Calibri" panose="020F0502020204030204" pitchFamily="34" charset="0"/>
                        </a:rPr>
                        <a:t>Leadership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ED866"/>
                    </a:solidFill>
                  </a:tcPr>
                </a:tc>
                <a:extLst>
                  <a:ext uri="{0D108BD9-81ED-4DB2-BD59-A6C34878D82A}">
                    <a16:rowId xmlns:a16="http://schemas.microsoft.com/office/drawing/2014/main" val="1378427393"/>
                  </a:ext>
                </a:extLst>
              </a:tr>
              <a:tr h="557081">
                <a:tc vMerge="1">
                  <a:txBody>
                    <a:bodyPr/>
                    <a:lstStyle/>
                    <a:p>
                      <a:endParaRPr lang="en-US"/>
                    </a:p>
                  </a:txBody>
                  <a:tcPr/>
                </a:tc>
                <a:tc>
                  <a:txBody>
                    <a:bodyPr/>
                    <a:lstStyle/>
                    <a:p>
                      <a:pPr algn="l">
                        <a:lnSpc>
                          <a:spcPct val="80000"/>
                        </a:lnSpc>
                      </a:pPr>
                      <a:r>
                        <a:rPr lang="en-US">
                          <a:latin typeface="Calibri" panose="020F0502020204030204" pitchFamily="34" charset="0"/>
                          <a:cs typeface="Calibri" panose="020F0502020204030204" pitchFamily="34" charset="0"/>
                        </a:rPr>
                        <a:t>Building</a:t>
                      </a:r>
                    </a:p>
                    <a:p>
                      <a:pPr algn="l">
                        <a:lnSpc>
                          <a:spcPct val="80000"/>
                        </a:lnSpc>
                      </a:pPr>
                      <a:r>
                        <a:rPr lang="en-US">
                          <a:latin typeface="Calibri" panose="020F0502020204030204" pitchFamily="34" charset="0"/>
                          <a:cs typeface="Calibri" panose="020F0502020204030204" pitchFamily="34" charset="0"/>
                        </a:rPr>
                        <a:t>Capacity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979635781"/>
                  </a:ext>
                </a:extLst>
              </a:tr>
              <a:tr h="557081">
                <a:tc vMerge="1">
                  <a:txBody>
                    <a:bodyPr/>
                    <a:lstStyle/>
                    <a:p>
                      <a:endParaRPr lang="en-US"/>
                    </a:p>
                  </a:txBody>
                  <a:tcPr/>
                </a:tc>
                <a:tc>
                  <a:txBody>
                    <a:bodyPr/>
                    <a:lstStyle/>
                    <a:p>
                      <a:pPr algn="l"/>
                      <a:r>
                        <a:rPr lang="en-US">
                          <a:latin typeface="Calibri" panose="020F0502020204030204" pitchFamily="34" charset="0"/>
                          <a:cs typeface="Calibri" panose="020F0502020204030204" pitchFamily="34" charset="0"/>
                        </a:rPr>
                        <a:t>Screening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574407594"/>
                  </a:ext>
                </a:extLst>
              </a:tr>
              <a:tr h="1114161">
                <a:tc rowSpan="3">
                  <a:txBody>
                    <a:bodyPr/>
                    <a:lstStyle/>
                    <a:p>
                      <a:pPr algn="ctr"/>
                      <a:r>
                        <a:rPr lang="en-US">
                          <a:latin typeface="Calibri" panose="020F0502020204030204" pitchFamily="34" charset="0"/>
                          <a:cs typeface="Calibri" panose="020F0502020204030204" pitchFamily="34" charset="0"/>
                        </a:rPr>
                        <a:t>Randomized Control Trial</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rowSpan="3">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rgbClr val="70AD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rgbClr val="70AD47"/>
                    </a:solidFill>
                  </a:tcPr>
                </a:tc>
                <a:tc>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D966"/>
                    </a:solidFill>
                  </a:tcPr>
                </a:tc>
                <a:extLst>
                  <a:ext uri="{0D108BD9-81ED-4DB2-BD59-A6C34878D82A}">
                    <a16:rowId xmlns:a16="http://schemas.microsoft.com/office/drawing/2014/main" val="811098830"/>
                  </a:ext>
                </a:extLst>
              </a:tr>
              <a:tr h="1114161">
                <a:tc vMerge="1">
                  <a:txBody>
                    <a:bodyPr/>
                    <a:lstStyle/>
                    <a:p>
                      <a:endParaRPr lang="en-US"/>
                    </a:p>
                  </a:txBody>
                  <a:tcPr/>
                </a:tc>
                <a:tc vMerge="1">
                  <a:txBody>
                    <a:bodyPr/>
                    <a:lstStyle/>
                    <a:p>
                      <a:endParaRPr lang="en-US"/>
                    </a:p>
                  </a:txBody>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515938" indent="0" algn="l">
                        <a:tabLst/>
                      </a:pPr>
                      <a:r>
                        <a:rPr lang="en-US">
                          <a:solidFill>
                            <a:schemeClr val="tx1"/>
                          </a:solidFill>
                          <a:latin typeface="Calibri" panose="020F0502020204030204" pitchFamily="34" charset="0"/>
                          <a:cs typeface="Calibri" panose="020F0502020204030204" pitchFamily="34" charset="0"/>
                        </a:rPr>
                        <a:t>Train</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8FAADC"/>
                    </a:solidFill>
                  </a:tcPr>
                </a:tc>
                <a:tc>
                  <a:txBody>
                    <a:bodyPr/>
                    <a:lstStyle/>
                    <a:p>
                      <a:pPr algn="ctr"/>
                      <a:endParaRPr lang="en-US">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endParaRPr lang="en-US">
                        <a:solidFill>
                          <a:schemeClr val="bg1"/>
                        </a:solidFill>
                        <a:latin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extLst>
                  <a:ext uri="{0D108BD9-81ED-4DB2-BD59-A6C34878D82A}">
                    <a16:rowId xmlns:a16="http://schemas.microsoft.com/office/drawing/2014/main" val="1704379319"/>
                  </a:ext>
                </a:extLst>
              </a:tr>
              <a:tr h="1114161">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70AD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70AD47"/>
                    </a:solidFill>
                  </a:tcPr>
                </a:tc>
                <a:tc>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FFD966"/>
                    </a:solidFill>
                  </a:tcPr>
                </a:tc>
                <a:extLst>
                  <a:ext uri="{0D108BD9-81ED-4DB2-BD59-A6C34878D82A}">
                    <a16:rowId xmlns:a16="http://schemas.microsoft.com/office/drawing/2014/main" val="758986038"/>
                  </a:ext>
                </a:extLst>
              </a:tr>
              <a:tr h="371387">
                <a:tc>
                  <a:txBody>
                    <a:bodyPr/>
                    <a:lstStyle/>
                    <a:p>
                      <a:pPr algn="ctr"/>
                      <a:r>
                        <a:rPr lang="en-US">
                          <a:latin typeface="Calibri" panose="020F0502020204030204" pitchFamily="34" charset="0"/>
                          <a:cs typeface="Calibri" panose="020F0502020204030204" pitchFamily="34" charset="0"/>
                        </a:rPr>
                        <a:t>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1524" y="6293926"/>
            <a:ext cx="12188952"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FECF0A6-50B3-ECC3-3310-831BDAF15AE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8190" y="142592"/>
            <a:ext cx="4425699" cy="724355"/>
          </a:xfrm>
          <a:prstGeom prst="rect">
            <a:avLst/>
          </a:prstGeom>
        </p:spPr>
      </p:pic>
    </p:spTree>
    <p:extLst>
      <p:ext uri="{BB962C8B-B14F-4D97-AF65-F5344CB8AC3E}">
        <p14:creationId xmlns:p14="http://schemas.microsoft.com/office/powerpoint/2010/main" val="1909741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4/15/24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919139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ENHANCE C2-4 flipped v3">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BCD027D2-8F09-06EB-5D32-543D369CED35}"/>
              </a:ext>
            </a:extLst>
          </p:cNvPr>
          <p:cNvGraphicFramePr>
            <a:graphicFrameLocks noGrp="1"/>
          </p:cNvGraphicFramePr>
          <p:nvPr userDrawn="1">
            <p:extLst>
              <p:ext uri="{D42A27DB-BD31-4B8C-83A1-F6EECF244321}">
                <p14:modId xmlns:p14="http://schemas.microsoft.com/office/powerpoint/2010/main" val="3557393556"/>
              </p:ext>
            </p:extLst>
          </p:nvPr>
        </p:nvGraphicFramePr>
        <p:xfrm>
          <a:off x="-9663" y="315627"/>
          <a:ext cx="12189242" cy="6542475"/>
        </p:xfrm>
        <a:graphic>
          <a:graphicData uri="http://schemas.openxmlformats.org/drawingml/2006/table">
            <a:tbl>
              <a:tblPr>
                <a:tableStyleId>{2D5ABB26-0587-4C30-8999-92F81FD0307C}</a:tableStyleId>
              </a:tblPr>
              <a:tblGrid>
                <a:gridCol w="654908">
                  <a:extLst>
                    <a:ext uri="{9D8B030D-6E8A-4147-A177-3AD203B41FA5}">
                      <a16:colId xmlns:a16="http://schemas.microsoft.com/office/drawing/2014/main" val="2750378661"/>
                    </a:ext>
                  </a:extLst>
                </a:gridCol>
                <a:gridCol w="2116014">
                  <a:extLst>
                    <a:ext uri="{9D8B030D-6E8A-4147-A177-3AD203B41FA5}">
                      <a16:colId xmlns:a16="http://schemas.microsoft.com/office/drawing/2014/main" val="1720634993"/>
                    </a:ext>
                  </a:extLst>
                </a:gridCol>
                <a:gridCol w="1883664">
                  <a:extLst>
                    <a:ext uri="{9D8B030D-6E8A-4147-A177-3AD203B41FA5}">
                      <a16:colId xmlns:a16="http://schemas.microsoft.com/office/drawing/2014/main" val="3916850402"/>
                    </a:ext>
                  </a:extLst>
                </a:gridCol>
                <a:gridCol w="1883664">
                  <a:extLst>
                    <a:ext uri="{9D8B030D-6E8A-4147-A177-3AD203B41FA5}">
                      <a16:colId xmlns:a16="http://schemas.microsoft.com/office/drawing/2014/main" val="3313821766"/>
                    </a:ext>
                  </a:extLst>
                </a:gridCol>
                <a:gridCol w="1883664">
                  <a:extLst>
                    <a:ext uri="{9D8B030D-6E8A-4147-A177-3AD203B41FA5}">
                      <a16:colId xmlns:a16="http://schemas.microsoft.com/office/drawing/2014/main" val="3006897056"/>
                    </a:ext>
                  </a:extLst>
                </a:gridCol>
                <a:gridCol w="1883664">
                  <a:extLst>
                    <a:ext uri="{9D8B030D-6E8A-4147-A177-3AD203B41FA5}">
                      <a16:colId xmlns:a16="http://schemas.microsoft.com/office/drawing/2014/main" val="1639233194"/>
                    </a:ext>
                  </a:extLst>
                </a:gridCol>
                <a:gridCol w="1883664">
                  <a:extLst>
                    <a:ext uri="{9D8B030D-6E8A-4147-A177-3AD203B41FA5}">
                      <a16:colId xmlns:a16="http://schemas.microsoft.com/office/drawing/2014/main" val="897606555"/>
                    </a:ext>
                  </a:extLst>
                </a:gridCol>
              </a:tblGrid>
              <a:tr h="1157362">
                <a:tc>
                  <a:txBody>
                    <a:bodyPr/>
                    <a:lstStyle/>
                    <a:p>
                      <a:pPr algn="ctr"/>
                      <a:endParaRPr lang="en-US">
                        <a:latin typeface="Calibri" panose="020F0502020204030204" pitchFamily="34" charset="0"/>
                        <a:cs typeface="Calibri" panose="020F0502020204030204" pitchFamily="34" charset="0"/>
                      </a:endParaRPr>
                    </a:p>
                  </a:txBody>
                  <a:tcPr marT="0" marB="0" vert="vert27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endParaRPr lang="en-US" sz="1800" kern="1200">
                        <a:solidFill>
                          <a:schemeClr val="tx1"/>
                        </a:solidFill>
                        <a:latin typeface="Calibri" panose="020F0502020204030204" pitchFamily="34" charset="0"/>
                        <a:ea typeface="+mn-ea"/>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38100" cap="flat" cmpd="sng" algn="ctr">
                      <a:solidFill>
                        <a:schemeClr val="accent6">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kern="1200">
                          <a:solidFill>
                            <a:schemeClr val="tx1"/>
                          </a:solidFill>
                          <a:latin typeface="Calibri" panose="020F0502020204030204" pitchFamily="34" charset="0"/>
                          <a:ea typeface="+mn-ea"/>
                          <a:cs typeface="Calibri" panose="020F0502020204030204" pitchFamily="34" charset="0"/>
                        </a:rPr>
                        <a:t>Implementation</a:t>
                      </a:r>
                      <a:r>
                        <a:rPr lang="en-US">
                          <a:latin typeface="Calibri" panose="020F0502020204030204" pitchFamily="34" charset="0"/>
                          <a:cs typeface="Calibri" panose="020F0502020204030204" pitchFamily="34" charset="0"/>
                        </a:rPr>
                        <a:t> Support</a:t>
                      </a:r>
                    </a:p>
                  </a:txBody>
                  <a:tcPr anchor="ctr">
                    <a:lnL w="38100" cap="flat" cmpd="sng" algn="ctr">
                      <a:solidFill>
                        <a:schemeClr val="accent6">
                          <a:lumMod val="50000"/>
                        </a:schemeClr>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70AC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70AC47"/>
                    </a:solidFill>
                  </a:tcPr>
                </a:tc>
                <a:tc>
                  <a:txBody>
                    <a:bodyPr/>
                    <a:lstStyle/>
                    <a:p>
                      <a:pPr algn="ctr"/>
                      <a:endParaRPr lang="en-US">
                        <a:solidFill>
                          <a:schemeClr val="accent4"/>
                        </a:solidFill>
                      </a:endParaRPr>
                    </a:p>
                  </a:txBody>
                  <a:tcPr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ED866"/>
                    </a:solidFill>
                  </a:tcPr>
                </a:tc>
                <a:extLst>
                  <a:ext uri="{0D108BD9-81ED-4DB2-BD59-A6C34878D82A}">
                    <a16:rowId xmlns:a16="http://schemas.microsoft.com/office/drawing/2014/main" val="3405746704"/>
                  </a:ext>
                </a:extLst>
              </a:tr>
              <a:tr h="557081">
                <a:tc rowSpan="3">
                  <a:txBody>
                    <a:bodyPr/>
                    <a:lstStyle/>
                    <a:p>
                      <a:pPr algn="ctr"/>
                      <a:r>
                        <a:rPr lang="en-US">
                          <a:latin typeface="Calibri" panose="020F0502020204030204" pitchFamily="34" charset="0"/>
                          <a:cs typeface="Calibri" panose="020F0502020204030204" pitchFamily="34" charset="0"/>
                        </a:rPr>
                        <a:t>Design</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a:latin typeface="Calibri" panose="020F0502020204030204" pitchFamily="34" charset="0"/>
                          <a:cs typeface="Calibri" panose="020F0502020204030204" pitchFamily="34" charset="0"/>
                        </a:rPr>
                        <a:t>Leadership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ED866"/>
                    </a:solidFill>
                  </a:tcPr>
                </a:tc>
                <a:extLst>
                  <a:ext uri="{0D108BD9-81ED-4DB2-BD59-A6C34878D82A}">
                    <a16:rowId xmlns:a16="http://schemas.microsoft.com/office/drawing/2014/main" val="1378427393"/>
                  </a:ext>
                </a:extLst>
              </a:tr>
              <a:tr h="557081">
                <a:tc vMerge="1">
                  <a:txBody>
                    <a:bodyPr/>
                    <a:lstStyle/>
                    <a:p>
                      <a:endParaRPr lang="en-US"/>
                    </a:p>
                  </a:txBody>
                  <a:tcPr/>
                </a:tc>
                <a:tc>
                  <a:txBody>
                    <a:bodyPr/>
                    <a:lstStyle/>
                    <a:p>
                      <a:pPr algn="l">
                        <a:lnSpc>
                          <a:spcPct val="80000"/>
                        </a:lnSpc>
                      </a:pPr>
                      <a:r>
                        <a:rPr lang="en-US">
                          <a:latin typeface="Calibri" panose="020F0502020204030204" pitchFamily="34" charset="0"/>
                          <a:cs typeface="Calibri" panose="020F0502020204030204" pitchFamily="34" charset="0"/>
                        </a:rPr>
                        <a:t>Building</a:t>
                      </a:r>
                    </a:p>
                    <a:p>
                      <a:pPr algn="l">
                        <a:lnSpc>
                          <a:spcPct val="80000"/>
                        </a:lnSpc>
                      </a:pPr>
                      <a:r>
                        <a:rPr lang="en-US">
                          <a:latin typeface="Calibri" panose="020F0502020204030204" pitchFamily="34" charset="0"/>
                          <a:cs typeface="Calibri" panose="020F0502020204030204" pitchFamily="34" charset="0"/>
                        </a:rPr>
                        <a:t>Capacity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979635781"/>
                  </a:ext>
                </a:extLst>
              </a:tr>
              <a:tr h="557081">
                <a:tc vMerge="1">
                  <a:txBody>
                    <a:bodyPr/>
                    <a:lstStyle/>
                    <a:p>
                      <a:endParaRPr lang="en-US"/>
                    </a:p>
                  </a:txBody>
                  <a:tcPr/>
                </a:tc>
                <a:tc>
                  <a:txBody>
                    <a:bodyPr/>
                    <a:lstStyle/>
                    <a:p>
                      <a:pPr algn="l"/>
                      <a:r>
                        <a:rPr lang="en-US">
                          <a:latin typeface="Calibri" panose="020F0502020204030204" pitchFamily="34" charset="0"/>
                          <a:cs typeface="Calibri" panose="020F0502020204030204" pitchFamily="34" charset="0"/>
                        </a:rPr>
                        <a:t>Screening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574407594"/>
                  </a:ext>
                </a:extLst>
              </a:tr>
              <a:tr h="1114161">
                <a:tc rowSpan="3">
                  <a:txBody>
                    <a:bodyPr/>
                    <a:lstStyle/>
                    <a:p>
                      <a:pPr algn="ctr"/>
                      <a:r>
                        <a:rPr lang="en-US">
                          <a:latin typeface="Calibri" panose="020F0502020204030204" pitchFamily="34" charset="0"/>
                          <a:cs typeface="Calibri" panose="020F0502020204030204" pitchFamily="34" charset="0"/>
                        </a:rPr>
                        <a:t>Randomized Control Trial</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rowSpan="3">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rgbClr val="70AD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rgbClr val="70AD47"/>
                    </a:solidFill>
                  </a:tcPr>
                </a:tc>
                <a:tc>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D966"/>
                    </a:solidFill>
                  </a:tcPr>
                </a:tc>
                <a:extLst>
                  <a:ext uri="{0D108BD9-81ED-4DB2-BD59-A6C34878D82A}">
                    <a16:rowId xmlns:a16="http://schemas.microsoft.com/office/drawing/2014/main" val="811098830"/>
                  </a:ext>
                </a:extLst>
              </a:tr>
              <a:tr h="1114161">
                <a:tc vMerge="1">
                  <a:txBody>
                    <a:bodyPr/>
                    <a:lstStyle/>
                    <a:p>
                      <a:endParaRPr lang="en-US"/>
                    </a:p>
                  </a:txBody>
                  <a:tcPr/>
                </a:tc>
                <a:tc vMerge="1">
                  <a:txBody>
                    <a:bodyPr/>
                    <a:lstStyle/>
                    <a:p>
                      <a:endParaRPr lang="en-US"/>
                    </a:p>
                  </a:txBody>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515938" indent="0" algn="l">
                        <a:tabLst/>
                      </a:pPr>
                      <a:r>
                        <a:rPr lang="en-US">
                          <a:solidFill>
                            <a:schemeClr val="tx1"/>
                          </a:solidFill>
                          <a:latin typeface="Calibri" panose="020F0502020204030204" pitchFamily="34" charset="0"/>
                          <a:cs typeface="Calibri" panose="020F0502020204030204" pitchFamily="34" charset="0"/>
                        </a:rPr>
                        <a:t>Train</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8FAADC"/>
                    </a:solidFill>
                  </a:tcPr>
                </a:tc>
                <a:tc>
                  <a:txBody>
                    <a:bodyPr/>
                    <a:lstStyle/>
                    <a:p>
                      <a:pPr algn="ctr"/>
                      <a:endParaRPr lang="en-US">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endParaRPr lang="en-US">
                        <a:solidFill>
                          <a:schemeClr val="bg1"/>
                        </a:solidFill>
                        <a:latin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extLst>
                  <a:ext uri="{0D108BD9-81ED-4DB2-BD59-A6C34878D82A}">
                    <a16:rowId xmlns:a16="http://schemas.microsoft.com/office/drawing/2014/main" val="1704379319"/>
                  </a:ext>
                </a:extLst>
              </a:tr>
              <a:tr h="1114161">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70AD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70AD47"/>
                    </a:solidFill>
                  </a:tcPr>
                </a:tc>
                <a:tc>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FFD966"/>
                    </a:solidFill>
                  </a:tcPr>
                </a:tc>
                <a:extLst>
                  <a:ext uri="{0D108BD9-81ED-4DB2-BD59-A6C34878D82A}">
                    <a16:rowId xmlns:a16="http://schemas.microsoft.com/office/drawing/2014/main" val="758986038"/>
                  </a:ext>
                </a:extLst>
              </a:tr>
              <a:tr h="371387">
                <a:tc>
                  <a:txBody>
                    <a:bodyPr/>
                    <a:lstStyle/>
                    <a:p>
                      <a:pPr algn="ctr"/>
                      <a:r>
                        <a:rPr lang="en-US">
                          <a:latin typeface="Calibri" panose="020F0502020204030204" pitchFamily="34" charset="0"/>
                          <a:cs typeface="Calibri" panose="020F0502020204030204" pitchFamily="34" charset="0"/>
                        </a:rPr>
                        <a:t>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1524" y="6263446"/>
            <a:ext cx="12188952" cy="358588"/>
          </a:xfrm>
          <a:prstGeom prst="rightArrow">
            <a:avLst>
              <a:gd name="adj1" fmla="val 40000"/>
              <a:gd name="adj2" fmla="val 755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FECF0A6-50B3-ECC3-3310-831BDAF15AE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7710" y="489966"/>
            <a:ext cx="4425699" cy="724355"/>
          </a:xfrm>
          <a:prstGeom prst="rect">
            <a:avLst/>
          </a:prstGeom>
        </p:spPr>
      </p:pic>
      <p:pic>
        <p:nvPicPr>
          <p:cNvPr id="7" name="Picture 6">
            <a:extLst>
              <a:ext uri="{FF2B5EF4-FFF2-40B4-BE49-F238E27FC236}">
                <a16:creationId xmlns:a16="http://schemas.microsoft.com/office/drawing/2014/main" id="{D9CB2118-BC25-04AB-433A-6B935DD8699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71218" y="2114877"/>
            <a:ext cx="273725" cy="398146"/>
          </a:xfrm>
          <a:prstGeom prst="rect">
            <a:avLst/>
          </a:prstGeom>
        </p:spPr>
      </p:pic>
      <p:pic>
        <p:nvPicPr>
          <p:cNvPr id="8" name="Graphic 7">
            <a:extLst>
              <a:ext uri="{FF2B5EF4-FFF2-40B4-BE49-F238E27FC236}">
                <a16:creationId xmlns:a16="http://schemas.microsoft.com/office/drawing/2014/main" id="{96EFF82D-A1B9-ED1C-BF27-03EE7DB3D30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639049" y="2143340"/>
            <a:ext cx="331788" cy="331788"/>
          </a:xfrm>
          <a:prstGeom prst="rect">
            <a:avLst/>
          </a:prstGeom>
        </p:spPr>
      </p:pic>
      <p:pic>
        <p:nvPicPr>
          <p:cNvPr id="10" name="Graphic 9">
            <a:extLst>
              <a:ext uri="{FF2B5EF4-FFF2-40B4-BE49-F238E27FC236}">
                <a16:creationId xmlns:a16="http://schemas.microsoft.com/office/drawing/2014/main" id="{A0D9BA69-3E44-DF46-34D5-53104BDA073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929487" y="2701316"/>
            <a:ext cx="331788" cy="331788"/>
          </a:xfrm>
          <a:prstGeom prst="rect">
            <a:avLst/>
          </a:prstGeom>
        </p:spPr>
      </p:pic>
      <p:pic>
        <p:nvPicPr>
          <p:cNvPr id="11" name="Picture 10">
            <a:extLst>
              <a:ext uri="{FF2B5EF4-FFF2-40B4-BE49-F238E27FC236}">
                <a16:creationId xmlns:a16="http://schemas.microsoft.com/office/drawing/2014/main" id="{07932EA6-A316-B846-3FA4-0102DB5F4B7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218177" y="1581557"/>
            <a:ext cx="474714" cy="389765"/>
          </a:xfrm>
          <a:prstGeom prst="rect">
            <a:avLst/>
          </a:prstGeom>
        </p:spPr>
      </p:pic>
      <p:pic>
        <p:nvPicPr>
          <p:cNvPr id="12" name="Picture 11">
            <a:extLst>
              <a:ext uri="{FF2B5EF4-FFF2-40B4-BE49-F238E27FC236}">
                <a16:creationId xmlns:a16="http://schemas.microsoft.com/office/drawing/2014/main" id="{82A2B23D-95D4-BF60-8E40-C41BF49DC00D}"/>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2246983" y="2151852"/>
            <a:ext cx="445908" cy="366114"/>
          </a:xfrm>
          <a:prstGeom prst="rect">
            <a:avLst/>
          </a:prstGeom>
        </p:spPr>
      </p:pic>
      <p:pic>
        <p:nvPicPr>
          <p:cNvPr id="13" name="Picture 12">
            <a:extLst>
              <a:ext uri="{FF2B5EF4-FFF2-40B4-BE49-F238E27FC236}">
                <a16:creationId xmlns:a16="http://schemas.microsoft.com/office/drawing/2014/main" id="{91F60943-D183-6A55-0FA3-A6C209E8EF8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41908" y="1553374"/>
            <a:ext cx="273725" cy="398146"/>
          </a:xfrm>
          <a:prstGeom prst="rect">
            <a:avLst/>
          </a:prstGeom>
        </p:spPr>
      </p:pic>
      <p:pic>
        <p:nvPicPr>
          <p:cNvPr id="14" name="Picture 13">
            <a:extLst>
              <a:ext uri="{FF2B5EF4-FFF2-40B4-BE49-F238E27FC236}">
                <a16:creationId xmlns:a16="http://schemas.microsoft.com/office/drawing/2014/main" id="{E97AB53B-E02C-88CA-FE80-B8A4030F418F}"/>
              </a:ext>
            </a:extLst>
          </p:cNvPr>
          <p:cNvPicPr>
            <a:picLocks noChangeAspect="1"/>
          </p:cNvPicPr>
          <p:nvPr userDrawn="1"/>
        </p:nvPicPr>
        <p:blipFill>
          <a:blip r:embed="rId8" cstate="screen">
            <a:alphaModFix/>
            <a:extLst>
              <a:ext uri="{28A0092B-C50C-407E-A947-70E740481C1C}">
                <a14:useLocalDpi xmlns:a14="http://schemas.microsoft.com/office/drawing/2010/main"/>
              </a:ext>
            </a:extLst>
          </a:blip>
          <a:stretch>
            <a:fillRect/>
          </a:stretch>
        </p:blipFill>
        <p:spPr>
          <a:xfrm>
            <a:off x="10786676" y="809799"/>
            <a:ext cx="914400" cy="1183503"/>
          </a:xfrm>
          <a:prstGeom prst="roundRect">
            <a:avLst>
              <a:gd name="adj" fmla="val 12358"/>
            </a:avLst>
          </a:prstGeom>
          <a:ln>
            <a:solidFill>
              <a:schemeClr val="tx1">
                <a:lumMod val="50000"/>
                <a:lumOff val="50000"/>
              </a:schemeClr>
            </a:solidFill>
          </a:ln>
        </p:spPr>
      </p:pic>
      <p:sp>
        <p:nvSpPr>
          <p:cNvPr id="15" name="TextBox 14">
            <a:extLst>
              <a:ext uri="{FF2B5EF4-FFF2-40B4-BE49-F238E27FC236}">
                <a16:creationId xmlns:a16="http://schemas.microsoft.com/office/drawing/2014/main" id="{66978445-F4FC-2DDF-1A95-FEF71EABEAC4}"/>
              </a:ext>
            </a:extLst>
          </p:cNvPr>
          <p:cNvSpPr txBox="1"/>
          <p:nvPr userDrawn="1"/>
        </p:nvSpPr>
        <p:spPr>
          <a:xfrm>
            <a:off x="10446398" y="1825406"/>
            <a:ext cx="1594956" cy="523220"/>
          </a:xfrm>
          <a:prstGeom prst="rect">
            <a:avLst/>
          </a:prstGeom>
          <a:noFill/>
        </p:spPr>
        <p:txBody>
          <a:bodyPr wrap="square" rtlCol="0">
            <a:spAutoFit/>
          </a:bodyPr>
          <a:lstStyle/>
          <a:p>
            <a:r>
              <a:rPr lang="en-US" sz="2800" b="1">
                <a:ln w="6350">
                  <a:solidFill>
                    <a:schemeClr val="bg1"/>
                  </a:solidFill>
                </a:ln>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Analyze</a:t>
            </a:r>
          </a:p>
        </p:txBody>
      </p:sp>
      <p:grpSp>
        <p:nvGrpSpPr>
          <p:cNvPr id="16" name="Group 15">
            <a:extLst>
              <a:ext uri="{FF2B5EF4-FFF2-40B4-BE49-F238E27FC236}">
                <a16:creationId xmlns:a16="http://schemas.microsoft.com/office/drawing/2014/main" id="{CF4D5DC6-2577-3C15-2F8E-BAD451BC8A5E}"/>
              </a:ext>
            </a:extLst>
          </p:cNvPr>
          <p:cNvGrpSpPr/>
          <p:nvPr userDrawn="1"/>
        </p:nvGrpSpPr>
        <p:grpSpPr>
          <a:xfrm>
            <a:off x="4898048" y="1537141"/>
            <a:ext cx="1197952" cy="1486817"/>
            <a:chOff x="4898048" y="1553374"/>
            <a:chExt cx="1197952" cy="1486817"/>
          </a:xfrm>
        </p:grpSpPr>
        <p:sp>
          <p:nvSpPr>
            <p:cNvPr id="17" name="Freeform: Shape 132">
              <a:extLst>
                <a:ext uri="{FF2B5EF4-FFF2-40B4-BE49-F238E27FC236}">
                  <a16:creationId xmlns:a16="http://schemas.microsoft.com/office/drawing/2014/main" id="{65F6367F-1BDA-C2F6-9053-29F100DE1FD6}"/>
                </a:ext>
              </a:extLst>
            </p:cNvPr>
            <p:cNvSpPr/>
            <p:nvPr userDrawn="1"/>
          </p:nvSpPr>
          <p:spPr>
            <a:xfrm>
              <a:off x="5880805"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18" name="Freeform: Shape 21">
              <a:extLst>
                <a:ext uri="{FF2B5EF4-FFF2-40B4-BE49-F238E27FC236}">
                  <a16:creationId xmlns:a16="http://schemas.microsoft.com/office/drawing/2014/main" id="{B790988B-A094-9FCD-C7FD-74A1D5C68588}"/>
                </a:ext>
              </a:extLst>
            </p:cNvPr>
            <p:cNvSpPr/>
            <p:nvPr userDrawn="1"/>
          </p:nvSpPr>
          <p:spPr>
            <a:xfrm>
              <a:off x="4898048"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19" name="Freeform: Shape 22">
              <a:extLst>
                <a:ext uri="{FF2B5EF4-FFF2-40B4-BE49-F238E27FC236}">
                  <a16:creationId xmlns:a16="http://schemas.microsoft.com/office/drawing/2014/main" id="{6913F0F3-372C-2AF5-B023-270805100516}"/>
                </a:ext>
              </a:extLst>
            </p:cNvPr>
            <p:cNvSpPr/>
            <p:nvPr userDrawn="1"/>
          </p:nvSpPr>
          <p:spPr>
            <a:xfrm>
              <a:off x="5143737"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20" name="Freeform: Shape 23">
              <a:extLst>
                <a:ext uri="{FF2B5EF4-FFF2-40B4-BE49-F238E27FC236}">
                  <a16:creationId xmlns:a16="http://schemas.microsoft.com/office/drawing/2014/main" id="{3AC37AFC-C5F0-5F87-1517-4D97899A9A95}"/>
                </a:ext>
              </a:extLst>
            </p:cNvPr>
            <p:cNvSpPr/>
            <p:nvPr userDrawn="1"/>
          </p:nvSpPr>
          <p:spPr>
            <a:xfrm>
              <a:off x="5389426"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21" name="Freeform: Shape 24">
              <a:extLst>
                <a:ext uri="{FF2B5EF4-FFF2-40B4-BE49-F238E27FC236}">
                  <a16:creationId xmlns:a16="http://schemas.microsoft.com/office/drawing/2014/main" id="{FE5CA783-A2EA-4815-0C98-6A2DEB11AA63}"/>
                </a:ext>
              </a:extLst>
            </p:cNvPr>
            <p:cNvSpPr/>
            <p:nvPr userDrawn="1"/>
          </p:nvSpPr>
          <p:spPr>
            <a:xfrm>
              <a:off x="5635115"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grpSp>
      <p:grpSp>
        <p:nvGrpSpPr>
          <p:cNvPr id="22" name="Group 21">
            <a:extLst>
              <a:ext uri="{FF2B5EF4-FFF2-40B4-BE49-F238E27FC236}">
                <a16:creationId xmlns:a16="http://schemas.microsoft.com/office/drawing/2014/main" id="{58455453-B83D-3CC3-A848-9867983D2E68}"/>
              </a:ext>
            </a:extLst>
          </p:cNvPr>
          <p:cNvGrpSpPr/>
          <p:nvPr userDrawn="1"/>
        </p:nvGrpSpPr>
        <p:grpSpPr>
          <a:xfrm>
            <a:off x="8772684" y="1541232"/>
            <a:ext cx="1475353" cy="1490472"/>
            <a:chOff x="8772684" y="1541232"/>
            <a:chExt cx="1475353" cy="1490472"/>
          </a:xfrm>
        </p:grpSpPr>
        <p:sp>
          <p:nvSpPr>
            <p:cNvPr id="23" name="Freeform: Shape 132">
              <a:extLst>
                <a:ext uri="{FF2B5EF4-FFF2-40B4-BE49-F238E27FC236}">
                  <a16:creationId xmlns:a16="http://schemas.microsoft.com/office/drawing/2014/main" id="{F51C203A-10C6-F909-794B-EA6D7274F30E}"/>
                </a:ext>
              </a:extLst>
            </p:cNvPr>
            <p:cNvSpPr/>
            <p:nvPr userDrawn="1"/>
          </p:nvSpPr>
          <p:spPr>
            <a:xfrm>
              <a:off x="10028581"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24" name="Freeform: Shape 21">
              <a:extLst>
                <a:ext uri="{FF2B5EF4-FFF2-40B4-BE49-F238E27FC236}">
                  <a16:creationId xmlns:a16="http://schemas.microsoft.com/office/drawing/2014/main" id="{D02D2BA6-28C2-A470-DE98-34E9D6B0DCE4}"/>
                </a:ext>
              </a:extLst>
            </p:cNvPr>
            <p:cNvSpPr/>
            <p:nvPr userDrawn="1"/>
          </p:nvSpPr>
          <p:spPr>
            <a:xfrm>
              <a:off x="9023863"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25" name="Freeform: Shape 22">
              <a:extLst>
                <a:ext uri="{FF2B5EF4-FFF2-40B4-BE49-F238E27FC236}">
                  <a16:creationId xmlns:a16="http://schemas.microsoft.com/office/drawing/2014/main" id="{01A6E106-09D1-5A76-DD57-6980927F166E}"/>
                </a:ext>
              </a:extLst>
            </p:cNvPr>
            <p:cNvSpPr/>
            <p:nvPr userDrawn="1"/>
          </p:nvSpPr>
          <p:spPr>
            <a:xfrm>
              <a:off x="9275042"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26" name="Freeform: Shape 23">
              <a:extLst>
                <a:ext uri="{FF2B5EF4-FFF2-40B4-BE49-F238E27FC236}">
                  <a16:creationId xmlns:a16="http://schemas.microsoft.com/office/drawing/2014/main" id="{8D8D47B3-225A-EE97-B863-2CAE4FA961D5}"/>
                </a:ext>
              </a:extLst>
            </p:cNvPr>
            <p:cNvSpPr/>
            <p:nvPr userDrawn="1"/>
          </p:nvSpPr>
          <p:spPr>
            <a:xfrm>
              <a:off x="9526221"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27" name="Freeform: Shape 24">
              <a:extLst>
                <a:ext uri="{FF2B5EF4-FFF2-40B4-BE49-F238E27FC236}">
                  <a16:creationId xmlns:a16="http://schemas.microsoft.com/office/drawing/2014/main" id="{D0CB13BF-F2FD-C1B6-ACBE-9114494B7629}"/>
                </a:ext>
              </a:extLst>
            </p:cNvPr>
            <p:cNvSpPr/>
            <p:nvPr userDrawn="1"/>
          </p:nvSpPr>
          <p:spPr>
            <a:xfrm>
              <a:off x="9777400"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28" name="Freeform: Shape 21">
              <a:extLst>
                <a:ext uri="{FF2B5EF4-FFF2-40B4-BE49-F238E27FC236}">
                  <a16:creationId xmlns:a16="http://schemas.microsoft.com/office/drawing/2014/main" id="{598625D6-97D2-01AE-A372-495C1207B9B4}"/>
                </a:ext>
              </a:extLst>
            </p:cNvPr>
            <p:cNvSpPr/>
            <p:nvPr userDrawn="1"/>
          </p:nvSpPr>
          <p:spPr>
            <a:xfrm>
              <a:off x="8772684"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grpSp>
      <p:grpSp>
        <p:nvGrpSpPr>
          <p:cNvPr id="29" name="Group 28">
            <a:extLst>
              <a:ext uri="{FF2B5EF4-FFF2-40B4-BE49-F238E27FC236}">
                <a16:creationId xmlns:a16="http://schemas.microsoft.com/office/drawing/2014/main" id="{2D39C66F-90BF-A660-EAC3-7F7725099120}"/>
              </a:ext>
            </a:extLst>
          </p:cNvPr>
          <p:cNvGrpSpPr/>
          <p:nvPr userDrawn="1"/>
        </p:nvGrpSpPr>
        <p:grpSpPr>
          <a:xfrm>
            <a:off x="6615930" y="1541232"/>
            <a:ext cx="1475353" cy="1490472"/>
            <a:chOff x="6615930" y="1541232"/>
            <a:chExt cx="1475353" cy="1490472"/>
          </a:xfrm>
        </p:grpSpPr>
        <p:sp>
          <p:nvSpPr>
            <p:cNvPr id="30" name="Freeform: Shape 132">
              <a:extLst>
                <a:ext uri="{FF2B5EF4-FFF2-40B4-BE49-F238E27FC236}">
                  <a16:creationId xmlns:a16="http://schemas.microsoft.com/office/drawing/2014/main" id="{C3229EA3-43E6-0CA0-8BE7-953765C5DC13}"/>
                </a:ext>
              </a:extLst>
            </p:cNvPr>
            <p:cNvSpPr/>
            <p:nvPr userDrawn="1"/>
          </p:nvSpPr>
          <p:spPr>
            <a:xfrm>
              <a:off x="7871827"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31" name="Freeform: Shape 21">
              <a:extLst>
                <a:ext uri="{FF2B5EF4-FFF2-40B4-BE49-F238E27FC236}">
                  <a16:creationId xmlns:a16="http://schemas.microsoft.com/office/drawing/2014/main" id="{8FB85D25-1F0A-204D-BB6B-A2CB43A55045}"/>
                </a:ext>
              </a:extLst>
            </p:cNvPr>
            <p:cNvSpPr/>
            <p:nvPr userDrawn="1"/>
          </p:nvSpPr>
          <p:spPr>
            <a:xfrm>
              <a:off x="6867109"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32" name="Freeform: Shape 22">
              <a:extLst>
                <a:ext uri="{FF2B5EF4-FFF2-40B4-BE49-F238E27FC236}">
                  <a16:creationId xmlns:a16="http://schemas.microsoft.com/office/drawing/2014/main" id="{E880FB59-0685-A9D6-D782-4BA982CC3096}"/>
                </a:ext>
              </a:extLst>
            </p:cNvPr>
            <p:cNvSpPr/>
            <p:nvPr userDrawn="1"/>
          </p:nvSpPr>
          <p:spPr>
            <a:xfrm>
              <a:off x="7118288"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33" name="Freeform: Shape 23">
              <a:extLst>
                <a:ext uri="{FF2B5EF4-FFF2-40B4-BE49-F238E27FC236}">
                  <a16:creationId xmlns:a16="http://schemas.microsoft.com/office/drawing/2014/main" id="{5F23DD3F-ACDA-4526-042F-1830DE26B99D}"/>
                </a:ext>
              </a:extLst>
            </p:cNvPr>
            <p:cNvSpPr/>
            <p:nvPr userDrawn="1"/>
          </p:nvSpPr>
          <p:spPr>
            <a:xfrm>
              <a:off x="7369467"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34" name="Freeform: Shape 24">
              <a:extLst>
                <a:ext uri="{FF2B5EF4-FFF2-40B4-BE49-F238E27FC236}">
                  <a16:creationId xmlns:a16="http://schemas.microsoft.com/office/drawing/2014/main" id="{3842CD0F-CA22-2628-7698-AB0953972E48}"/>
                </a:ext>
              </a:extLst>
            </p:cNvPr>
            <p:cNvSpPr/>
            <p:nvPr userDrawn="1"/>
          </p:nvSpPr>
          <p:spPr>
            <a:xfrm>
              <a:off x="7620646"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35" name="Freeform: Shape 21">
              <a:extLst>
                <a:ext uri="{FF2B5EF4-FFF2-40B4-BE49-F238E27FC236}">
                  <a16:creationId xmlns:a16="http://schemas.microsoft.com/office/drawing/2014/main" id="{DDC93581-F5E2-34C3-5C83-33C23B1E99C6}"/>
                </a:ext>
              </a:extLst>
            </p:cNvPr>
            <p:cNvSpPr/>
            <p:nvPr userDrawn="1"/>
          </p:nvSpPr>
          <p:spPr>
            <a:xfrm>
              <a:off x="6615930"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grpSp>
      <p:grpSp>
        <p:nvGrpSpPr>
          <p:cNvPr id="36" name="Group 35">
            <a:extLst>
              <a:ext uri="{FF2B5EF4-FFF2-40B4-BE49-F238E27FC236}">
                <a16:creationId xmlns:a16="http://schemas.microsoft.com/office/drawing/2014/main" id="{DB0409AE-F17B-2330-BC2F-090DC1CB29BB}"/>
              </a:ext>
            </a:extLst>
          </p:cNvPr>
          <p:cNvGrpSpPr/>
          <p:nvPr userDrawn="1"/>
        </p:nvGrpSpPr>
        <p:grpSpPr>
          <a:xfrm>
            <a:off x="3020408" y="1535313"/>
            <a:ext cx="1205029" cy="1490472"/>
            <a:chOff x="3020408" y="1520907"/>
            <a:chExt cx="1205029" cy="1490472"/>
          </a:xfrm>
        </p:grpSpPr>
        <p:sp>
          <p:nvSpPr>
            <p:cNvPr id="37" name="Freeform: Shape 132">
              <a:extLst>
                <a:ext uri="{FF2B5EF4-FFF2-40B4-BE49-F238E27FC236}">
                  <a16:creationId xmlns:a16="http://schemas.microsoft.com/office/drawing/2014/main" id="{F9E4CAB7-3AED-460B-7722-09EBA1E457C3}"/>
                </a:ext>
              </a:extLst>
            </p:cNvPr>
            <p:cNvSpPr/>
            <p:nvPr userDrawn="1"/>
          </p:nvSpPr>
          <p:spPr>
            <a:xfrm>
              <a:off x="4003165"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38" name="Freeform: Shape 21">
              <a:extLst>
                <a:ext uri="{FF2B5EF4-FFF2-40B4-BE49-F238E27FC236}">
                  <a16:creationId xmlns:a16="http://schemas.microsoft.com/office/drawing/2014/main" id="{1F1A999F-1F30-3395-F899-750D7F9201E4}"/>
                </a:ext>
              </a:extLst>
            </p:cNvPr>
            <p:cNvSpPr/>
            <p:nvPr userDrawn="1"/>
          </p:nvSpPr>
          <p:spPr>
            <a:xfrm>
              <a:off x="3020408"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39" name="Freeform: Shape 22">
              <a:extLst>
                <a:ext uri="{FF2B5EF4-FFF2-40B4-BE49-F238E27FC236}">
                  <a16:creationId xmlns:a16="http://schemas.microsoft.com/office/drawing/2014/main" id="{3F90E40C-1297-51F1-BE4F-5AD9AD72C316}"/>
                </a:ext>
              </a:extLst>
            </p:cNvPr>
            <p:cNvSpPr/>
            <p:nvPr userDrawn="1"/>
          </p:nvSpPr>
          <p:spPr>
            <a:xfrm>
              <a:off x="3266097"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40" name="Freeform: Shape 23">
              <a:extLst>
                <a:ext uri="{FF2B5EF4-FFF2-40B4-BE49-F238E27FC236}">
                  <a16:creationId xmlns:a16="http://schemas.microsoft.com/office/drawing/2014/main" id="{2C984FA4-5C8B-70B2-3A65-F78E98F179CB}"/>
                </a:ext>
              </a:extLst>
            </p:cNvPr>
            <p:cNvSpPr/>
            <p:nvPr userDrawn="1"/>
          </p:nvSpPr>
          <p:spPr>
            <a:xfrm>
              <a:off x="3511786"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41" name="Freeform: Shape 24">
              <a:extLst>
                <a:ext uri="{FF2B5EF4-FFF2-40B4-BE49-F238E27FC236}">
                  <a16:creationId xmlns:a16="http://schemas.microsoft.com/office/drawing/2014/main" id="{E8879292-B8F0-8B1B-DBB9-815FBEBA6585}"/>
                </a:ext>
              </a:extLst>
            </p:cNvPr>
            <p:cNvSpPr/>
            <p:nvPr userDrawn="1"/>
          </p:nvSpPr>
          <p:spPr>
            <a:xfrm>
              <a:off x="3757475"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grpSp>
      <p:sp>
        <p:nvSpPr>
          <p:cNvPr id="42" name="enhance/trad ci3t text box">
            <a:extLst>
              <a:ext uri="{FF2B5EF4-FFF2-40B4-BE49-F238E27FC236}">
                <a16:creationId xmlns:a16="http://schemas.microsoft.com/office/drawing/2014/main" id="{67145CFE-7B0A-B2BB-4415-7E4DDC2DF75D}"/>
              </a:ext>
            </a:extLst>
          </p:cNvPr>
          <p:cNvSpPr txBox="1"/>
          <p:nvPr userDrawn="1"/>
        </p:nvSpPr>
        <p:spPr>
          <a:xfrm>
            <a:off x="7713157" y="252019"/>
            <a:ext cx="1431802" cy="461665"/>
          </a:xfrm>
          <a:prstGeom prst="rect">
            <a:avLst/>
          </a:prstGeom>
          <a:noFill/>
        </p:spPr>
        <p:txBody>
          <a:bodyPr wrap="none" rtlCol="0">
            <a:spAutoFit/>
          </a:bodyPr>
          <a:lstStyle/>
          <a:p>
            <a:pPr algn="ctr"/>
            <a:r>
              <a:rPr lang="en-US" sz="2400" b="1">
                <a:ln w="3175">
                  <a:solidFill>
                    <a:schemeClr val="bg1"/>
                  </a:solidFill>
                </a:ln>
                <a:latin typeface="Calibri" panose="020F0502020204030204" pitchFamily="34" charset="0"/>
                <a:cs typeface="Calibri" panose="020F0502020204030204" pitchFamily="34" charset="0"/>
              </a:rPr>
              <a:t>Enhanced</a:t>
            </a:r>
          </a:p>
        </p:txBody>
      </p:sp>
      <p:pic>
        <p:nvPicPr>
          <p:cNvPr id="43" name="Picture 42">
            <a:extLst>
              <a:ext uri="{FF2B5EF4-FFF2-40B4-BE49-F238E27FC236}">
                <a16:creationId xmlns:a16="http://schemas.microsoft.com/office/drawing/2014/main" id="{8DE24510-4E4B-9601-8CE3-0700902B7ED5}"/>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8126766" y="816157"/>
            <a:ext cx="619980" cy="537772"/>
          </a:xfrm>
          <a:prstGeom prst="rect">
            <a:avLst/>
          </a:prstGeom>
          <a:effectLst>
            <a:glow rad="139700">
              <a:schemeClr val="accent6">
                <a:lumMod val="50000"/>
                <a:alpha val="30000"/>
              </a:schemeClr>
            </a:glow>
          </a:effectLst>
        </p:spPr>
      </p:pic>
      <p:pic>
        <p:nvPicPr>
          <p:cNvPr id="44" name="Graphic 43">
            <a:extLst>
              <a:ext uri="{FF2B5EF4-FFF2-40B4-BE49-F238E27FC236}">
                <a16:creationId xmlns:a16="http://schemas.microsoft.com/office/drawing/2014/main" id="{FC7A516F-8B68-4D9F-109F-9B6D230B584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70270" y="2150424"/>
            <a:ext cx="341342" cy="341342"/>
          </a:xfrm>
          <a:prstGeom prst="rect">
            <a:avLst/>
          </a:prstGeom>
        </p:spPr>
      </p:pic>
      <p:pic>
        <p:nvPicPr>
          <p:cNvPr id="45" name="Picture 44">
            <a:extLst>
              <a:ext uri="{FF2B5EF4-FFF2-40B4-BE49-F238E27FC236}">
                <a16:creationId xmlns:a16="http://schemas.microsoft.com/office/drawing/2014/main" id="{EF50E38B-7D27-10B0-F5E9-6D3E839D371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98166" y="1634074"/>
            <a:ext cx="273725" cy="398146"/>
          </a:xfrm>
          <a:prstGeom prst="rect">
            <a:avLst/>
          </a:prstGeom>
        </p:spPr>
      </p:pic>
      <p:pic>
        <p:nvPicPr>
          <p:cNvPr id="46" name="Picture 45">
            <a:extLst>
              <a:ext uri="{FF2B5EF4-FFF2-40B4-BE49-F238E27FC236}">
                <a16:creationId xmlns:a16="http://schemas.microsoft.com/office/drawing/2014/main" id="{6CF6167C-942B-837F-4681-283087DCF3A5}"/>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8170677" y="2551100"/>
            <a:ext cx="522938" cy="370414"/>
          </a:xfrm>
          <a:prstGeom prst="rect">
            <a:avLst/>
          </a:prstGeom>
        </p:spPr>
      </p:pic>
      <p:grpSp>
        <p:nvGrpSpPr>
          <p:cNvPr id="47" name="Group 46">
            <a:extLst>
              <a:ext uri="{FF2B5EF4-FFF2-40B4-BE49-F238E27FC236}">
                <a16:creationId xmlns:a16="http://schemas.microsoft.com/office/drawing/2014/main" id="{5CB5CF0B-9671-8FEE-ED0C-532398D1C6EA}"/>
              </a:ext>
            </a:extLst>
          </p:cNvPr>
          <p:cNvGrpSpPr/>
          <p:nvPr userDrawn="1"/>
        </p:nvGrpSpPr>
        <p:grpSpPr>
          <a:xfrm>
            <a:off x="6138581" y="1824734"/>
            <a:ext cx="421775" cy="971946"/>
            <a:chOff x="8177157" y="4342077"/>
            <a:chExt cx="421775" cy="971946"/>
          </a:xfrm>
        </p:grpSpPr>
        <p:pic>
          <p:nvPicPr>
            <p:cNvPr id="48" name="Graphic 47">
              <a:extLst>
                <a:ext uri="{FF2B5EF4-FFF2-40B4-BE49-F238E27FC236}">
                  <a16:creationId xmlns:a16="http://schemas.microsoft.com/office/drawing/2014/main" id="{7EB210D5-5AFE-A2FC-D438-C1DC0BCB6DC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50390" y="4701579"/>
              <a:ext cx="275309" cy="275309"/>
            </a:xfrm>
            <a:prstGeom prst="rect">
              <a:avLst/>
            </a:prstGeom>
          </p:spPr>
        </p:pic>
        <p:pic>
          <p:nvPicPr>
            <p:cNvPr id="49" name="Picture 48">
              <a:extLst>
                <a:ext uri="{FF2B5EF4-FFF2-40B4-BE49-F238E27FC236}">
                  <a16:creationId xmlns:a16="http://schemas.microsoft.com/office/drawing/2014/main" id="{36E79C39-69D8-8C5C-37CC-7BF311B0ACED}"/>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8277658" y="4342077"/>
              <a:ext cx="220773" cy="321125"/>
            </a:xfrm>
            <a:prstGeom prst="rect">
              <a:avLst/>
            </a:prstGeom>
          </p:spPr>
        </p:pic>
        <p:pic>
          <p:nvPicPr>
            <p:cNvPr id="50" name="Picture 49">
              <a:extLst>
                <a:ext uri="{FF2B5EF4-FFF2-40B4-BE49-F238E27FC236}">
                  <a16:creationId xmlns:a16="http://schemas.microsoft.com/office/drawing/2014/main" id="{B0EB8B47-B287-91F6-185F-79938CCD5AA1}"/>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8177157" y="5015266"/>
              <a:ext cx="421775" cy="298757"/>
            </a:xfrm>
            <a:prstGeom prst="rect">
              <a:avLst/>
            </a:prstGeom>
          </p:spPr>
        </p:pic>
      </p:grpSp>
      <p:grpSp>
        <p:nvGrpSpPr>
          <p:cNvPr id="51" name="Group 50">
            <a:extLst>
              <a:ext uri="{FF2B5EF4-FFF2-40B4-BE49-F238E27FC236}">
                <a16:creationId xmlns:a16="http://schemas.microsoft.com/office/drawing/2014/main" id="{2B97301A-6FB5-A15C-FBFC-232F935CA7E7}"/>
              </a:ext>
            </a:extLst>
          </p:cNvPr>
          <p:cNvGrpSpPr/>
          <p:nvPr userDrawn="1"/>
        </p:nvGrpSpPr>
        <p:grpSpPr>
          <a:xfrm>
            <a:off x="4342960" y="1993302"/>
            <a:ext cx="275309" cy="634811"/>
            <a:chOff x="8250390" y="4342077"/>
            <a:chExt cx="275309" cy="634811"/>
          </a:xfrm>
        </p:grpSpPr>
        <p:pic>
          <p:nvPicPr>
            <p:cNvPr id="52" name="Graphic 51">
              <a:extLst>
                <a:ext uri="{FF2B5EF4-FFF2-40B4-BE49-F238E27FC236}">
                  <a16:creationId xmlns:a16="http://schemas.microsoft.com/office/drawing/2014/main" id="{BC6C600E-CDAA-A685-FDFA-4C07D0043E1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50390" y="4701579"/>
              <a:ext cx="275309" cy="275309"/>
            </a:xfrm>
            <a:prstGeom prst="rect">
              <a:avLst/>
            </a:prstGeom>
          </p:spPr>
        </p:pic>
        <p:pic>
          <p:nvPicPr>
            <p:cNvPr id="53" name="Picture 52">
              <a:extLst>
                <a:ext uri="{FF2B5EF4-FFF2-40B4-BE49-F238E27FC236}">
                  <a16:creationId xmlns:a16="http://schemas.microsoft.com/office/drawing/2014/main" id="{0C0052F5-8C4B-7A6A-25FE-8CD388088419}"/>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8277658" y="4342077"/>
              <a:ext cx="220773" cy="321125"/>
            </a:xfrm>
            <a:prstGeom prst="rect">
              <a:avLst/>
            </a:prstGeom>
          </p:spPr>
        </p:pic>
      </p:grpSp>
      <p:grpSp>
        <p:nvGrpSpPr>
          <p:cNvPr id="54" name="Group 53">
            <a:extLst>
              <a:ext uri="{FF2B5EF4-FFF2-40B4-BE49-F238E27FC236}">
                <a16:creationId xmlns:a16="http://schemas.microsoft.com/office/drawing/2014/main" id="{508CA99D-9D05-A411-3396-E465585AAB3F}"/>
              </a:ext>
            </a:extLst>
          </p:cNvPr>
          <p:cNvGrpSpPr/>
          <p:nvPr userDrawn="1"/>
        </p:nvGrpSpPr>
        <p:grpSpPr>
          <a:xfrm>
            <a:off x="6612399" y="4319201"/>
            <a:ext cx="3634688" cy="1011656"/>
            <a:chOff x="6612399" y="4319201"/>
            <a:chExt cx="3634688" cy="1011656"/>
          </a:xfrm>
        </p:grpSpPr>
        <p:grpSp>
          <p:nvGrpSpPr>
            <p:cNvPr id="55" name="Group 54">
              <a:extLst>
                <a:ext uri="{FF2B5EF4-FFF2-40B4-BE49-F238E27FC236}">
                  <a16:creationId xmlns:a16="http://schemas.microsoft.com/office/drawing/2014/main" id="{9A904C07-AFFC-3032-051A-E29AB6C9873F}"/>
                </a:ext>
              </a:extLst>
            </p:cNvPr>
            <p:cNvGrpSpPr/>
            <p:nvPr userDrawn="1"/>
          </p:nvGrpSpPr>
          <p:grpSpPr>
            <a:xfrm>
              <a:off x="8771734" y="4319201"/>
              <a:ext cx="1475353" cy="1005840"/>
              <a:chOff x="8727558" y="4341547"/>
              <a:chExt cx="1475353" cy="1005840"/>
            </a:xfrm>
          </p:grpSpPr>
          <p:sp>
            <p:nvSpPr>
              <p:cNvPr id="63" name="Freeform: Shape 132">
                <a:extLst>
                  <a:ext uri="{FF2B5EF4-FFF2-40B4-BE49-F238E27FC236}">
                    <a16:creationId xmlns:a16="http://schemas.microsoft.com/office/drawing/2014/main" id="{29C20D2A-E0F4-6B2A-5B12-FC733A53A847}"/>
                  </a:ext>
                </a:extLst>
              </p:cNvPr>
              <p:cNvSpPr/>
              <p:nvPr userDrawn="1"/>
            </p:nvSpPr>
            <p:spPr>
              <a:xfrm>
                <a:off x="9983455"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4" name="Freeform: Shape 21">
                <a:extLst>
                  <a:ext uri="{FF2B5EF4-FFF2-40B4-BE49-F238E27FC236}">
                    <a16:creationId xmlns:a16="http://schemas.microsoft.com/office/drawing/2014/main" id="{54D83F78-2B9C-B590-58B7-AC39B3152B62}"/>
                  </a:ext>
                </a:extLst>
              </p:cNvPr>
              <p:cNvSpPr/>
              <p:nvPr userDrawn="1"/>
            </p:nvSpPr>
            <p:spPr>
              <a:xfrm>
                <a:off x="8978737"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5" name="Freeform: Shape 22">
                <a:extLst>
                  <a:ext uri="{FF2B5EF4-FFF2-40B4-BE49-F238E27FC236}">
                    <a16:creationId xmlns:a16="http://schemas.microsoft.com/office/drawing/2014/main" id="{60216132-E6DF-3BA4-F0B2-F81F26F6092E}"/>
                  </a:ext>
                </a:extLst>
              </p:cNvPr>
              <p:cNvSpPr/>
              <p:nvPr userDrawn="1"/>
            </p:nvSpPr>
            <p:spPr>
              <a:xfrm>
                <a:off x="9229916"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6" name="Freeform: Shape 23">
                <a:extLst>
                  <a:ext uri="{FF2B5EF4-FFF2-40B4-BE49-F238E27FC236}">
                    <a16:creationId xmlns:a16="http://schemas.microsoft.com/office/drawing/2014/main" id="{5DA858EB-1A51-F2C5-0362-BB5DA8AC98B5}"/>
                  </a:ext>
                </a:extLst>
              </p:cNvPr>
              <p:cNvSpPr/>
              <p:nvPr userDrawn="1"/>
            </p:nvSpPr>
            <p:spPr>
              <a:xfrm>
                <a:off x="9481095"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7" name="Freeform: Shape 24">
                <a:extLst>
                  <a:ext uri="{FF2B5EF4-FFF2-40B4-BE49-F238E27FC236}">
                    <a16:creationId xmlns:a16="http://schemas.microsoft.com/office/drawing/2014/main" id="{AC8A1634-5CEB-39B7-3CF1-083EEBE49E90}"/>
                  </a:ext>
                </a:extLst>
              </p:cNvPr>
              <p:cNvSpPr/>
              <p:nvPr userDrawn="1"/>
            </p:nvSpPr>
            <p:spPr>
              <a:xfrm>
                <a:off x="9732274"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8" name="Freeform: Shape 21">
                <a:extLst>
                  <a:ext uri="{FF2B5EF4-FFF2-40B4-BE49-F238E27FC236}">
                    <a16:creationId xmlns:a16="http://schemas.microsoft.com/office/drawing/2014/main" id="{5CB69A56-398C-62A7-67A0-254AEBE89346}"/>
                  </a:ext>
                </a:extLst>
              </p:cNvPr>
              <p:cNvSpPr/>
              <p:nvPr userDrawn="1"/>
            </p:nvSpPr>
            <p:spPr>
              <a:xfrm>
                <a:off x="8727558"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grpSp>
        <p:grpSp>
          <p:nvGrpSpPr>
            <p:cNvPr id="56" name="Group 55">
              <a:extLst>
                <a:ext uri="{FF2B5EF4-FFF2-40B4-BE49-F238E27FC236}">
                  <a16:creationId xmlns:a16="http://schemas.microsoft.com/office/drawing/2014/main" id="{EA904C03-1ABB-5767-F9EA-96EE94950A98}"/>
                </a:ext>
              </a:extLst>
            </p:cNvPr>
            <p:cNvGrpSpPr/>
            <p:nvPr userDrawn="1"/>
          </p:nvGrpSpPr>
          <p:grpSpPr>
            <a:xfrm>
              <a:off x="6612399" y="4325017"/>
              <a:ext cx="1475353" cy="1005840"/>
              <a:chOff x="6558850" y="4338330"/>
              <a:chExt cx="1475353" cy="1005840"/>
            </a:xfrm>
          </p:grpSpPr>
          <p:sp>
            <p:nvSpPr>
              <p:cNvPr id="57" name="Freeform: Shape 132">
                <a:extLst>
                  <a:ext uri="{FF2B5EF4-FFF2-40B4-BE49-F238E27FC236}">
                    <a16:creationId xmlns:a16="http://schemas.microsoft.com/office/drawing/2014/main" id="{BB734C28-6668-2D68-03BB-2AEDB7C260B8}"/>
                  </a:ext>
                </a:extLst>
              </p:cNvPr>
              <p:cNvSpPr/>
              <p:nvPr userDrawn="1"/>
            </p:nvSpPr>
            <p:spPr>
              <a:xfrm>
                <a:off x="7814747"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8" name="Freeform: Shape 21">
                <a:extLst>
                  <a:ext uri="{FF2B5EF4-FFF2-40B4-BE49-F238E27FC236}">
                    <a16:creationId xmlns:a16="http://schemas.microsoft.com/office/drawing/2014/main" id="{824B7AB7-CF2E-9691-C253-30AD2885AD28}"/>
                  </a:ext>
                </a:extLst>
              </p:cNvPr>
              <p:cNvSpPr/>
              <p:nvPr userDrawn="1"/>
            </p:nvSpPr>
            <p:spPr>
              <a:xfrm>
                <a:off x="6810029"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9" name="Freeform: Shape 22">
                <a:extLst>
                  <a:ext uri="{FF2B5EF4-FFF2-40B4-BE49-F238E27FC236}">
                    <a16:creationId xmlns:a16="http://schemas.microsoft.com/office/drawing/2014/main" id="{3062E801-B9CC-6AB8-5D7D-DCF988F4C250}"/>
                  </a:ext>
                </a:extLst>
              </p:cNvPr>
              <p:cNvSpPr/>
              <p:nvPr userDrawn="1"/>
            </p:nvSpPr>
            <p:spPr>
              <a:xfrm>
                <a:off x="7061208"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0" name="Freeform: Shape 23">
                <a:extLst>
                  <a:ext uri="{FF2B5EF4-FFF2-40B4-BE49-F238E27FC236}">
                    <a16:creationId xmlns:a16="http://schemas.microsoft.com/office/drawing/2014/main" id="{D4844060-A43E-6ABF-6B41-772B666A6949}"/>
                  </a:ext>
                </a:extLst>
              </p:cNvPr>
              <p:cNvSpPr/>
              <p:nvPr userDrawn="1"/>
            </p:nvSpPr>
            <p:spPr>
              <a:xfrm>
                <a:off x="7312387"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1" name="Freeform: Shape 24">
                <a:extLst>
                  <a:ext uri="{FF2B5EF4-FFF2-40B4-BE49-F238E27FC236}">
                    <a16:creationId xmlns:a16="http://schemas.microsoft.com/office/drawing/2014/main" id="{91CA769C-76D1-6A56-D495-E8F50D02CC4D}"/>
                  </a:ext>
                </a:extLst>
              </p:cNvPr>
              <p:cNvSpPr/>
              <p:nvPr userDrawn="1"/>
            </p:nvSpPr>
            <p:spPr>
              <a:xfrm>
                <a:off x="7563566"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2" name="Freeform: Shape 21">
                <a:extLst>
                  <a:ext uri="{FF2B5EF4-FFF2-40B4-BE49-F238E27FC236}">
                    <a16:creationId xmlns:a16="http://schemas.microsoft.com/office/drawing/2014/main" id="{D77BEC9F-FAF3-CBB5-7026-F006372480C5}"/>
                  </a:ext>
                </a:extLst>
              </p:cNvPr>
              <p:cNvSpPr/>
              <p:nvPr userDrawn="1"/>
            </p:nvSpPr>
            <p:spPr>
              <a:xfrm>
                <a:off x="6558850"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grpSp>
      </p:grpSp>
      <p:sp>
        <p:nvSpPr>
          <p:cNvPr id="69" name="TextBox 68">
            <a:extLst>
              <a:ext uri="{FF2B5EF4-FFF2-40B4-BE49-F238E27FC236}">
                <a16:creationId xmlns:a16="http://schemas.microsoft.com/office/drawing/2014/main" id="{C1AEE740-9EBF-4F76-095C-DEFFA263F3A4}"/>
              </a:ext>
            </a:extLst>
          </p:cNvPr>
          <p:cNvSpPr txBox="1"/>
          <p:nvPr userDrawn="1"/>
        </p:nvSpPr>
        <p:spPr>
          <a:xfrm>
            <a:off x="3994810" y="5843127"/>
            <a:ext cx="1669126" cy="541046"/>
          </a:xfrm>
          <a:prstGeom prst="rect">
            <a:avLst/>
          </a:prstGeom>
          <a:noFill/>
        </p:spPr>
        <p:txBody>
          <a:bodyPr wrap="square" rtlCol="0">
            <a:spAutoFit/>
          </a:bodyPr>
          <a:lstStyle/>
          <a:p>
            <a:pPr algn="ctr">
              <a:lnSpc>
                <a:spcPct val="80000"/>
              </a:lnSpc>
            </a:pPr>
            <a:r>
              <a:rPr lang="en-US">
                <a:latin typeface="Calibri" panose="020F0502020204030204" pitchFamily="34" charset="0"/>
                <a:cs typeface="Calibri" panose="020F0502020204030204" pitchFamily="34" charset="0"/>
              </a:rPr>
              <a:t>16 Elementary Schools</a:t>
            </a:r>
          </a:p>
        </p:txBody>
      </p:sp>
      <p:sp>
        <p:nvSpPr>
          <p:cNvPr id="70" name="Left-Up Arrow 69">
            <a:extLst>
              <a:ext uri="{FF2B5EF4-FFF2-40B4-BE49-F238E27FC236}">
                <a16:creationId xmlns:a16="http://schemas.microsoft.com/office/drawing/2014/main" id="{4BF720F2-C0E9-72F3-DBD3-D708F66A8F93}"/>
              </a:ext>
            </a:extLst>
          </p:cNvPr>
          <p:cNvSpPr/>
          <p:nvPr userDrawn="1"/>
        </p:nvSpPr>
        <p:spPr>
          <a:xfrm rot="8100000">
            <a:off x="5881456" y="4361109"/>
            <a:ext cx="999217" cy="956824"/>
          </a:xfrm>
          <a:prstGeom prst="leftUpArrow">
            <a:avLst>
              <a:gd name="adj1" fmla="val 3324"/>
              <a:gd name="adj2" fmla="val 5861"/>
              <a:gd name="adj3" fmla="val 16503"/>
            </a:avLst>
          </a:prstGeom>
          <a:solidFill>
            <a:schemeClr val="accent6">
              <a:lumMod val="5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Picture 70">
            <a:extLst>
              <a:ext uri="{FF2B5EF4-FFF2-40B4-BE49-F238E27FC236}">
                <a16:creationId xmlns:a16="http://schemas.microsoft.com/office/drawing/2014/main" id="{12CF203D-EDA0-8EFC-AF86-C06766EA59BE}"/>
              </a:ext>
            </a:extLst>
          </p:cNvPr>
          <p:cNvPicPr>
            <a:picLocks noChangeAspect="1"/>
          </p:cNvPicPr>
          <p:nvPr userDrawn="1"/>
        </p:nvPicPr>
        <p:blipFill rotWithShape="1">
          <a:blip r:embed="rId13" cstate="screen">
            <a:alphaModFix/>
            <a:extLst>
              <a:ext uri="{28A0092B-C50C-407E-A947-70E740481C1C}">
                <a14:useLocalDpi xmlns:a14="http://schemas.microsoft.com/office/drawing/2010/main"/>
              </a:ext>
            </a:extLst>
          </a:blip>
          <a:srcRect/>
          <a:stretch/>
        </p:blipFill>
        <p:spPr>
          <a:xfrm>
            <a:off x="10306459" y="4711164"/>
            <a:ext cx="1876684" cy="1159222"/>
          </a:xfrm>
          <a:prstGeom prst="rect">
            <a:avLst/>
          </a:prstGeom>
        </p:spPr>
      </p:pic>
      <p:pic>
        <p:nvPicPr>
          <p:cNvPr id="72" name="Graphic 71">
            <a:extLst>
              <a:ext uri="{FF2B5EF4-FFF2-40B4-BE49-F238E27FC236}">
                <a16:creationId xmlns:a16="http://schemas.microsoft.com/office/drawing/2014/main" id="{032C9DBF-C68E-8B1B-6F88-119ED131018B}"/>
              </a:ext>
            </a:extLst>
          </p:cNvPr>
          <p:cNvPicPr>
            <a:picLocks noChangeAspect="1"/>
          </p:cNvPicPr>
          <p:nvPr userDrawn="1"/>
        </p:nvPicPr>
        <p:blipFill>
          <a:blip r:embed="rId14" cstate="screen">
            <a:alphaModFix/>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10603796" y="3090036"/>
            <a:ext cx="1280160" cy="841891"/>
          </a:xfrm>
          <a:prstGeom prst="rect">
            <a:avLst/>
          </a:prstGeom>
        </p:spPr>
      </p:pic>
      <p:sp>
        <p:nvSpPr>
          <p:cNvPr id="73" name="TextBox 72">
            <a:extLst>
              <a:ext uri="{FF2B5EF4-FFF2-40B4-BE49-F238E27FC236}">
                <a16:creationId xmlns:a16="http://schemas.microsoft.com/office/drawing/2014/main" id="{A98F8575-2A08-1BB5-20E5-805C09E0AB8F}"/>
              </a:ext>
            </a:extLst>
          </p:cNvPr>
          <p:cNvSpPr txBox="1"/>
          <p:nvPr userDrawn="1"/>
        </p:nvSpPr>
        <p:spPr>
          <a:xfrm>
            <a:off x="10487949" y="3646517"/>
            <a:ext cx="1511854" cy="523220"/>
          </a:xfrm>
          <a:prstGeom prst="rect">
            <a:avLst/>
          </a:prstGeom>
          <a:noFill/>
        </p:spPr>
        <p:txBody>
          <a:bodyPr wrap="square" rtlCol="0">
            <a:spAutoFit/>
          </a:bodyPr>
          <a:lstStyle/>
          <a:p>
            <a:r>
              <a:rPr lang="en-US" sz="2800" b="1">
                <a:ln w="6350">
                  <a:solidFill>
                    <a:schemeClr val="bg1"/>
                  </a:solidFill>
                </a:ln>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Finalize</a:t>
            </a:r>
          </a:p>
        </p:txBody>
      </p:sp>
      <p:sp>
        <p:nvSpPr>
          <p:cNvPr id="74" name="TextBox 73">
            <a:extLst>
              <a:ext uri="{FF2B5EF4-FFF2-40B4-BE49-F238E27FC236}">
                <a16:creationId xmlns:a16="http://schemas.microsoft.com/office/drawing/2014/main" id="{BA9FB453-7E07-16BD-301E-6FAAE3F30398}"/>
              </a:ext>
            </a:extLst>
          </p:cNvPr>
          <p:cNvSpPr txBox="1"/>
          <p:nvPr userDrawn="1"/>
        </p:nvSpPr>
        <p:spPr>
          <a:xfrm rot="19463535">
            <a:off x="10077290" y="5030697"/>
            <a:ext cx="2360942" cy="523220"/>
          </a:xfrm>
          <a:prstGeom prst="rect">
            <a:avLst/>
          </a:prstGeom>
          <a:noFill/>
        </p:spPr>
        <p:txBody>
          <a:bodyPr wrap="square" rtlCol="0">
            <a:spAutoFit/>
          </a:bodyPr>
          <a:lstStyle/>
          <a:p>
            <a:r>
              <a:rPr lang="en-US" sz="2800" b="1">
                <a:ln w="12700">
                  <a:solidFill>
                    <a:schemeClr val="bg1"/>
                  </a:solidFill>
                </a:ln>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Disseminate</a:t>
            </a:r>
          </a:p>
        </p:txBody>
      </p:sp>
      <p:grpSp>
        <p:nvGrpSpPr>
          <p:cNvPr id="80" name="Group 79">
            <a:extLst>
              <a:ext uri="{FF2B5EF4-FFF2-40B4-BE49-F238E27FC236}">
                <a16:creationId xmlns:a16="http://schemas.microsoft.com/office/drawing/2014/main" id="{1B4BCAE3-9017-F1AD-9E6B-A8800359A89C}"/>
              </a:ext>
            </a:extLst>
          </p:cNvPr>
          <p:cNvGrpSpPr/>
          <p:nvPr userDrawn="1"/>
        </p:nvGrpSpPr>
        <p:grpSpPr>
          <a:xfrm>
            <a:off x="6116916" y="3308032"/>
            <a:ext cx="646208" cy="821495"/>
            <a:chOff x="5248279" y="1710684"/>
            <a:chExt cx="646208" cy="821495"/>
          </a:xfrm>
        </p:grpSpPr>
        <p:pic>
          <p:nvPicPr>
            <p:cNvPr id="82" name="Picture 81">
              <a:extLst>
                <a:ext uri="{FF2B5EF4-FFF2-40B4-BE49-F238E27FC236}">
                  <a16:creationId xmlns:a16="http://schemas.microsoft.com/office/drawing/2014/main" id="{374E8B7F-376A-4958-C6E4-1695281959C2}"/>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5363485" y="1720003"/>
              <a:ext cx="223925" cy="225992"/>
            </a:xfrm>
            <a:prstGeom prst="rect">
              <a:avLst/>
            </a:prstGeom>
          </p:spPr>
        </p:pic>
        <p:pic>
          <p:nvPicPr>
            <p:cNvPr id="83" name="Picture 82">
              <a:extLst>
                <a:ext uri="{FF2B5EF4-FFF2-40B4-BE49-F238E27FC236}">
                  <a16:creationId xmlns:a16="http://schemas.microsoft.com/office/drawing/2014/main" id="{E4E39A1A-DC10-1F41-C0AA-11B2E78B6DB2}"/>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5590319" y="1710684"/>
              <a:ext cx="223925" cy="225992"/>
            </a:xfrm>
            <a:prstGeom prst="rect">
              <a:avLst/>
            </a:prstGeom>
          </p:spPr>
        </p:pic>
        <p:pic>
          <p:nvPicPr>
            <p:cNvPr id="84" name="Picture 83">
              <a:extLst>
                <a:ext uri="{FF2B5EF4-FFF2-40B4-BE49-F238E27FC236}">
                  <a16:creationId xmlns:a16="http://schemas.microsoft.com/office/drawing/2014/main" id="{A668C94A-2FCA-E324-E67F-DA04647EBB56}"/>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5248279" y="1918757"/>
              <a:ext cx="223925" cy="225992"/>
            </a:xfrm>
            <a:prstGeom prst="rect">
              <a:avLst/>
            </a:prstGeom>
          </p:spPr>
        </p:pic>
        <p:pic>
          <p:nvPicPr>
            <p:cNvPr id="85" name="Picture 84">
              <a:extLst>
                <a:ext uri="{FF2B5EF4-FFF2-40B4-BE49-F238E27FC236}">
                  <a16:creationId xmlns:a16="http://schemas.microsoft.com/office/drawing/2014/main" id="{2C87AD70-FA24-264A-EF54-51D158450E8B}"/>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5456446" y="1939088"/>
              <a:ext cx="223925" cy="225992"/>
            </a:xfrm>
            <a:prstGeom prst="rect">
              <a:avLst/>
            </a:prstGeom>
          </p:spPr>
        </p:pic>
        <p:pic>
          <p:nvPicPr>
            <p:cNvPr id="86" name="Picture 85">
              <a:extLst>
                <a:ext uri="{FF2B5EF4-FFF2-40B4-BE49-F238E27FC236}">
                  <a16:creationId xmlns:a16="http://schemas.microsoft.com/office/drawing/2014/main" id="{95C9E1C1-2015-DEA8-C62E-E8DBB190D01F}"/>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5345723" y="2121684"/>
              <a:ext cx="223925" cy="225992"/>
            </a:xfrm>
            <a:prstGeom prst="rect">
              <a:avLst/>
            </a:prstGeom>
          </p:spPr>
        </p:pic>
        <p:pic>
          <p:nvPicPr>
            <p:cNvPr id="87" name="Picture 86">
              <a:extLst>
                <a:ext uri="{FF2B5EF4-FFF2-40B4-BE49-F238E27FC236}">
                  <a16:creationId xmlns:a16="http://schemas.microsoft.com/office/drawing/2014/main" id="{01CE3734-5FF7-A5CF-59DC-A6618E21AAE6}"/>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5563504" y="2106340"/>
              <a:ext cx="223925" cy="225992"/>
            </a:xfrm>
            <a:prstGeom prst="rect">
              <a:avLst/>
            </a:prstGeom>
          </p:spPr>
        </p:pic>
        <p:pic>
          <p:nvPicPr>
            <p:cNvPr id="88" name="Picture 87">
              <a:extLst>
                <a:ext uri="{FF2B5EF4-FFF2-40B4-BE49-F238E27FC236}">
                  <a16:creationId xmlns:a16="http://schemas.microsoft.com/office/drawing/2014/main" id="{07B550C1-1BDD-633A-4DAB-D7DCD8252D3F}"/>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5426811" y="2306187"/>
              <a:ext cx="223925" cy="225992"/>
            </a:xfrm>
            <a:prstGeom prst="rect">
              <a:avLst/>
            </a:prstGeom>
          </p:spPr>
        </p:pic>
        <p:pic>
          <p:nvPicPr>
            <p:cNvPr id="89" name="Picture 88">
              <a:extLst>
                <a:ext uri="{FF2B5EF4-FFF2-40B4-BE49-F238E27FC236}">
                  <a16:creationId xmlns:a16="http://schemas.microsoft.com/office/drawing/2014/main" id="{D5187474-0494-79E3-33A0-F2961303E14C}"/>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5670562" y="2269321"/>
              <a:ext cx="223925" cy="225992"/>
            </a:xfrm>
            <a:prstGeom prst="rect">
              <a:avLst/>
            </a:prstGeom>
          </p:spPr>
        </p:pic>
      </p:grpSp>
      <p:grpSp>
        <p:nvGrpSpPr>
          <p:cNvPr id="92" name="Group 91">
            <a:extLst>
              <a:ext uri="{FF2B5EF4-FFF2-40B4-BE49-F238E27FC236}">
                <a16:creationId xmlns:a16="http://schemas.microsoft.com/office/drawing/2014/main" id="{909F2650-FF46-CC5C-8404-6D1951ED6094}"/>
              </a:ext>
            </a:extLst>
          </p:cNvPr>
          <p:cNvGrpSpPr/>
          <p:nvPr userDrawn="1"/>
        </p:nvGrpSpPr>
        <p:grpSpPr>
          <a:xfrm>
            <a:off x="6158278" y="5560865"/>
            <a:ext cx="592975" cy="770645"/>
            <a:chOff x="6206589" y="4993261"/>
            <a:chExt cx="592975" cy="770645"/>
          </a:xfrm>
        </p:grpSpPr>
        <p:pic>
          <p:nvPicPr>
            <p:cNvPr id="94" name="Picture 93">
              <a:extLst>
                <a:ext uri="{FF2B5EF4-FFF2-40B4-BE49-F238E27FC236}">
                  <a16:creationId xmlns:a16="http://schemas.microsoft.com/office/drawing/2014/main" id="{44DD4DF5-9395-6A9B-D419-D8372DDE4A4F}"/>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6206589" y="5008074"/>
              <a:ext cx="223925" cy="225992"/>
            </a:xfrm>
            <a:prstGeom prst="rect">
              <a:avLst/>
            </a:prstGeom>
          </p:spPr>
        </p:pic>
        <p:pic>
          <p:nvPicPr>
            <p:cNvPr id="95" name="Picture 94">
              <a:extLst>
                <a:ext uri="{FF2B5EF4-FFF2-40B4-BE49-F238E27FC236}">
                  <a16:creationId xmlns:a16="http://schemas.microsoft.com/office/drawing/2014/main" id="{4ECD9826-AEF3-11FA-F391-1B630ABB7AB1}"/>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6433293" y="4993261"/>
              <a:ext cx="223925" cy="225992"/>
            </a:xfrm>
            <a:prstGeom prst="rect">
              <a:avLst/>
            </a:prstGeom>
          </p:spPr>
        </p:pic>
        <p:pic>
          <p:nvPicPr>
            <p:cNvPr id="96" name="Picture 95">
              <a:extLst>
                <a:ext uri="{FF2B5EF4-FFF2-40B4-BE49-F238E27FC236}">
                  <a16:creationId xmlns:a16="http://schemas.microsoft.com/office/drawing/2014/main" id="{20902ADE-332B-A82A-7BE4-440DAD73D093}"/>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6255922" y="5162008"/>
              <a:ext cx="223925" cy="225992"/>
            </a:xfrm>
            <a:prstGeom prst="rect">
              <a:avLst/>
            </a:prstGeom>
          </p:spPr>
        </p:pic>
        <p:pic>
          <p:nvPicPr>
            <p:cNvPr id="97" name="Picture 96">
              <a:extLst>
                <a:ext uri="{FF2B5EF4-FFF2-40B4-BE49-F238E27FC236}">
                  <a16:creationId xmlns:a16="http://schemas.microsoft.com/office/drawing/2014/main" id="{A5F04A11-7738-49FF-00E6-C92462B59004}"/>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6448006" y="5188216"/>
              <a:ext cx="223925" cy="225992"/>
            </a:xfrm>
            <a:prstGeom prst="rect">
              <a:avLst/>
            </a:prstGeom>
          </p:spPr>
        </p:pic>
        <p:pic>
          <p:nvPicPr>
            <p:cNvPr id="98" name="Picture 97">
              <a:extLst>
                <a:ext uri="{FF2B5EF4-FFF2-40B4-BE49-F238E27FC236}">
                  <a16:creationId xmlns:a16="http://schemas.microsoft.com/office/drawing/2014/main" id="{CA210FFB-CD39-BCB1-74A8-3B9BA6FDA7E7}"/>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6269131" y="5533773"/>
              <a:ext cx="223925" cy="225992"/>
            </a:xfrm>
            <a:prstGeom prst="rect">
              <a:avLst/>
            </a:prstGeom>
          </p:spPr>
        </p:pic>
        <p:pic>
          <p:nvPicPr>
            <p:cNvPr id="99" name="Picture 98">
              <a:extLst>
                <a:ext uri="{FF2B5EF4-FFF2-40B4-BE49-F238E27FC236}">
                  <a16:creationId xmlns:a16="http://schemas.microsoft.com/office/drawing/2014/main" id="{1B8B0FDF-5122-E6A9-DD24-B140B6262297}"/>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6371539" y="5357021"/>
              <a:ext cx="223925" cy="225992"/>
            </a:xfrm>
            <a:prstGeom prst="rect">
              <a:avLst/>
            </a:prstGeom>
          </p:spPr>
        </p:pic>
        <p:pic>
          <p:nvPicPr>
            <p:cNvPr id="101" name="Picture 100">
              <a:extLst>
                <a:ext uri="{FF2B5EF4-FFF2-40B4-BE49-F238E27FC236}">
                  <a16:creationId xmlns:a16="http://schemas.microsoft.com/office/drawing/2014/main" id="{7200C1D2-9F71-C99F-BED4-8433CF9B5413}"/>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6457005" y="5537914"/>
              <a:ext cx="223925" cy="225992"/>
            </a:xfrm>
            <a:prstGeom prst="rect">
              <a:avLst/>
            </a:prstGeom>
          </p:spPr>
        </p:pic>
        <p:pic>
          <p:nvPicPr>
            <p:cNvPr id="103" name="Picture 102">
              <a:extLst>
                <a:ext uri="{FF2B5EF4-FFF2-40B4-BE49-F238E27FC236}">
                  <a16:creationId xmlns:a16="http://schemas.microsoft.com/office/drawing/2014/main" id="{514572E9-074F-BB70-08B8-8580DAEAEF9C}"/>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6575639" y="5337761"/>
              <a:ext cx="223925" cy="225992"/>
            </a:xfrm>
            <a:prstGeom prst="rect">
              <a:avLst/>
            </a:prstGeom>
          </p:spPr>
        </p:pic>
      </p:grpSp>
      <p:grpSp>
        <p:nvGrpSpPr>
          <p:cNvPr id="104" name="Group 103">
            <a:extLst>
              <a:ext uri="{FF2B5EF4-FFF2-40B4-BE49-F238E27FC236}">
                <a16:creationId xmlns:a16="http://schemas.microsoft.com/office/drawing/2014/main" id="{BFDA4994-1EDD-30C0-7B46-7C8870108CCF}"/>
              </a:ext>
            </a:extLst>
          </p:cNvPr>
          <p:cNvGrpSpPr/>
          <p:nvPr userDrawn="1"/>
        </p:nvGrpSpPr>
        <p:grpSpPr>
          <a:xfrm>
            <a:off x="4520036" y="4088816"/>
            <a:ext cx="605771" cy="811562"/>
            <a:chOff x="4630479" y="3861130"/>
            <a:chExt cx="605771" cy="811562"/>
          </a:xfrm>
        </p:grpSpPr>
        <p:pic>
          <p:nvPicPr>
            <p:cNvPr id="105" name="Picture 104">
              <a:extLst>
                <a:ext uri="{FF2B5EF4-FFF2-40B4-BE49-F238E27FC236}">
                  <a16:creationId xmlns:a16="http://schemas.microsoft.com/office/drawing/2014/main" id="{E3233BF4-EC0E-B708-D8C3-BD1BEEE7C791}"/>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4630479" y="4050223"/>
              <a:ext cx="223925" cy="225992"/>
            </a:xfrm>
            <a:prstGeom prst="rect">
              <a:avLst/>
            </a:prstGeom>
          </p:spPr>
        </p:pic>
        <p:pic>
          <p:nvPicPr>
            <p:cNvPr id="106" name="Picture 105">
              <a:extLst>
                <a:ext uri="{FF2B5EF4-FFF2-40B4-BE49-F238E27FC236}">
                  <a16:creationId xmlns:a16="http://schemas.microsoft.com/office/drawing/2014/main" id="{066393CD-5750-FD1C-9920-554320D6796D}"/>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4839006" y="4084593"/>
              <a:ext cx="223925" cy="225992"/>
            </a:xfrm>
            <a:prstGeom prst="rect">
              <a:avLst/>
            </a:prstGeom>
          </p:spPr>
        </p:pic>
        <p:pic>
          <p:nvPicPr>
            <p:cNvPr id="107" name="Picture 106">
              <a:extLst>
                <a:ext uri="{FF2B5EF4-FFF2-40B4-BE49-F238E27FC236}">
                  <a16:creationId xmlns:a16="http://schemas.microsoft.com/office/drawing/2014/main" id="{F8718654-70BE-2BCD-23FA-CB1104FBB2AC}"/>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4874924" y="3894280"/>
              <a:ext cx="223925" cy="225992"/>
            </a:xfrm>
            <a:prstGeom prst="rect">
              <a:avLst/>
            </a:prstGeom>
          </p:spPr>
        </p:pic>
        <p:pic>
          <p:nvPicPr>
            <p:cNvPr id="109" name="Picture 108">
              <a:extLst>
                <a:ext uri="{FF2B5EF4-FFF2-40B4-BE49-F238E27FC236}">
                  <a16:creationId xmlns:a16="http://schemas.microsoft.com/office/drawing/2014/main" id="{0F001D2F-541A-B387-5E24-DD648ACA061B}"/>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4644726" y="4257607"/>
              <a:ext cx="223925" cy="225992"/>
            </a:xfrm>
            <a:prstGeom prst="rect">
              <a:avLst/>
            </a:prstGeom>
          </p:spPr>
        </p:pic>
        <p:pic>
          <p:nvPicPr>
            <p:cNvPr id="110" name="Picture 109">
              <a:extLst>
                <a:ext uri="{FF2B5EF4-FFF2-40B4-BE49-F238E27FC236}">
                  <a16:creationId xmlns:a16="http://schemas.microsoft.com/office/drawing/2014/main" id="{89E55213-247D-3B83-5A1F-87FE7009AC19}"/>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4869577" y="4282736"/>
              <a:ext cx="223925" cy="225992"/>
            </a:xfrm>
            <a:prstGeom prst="rect">
              <a:avLst/>
            </a:prstGeom>
          </p:spPr>
        </p:pic>
        <p:pic>
          <p:nvPicPr>
            <p:cNvPr id="111" name="Picture 110">
              <a:extLst>
                <a:ext uri="{FF2B5EF4-FFF2-40B4-BE49-F238E27FC236}">
                  <a16:creationId xmlns:a16="http://schemas.microsoft.com/office/drawing/2014/main" id="{9057A8BE-763B-599E-CC26-A709C4AA1CD1}"/>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4962846" y="4422651"/>
              <a:ext cx="223925" cy="225992"/>
            </a:xfrm>
            <a:prstGeom prst="rect">
              <a:avLst/>
            </a:prstGeom>
          </p:spPr>
        </p:pic>
        <p:pic>
          <p:nvPicPr>
            <p:cNvPr id="112" name="Picture 111">
              <a:extLst>
                <a:ext uri="{FF2B5EF4-FFF2-40B4-BE49-F238E27FC236}">
                  <a16:creationId xmlns:a16="http://schemas.microsoft.com/office/drawing/2014/main" id="{FAA85C4C-6914-82B0-201B-B0291AEA0513}"/>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4679086" y="3861130"/>
              <a:ext cx="223925" cy="225992"/>
            </a:xfrm>
            <a:prstGeom prst="rect">
              <a:avLst/>
            </a:prstGeom>
          </p:spPr>
        </p:pic>
        <p:pic>
          <p:nvPicPr>
            <p:cNvPr id="113" name="Picture 112">
              <a:extLst>
                <a:ext uri="{FF2B5EF4-FFF2-40B4-BE49-F238E27FC236}">
                  <a16:creationId xmlns:a16="http://schemas.microsoft.com/office/drawing/2014/main" id="{A15D385B-61FB-F96B-7E55-676658E2EF20}"/>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4715851" y="4446700"/>
              <a:ext cx="223925" cy="225992"/>
            </a:xfrm>
            <a:prstGeom prst="rect">
              <a:avLst/>
            </a:prstGeom>
          </p:spPr>
        </p:pic>
        <p:pic>
          <p:nvPicPr>
            <p:cNvPr id="115" name="Picture 114">
              <a:extLst>
                <a:ext uri="{FF2B5EF4-FFF2-40B4-BE49-F238E27FC236}">
                  <a16:creationId xmlns:a16="http://schemas.microsoft.com/office/drawing/2014/main" id="{2C981B25-D95B-2DAE-8BF3-629041BBF1E2}"/>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5012325" y="4050223"/>
              <a:ext cx="223925" cy="225992"/>
            </a:xfrm>
            <a:prstGeom prst="rect">
              <a:avLst/>
            </a:prstGeom>
          </p:spPr>
        </p:pic>
      </p:grpSp>
      <p:grpSp>
        <p:nvGrpSpPr>
          <p:cNvPr id="116" name="Group 115">
            <a:extLst>
              <a:ext uri="{FF2B5EF4-FFF2-40B4-BE49-F238E27FC236}">
                <a16:creationId xmlns:a16="http://schemas.microsoft.com/office/drawing/2014/main" id="{2AFD5E3F-B227-603D-6E77-09C870FD02DA}"/>
              </a:ext>
            </a:extLst>
          </p:cNvPr>
          <p:cNvGrpSpPr/>
          <p:nvPr userDrawn="1"/>
        </p:nvGrpSpPr>
        <p:grpSpPr>
          <a:xfrm>
            <a:off x="4493446" y="4991286"/>
            <a:ext cx="647556" cy="562096"/>
            <a:chOff x="4603889" y="4763600"/>
            <a:chExt cx="647556" cy="562096"/>
          </a:xfrm>
        </p:grpSpPr>
        <p:pic>
          <p:nvPicPr>
            <p:cNvPr id="117" name="Picture 116">
              <a:extLst>
                <a:ext uri="{FF2B5EF4-FFF2-40B4-BE49-F238E27FC236}">
                  <a16:creationId xmlns:a16="http://schemas.microsoft.com/office/drawing/2014/main" id="{F226C00B-C2CA-984D-E0F0-DDB5F31966E8}"/>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4868650" y="4763600"/>
              <a:ext cx="223925" cy="225992"/>
            </a:xfrm>
            <a:prstGeom prst="rect">
              <a:avLst/>
            </a:prstGeom>
          </p:spPr>
        </p:pic>
        <p:pic>
          <p:nvPicPr>
            <p:cNvPr id="118" name="Picture 117">
              <a:extLst>
                <a:ext uri="{FF2B5EF4-FFF2-40B4-BE49-F238E27FC236}">
                  <a16:creationId xmlns:a16="http://schemas.microsoft.com/office/drawing/2014/main" id="{DDD6B943-3AB7-7824-28D4-244D7DE146BA}"/>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5004775" y="4869018"/>
              <a:ext cx="223925" cy="225992"/>
            </a:xfrm>
            <a:prstGeom prst="rect">
              <a:avLst/>
            </a:prstGeom>
          </p:spPr>
        </p:pic>
        <p:pic>
          <p:nvPicPr>
            <p:cNvPr id="119" name="Picture 118">
              <a:extLst>
                <a:ext uri="{FF2B5EF4-FFF2-40B4-BE49-F238E27FC236}">
                  <a16:creationId xmlns:a16="http://schemas.microsoft.com/office/drawing/2014/main" id="{A965E724-9E04-DF70-41EB-F25DACD2E072}"/>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5027520" y="5022760"/>
              <a:ext cx="223925" cy="225992"/>
            </a:xfrm>
            <a:prstGeom prst="rect">
              <a:avLst/>
            </a:prstGeom>
          </p:spPr>
        </p:pic>
        <p:pic>
          <p:nvPicPr>
            <p:cNvPr id="120" name="Picture 119">
              <a:extLst>
                <a:ext uri="{FF2B5EF4-FFF2-40B4-BE49-F238E27FC236}">
                  <a16:creationId xmlns:a16="http://schemas.microsoft.com/office/drawing/2014/main" id="{709279A3-C100-68D1-FFB8-7F42FD13AFC9}"/>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4623862" y="4811478"/>
              <a:ext cx="223925" cy="225992"/>
            </a:xfrm>
            <a:prstGeom prst="rect">
              <a:avLst/>
            </a:prstGeom>
          </p:spPr>
        </p:pic>
        <p:pic>
          <p:nvPicPr>
            <p:cNvPr id="121" name="Picture 120">
              <a:extLst>
                <a:ext uri="{FF2B5EF4-FFF2-40B4-BE49-F238E27FC236}">
                  <a16:creationId xmlns:a16="http://schemas.microsoft.com/office/drawing/2014/main" id="{1D9D3270-5E15-53B9-AB55-159DC441D63B}"/>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4782957" y="4937489"/>
              <a:ext cx="223925" cy="225992"/>
            </a:xfrm>
            <a:prstGeom prst="rect">
              <a:avLst/>
            </a:prstGeom>
          </p:spPr>
        </p:pic>
        <p:pic>
          <p:nvPicPr>
            <p:cNvPr id="122" name="Picture 121">
              <a:extLst>
                <a:ext uri="{FF2B5EF4-FFF2-40B4-BE49-F238E27FC236}">
                  <a16:creationId xmlns:a16="http://schemas.microsoft.com/office/drawing/2014/main" id="{F16176DB-80C5-77CD-AECF-AC3B04469555}"/>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4603889" y="5061244"/>
              <a:ext cx="223925" cy="225992"/>
            </a:xfrm>
            <a:prstGeom prst="rect">
              <a:avLst/>
            </a:prstGeom>
          </p:spPr>
        </p:pic>
        <p:pic>
          <p:nvPicPr>
            <p:cNvPr id="123" name="Picture 122">
              <a:extLst>
                <a:ext uri="{FF2B5EF4-FFF2-40B4-BE49-F238E27FC236}">
                  <a16:creationId xmlns:a16="http://schemas.microsoft.com/office/drawing/2014/main" id="{22863758-EA5C-913B-7474-E870594131E0}"/>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4850559" y="5099704"/>
              <a:ext cx="223925" cy="225992"/>
            </a:xfrm>
            <a:prstGeom prst="rect">
              <a:avLst/>
            </a:prstGeom>
          </p:spPr>
        </p:pic>
      </p:grpSp>
      <p:sp>
        <p:nvSpPr>
          <p:cNvPr id="124" name="TextBox 123">
            <a:extLst>
              <a:ext uri="{FF2B5EF4-FFF2-40B4-BE49-F238E27FC236}">
                <a16:creationId xmlns:a16="http://schemas.microsoft.com/office/drawing/2014/main" id="{37974CBE-2706-3893-AE52-6D98A0E7609B}"/>
              </a:ext>
            </a:extLst>
          </p:cNvPr>
          <p:cNvSpPr txBox="1"/>
          <p:nvPr userDrawn="1"/>
        </p:nvSpPr>
        <p:spPr>
          <a:xfrm rot="18900000">
            <a:off x="5715006" y="4373190"/>
            <a:ext cx="595035" cy="246221"/>
          </a:xfrm>
          <a:prstGeom prst="rect">
            <a:avLst/>
          </a:prstGeom>
          <a:noFill/>
        </p:spPr>
        <p:txBody>
          <a:bodyPr wrap="none" rtlCol="0">
            <a:spAutoFit/>
          </a:bodyPr>
          <a:lstStyle/>
          <a:p>
            <a:r>
              <a:rPr lang="en-US" sz="1000"/>
              <a:t>random</a:t>
            </a:r>
          </a:p>
        </p:txBody>
      </p:sp>
      <p:sp>
        <p:nvSpPr>
          <p:cNvPr id="125" name="TextBox 124">
            <a:extLst>
              <a:ext uri="{FF2B5EF4-FFF2-40B4-BE49-F238E27FC236}">
                <a16:creationId xmlns:a16="http://schemas.microsoft.com/office/drawing/2014/main" id="{93E19559-8E7A-2313-DB79-4378087F288D}"/>
              </a:ext>
            </a:extLst>
          </p:cNvPr>
          <p:cNvSpPr txBox="1"/>
          <p:nvPr userDrawn="1"/>
        </p:nvSpPr>
        <p:spPr>
          <a:xfrm rot="2700000">
            <a:off x="5724299" y="4930264"/>
            <a:ext cx="779381" cy="246221"/>
          </a:xfrm>
          <a:prstGeom prst="rect">
            <a:avLst/>
          </a:prstGeom>
          <a:noFill/>
        </p:spPr>
        <p:txBody>
          <a:bodyPr wrap="none" rtlCol="0">
            <a:spAutoFit/>
          </a:bodyPr>
          <a:lstStyle/>
          <a:p>
            <a:r>
              <a:rPr lang="en-US" sz="1000"/>
              <a:t>assignment</a:t>
            </a:r>
          </a:p>
        </p:txBody>
      </p:sp>
      <p:pic>
        <p:nvPicPr>
          <p:cNvPr id="126" name="Picture 125">
            <a:extLst>
              <a:ext uri="{FF2B5EF4-FFF2-40B4-BE49-F238E27FC236}">
                <a16:creationId xmlns:a16="http://schemas.microsoft.com/office/drawing/2014/main" id="{674C2CDE-4A11-B6B9-5C2A-C5FDF263D4DA}"/>
              </a:ext>
            </a:extLst>
          </p:cNvPr>
          <p:cNvPicPr>
            <a:picLocks noChangeAspect="1"/>
          </p:cNvPicPr>
          <p:nvPr userDrawn="1"/>
        </p:nvPicPr>
        <p:blipFill>
          <a:blip r:embed="rId18" cstate="screen">
            <a:extLst>
              <a:ext uri="{28A0092B-C50C-407E-A947-70E740481C1C}">
                <a14:useLocalDpi xmlns:a14="http://schemas.microsoft.com/office/drawing/2010/main"/>
              </a:ext>
            </a:extLst>
          </a:blip>
          <a:srcRect/>
          <a:stretch/>
        </p:blipFill>
        <p:spPr>
          <a:xfrm>
            <a:off x="8087752" y="3584876"/>
            <a:ext cx="652196" cy="565716"/>
          </a:xfrm>
          <a:prstGeom prst="rect">
            <a:avLst/>
          </a:prstGeom>
          <a:effectLst>
            <a:glow rad="139700">
              <a:schemeClr val="accent6">
                <a:lumMod val="50000"/>
                <a:alpha val="30000"/>
              </a:schemeClr>
            </a:glow>
          </a:effectLst>
        </p:spPr>
      </p:pic>
      <p:pic>
        <p:nvPicPr>
          <p:cNvPr id="127" name="Picture 126">
            <a:extLst>
              <a:ext uri="{FF2B5EF4-FFF2-40B4-BE49-F238E27FC236}">
                <a16:creationId xmlns:a16="http://schemas.microsoft.com/office/drawing/2014/main" id="{D16459DD-5F4F-D379-33CA-1C92F17BB95F}"/>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8147645" y="5761452"/>
            <a:ext cx="562826" cy="562826"/>
          </a:xfrm>
          <a:prstGeom prst="rect">
            <a:avLst/>
          </a:prstGeom>
        </p:spPr>
      </p:pic>
      <p:sp>
        <p:nvSpPr>
          <p:cNvPr id="128" name="enhance/trad ci3t text box">
            <a:extLst>
              <a:ext uri="{FF2B5EF4-FFF2-40B4-BE49-F238E27FC236}">
                <a16:creationId xmlns:a16="http://schemas.microsoft.com/office/drawing/2014/main" id="{6E5767FC-4458-1085-8A5D-6CAE1FF8376F}"/>
              </a:ext>
            </a:extLst>
          </p:cNvPr>
          <p:cNvSpPr txBox="1"/>
          <p:nvPr userDrawn="1"/>
        </p:nvSpPr>
        <p:spPr>
          <a:xfrm>
            <a:off x="7616908" y="5304702"/>
            <a:ext cx="1512209" cy="461665"/>
          </a:xfrm>
          <a:prstGeom prst="rect">
            <a:avLst/>
          </a:prstGeom>
          <a:noFill/>
        </p:spPr>
        <p:txBody>
          <a:bodyPr wrap="none" rtlCol="0">
            <a:spAutoFit/>
          </a:bodyPr>
          <a:lstStyle/>
          <a:p>
            <a:pPr algn="ctr"/>
            <a:r>
              <a:rPr lang="en-US" sz="2400">
                <a:ln w="6350">
                  <a:noFill/>
                </a:ln>
                <a:latin typeface="Calibri" panose="020F0502020204030204" pitchFamily="34" charset="0"/>
                <a:cs typeface="Calibri" panose="020F0502020204030204" pitchFamily="34" charset="0"/>
              </a:rPr>
              <a:t>Traditional</a:t>
            </a:r>
          </a:p>
        </p:txBody>
      </p:sp>
      <p:sp>
        <p:nvSpPr>
          <p:cNvPr id="129" name="enhance/trad ci3t text box">
            <a:extLst>
              <a:ext uri="{FF2B5EF4-FFF2-40B4-BE49-F238E27FC236}">
                <a16:creationId xmlns:a16="http://schemas.microsoft.com/office/drawing/2014/main" id="{3BF87D4D-434E-227F-C975-5519EC007863}"/>
              </a:ext>
            </a:extLst>
          </p:cNvPr>
          <p:cNvSpPr txBox="1"/>
          <p:nvPr userDrawn="1"/>
        </p:nvSpPr>
        <p:spPr>
          <a:xfrm>
            <a:off x="7657111" y="3098514"/>
            <a:ext cx="1431802" cy="461665"/>
          </a:xfrm>
          <a:prstGeom prst="rect">
            <a:avLst/>
          </a:prstGeom>
          <a:noFill/>
        </p:spPr>
        <p:txBody>
          <a:bodyPr wrap="none" rtlCol="0">
            <a:spAutoFit/>
          </a:bodyPr>
          <a:lstStyle/>
          <a:p>
            <a:pPr algn="ctr"/>
            <a:r>
              <a:rPr lang="en-US" sz="2400" b="1">
                <a:ln w="3175">
                  <a:solidFill>
                    <a:schemeClr val="bg1"/>
                  </a:solidFill>
                </a:ln>
                <a:latin typeface="Calibri" panose="020F0502020204030204" pitchFamily="34" charset="0"/>
                <a:cs typeface="Calibri" panose="020F0502020204030204" pitchFamily="34" charset="0"/>
              </a:rPr>
              <a:t>Enhanced</a:t>
            </a:r>
          </a:p>
        </p:txBody>
      </p:sp>
      <p:grpSp>
        <p:nvGrpSpPr>
          <p:cNvPr id="130" name="Group 129">
            <a:extLst>
              <a:ext uri="{FF2B5EF4-FFF2-40B4-BE49-F238E27FC236}">
                <a16:creationId xmlns:a16="http://schemas.microsoft.com/office/drawing/2014/main" id="{51628A85-C8CE-71E5-FE98-A6C1787AA979}"/>
              </a:ext>
            </a:extLst>
          </p:cNvPr>
          <p:cNvGrpSpPr/>
          <p:nvPr userDrawn="1"/>
        </p:nvGrpSpPr>
        <p:grpSpPr>
          <a:xfrm>
            <a:off x="8199851" y="4340684"/>
            <a:ext cx="421775" cy="971946"/>
            <a:chOff x="8177157" y="4342077"/>
            <a:chExt cx="421775" cy="971946"/>
          </a:xfrm>
        </p:grpSpPr>
        <p:pic>
          <p:nvPicPr>
            <p:cNvPr id="131" name="Graphic 130">
              <a:extLst>
                <a:ext uri="{FF2B5EF4-FFF2-40B4-BE49-F238E27FC236}">
                  <a16:creationId xmlns:a16="http://schemas.microsoft.com/office/drawing/2014/main" id="{8093C2F9-35EF-7D0D-049D-930BB5F10DF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50390" y="4701579"/>
              <a:ext cx="275309" cy="275309"/>
            </a:xfrm>
            <a:prstGeom prst="rect">
              <a:avLst/>
            </a:prstGeom>
          </p:spPr>
        </p:pic>
        <p:pic>
          <p:nvPicPr>
            <p:cNvPr id="132" name="Picture 131">
              <a:extLst>
                <a:ext uri="{FF2B5EF4-FFF2-40B4-BE49-F238E27FC236}">
                  <a16:creationId xmlns:a16="http://schemas.microsoft.com/office/drawing/2014/main" id="{A55CE25B-2CB3-C998-7AA0-4CCDF1AC5C06}"/>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8277658" y="4342077"/>
              <a:ext cx="220773" cy="321125"/>
            </a:xfrm>
            <a:prstGeom prst="rect">
              <a:avLst/>
            </a:prstGeom>
          </p:spPr>
        </p:pic>
        <p:pic>
          <p:nvPicPr>
            <p:cNvPr id="133" name="Picture 132">
              <a:extLst>
                <a:ext uri="{FF2B5EF4-FFF2-40B4-BE49-F238E27FC236}">
                  <a16:creationId xmlns:a16="http://schemas.microsoft.com/office/drawing/2014/main" id="{449E26D5-8EF7-7F16-F4D0-2E19B2EE3565}"/>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8177157" y="5015266"/>
              <a:ext cx="421775" cy="298757"/>
            </a:xfrm>
            <a:prstGeom prst="rect">
              <a:avLst/>
            </a:prstGeom>
          </p:spPr>
        </p:pic>
      </p:grpSp>
    </p:spTree>
    <p:extLst>
      <p:ext uri="{BB962C8B-B14F-4D97-AF65-F5344CB8AC3E}">
        <p14:creationId xmlns:p14="http://schemas.microsoft.com/office/powerpoint/2010/main" val="15835676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ENHANCE C2-4 v2">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655415354"/>
              </p:ext>
            </p:extLst>
          </p:nvPr>
        </p:nvGraphicFramePr>
        <p:xfrm>
          <a:off x="0" y="1554480"/>
          <a:ext cx="12189242" cy="5303520"/>
        </p:xfrm>
        <a:graphic>
          <a:graphicData uri="http://schemas.openxmlformats.org/drawingml/2006/table">
            <a:tbl>
              <a:tblPr>
                <a:tableStyleId>{2D5ABB26-0587-4C30-8999-92F81FD0307C}</a:tableStyleId>
              </a:tblPr>
              <a:tblGrid>
                <a:gridCol w="622082">
                  <a:extLst>
                    <a:ext uri="{9D8B030D-6E8A-4147-A177-3AD203B41FA5}">
                      <a16:colId xmlns:a16="http://schemas.microsoft.com/office/drawing/2014/main" val="2750378661"/>
                    </a:ext>
                  </a:extLst>
                </a:gridCol>
                <a:gridCol w="2148840">
                  <a:extLst>
                    <a:ext uri="{9D8B030D-6E8A-4147-A177-3AD203B41FA5}">
                      <a16:colId xmlns:a16="http://schemas.microsoft.com/office/drawing/2014/main" val="1720634993"/>
                    </a:ext>
                  </a:extLst>
                </a:gridCol>
                <a:gridCol w="1883664">
                  <a:extLst>
                    <a:ext uri="{9D8B030D-6E8A-4147-A177-3AD203B41FA5}">
                      <a16:colId xmlns:a16="http://schemas.microsoft.com/office/drawing/2014/main" val="3916850402"/>
                    </a:ext>
                  </a:extLst>
                </a:gridCol>
                <a:gridCol w="1883664">
                  <a:extLst>
                    <a:ext uri="{9D8B030D-6E8A-4147-A177-3AD203B41FA5}">
                      <a16:colId xmlns:a16="http://schemas.microsoft.com/office/drawing/2014/main" val="3313821766"/>
                    </a:ext>
                  </a:extLst>
                </a:gridCol>
                <a:gridCol w="1883664">
                  <a:extLst>
                    <a:ext uri="{9D8B030D-6E8A-4147-A177-3AD203B41FA5}">
                      <a16:colId xmlns:a16="http://schemas.microsoft.com/office/drawing/2014/main" val="3006897056"/>
                    </a:ext>
                  </a:extLst>
                </a:gridCol>
                <a:gridCol w="1883664">
                  <a:extLst>
                    <a:ext uri="{9D8B030D-6E8A-4147-A177-3AD203B41FA5}">
                      <a16:colId xmlns:a16="http://schemas.microsoft.com/office/drawing/2014/main" val="1639233194"/>
                    </a:ext>
                  </a:extLst>
                </a:gridCol>
                <a:gridCol w="1883664">
                  <a:extLst>
                    <a:ext uri="{9D8B030D-6E8A-4147-A177-3AD203B41FA5}">
                      <a16:colId xmlns:a16="http://schemas.microsoft.com/office/drawing/2014/main" val="897606555"/>
                    </a:ext>
                  </a:extLst>
                </a:gridCol>
              </a:tblGrid>
              <a:tr h="1097280">
                <a:tc rowSpan="3">
                  <a:txBody>
                    <a:bodyPr/>
                    <a:lstStyle/>
                    <a:p>
                      <a:pPr algn="ctr"/>
                      <a:r>
                        <a:rPr lang="en-US"/>
                        <a:t>Component 1</a:t>
                      </a:r>
                    </a:p>
                    <a:p>
                      <a:pPr algn="ctr"/>
                      <a:r>
                        <a:rPr lang="en-US" sz="1400" spc="-100" baseline="0">
                          <a:solidFill>
                            <a:schemeClr val="tx2"/>
                          </a:solidFill>
                        </a:rPr>
                        <a:t>Randomized Control Trial</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tx2">
                        <a:lumMod val="20000"/>
                        <a:lumOff val="80000"/>
                      </a:schemeClr>
                    </a:solidFill>
                  </a:tcPr>
                </a:tc>
                <a:tc>
                  <a:txBody>
                    <a:bodyPr/>
                    <a:lstStyle/>
                    <a:p>
                      <a:pPr algn="ctr"/>
                      <a:r>
                        <a:rPr lang="en-US">
                          <a:solidFill>
                            <a:schemeClr val="bg1"/>
                          </a:solidFill>
                        </a:rPr>
                        <a:t>Train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1"/>
                    </a:solidFill>
                  </a:tcPr>
                </a:tc>
                <a:tc>
                  <a:txBody>
                    <a:bodyPr/>
                    <a:lstStyle/>
                    <a:p>
                      <a:pPr algn="ct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6"/>
                    </a:solidFill>
                  </a:tcPr>
                </a:tc>
                <a:tc>
                  <a:txBody>
                    <a:bodyPr/>
                    <a:lstStyle/>
                    <a:p>
                      <a:pPr algn="ctr"/>
                      <a:r>
                        <a:rPr lang="en-US">
                          <a:solidFill>
                            <a:schemeClr val="accent4">
                              <a:lumMod val="75000"/>
                            </a:schemeClr>
                          </a:solidFill>
                        </a:rPr>
                        <a:t>Sustainability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4"/>
                    </a:solidFill>
                  </a:tcPr>
                </a:tc>
                <a:extLst>
                  <a:ext uri="{0D108BD9-81ED-4DB2-BD59-A6C34878D82A}">
                    <a16:rowId xmlns:a16="http://schemas.microsoft.com/office/drawing/2014/main" val="811098830"/>
                  </a:ext>
                </a:extLst>
              </a:tr>
              <a:tr h="1097280">
                <a:tc vMerge="1">
                  <a:txBody>
                    <a:bodyPr/>
                    <a:lstStyle/>
                    <a:p>
                      <a:endParaRPr lang="en-US"/>
                    </a:p>
                  </a:txBody>
                  <a:tcPr/>
                </a:tc>
                <a:tc vMerge="1">
                  <a:txBody>
                    <a:bodyPr/>
                    <a:lstStyle/>
                    <a:p>
                      <a:endParaRPr lang="en-US"/>
                    </a:p>
                  </a:txBody>
                  <a:tcPr/>
                </a:tc>
                <a:tc>
                  <a:txBody>
                    <a:bodyPr/>
                    <a:lstStyle/>
                    <a:p>
                      <a:pPr algn="ctr"/>
                      <a:endParaRPr lang="en-US"/>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704379319"/>
                  </a:ext>
                </a:extLst>
              </a:tr>
              <a:tr h="1097280">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a:txBody>
                    <a:bodyPr/>
                    <a:lstStyle/>
                    <a:p>
                      <a:pPr algn="ctr"/>
                      <a:r>
                        <a:rPr lang="en-US">
                          <a:solidFill>
                            <a:schemeClr val="bg1"/>
                          </a:solidFill>
                        </a:rPr>
                        <a:t>Train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1"/>
                    </a:solidFill>
                  </a:tcPr>
                </a:tc>
                <a:tc>
                  <a:txBody>
                    <a:bodyPr/>
                    <a:lstStyle/>
                    <a:p>
                      <a:pPr algn="ct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6"/>
                    </a:solidFill>
                  </a:tcPr>
                </a:tc>
                <a:tc>
                  <a:txBody>
                    <a:bodyPr/>
                    <a:lstStyle/>
                    <a:p>
                      <a:pPr algn="ctr"/>
                      <a:r>
                        <a:rPr lang="en-US">
                          <a:solidFill>
                            <a:schemeClr val="accent4">
                              <a:lumMod val="75000"/>
                            </a:schemeClr>
                          </a:solidFill>
                        </a:rPr>
                        <a:t>Sustainability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4"/>
                    </a:solidFill>
                  </a:tcPr>
                </a:tc>
                <a:extLst>
                  <a:ext uri="{0D108BD9-81ED-4DB2-BD59-A6C34878D82A}">
                    <a16:rowId xmlns:a16="http://schemas.microsoft.com/office/drawing/2014/main" val="758986038"/>
                  </a:ext>
                </a:extLst>
              </a:tr>
              <a:tr h="548640">
                <a:tc rowSpan="3">
                  <a:txBody>
                    <a:bodyPr/>
                    <a:lstStyle/>
                    <a:p>
                      <a:pPr algn="ctr"/>
                      <a:r>
                        <a:rPr lang="en-US"/>
                        <a:t>Component 2</a:t>
                      </a:r>
                    </a:p>
                    <a:p>
                      <a:pPr algn="ctr"/>
                      <a:r>
                        <a:rPr lang="en-US" sz="1400">
                          <a:solidFill>
                            <a:schemeClr val="tx2"/>
                          </a:solidFill>
                        </a:rPr>
                        <a:t>Design</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a:t>Leadership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548640">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80000"/>
                        </a:lnSpc>
                      </a:pPr>
                      <a:r>
                        <a:rPr lang="en-US"/>
                        <a:t>Building</a:t>
                      </a:r>
                    </a:p>
                    <a:p>
                      <a:pPr algn="l">
                        <a:lnSpc>
                          <a:spcPct val="80000"/>
                        </a:lnSpc>
                      </a:pPr>
                      <a:r>
                        <a:rPr lang="en-US"/>
                        <a:t>Capacity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548640">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a:t>Screening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0">
                <a:tc>
                  <a:txBody>
                    <a:bodyPr/>
                    <a:lstStyle/>
                    <a:p>
                      <a:pPr algn="ctr"/>
                      <a:r>
                        <a:rPr lang="en-US"/>
                        <a:t>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1524" y="6293926"/>
            <a:ext cx="12188952"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3799957-E379-8DAA-862F-FE0C5366B7B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8190" y="142592"/>
            <a:ext cx="7768296" cy="1271439"/>
          </a:xfrm>
          <a:prstGeom prst="rect">
            <a:avLst/>
          </a:prstGeom>
        </p:spPr>
      </p:pic>
    </p:spTree>
    <p:extLst>
      <p:ext uri="{BB962C8B-B14F-4D97-AF65-F5344CB8AC3E}">
        <p14:creationId xmlns:p14="http://schemas.microsoft.com/office/powerpoint/2010/main" val="33561031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ENHANCE C2">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3794510621"/>
              </p:ext>
            </p:extLst>
          </p:nvPr>
        </p:nvGraphicFramePr>
        <p:xfrm>
          <a:off x="0" y="0"/>
          <a:ext cx="12181116" cy="6867144"/>
        </p:xfrm>
        <a:graphic>
          <a:graphicData uri="http://schemas.openxmlformats.org/drawingml/2006/table">
            <a:tbl>
              <a:tblPr>
                <a:tableStyleId>{2D5ABB26-0587-4C30-8999-92F81FD0307C}</a:tableStyleId>
              </a:tblPr>
              <a:tblGrid>
                <a:gridCol w="640080">
                  <a:extLst>
                    <a:ext uri="{9D8B030D-6E8A-4147-A177-3AD203B41FA5}">
                      <a16:colId xmlns:a16="http://schemas.microsoft.com/office/drawing/2014/main" val="2750378661"/>
                    </a:ext>
                  </a:extLst>
                </a:gridCol>
                <a:gridCol w="640080">
                  <a:extLst>
                    <a:ext uri="{9D8B030D-6E8A-4147-A177-3AD203B41FA5}">
                      <a16:colId xmlns:a16="http://schemas.microsoft.com/office/drawing/2014/main" val="1720634993"/>
                    </a:ext>
                  </a:extLst>
                </a:gridCol>
                <a:gridCol w="1771426">
                  <a:extLst>
                    <a:ext uri="{9D8B030D-6E8A-4147-A177-3AD203B41FA5}">
                      <a16:colId xmlns:a16="http://schemas.microsoft.com/office/drawing/2014/main" val="1363387475"/>
                    </a:ext>
                  </a:extLst>
                </a:gridCol>
                <a:gridCol w="1825906">
                  <a:extLst>
                    <a:ext uri="{9D8B030D-6E8A-4147-A177-3AD203B41FA5}">
                      <a16:colId xmlns:a16="http://schemas.microsoft.com/office/drawing/2014/main" val="1222386896"/>
                    </a:ext>
                  </a:extLst>
                </a:gridCol>
                <a:gridCol w="1825906">
                  <a:extLst>
                    <a:ext uri="{9D8B030D-6E8A-4147-A177-3AD203B41FA5}">
                      <a16:colId xmlns:a16="http://schemas.microsoft.com/office/drawing/2014/main" val="3006897056"/>
                    </a:ext>
                  </a:extLst>
                </a:gridCol>
                <a:gridCol w="1825906">
                  <a:extLst>
                    <a:ext uri="{9D8B030D-6E8A-4147-A177-3AD203B41FA5}">
                      <a16:colId xmlns:a16="http://schemas.microsoft.com/office/drawing/2014/main" val="1639233194"/>
                    </a:ext>
                  </a:extLst>
                </a:gridCol>
                <a:gridCol w="1825906">
                  <a:extLst>
                    <a:ext uri="{9D8B030D-6E8A-4147-A177-3AD203B41FA5}">
                      <a16:colId xmlns:a16="http://schemas.microsoft.com/office/drawing/2014/main" val="897606555"/>
                    </a:ext>
                  </a:extLst>
                </a:gridCol>
                <a:gridCol w="1825906">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rowSpan="2" gridSpan="2">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rowSpan="2"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t>Design Component</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Leadership</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a:t>Building Capacity</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Screening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502920">
                <a:tc>
                  <a:txBody>
                    <a:bodyPr/>
                    <a:lstStyle/>
                    <a:p>
                      <a:pPr algn="ctr"/>
                      <a:r>
                        <a:rPr lang="en-US"/>
                        <a:t>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gridSpan="3">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208582"/>
            <a:ext cx="12161520"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ight Brace 1">
            <a:extLst>
              <a:ext uri="{FF2B5EF4-FFF2-40B4-BE49-F238E27FC236}">
                <a16:creationId xmlns:a16="http://schemas.microsoft.com/office/drawing/2014/main" id="{E83E41FC-5194-5E47-9ABA-3C46439F1798}"/>
              </a:ext>
            </a:extLst>
          </p:cNvPr>
          <p:cNvSpPr/>
          <p:nvPr userDrawn="1"/>
        </p:nvSpPr>
        <p:spPr>
          <a:xfrm>
            <a:off x="8410352" y="1679945"/>
            <a:ext cx="265814" cy="4549903"/>
          </a:xfrm>
          <a:prstGeom prst="rightBrace">
            <a:avLst>
              <a:gd name="adj1" fmla="val 159477"/>
              <a:gd name="adj2" fmla="val 59815"/>
            </a:avLst>
          </a:prstGeom>
          <a:ln w="57150">
            <a:solidFill>
              <a:schemeClr val="accent6">
                <a:lumMod val="50000"/>
              </a:schemeClr>
            </a:solidFill>
          </a:ln>
          <a:effectLst>
            <a:glow rad="25400">
              <a:srgbClr val="00B050"/>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6757118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ENHANCE C2 v2">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3995994809"/>
              </p:ext>
            </p:extLst>
          </p:nvPr>
        </p:nvGraphicFramePr>
        <p:xfrm>
          <a:off x="0" y="0"/>
          <a:ext cx="12192000" cy="6867144"/>
        </p:xfrm>
        <a:graphic>
          <a:graphicData uri="http://schemas.openxmlformats.org/drawingml/2006/table">
            <a:tbl>
              <a:tblPr>
                <a:tableStyleId>{2D5ABB26-0587-4C30-8999-92F81FD0307C}</a:tableStyleId>
              </a:tblPr>
              <a:tblGrid>
                <a:gridCol w="642049">
                  <a:extLst>
                    <a:ext uri="{9D8B030D-6E8A-4147-A177-3AD203B41FA5}">
                      <a16:colId xmlns:a16="http://schemas.microsoft.com/office/drawing/2014/main" val="2750378661"/>
                    </a:ext>
                  </a:extLst>
                </a:gridCol>
                <a:gridCol w="642049">
                  <a:extLst>
                    <a:ext uri="{9D8B030D-6E8A-4147-A177-3AD203B41FA5}">
                      <a16:colId xmlns:a16="http://schemas.microsoft.com/office/drawing/2014/main" val="1720634993"/>
                    </a:ext>
                  </a:extLst>
                </a:gridCol>
                <a:gridCol w="117199">
                  <a:extLst>
                    <a:ext uri="{9D8B030D-6E8A-4147-A177-3AD203B41FA5}">
                      <a16:colId xmlns:a16="http://schemas.microsoft.com/office/drawing/2014/main" val="1363387475"/>
                    </a:ext>
                  </a:extLst>
                </a:gridCol>
                <a:gridCol w="848469">
                  <a:extLst>
                    <a:ext uri="{9D8B030D-6E8A-4147-A177-3AD203B41FA5}">
                      <a16:colId xmlns:a16="http://schemas.microsoft.com/office/drawing/2014/main" val="1222386896"/>
                    </a:ext>
                  </a:extLst>
                </a:gridCol>
                <a:gridCol w="2814574">
                  <a:extLst>
                    <a:ext uri="{9D8B030D-6E8A-4147-A177-3AD203B41FA5}">
                      <a16:colId xmlns:a16="http://schemas.microsoft.com/office/drawing/2014/main" val="3006897056"/>
                    </a:ext>
                  </a:extLst>
                </a:gridCol>
                <a:gridCol w="4088286">
                  <a:extLst>
                    <a:ext uri="{9D8B030D-6E8A-4147-A177-3AD203B41FA5}">
                      <a16:colId xmlns:a16="http://schemas.microsoft.com/office/drawing/2014/main" val="1639233194"/>
                    </a:ext>
                  </a:extLst>
                </a:gridCol>
                <a:gridCol w="1354348">
                  <a:extLst>
                    <a:ext uri="{9D8B030D-6E8A-4147-A177-3AD203B41FA5}">
                      <a16:colId xmlns:a16="http://schemas.microsoft.com/office/drawing/2014/main" val="897606555"/>
                    </a:ext>
                  </a:extLst>
                </a:gridCol>
                <a:gridCol w="1685026">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rowSpan="2" gridSpan="2">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rowSpan="2"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latin typeface="Calibri" panose="020F0502020204030204" pitchFamily="34" charset="0"/>
                          <a:cs typeface="Calibri" panose="020F0502020204030204" pitchFamily="34" charset="0"/>
                        </a:rPr>
                        <a:t>Design Component</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atin typeface="Calibri" panose="020F0502020204030204" pitchFamily="34" charset="0"/>
                          <a:cs typeface="Calibri" panose="020F0502020204030204" pitchFamily="34" charset="0"/>
                        </a:rPr>
                        <a:t>Leadership</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a:latin typeface="Calibri" panose="020F0502020204030204" pitchFamily="34" charset="0"/>
                          <a:cs typeface="Calibri" panose="020F0502020204030204" pitchFamily="34" charset="0"/>
                        </a:rPr>
                        <a:t>Building Capacity</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2">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atin typeface="Calibri" panose="020F0502020204030204" pitchFamily="34" charset="0"/>
                          <a:cs typeface="Calibri" panose="020F0502020204030204" pitchFamily="34" charset="0"/>
                        </a:rPr>
                        <a:t>Screening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502920">
                <a:tc>
                  <a:txBody>
                    <a:bodyPr/>
                    <a:lstStyle/>
                    <a:p>
                      <a:pPr algn="ctr"/>
                      <a:r>
                        <a:rPr lang="en-US">
                          <a:latin typeface="Calibri" panose="020F0502020204030204" pitchFamily="34" charset="0"/>
                          <a:cs typeface="Calibri" panose="020F0502020204030204" pitchFamily="34" charset="0"/>
                        </a:rPr>
                        <a:t>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gridSpan="3">
                  <a:txBody>
                    <a:bodyPr/>
                    <a:lstStyle/>
                    <a:p>
                      <a:pPr algn="ctr"/>
                      <a:r>
                        <a:rPr lang="en-US">
                          <a:latin typeface="Calibri" panose="020F0502020204030204" pitchFamily="34" charset="0"/>
                          <a:cs typeface="Calibri" panose="020F050202020403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latin typeface="Calibri" panose="020F0502020204030204" pitchFamily="34" charset="0"/>
                          <a:cs typeface="Calibri" panose="020F0502020204030204" pitchFamily="34" charset="0"/>
                        </a:rPr>
                        <a:t>2 and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chemeClr val="accent1">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05680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ENHANCE C2 v3">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189102947"/>
              </p:ext>
            </p:extLst>
          </p:nvPr>
        </p:nvGraphicFramePr>
        <p:xfrm>
          <a:off x="0" y="0"/>
          <a:ext cx="12192000" cy="6867144"/>
        </p:xfrm>
        <a:graphic>
          <a:graphicData uri="http://schemas.openxmlformats.org/drawingml/2006/table">
            <a:tbl>
              <a:tblPr>
                <a:tableStyleId>{2D5ABB26-0587-4C30-8999-92F81FD0307C}</a:tableStyleId>
              </a:tblPr>
              <a:tblGrid>
                <a:gridCol w="644062">
                  <a:extLst>
                    <a:ext uri="{9D8B030D-6E8A-4147-A177-3AD203B41FA5}">
                      <a16:colId xmlns:a16="http://schemas.microsoft.com/office/drawing/2014/main" val="2750378661"/>
                    </a:ext>
                  </a:extLst>
                </a:gridCol>
                <a:gridCol w="531464">
                  <a:extLst>
                    <a:ext uri="{9D8B030D-6E8A-4147-A177-3AD203B41FA5}">
                      <a16:colId xmlns:a16="http://schemas.microsoft.com/office/drawing/2014/main" val="1720634993"/>
                    </a:ext>
                  </a:extLst>
                </a:gridCol>
                <a:gridCol w="230164">
                  <a:extLst>
                    <a:ext uri="{9D8B030D-6E8A-4147-A177-3AD203B41FA5}">
                      <a16:colId xmlns:a16="http://schemas.microsoft.com/office/drawing/2014/main" val="1363387475"/>
                    </a:ext>
                  </a:extLst>
                </a:gridCol>
                <a:gridCol w="598048">
                  <a:extLst>
                    <a:ext uri="{9D8B030D-6E8A-4147-A177-3AD203B41FA5}">
                      <a16:colId xmlns:a16="http://schemas.microsoft.com/office/drawing/2014/main" val="1222386896"/>
                    </a:ext>
                  </a:extLst>
                </a:gridCol>
                <a:gridCol w="3076478">
                  <a:extLst>
                    <a:ext uri="{9D8B030D-6E8A-4147-A177-3AD203B41FA5}">
                      <a16:colId xmlns:a16="http://schemas.microsoft.com/office/drawing/2014/main" val="3006897056"/>
                    </a:ext>
                  </a:extLst>
                </a:gridCol>
                <a:gridCol w="4377424">
                  <a:extLst>
                    <a:ext uri="{9D8B030D-6E8A-4147-A177-3AD203B41FA5}">
                      <a16:colId xmlns:a16="http://schemas.microsoft.com/office/drawing/2014/main" val="1639233194"/>
                    </a:ext>
                  </a:extLst>
                </a:gridCol>
                <a:gridCol w="1375900">
                  <a:extLst>
                    <a:ext uri="{9D8B030D-6E8A-4147-A177-3AD203B41FA5}">
                      <a16:colId xmlns:a16="http://schemas.microsoft.com/office/drawing/2014/main" val="897606555"/>
                    </a:ext>
                  </a:extLst>
                </a:gridCol>
                <a:gridCol w="1358460">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gridSpan="2">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t>Design Component</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Leadership</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a:t>Building Capacity</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Screening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502920">
                <a:tc>
                  <a:txBody>
                    <a:bodyPr/>
                    <a:lstStyle/>
                    <a:p>
                      <a:pPr algn="ctr"/>
                      <a:r>
                        <a:rPr lang="en-US"/>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3">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t>2 and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rgbClr val="356D3C"/>
          </a:solidFill>
          <a:ln w="28575">
            <a:solidFill>
              <a:srgbClr val="80B2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514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ENHANCE C2 v4">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3596072352"/>
              </p:ext>
            </p:extLst>
          </p:nvPr>
        </p:nvGraphicFramePr>
        <p:xfrm>
          <a:off x="0" y="0"/>
          <a:ext cx="12192000" cy="6867144"/>
        </p:xfrm>
        <a:graphic>
          <a:graphicData uri="http://schemas.openxmlformats.org/drawingml/2006/table">
            <a:tbl>
              <a:tblPr>
                <a:tableStyleId>{2D5ABB26-0587-4C30-8999-92F81FD0307C}</a:tableStyleId>
              </a:tblPr>
              <a:tblGrid>
                <a:gridCol w="644062">
                  <a:extLst>
                    <a:ext uri="{9D8B030D-6E8A-4147-A177-3AD203B41FA5}">
                      <a16:colId xmlns:a16="http://schemas.microsoft.com/office/drawing/2014/main" val="2750378661"/>
                    </a:ext>
                  </a:extLst>
                </a:gridCol>
                <a:gridCol w="531464">
                  <a:extLst>
                    <a:ext uri="{9D8B030D-6E8A-4147-A177-3AD203B41FA5}">
                      <a16:colId xmlns:a16="http://schemas.microsoft.com/office/drawing/2014/main" val="1720634993"/>
                    </a:ext>
                  </a:extLst>
                </a:gridCol>
                <a:gridCol w="230164">
                  <a:extLst>
                    <a:ext uri="{9D8B030D-6E8A-4147-A177-3AD203B41FA5}">
                      <a16:colId xmlns:a16="http://schemas.microsoft.com/office/drawing/2014/main" val="1363387475"/>
                    </a:ext>
                  </a:extLst>
                </a:gridCol>
                <a:gridCol w="598048">
                  <a:extLst>
                    <a:ext uri="{9D8B030D-6E8A-4147-A177-3AD203B41FA5}">
                      <a16:colId xmlns:a16="http://schemas.microsoft.com/office/drawing/2014/main" val="1222386896"/>
                    </a:ext>
                  </a:extLst>
                </a:gridCol>
                <a:gridCol w="3076478">
                  <a:extLst>
                    <a:ext uri="{9D8B030D-6E8A-4147-A177-3AD203B41FA5}">
                      <a16:colId xmlns:a16="http://schemas.microsoft.com/office/drawing/2014/main" val="3006897056"/>
                    </a:ext>
                  </a:extLst>
                </a:gridCol>
                <a:gridCol w="1341366">
                  <a:extLst>
                    <a:ext uri="{9D8B030D-6E8A-4147-A177-3AD203B41FA5}">
                      <a16:colId xmlns:a16="http://schemas.microsoft.com/office/drawing/2014/main" val="1639233194"/>
                    </a:ext>
                  </a:extLst>
                </a:gridCol>
                <a:gridCol w="4411958">
                  <a:extLst>
                    <a:ext uri="{9D8B030D-6E8A-4147-A177-3AD203B41FA5}">
                      <a16:colId xmlns:a16="http://schemas.microsoft.com/office/drawing/2014/main" val="897606555"/>
                    </a:ext>
                  </a:extLst>
                </a:gridCol>
                <a:gridCol w="1358460">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gridSpan="2">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t>Design Component</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Leadership</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a:t>Building Capacity</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Screening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502920">
                <a:tc>
                  <a:txBody>
                    <a:bodyPr/>
                    <a:lstStyle/>
                    <a:p>
                      <a:pPr algn="ctr"/>
                      <a:r>
                        <a:rPr lang="en-US"/>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3">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t>2 and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 and 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749493C-D252-A808-4519-E47A8863BD3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8190" y="142592"/>
            <a:ext cx="7768296" cy="1271439"/>
          </a:xfrm>
          <a:prstGeom prst="rect">
            <a:avLst/>
          </a:prstGeom>
        </p:spPr>
      </p:pic>
      <p:pic>
        <p:nvPicPr>
          <p:cNvPr id="7" name="Graphic 6">
            <a:extLst>
              <a:ext uri="{FF2B5EF4-FFF2-40B4-BE49-F238E27FC236}">
                <a16:creationId xmlns:a16="http://schemas.microsoft.com/office/drawing/2014/main" id="{5A9448E8-6934-DA67-3844-5DADF83DB08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297881" y="3668242"/>
            <a:ext cx="562478" cy="562478"/>
          </a:xfrm>
          <a:prstGeom prst="rect">
            <a:avLst/>
          </a:prstGeom>
        </p:spPr>
      </p:pic>
      <p:pic>
        <p:nvPicPr>
          <p:cNvPr id="8" name="Picture 7">
            <a:extLst>
              <a:ext uri="{FF2B5EF4-FFF2-40B4-BE49-F238E27FC236}">
                <a16:creationId xmlns:a16="http://schemas.microsoft.com/office/drawing/2014/main" id="{3ECC1403-C578-2FBA-3EDE-B6AE0C6AC46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82393" y="2545372"/>
            <a:ext cx="593454" cy="487257"/>
          </a:xfrm>
          <a:prstGeom prst="rect">
            <a:avLst/>
          </a:prstGeom>
        </p:spPr>
      </p:pic>
      <p:pic>
        <p:nvPicPr>
          <p:cNvPr id="9" name="Picture 8">
            <a:extLst>
              <a:ext uri="{FF2B5EF4-FFF2-40B4-BE49-F238E27FC236}">
                <a16:creationId xmlns:a16="http://schemas.microsoft.com/office/drawing/2014/main" id="{38C89C2A-6926-D71A-5B64-892585F0F8CE}"/>
              </a:ext>
            </a:extLst>
          </p:cNvPr>
          <p:cNvPicPr>
            <a:picLocks noChangeAspect="1"/>
          </p:cNvPicPr>
          <p:nvPr userDrawn="1"/>
        </p:nvPicPr>
        <p:blipFill rotWithShape="1">
          <a:blip r:embed="rId6" cstate="screen">
            <a:alphaModFix amt="50000"/>
            <a:extLst>
              <a:ext uri="{28A0092B-C50C-407E-A947-70E740481C1C}">
                <a14:useLocalDpi xmlns:a14="http://schemas.microsoft.com/office/drawing/2010/main"/>
              </a:ext>
            </a:extLst>
          </a:blip>
          <a:srcRect/>
          <a:stretch/>
        </p:blipFill>
        <p:spPr>
          <a:xfrm>
            <a:off x="10833753" y="5197604"/>
            <a:ext cx="1374607" cy="849091"/>
          </a:xfrm>
          <a:prstGeom prst="rect">
            <a:avLst/>
          </a:prstGeom>
        </p:spPr>
      </p:pic>
      <p:pic>
        <p:nvPicPr>
          <p:cNvPr id="10" name="Picture 9">
            <a:extLst>
              <a:ext uri="{FF2B5EF4-FFF2-40B4-BE49-F238E27FC236}">
                <a16:creationId xmlns:a16="http://schemas.microsoft.com/office/drawing/2014/main" id="{D0899E13-0BCE-D7BD-D9E3-23DA842EC221}"/>
              </a:ext>
            </a:extLst>
          </p:cNvPr>
          <p:cNvPicPr>
            <a:picLocks noChangeAspect="1"/>
          </p:cNvPicPr>
          <p:nvPr userDrawn="1"/>
        </p:nvPicPr>
        <p:blipFill>
          <a:blip r:embed="rId7" cstate="screen">
            <a:alphaModFix amt="85000"/>
            <a:extLst>
              <a:ext uri="{28A0092B-C50C-407E-A947-70E740481C1C}">
                <a14:useLocalDpi xmlns:a14="http://schemas.microsoft.com/office/drawing/2010/main"/>
              </a:ext>
            </a:extLst>
          </a:blip>
          <a:stretch>
            <a:fillRect/>
          </a:stretch>
        </p:blipFill>
        <p:spPr>
          <a:xfrm>
            <a:off x="11062526" y="1805769"/>
            <a:ext cx="884341" cy="1144598"/>
          </a:xfrm>
          <a:prstGeom prst="rect">
            <a:avLst/>
          </a:prstGeom>
        </p:spPr>
      </p:pic>
      <p:sp>
        <p:nvSpPr>
          <p:cNvPr id="11" name="TextBox 10">
            <a:extLst>
              <a:ext uri="{FF2B5EF4-FFF2-40B4-BE49-F238E27FC236}">
                <a16:creationId xmlns:a16="http://schemas.microsoft.com/office/drawing/2014/main" id="{7FFEE054-2185-60DF-DEE1-8F1AA1FFD0FC}"/>
              </a:ext>
            </a:extLst>
          </p:cNvPr>
          <p:cNvSpPr txBox="1"/>
          <p:nvPr userDrawn="1"/>
        </p:nvSpPr>
        <p:spPr>
          <a:xfrm>
            <a:off x="10927455" y="2793974"/>
            <a:ext cx="115448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latin typeface="Arial" panose="020B0604020202020204"/>
                <a:ea typeface="+mn-ea"/>
                <a:cs typeface="+mn-cs"/>
              </a:rPr>
              <a:t>Analyze</a:t>
            </a:r>
          </a:p>
        </p:txBody>
      </p:sp>
      <p:pic>
        <p:nvPicPr>
          <p:cNvPr id="12" name="Graphic 11">
            <a:extLst>
              <a:ext uri="{FF2B5EF4-FFF2-40B4-BE49-F238E27FC236}">
                <a16:creationId xmlns:a16="http://schemas.microsoft.com/office/drawing/2014/main" id="{71AD6D31-E3C2-C283-681B-D10DB1C71ACD}"/>
              </a:ext>
            </a:extLst>
          </p:cNvPr>
          <p:cNvPicPr>
            <a:picLocks noChangeAspect="1"/>
          </p:cNvPicPr>
          <p:nvPr userDrawn="1"/>
        </p:nvPicPr>
        <p:blipFill>
          <a:blip r:embed="rId8" cstate="screen">
            <a:alphaModFix amt="20000"/>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861020" y="3500236"/>
            <a:ext cx="1287353" cy="846622"/>
          </a:xfrm>
          <a:prstGeom prst="rect">
            <a:avLst/>
          </a:prstGeom>
        </p:spPr>
      </p:pic>
      <p:sp>
        <p:nvSpPr>
          <p:cNvPr id="13" name="TextBox 12">
            <a:extLst>
              <a:ext uri="{FF2B5EF4-FFF2-40B4-BE49-F238E27FC236}">
                <a16:creationId xmlns:a16="http://schemas.microsoft.com/office/drawing/2014/main" id="{9A213E03-2AA9-AB2C-40CF-0E710EEA903E}"/>
              </a:ext>
            </a:extLst>
          </p:cNvPr>
          <p:cNvSpPr txBox="1"/>
          <p:nvPr userDrawn="1"/>
        </p:nvSpPr>
        <p:spPr>
          <a:xfrm>
            <a:off x="10942683" y="4230720"/>
            <a:ext cx="112402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latin typeface="Arial" panose="020B0604020202020204"/>
                <a:ea typeface="+mn-ea"/>
                <a:cs typeface="+mn-cs"/>
              </a:rPr>
              <a:t>Finalize</a:t>
            </a:r>
          </a:p>
        </p:txBody>
      </p:sp>
      <p:sp>
        <p:nvSpPr>
          <p:cNvPr id="14" name="TextBox 13">
            <a:extLst>
              <a:ext uri="{FF2B5EF4-FFF2-40B4-BE49-F238E27FC236}">
                <a16:creationId xmlns:a16="http://schemas.microsoft.com/office/drawing/2014/main" id="{8163D213-61B6-2D02-2B17-BE2FB361E4A0}"/>
              </a:ext>
            </a:extLst>
          </p:cNvPr>
          <p:cNvSpPr txBox="1"/>
          <p:nvPr userDrawn="1"/>
        </p:nvSpPr>
        <p:spPr>
          <a:xfrm rot="18953579">
            <a:off x="10593092" y="5407869"/>
            <a:ext cx="169469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latin typeface="Arial" panose="020B0604020202020204"/>
                <a:ea typeface="+mn-ea"/>
                <a:cs typeface="+mn-cs"/>
              </a:rPr>
              <a:t>Disseminate</a:t>
            </a:r>
          </a:p>
        </p:txBody>
      </p:sp>
      <p:pic>
        <p:nvPicPr>
          <p:cNvPr id="15" name="Picture 14">
            <a:extLst>
              <a:ext uri="{FF2B5EF4-FFF2-40B4-BE49-F238E27FC236}">
                <a16:creationId xmlns:a16="http://schemas.microsoft.com/office/drawing/2014/main" id="{7296383A-7215-48DF-D6DE-283907D57790}"/>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401149" y="1823944"/>
            <a:ext cx="355942" cy="517734"/>
          </a:xfrm>
          <a:prstGeom prst="rect">
            <a:avLst/>
          </a:prstGeom>
        </p:spPr>
      </p:pic>
      <p:pic>
        <p:nvPicPr>
          <p:cNvPr id="16" name="Graphic 15">
            <a:extLst>
              <a:ext uri="{FF2B5EF4-FFF2-40B4-BE49-F238E27FC236}">
                <a16:creationId xmlns:a16="http://schemas.microsoft.com/office/drawing/2014/main" id="{2EA9C564-525E-E0BF-07D9-AAAB0D4845F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396892" y="4937827"/>
            <a:ext cx="364457" cy="364457"/>
          </a:xfrm>
          <a:prstGeom prst="rect">
            <a:avLst/>
          </a:prstGeom>
        </p:spPr>
      </p:pic>
      <p:pic>
        <p:nvPicPr>
          <p:cNvPr id="17" name="Picture 16">
            <a:extLst>
              <a:ext uri="{FF2B5EF4-FFF2-40B4-BE49-F238E27FC236}">
                <a16:creationId xmlns:a16="http://schemas.microsoft.com/office/drawing/2014/main" id="{2658826B-1BA0-19D0-A34D-A6C4A3FD99C6}"/>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356382" y="5848197"/>
            <a:ext cx="445477" cy="365760"/>
          </a:xfrm>
          <a:prstGeom prst="rect">
            <a:avLst/>
          </a:prstGeom>
        </p:spPr>
      </p:pic>
      <p:pic>
        <p:nvPicPr>
          <p:cNvPr id="18" name="Picture 17">
            <a:extLst>
              <a:ext uri="{FF2B5EF4-FFF2-40B4-BE49-F238E27FC236}">
                <a16:creationId xmlns:a16="http://schemas.microsoft.com/office/drawing/2014/main" id="{CB239194-9C58-E2E1-026C-2EDFEC11FA7F}"/>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453390" y="5392360"/>
            <a:ext cx="251460" cy="365760"/>
          </a:xfrm>
          <a:prstGeom prst="rect">
            <a:avLst/>
          </a:prstGeom>
        </p:spPr>
      </p:pic>
      <p:sp>
        <p:nvSpPr>
          <p:cNvPr id="19" name="Sun half left">
            <a:extLst>
              <a:ext uri="{FF2B5EF4-FFF2-40B4-BE49-F238E27FC236}">
                <a16:creationId xmlns:a16="http://schemas.microsoft.com/office/drawing/2014/main" id="{358526A3-6D18-CD83-B308-721112A41F07}"/>
              </a:ext>
            </a:extLst>
          </p:cNvPr>
          <p:cNvSpPr>
            <a:spLocks noChangeAspect="1"/>
          </p:cNvSpPr>
          <p:nvPr userDrawn="1"/>
        </p:nvSpPr>
        <p:spPr>
          <a:xfrm rot="5400000">
            <a:off x="5936091" y="1984056"/>
            <a:ext cx="346045" cy="684280"/>
          </a:xfrm>
          <a:custGeom>
            <a:avLst/>
            <a:gdLst>
              <a:gd name="connsiteX0" fmla="*/ 560483 w 661864"/>
              <a:gd name="connsiteY0" fmla="*/ 1044714 h 1308789"/>
              <a:gd name="connsiteX1" fmla="*/ 661864 w 661864"/>
              <a:gd name="connsiteY1" fmla="*/ 1044714 h 1308789"/>
              <a:gd name="connsiteX2" fmla="*/ 661864 w 661864"/>
              <a:gd name="connsiteY2" fmla="*/ 1287787 h 1308789"/>
              <a:gd name="connsiteX3" fmla="*/ 654395 w 661864"/>
              <a:gd name="connsiteY3" fmla="*/ 1308789 h 1308789"/>
              <a:gd name="connsiteX4" fmla="*/ 312003 w 661864"/>
              <a:gd name="connsiteY4" fmla="*/ 863977 h 1308789"/>
              <a:gd name="connsiteX5" fmla="*/ 444812 w 661864"/>
              <a:gd name="connsiteY5" fmla="*/ 996786 h 1308789"/>
              <a:gd name="connsiteX6" fmla="*/ 191653 w 661864"/>
              <a:gd name="connsiteY6" fmla="*/ 1117076 h 1308789"/>
              <a:gd name="connsiteX7" fmla="*/ 264075 w 661864"/>
              <a:gd name="connsiteY7" fmla="*/ 560483 h 1308789"/>
              <a:gd name="connsiteX8" fmla="*/ 264075 w 661864"/>
              <a:gd name="connsiteY8" fmla="*/ 748306 h 1308789"/>
              <a:gd name="connsiteX9" fmla="*/ 0 w 661864"/>
              <a:gd name="connsiteY9" fmla="*/ 654395 h 1308789"/>
              <a:gd name="connsiteX10" fmla="*/ 654394 w 661864"/>
              <a:gd name="connsiteY10" fmla="*/ 327198 h 1308789"/>
              <a:gd name="connsiteX11" fmla="*/ 661864 w 661864"/>
              <a:gd name="connsiteY11" fmla="*/ 327951 h 1308789"/>
              <a:gd name="connsiteX12" fmla="*/ 661864 w 661864"/>
              <a:gd name="connsiteY12" fmla="*/ 980839 h 1308789"/>
              <a:gd name="connsiteX13" fmla="*/ 654394 w 661864"/>
              <a:gd name="connsiteY13" fmla="*/ 981592 h 1308789"/>
              <a:gd name="connsiteX14" fmla="*/ 327197 w 661864"/>
              <a:gd name="connsiteY14" fmla="*/ 654395 h 1308789"/>
              <a:gd name="connsiteX15" fmla="*/ 654394 w 661864"/>
              <a:gd name="connsiteY15" fmla="*/ 327198 h 1308789"/>
              <a:gd name="connsiteX16" fmla="*/ 191653 w 661864"/>
              <a:gd name="connsiteY16" fmla="*/ 191653 h 1308789"/>
              <a:gd name="connsiteX17" fmla="*/ 444812 w 661864"/>
              <a:gd name="connsiteY17" fmla="*/ 312003 h 1308789"/>
              <a:gd name="connsiteX18" fmla="*/ 312003 w 661864"/>
              <a:gd name="connsiteY18" fmla="*/ 444812 h 1308789"/>
              <a:gd name="connsiteX19" fmla="*/ 654395 w 661864"/>
              <a:gd name="connsiteY19" fmla="*/ 0 h 1308789"/>
              <a:gd name="connsiteX20" fmla="*/ 661864 w 661864"/>
              <a:gd name="connsiteY20" fmla="*/ 21003 h 1308789"/>
              <a:gd name="connsiteX21" fmla="*/ 661864 w 661864"/>
              <a:gd name="connsiteY21" fmla="*/ 264075 h 1308789"/>
              <a:gd name="connsiteX22" fmla="*/ 560483 w 661864"/>
              <a:gd name="connsiteY22" fmla="*/ 264075 h 130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1864" h="1308789">
                <a:moveTo>
                  <a:pt x="560483" y="1044714"/>
                </a:moveTo>
                <a:lnTo>
                  <a:pt x="661864" y="1044714"/>
                </a:lnTo>
                <a:lnTo>
                  <a:pt x="661864" y="1287787"/>
                </a:lnTo>
                <a:lnTo>
                  <a:pt x="654395" y="1308789"/>
                </a:lnTo>
                <a:close/>
                <a:moveTo>
                  <a:pt x="312003" y="863977"/>
                </a:moveTo>
                <a:lnTo>
                  <a:pt x="444812" y="996786"/>
                </a:lnTo>
                <a:lnTo>
                  <a:pt x="191653" y="1117076"/>
                </a:lnTo>
                <a:close/>
                <a:moveTo>
                  <a:pt x="264075" y="560483"/>
                </a:moveTo>
                <a:lnTo>
                  <a:pt x="264075" y="748306"/>
                </a:lnTo>
                <a:lnTo>
                  <a:pt x="0" y="654395"/>
                </a:lnTo>
                <a:close/>
                <a:moveTo>
                  <a:pt x="654394" y="327198"/>
                </a:moveTo>
                <a:lnTo>
                  <a:pt x="661864" y="327951"/>
                </a:lnTo>
                <a:lnTo>
                  <a:pt x="661864" y="980839"/>
                </a:lnTo>
                <a:lnTo>
                  <a:pt x="654394" y="981592"/>
                </a:lnTo>
                <a:cubicBezTo>
                  <a:pt x="473688" y="981592"/>
                  <a:pt x="327197" y="835101"/>
                  <a:pt x="327197" y="654395"/>
                </a:cubicBezTo>
                <a:cubicBezTo>
                  <a:pt x="327197" y="473689"/>
                  <a:pt x="473688" y="327198"/>
                  <a:pt x="654394" y="327198"/>
                </a:cubicBezTo>
                <a:close/>
                <a:moveTo>
                  <a:pt x="191653" y="191653"/>
                </a:moveTo>
                <a:lnTo>
                  <a:pt x="444812" y="312003"/>
                </a:lnTo>
                <a:lnTo>
                  <a:pt x="312003" y="444812"/>
                </a:lnTo>
                <a:close/>
                <a:moveTo>
                  <a:pt x="654395" y="0"/>
                </a:moveTo>
                <a:lnTo>
                  <a:pt x="661864" y="21003"/>
                </a:lnTo>
                <a:lnTo>
                  <a:pt x="661864" y="264075"/>
                </a:lnTo>
                <a:lnTo>
                  <a:pt x="560483" y="264075"/>
                </a:lnTo>
                <a:close/>
              </a:path>
            </a:pathLst>
          </a:custGeom>
          <a:solidFill>
            <a:srgbClr val="FFC000">
              <a:alpha val="70000"/>
            </a:srgbClr>
          </a:solidFill>
          <a:ln w="3175">
            <a:noFill/>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0" name="Rectangle: Rounded Corners 109">
            <a:extLst>
              <a:ext uri="{FF2B5EF4-FFF2-40B4-BE49-F238E27FC236}">
                <a16:creationId xmlns:a16="http://schemas.microsoft.com/office/drawing/2014/main" id="{CAB2ACE1-4D75-F0B0-A3B7-2BF51B8C8F08}"/>
              </a:ext>
            </a:extLst>
          </p:cNvPr>
          <p:cNvSpPr/>
          <p:nvPr userDrawn="1"/>
        </p:nvSpPr>
        <p:spPr>
          <a:xfrm>
            <a:off x="2081352" y="2138133"/>
            <a:ext cx="2688075" cy="301752"/>
          </a:xfrm>
          <a:prstGeom prst="roundRect">
            <a:avLst/>
          </a:prstGeom>
          <a:solidFill>
            <a:srgbClr val="D3E2D3"/>
          </a:solidFill>
          <a:ln>
            <a:solidFill>
              <a:schemeClr val="accent1">
                <a:lumMod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Calibri"/>
              </a:rPr>
              <a:t>Expert panel </a:t>
            </a:r>
            <a:r>
              <a:rPr lang="en-US" sz="1400">
                <a:solidFill>
                  <a:prstClr val="black"/>
                </a:solidFill>
                <a:latin typeface="Arial" panose="020B0604020202020204"/>
                <a:cs typeface="Calibri"/>
              </a:rPr>
              <a:t>f</a:t>
            </a:r>
            <a:r>
              <a:rPr kumimoji="0" lang="en-US" sz="1400" b="0" i="0" u="none" strike="noStrike" kern="1200" cap="none" spc="0" normalizeH="0" baseline="0" noProof="0" err="1">
                <a:ln>
                  <a:noFill/>
                </a:ln>
                <a:solidFill>
                  <a:prstClr val="black"/>
                </a:solidFill>
                <a:effectLst/>
                <a:uLnTx/>
                <a:uFillTx/>
                <a:latin typeface="Arial" panose="020B0604020202020204"/>
                <a:ea typeface="+mn-ea"/>
                <a:cs typeface="Calibri"/>
              </a:rPr>
              <a:t>eedback</a:t>
            </a:r>
            <a:endParaRPr kumimoji="0" lang="en-US" sz="1400" b="0" i="0" u="none"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21" name="Freeform: Shape 132">
            <a:extLst>
              <a:ext uri="{FF2B5EF4-FFF2-40B4-BE49-F238E27FC236}">
                <a16:creationId xmlns:a16="http://schemas.microsoft.com/office/drawing/2014/main" id="{593055DC-121B-D16C-5EDD-6DCA007606AF}"/>
              </a:ext>
            </a:extLst>
          </p:cNvPr>
          <p:cNvSpPr/>
          <p:nvPr userDrawn="1"/>
        </p:nvSpPr>
        <p:spPr>
          <a:xfrm>
            <a:off x="5058904" y="2853434"/>
            <a:ext cx="73152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6308" rIns="0" bIns="66308" numCol="1" spcCol="1270" anchor="t"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22" name="Freeform: Shape 21">
            <a:extLst>
              <a:ext uri="{FF2B5EF4-FFF2-40B4-BE49-F238E27FC236}">
                <a16:creationId xmlns:a16="http://schemas.microsoft.com/office/drawing/2014/main" id="{D0EB927F-9F95-BBEC-9053-F38984DFD3C2}"/>
              </a:ext>
            </a:extLst>
          </p:cNvPr>
          <p:cNvSpPr/>
          <p:nvPr userDrawn="1"/>
        </p:nvSpPr>
        <p:spPr>
          <a:xfrm>
            <a:off x="2081352" y="2853434"/>
            <a:ext cx="73152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72785" rIns="0" bIns="72785" numCol="1" spcCol="1270" anchor="t"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a:p>
            <a:pPr marL="48578" marR="0" lvl="1" indent="-48578" algn="ctr" defTabSz="415608" rtl="0" eaLnBrk="1" fontAlgn="auto" latinLnBrk="0" hangingPunct="1">
              <a:lnSpc>
                <a:spcPct val="90000"/>
              </a:lnSpc>
              <a:spcBef>
                <a:spcPct val="0"/>
              </a:spcBef>
              <a:spcAft>
                <a:spcPct val="15000"/>
              </a:spcAft>
              <a:buClrTx/>
              <a:buSzTx/>
              <a:buFontTx/>
              <a:buChar char="•"/>
              <a:tabLst/>
              <a:defRPr/>
            </a:pPr>
            <a:endParaRPr kumimoji="0" lang="en-US" sz="1400" b="0" i="0"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 name="Freeform: Shape 22">
            <a:extLst>
              <a:ext uri="{FF2B5EF4-FFF2-40B4-BE49-F238E27FC236}">
                <a16:creationId xmlns:a16="http://schemas.microsoft.com/office/drawing/2014/main" id="{FCC2DC9F-75C1-7261-FAE4-3CA21AA003B6}"/>
              </a:ext>
            </a:extLst>
          </p:cNvPr>
          <p:cNvSpPr/>
          <p:nvPr userDrawn="1"/>
        </p:nvSpPr>
        <p:spPr>
          <a:xfrm>
            <a:off x="2825740" y="2853434"/>
            <a:ext cx="73152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9546" rIns="0" bIns="69546" numCol="1" spcCol="1270" anchor="t"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24" name="Freeform: Shape 23">
            <a:extLst>
              <a:ext uri="{FF2B5EF4-FFF2-40B4-BE49-F238E27FC236}">
                <a16:creationId xmlns:a16="http://schemas.microsoft.com/office/drawing/2014/main" id="{EF71ECD5-4A97-2036-1997-B9BC648C2FF1}"/>
              </a:ext>
            </a:extLst>
          </p:cNvPr>
          <p:cNvSpPr/>
          <p:nvPr userDrawn="1"/>
        </p:nvSpPr>
        <p:spPr>
          <a:xfrm>
            <a:off x="3570128" y="2853434"/>
            <a:ext cx="73152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9546" rIns="0" bIns="69546" numCol="1" spcCol="1270" anchor="t"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25" name="Freeform: Shape 24">
            <a:extLst>
              <a:ext uri="{FF2B5EF4-FFF2-40B4-BE49-F238E27FC236}">
                <a16:creationId xmlns:a16="http://schemas.microsoft.com/office/drawing/2014/main" id="{E120EB3A-23E9-B1E2-E817-E0A8F4525D8A}"/>
              </a:ext>
            </a:extLst>
          </p:cNvPr>
          <p:cNvSpPr/>
          <p:nvPr userDrawn="1"/>
        </p:nvSpPr>
        <p:spPr>
          <a:xfrm>
            <a:off x="4314516" y="2853434"/>
            <a:ext cx="73152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9546" rIns="0" bIns="69546" numCol="1" spcCol="1270" anchor="t"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26" name="Rectangle: Rounded Corners 121">
            <a:extLst>
              <a:ext uri="{FF2B5EF4-FFF2-40B4-BE49-F238E27FC236}">
                <a16:creationId xmlns:a16="http://schemas.microsoft.com/office/drawing/2014/main" id="{65E9E2A4-F783-67E0-F44D-E12EB990BE24}"/>
              </a:ext>
            </a:extLst>
          </p:cNvPr>
          <p:cNvSpPr/>
          <p:nvPr userDrawn="1"/>
        </p:nvSpPr>
        <p:spPr>
          <a:xfrm>
            <a:off x="2081352" y="2499218"/>
            <a:ext cx="3709072" cy="301751"/>
          </a:xfrm>
          <a:prstGeom prst="roundRect">
            <a:avLst/>
          </a:pr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Phase 1: Ci3T Leadership Teams</a:t>
            </a:r>
          </a:p>
        </p:txBody>
      </p:sp>
      <p:sp>
        <p:nvSpPr>
          <p:cNvPr id="27" name="Freeform: Shape 134">
            <a:extLst>
              <a:ext uri="{FF2B5EF4-FFF2-40B4-BE49-F238E27FC236}">
                <a16:creationId xmlns:a16="http://schemas.microsoft.com/office/drawing/2014/main" id="{83A22D4A-44E7-83E0-4022-3FB38DEB8460}"/>
              </a:ext>
            </a:extLst>
          </p:cNvPr>
          <p:cNvSpPr/>
          <p:nvPr userDrawn="1"/>
        </p:nvSpPr>
        <p:spPr>
          <a:xfrm>
            <a:off x="5834793" y="2853433"/>
            <a:ext cx="5486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0" rIns="0" bIns="0"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      Module v2 Review</a:t>
            </a:r>
          </a:p>
        </p:txBody>
      </p:sp>
      <p:pic>
        <p:nvPicPr>
          <p:cNvPr id="28" name="Focus Group">
            <a:extLst>
              <a:ext uri="{FF2B5EF4-FFF2-40B4-BE49-F238E27FC236}">
                <a16:creationId xmlns:a16="http://schemas.microsoft.com/office/drawing/2014/main" id="{4A59FB45-D656-CDC9-1975-3276F3AA620B}"/>
              </a:ext>
            </a:extLst>
          </p:cNvPr>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p:blipFill>
        <p:spPr bwMode="auto">
          <a:xfrm>
            <a:off x="5885070" y="4757828"/>
            <a:ext cx="468752" cy="332032"/>
          </a:xfrm>
          <a:prstGeom prst="rect">
            <a:avLst/>
          </a:prstGeom>
          <a:noFill/>
          <a:ln w="9525">
            <a:noFill/>
            <a:miter lim="800000"/>
            <a:headEnd/>
            <a:tailEnd/>
          </a:ln>
          <a:effectLst/>
        </p:spPr>
      </p:pic>
      <p:sp>
        <p:nvSpPr>
          <p:cNvPr id="29" name="Rectangle: Rounded Corners 122">
            <a:extLst>
              <a:ext uri="{FF2B5EF4-FFF2-40B4-BE49-F238E27FC236}">
                <a16:creationId xmlns:a16="http://schemas.microsoft.com/office/drawing/2014/main" id="{402E8882-56F3-C77E-7F18-E19E7DC3F291}"/>
              </a:ext>
            </a:extLst>
          </p:cNvPr>
          <p:cNvSpPr/>
          <p:nvPr userDrawn="1"/>
        </p:nvSpPr>
        <p:spPr>
          <a:xfrm>
            <a:off x="5834793" y="2499218"/>
            <a:ext cx="548640" cy="301751"/>
          </a:xfrm>
          <a:prstGeom prst="roundRect">
            <a:avLst/>
          </a:pr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Phase 3</a:t>
            </a:r>
          </a:p>
        </p:txBody>
      </p:sp>
      <p:sp>
        <p:nvSpPr>
          <p:cNvPr id="30" name="TextBox 29">
            <a:extLst>
              <a:ext uri="{FF2B5EF4-FFF2-40B4-BE49-F238E27FC236}">
                <a16:creationId xmlns:a16="http://schemas.microsoft.com/office/drawing/2014/main" id="{268566EC-7675-86F6-D421-DD1B2B523AC5}"/>
              </a:ext>
            </a:extLst>
          </p:cNvPr>
          <p:cNvSpPr txBox="1"/>
          <p:nvPr userDrawn="1"/>
        </p:nvSpPr>
        <p:spPr>
          <a:xfrm>
            <a:off x="2296075" y="5276380"/>
            <a:ext cx="4034905" cy="954107"/>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Stakeholder field testing</a:t>
            </a:r>
          </a:p>
          <a:p>
            <a:pPr marL="173038" marR="0" lvl="0" indent="-112713" algn="l" defTabSz="914400" rtl="0" eaLnBrk="1" fontAlgn="auto" latinLnBrk="0" hangingPunct="1">
              <a:spcBef>
                <a:spcPts val="0"/>
              </a:spcBef>
              <a:spcAft>
                <a:spcPts val="0"/>
              </a:spcAft>
              <a:buClrTx/>
              <a:buSzTx/>
              <a:buFont typeface="Arial" panose="020B0604020202020204" pitchFamily="34" charset="0"/>
              <a:buChar char="•"/>
              <a:tabLst>
                <a:tab pos="1597025" algn="l"/>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Students	• Ci3T Leadership Teams</a:t>
            </a:r>
          </a:p>
          <a:p>
            <a:pPr marL="173038" marR="0" lvl="0" indent="-112713" algn="l" defTabSz="914400" rtl="0" eaLnBrk="1" fontAlgn="auto" latinLnBrk="0" hangingPunct="1">
              <a:spcBef>
                <a:spcPts val="0"/>
              </a:spcBef>
              <a:spcAft>
                <a:spcPts val="0"/>
              </a:spcAft>
              <a:buClrTx/>
              <a:buSzTx/>
              <a:buFont typeface="Arial" panose="020B0604020202020204" pitchFamily="34" charset="0"/>
              <a:buChar char="•"/>
              <a:tabLst>
                <a:tab pos="1597025" algn="l"/>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Families	• Principal leaders</a:t>
            </a:r>
          </a:p>
          <a:p>
            <a:pPr marL="173038" marR="0" lvl="0" indent="-112713" algn="l" defTabSz="914400" rtl="0" eaLnBrk="1" fontAlgn="auto" latinLnBrk="0" hangingPunct="1">
              <a:spcBef>
                <a:spcPts val="0"/>
              </a:spcBef>
              <a:spcAft>
                <a:spcPts val="0"/>
              </a:spcAft>
              <a:buClrTx/>
              <a:buSzTx/>
              <a:buFont typeface="Arial" panose="020B0604020202020204" pitchFamily="34" charset="0"/>
              <a:buChar char="•"/>
              <a:tabLst>
                <a:tab pos="1597025" algn="l"/>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Faculty &amp; staff	• District administrators</a:t>
            </a:r>
          </a:p>
        </p:txBody>
      </p:sp>
      <p:sp>
        <p:nvSpPr>
          <p:cNvPr id="31" name="Freeform: Shape 126">
            <a:extLst>
              <a:ext uri="{FF2B5EF4-FFF2-40B4-BE49-F238E27FC236}">
                <a16:creationId xmlns:a16="http://schemas.microsoft.com/office/drawing/2014/main" id="{45F60F25-9F77-79A0-06F6-D794E75C4A88}"/>
              </a:ext>
            </a:extLst>
          </p:cNvPr>
          <p:cNvSpPr/>
          <p:nvPr userDrawn="1"/>
        </p:nvSpPr>
        <p:spPr>
          <a:xfrm>
            <a:off x="2160993" y="4970507"/>
            <a:ext cx="3556694" cy="29923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chemeClr val="accent1">
              <a:lumMod val="50000"/>
            </a:schemeClr>
          </a:solidFill>
          <a:ln>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3152" rIns="72785"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a:ea typeface="+mn-ea"/>
                <a:cs typeface="+mn-cs"/>
              </a:rPr>
              <a:t>Phase 2: Module testing with stakeholders</a:t>
            </a:r>
          </a:p>
        </p:txBody>
      </p:sp>
      <p:pic>
        <p:nvPicPr>
          <p:cNvPr id="32" name="Graphic 31">
            <a:extLst>
              <a:ext uri="{FF2B5EF4-FFF2-40B4-BE49-F238E27FC236}">
                <a16:creationId xmlns:a16="http://schemas.microsoft.com/office/drawing/2014/main" id="{0797EE6C-2621-85EC-6FE0-8CA603DC7BB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280108" y="2526005"/>
            <a:ext cx="251460" cy="251460"/>
          </a:xfrm>
          <a:prstGeom prst="rect">
            <a:avLst/>
          </a:prstGeom>
        </p:spPr>
      </p:pic>
      <p:pic>
        <p:nvPicPr>
          <p:cNvPr id="33" name="Picture 32">
            <a:extLst>
              <a:ext uri="{FF2B5EF4-FFF2-40B4-BE49-F238E27FC236}">
                <a16:creationId xmlns:a16="http://schemas.microsoft.com/office/drawing/2014/main" id="{EBA51088-843D-1084-5A49-B3A58C837D37}"/>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5323636" y="2438989"/>
            <a:ext cx="251460" cy="365760"/>
          </a:xfrm>
          <a:prstGeom prst="rect">
            <a:avLst/>
          </a:prstGeom>
        </p:spPr>
      </p:pic>
      <p:sp>
        <p:nvSpPr>
          <p:cNvPr id="34" name="Freeform: Shape 132">
            <a:extLst>
              <a:ext uri="{FF2B5EF4-FFF2-40B4-BE49-F238E27FC236}">
                <a16:creationId xmlns:a16="http://schemas.microsoft.com/office/drawing/2014/main" id="{5DA570D2-1572-6C7C-030E-B61B0FD9AA79}"/>
              </a:ext>
            </a:extLst>
          </p:cNvPr>
          <p:cNvSpPr/>
          <p:nvPr userDrawn="1"/>
        </p:nvSpPr>
        <p:spPr>
          <a:xfrm>
            <a:off x="10095158" y="2834251"/>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6308" rIns="0" bIns="66308" numCol="1" spcCol="1270" anchor="t"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35" name="Freeform: Shape 21">
            <a:extLst>
              <a:ext uri="{FF2B5EF4-FFF2-40B4-BE49-F238E27FC236}">
                <a16:creationId xmlns:a16="http://schemas.microsoft.com/office/drawing/2014/main" id="{D9B40609-AE41-D612-6AE7-5A2B7A8135E0}"/>
              </a:ext>
            </a:extLst>
          </p:cNvPr>
          <p:cNvSpPr/>
          <p:nvPr userDrawn="1"/>
        </p:nvSpPr>
        <p:spPr>
          <a:xfrm>
            <a:off x="7203990" y="2834251"/>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72785" rIns="0" bIns="72785" numCol="1" spcCol="1270" anchor="t"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a:p>
            <a:pPr marL="48578" marR="0" lvl="1" indent="-48578" algn="ctr" defTabSz="415608" rtl="0" eaLnBrk="1" fontAlgn="auto" latinLnBrk="0" hangingPunct="1">
              <a:lnSpc>
                <a:spcPct val="90000"/>
              </a:lnSpc>
              <a:spcBef>
                <a:spcPct val="0"/>
              </a:spcBef>
              <a:spcAft>
                <a:spcPct val="15000"/>
              </a:spcAft>
              <a:buClrTx/>
              <a:buSzTx/>
              <a:buFontTx/>
              <a:buChar char="•"/>
              <a:tabLst/>
              <a:defRPr/>
            </a:pPr>
            <a:endParaRPr kumimoji="0" lang="en-US" sz="1400" b="0" i="0"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 name="Freeform: Shape 22">
            <a:extLst>
              <a:ext uri="{FF2B5EF4-FFF2-40B4-BE49-F238E27FC236}">
                <a16:creationId xmlns:a16="http://schemas.microsoft.com/office/drawing/2014/main" id="{BA6CB636-BF1A-3560-BAB7-D049429C56B4}"/>
              </a:ext>
            </a:extLst>
          </p:cNvPr>
          <p:cNvSpPr/>
          <p:nvPr userDrawn="1"/>
        </p:nvSpPr>
        <p:spPr>
          <a:xfrm>
            <a:off x="7926782" y="2834251"/>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9546" rIns="0" bIns="69546" numCol="1" spcCol="1270" anchor="t"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37" name="Freeform: Shape 23">
            <a:extLst>
              <a:ext uri="{FF2B5EF4-FFF2-40B4-BE49-F238E27FC236}">
                <a16:creationId xmlns:a16="http://schemas.microsoft.com/office/drawing/2014/main" id="{53B631D2-898E-8357-99B3-E247772800EF}"/>
              </a:ext>
            </a:extLst>
          </p:cNvPr>
          <p:cNvSpPr/>
          <p:nvPr userDrawn="1"/>
        </p:nvSpPr>
        <p:spPr>
          <a:xfrm>
            <a:off x="8649574" y="2834251"/>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9546" rIns="0" bIns="69546" numCol="1" spcCol="1270" anchor="t"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38" name="Freeform: Shape 24">
            <a:extLst>
              <a:ext uri="{FF2B5EF4-FFF2-40B4-BE49-F238E27FC236}">
                <a16:creationId xmlns:a16="http://schemas.microsoft.com/office/drawing/2014/main" id="{A614F817-1024-B22A-6899-6929DE45F63C}"/>
              </a:ext>
            </a:extLst>
          </p:cNvPr>
          <p:cNvSpPr/>
          <p:nvPr userDrawn="1"/>
        </p:nvSpPr>
        <p:spPr>
          <a:xfrm>
            <a:off x="9372366" y="2834251"/>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9546" rIns="0" bIns="69546" numCol="1" spcCol="1270" anchor="t"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39" name="Freeform: Shape 132">
            <a:extLst>
              <a:ext uri="{FF2B5EF4-FFF2-40B4-BE49-F238E27FC236}">
                <a16:creationId xmlns:a16="http://schemas.microsoft.com/office/drawing/2014/main" id="{AFAF8E96-01D0-C87E-17AD-939C46A83E82}"/>
              </a:ext>
            </a:extLst>
          </p:cNvPr>
          <p:cNvSpPr/>
          <p:nvPr userDrawn="1"/>
        </p:nvSpPr>
        <p:spPr>
          <a:xfrm>
            <a:off x="6481198" y="2840894"/>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6308" rIns="0" bIns="66308" numCol="1" spcCol="1270" anchor="t"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Setting up for Success</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pic>
        <p:nvPicPr>
          <p:cNvPr id="40" name="Graphic 39">
            <a:extLst>
              <a:ext uri="{FF2B5EF4-FFF2-40B4-BE49-F238E27FC236}">
                <a16:creationId xmlns:a16="http://schemas.microsoft.com/office/drawing/2014/main" id="{654E6933-FF71-64EC-FFD3-94811A594E9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493651" y="5373636"/>
            <a:ext cx="685800" cy="685800"/>
          </a:xfrm>
          <a:prstGeom prst="rect">
            <a:avLst/>
          </a:prstGeom>
        </p:spPr>
      </p:pic>
      <p:pic>
        <p:nvPicPr>
          <p:cNvPr id="41" name="Picture 40">
            <a:extLst>
              <a:ext uri="{FF2B5EF4-FFF2-40B4-BE49-F238E27FC236}">
                <a16:creationId xmlns:a16="http://schemas.microsoft.com/office/drawing/2014/main" id="{18E6F364-ECFA-C737-F57B-A6FD917178ED}"/>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8297507" y="5276380"/>
            <a:ext cx="628650" cy="914400"/>
          </a:xfrm>
          <a:prstGeom prst="rect">
            <a:avLst/>
          </a:prstGeom>
        </p:spPr>
      </p:pic>
      <p:pic>
        <p:nvPicPr>
          <p:cNvPr id="42" name="Focus Group">
            <a:extLst>
              <a:ext uri="{FF2B5EF4-FFF2-40B4-BE49-F238E27FC236}">
                <a16:creationId xmlns:a16="http://schemas.microsoft.com/office/drawing/2014/main" id="{38B53C2D-E565-09D0-F249-53F02FBE9223}"/>
              </a:ext>
            </a:extLst>
          </p:cNvPr>
          <p:cNvPicPr>
            <a:picLocks noChangeAspect="1" noChangeArrowheads="1"/>
          </p:cNvPicPr>
          <p:nvPr userDrawn="1"/>
        </p:nvPicPr>
        <p:blipFill>
          <a:blip r:embed="rId15"/>
          <a:srcRect/>
          <a:stretch/>
        </p:blipFill>
        <p:spPr bwMode="auto">
          <a:xfrm>
            <a:off x="8968719" y="5269737"/>
            <a:ext cx="1290920" cy="914400"/>
          </a:xfrm>
          <a:prstGeom prst="rect">
            <a:avLst/>
          </a:prstGeom>
          <a:noFill/>
          <a:ln w="9525">
            <a:noFill/>
            <a:miter lim="800000"/>
            <a:headEnd/>
            <a:tailEnd/>
          </a:ln>
          <a:effectLst/>
        </p:spPr>
      </p:pic>
    </p:spTree>
    <p:extLst>
      <p:ext uri="{BB962C8B-B14F-4D97-AF65-F5344CB8AC3E}">
        <p14:creationId xmlns:p14="http://schemas.microsoft.com/office/powerpoint/2010/main" val="10762432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ENHANCE C2 RCT">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828880381"/>
              </p:ext>
            </p:extLst>
          </p:nvPr>
        </p:nvGraphicFramePr>
        <p:xfrm>
          <a:off x="0" y="0"/>
          <a:ext cx="12161521" cy="6867144"/>
        </p:xfrm>
        <a:graphic>
          <a:graphicData uri="http://schemas.openxmlformats.org/drawingml/2006/table">
            <a:tbl>
              <a:tblPr>
                <a:tableStyleId>{2D5ABB26-0587-4C30-8999-92F81FD0307C}</a:tableStyleId>
              </a:tblPr>
              <a:tblGrid>
                <a:gridCol w="723093">
                  <a:extLst>
                    <a:ext uri="{9D8B030D-6E8A-4147-A177-3AD203B41FA5}">
                      <a16:colId xmlns:a16="http://schemas.microsoft.com/office/drawing/2014/main" val="2750378661"/>
                    </a:ext>
                  </a:extLst>
                </a:gridCol>
                <a:gridCol w="3453982">
                  <a:extLst>
                    <a:ext uri="{9D8B030D-6E8A-4147-A177-3AD203B41FA5}">
                      <a16:colId xmlns:a16="http://schemas.microsoft.com/office/drawing/2014/main" val="3006897056"/>
                    </a:ext>
                  </a:extLst>
                </a:gridCol>
                <a:gridCol w="208280">
                  <a:extLst>
                    <a:ext uri="{9D8B030D-6E8A-4147-A177-3AD203B41FA5}">
                      <a16:colId xmlns:a16="http://schemas.microsoft.com/office/drawing/2014/main" val="1639233194"/>
                    </a:ext>
                  </a:extLst>
                </a:gridCol>
                <a:gridCol w="5946314">
                  <a:extLst>
                    <a:ext uri="{9D8B030D-6E8A-4147-A177-3AD203B41FA5}">
                      <a16:colId xmlns:a16="http://schemas.microsoft.com/office/drawing/2014/main" val="897606555"/>
                    </a:ext>
                  </a:extLst>
                </a:gridCol>
                <a:gridCol w="1829852">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t>Randomized Control Trial</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pPr algn="ctr"/>
                      <a:r>
                        <a:rPr lang="en-US"/>
                        <a:t>Train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Implementation Support</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993255310"/>
                  </a:ext>
                </a:extLst>
              </a:tr>
              <a:tr h="1591056">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endParaRPr lang="en-US"/>
                    </a:p>
                  </a:txBody>
                  <a:tcPr>
                    <a:lnL w="381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3690507947"/>
                  </a:ext>
                </a:extLst>
              </a:tr>
              <a:tr h="1591056">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pPr algn="ctr"/>
                      <a:r>
                        <a:rPr lang="en-US"/>
                        <a:t>Implementation Support</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vMerge="1">
                  <a:txBody>
                    <a:bodyPr/>
                    <a:lstStyle/>
                    <a:p>
                      <a:endParaRPr lang="en-US"/>
                    </a:p>
                  </a:txBody>
                  <a:tcPr/>
                </a:tc>
                <a:extLst>
                  <a:ext uri="{0D108BD9-81ED-4DB2-BD59-A6C34878D82A}">
                    <a16:rowId xmlns:a16="http://schemas.microsoft.com/office/drawing/2014/main" val="1056122279"/>
                  </a:ext>
                </a:extLst>
              </a:tr>
              <a:tr h="502920">
                <a:tc>
                  <a:txBody>
                    <a:bodyPr/>
                    <a:lstStyle/>
                    <a:p>
                      <a:pPr algn="ctr"/>
                      <a:r>
                        <a:rPr lang="en-US"/>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2">
                  <a:txBody>
                    <a:bodyPr/>
                    <a:lstStyle/>
                    <a:p>
                      <a:pPr algn="ctr"/>
                      <a:r>
                        <a:rPr lang="en-US"/>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 and 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749493C-D252-A808-4519-E47A8863BD3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8190" y="142592"/>
            <a:ext cx="7768296" cy="1271439"/>
          </a:xfrm>
          <a:prstGeom prst="rect">
            <a:avLst/>
          </a:prstGeom>
        </p:spPr>
      </p:pic>
      <p:pic>
        <p:nvPicPr>
          <p:cNvPr id="7" name="Picture 6">
            <a:extLst>
              <a:ext uri="{FF2B5EF4-FFF2-40B4-BE49-F238E27FC236}">
                <a16:creationId xmlns:a16="http://schemas.microsoft.com/office/drawing/2014/main" id="{A5D9C2ED-94F4-1BB6-65DD-B067937E1D1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477070" y="4318778"/>
            <a:ext cx="457200" cy="461420"/>
          </a:xfrm>
          <a:prstGeom prst="rect">
            <a:avLst/>
          </a:prstGeom>
        </p:spPr>
      </p:pic>
      <p:pic>
        <p:nvPicPr>
          <p:cNvPr id="8" name="Picture 7">
            <a:extLst>
              <a:ext uri="{FF2B5EF4-FFF2-40B4-BE49-F238E27FC236}">
                <a16:creationId xmlns:a16="http://schemas.microsoft.com/office/drawing/2014/main" id="{9BD7779D-E7F3-CFA8-5FD7-B81B3E55D79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405970" y="1786315"/>
            <a:ext cx="457200" cy="461420"/>
          </a:xfrm>
          <a:prstGeom prst="rect">
            <a:avLst/>
          </a:prstGeom>
        </p:spPr>
      </p:pic>
      <p:sp>
        <p:nvSpPr>
          <p:cNvPr id="9" name="TextBox 8">
            <a:extLst>
              <a:ext uri="{FF2B5EF4-FFF2-40B4-BE49-F238E27FC236}">
                <a16:creationId xmlns:a16="http://schemas.microsoft.com/office/drawing/2014/main" id="{3BF2B276-A3D6-8F94-476F-B6BB90078A03}"/>
              </a:ext>
            </a:extLst>
          </p:cNvPr>
          <p:cNvSpPr txBox="1"/>
          <p:nvPr userDrawn="1"/>
        </p:nvSpPr>
        <p:spPr>
          <a:xfrm>
            <a:off x="1099726" y="5719487"/>
            <a:ext cx="1573620" cy="491160"/>
          </a:xfrm>
          <a:prstGeom prst="rect">
            <a:avLst/>
          </a:prstGeom>
          <a:noFill/>
        </p:spPr>
        <p:txBody>
          <a:bodyPr wrap="square" rtlCol="0">
            <a:spAutoFit/>
          </a:bodyPr>
          <a:lstStyle/>
          <a:p>
            <a:pPr algn="ctr">
              <a:lnSpc>
                <a:spcPct val="80000"/>
              </a:lnSpc>
            </a:pPr>
            <a:r>
              <a:rPr lang="en-US" sz="1600"/>
              <a:t>16 Elementary Schools</a:t>
            </a:r>
          </a:p>
        </p:txBody>
      </p:sp>
      <p:sp>
        <p:nvSpPr>
          <p:cNvPr id="10" name="Left-Up Arrow 9">
            <a:extLst>
              <a:ext uri="{FF2B5EF4-FFF2-40B4-BE49-F238E27FC236}">
                <a16:creationId xmlns:a16="http://schemas.microsoft.com/office/drawing/2014/main" id="{362AD7AA-F3D8-AC3D-D0A2-DF27930067C5}"/>
              </a:ext>
            </a:extLst>
          </p:cNvPr>
          <p:cNvSpPr/>
          <p:nvPr userDrawn="1"/>
        </p:nvSpPr>
        <p:spPr>
          <a:xfrm rot="8100000">
            <a:off x="3170057" y="3062053"/>
            <a:ext cx="1880839" cy="1801043"/>
          </a:xfrm>
          <a:prstGeom prst="leftUpArrow">
            <a:avLst>
              <a:gd name="adj1" fmla="val 3324"/>
              <a:gd name="adj2" fmla="val 5861"/>
              <a:gd name="adj3" fmla="val 16503"/>
            </a:avLst>
          </a:prstGeom>
          <a:solidFill>
            <a:schemeClr val="accent6">
              <a:lumMod val="5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485524A-63BA-C650-E9BA-478FB665CEB1}"/>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6838035" y="1942203"/>
            <a:ext cx="1044536" cy="906032"/>
          </a:xfrm>
          <a:prstGeom prst="rect">
            <a:avLst/>
          </a:prstGeom>
          <a:effectLst>
            <a:glow rad="139700">
              <a:schemeClr val="accent6">
                <a:lumMod val="50000"/>
                <a:alpha val="30000"/>
              </a:schemeClr>
            </a:glow>
          </a:effectLst>
        </p:spPr>
      </p:pic>
      <p:sp>
        <p:nvSpPr>
          <p:cNvPr id="12" name="TextBox 11">
            <a:extLst>
              <a:ext uri="{FF2B5EF4-FFF2-40B4-BE49-F238E27FC236}">
                <a16:creationId xmlns:a16="http://schemas.microsoft.com/office/drawing/2014/main" id="{3FAE5231-6E9B-8E81-754A-0C38143A3DAB}"/>
              </a:ext>
            </a:extLst>
          </p:cNvPr>
          <p:cNvSpPr txBox="1"/>
          <p:nvPr userDrawn="1"/>
        </p:nvSpPr>
        <p:spPr>
          <a:xfrm>
            <a:off x="6438417" y="1496074"/>
            <a:ext cx="1843773" cy="3756413"/>
          </a:xfrm>
          <a:prstGeom prst="rect">
            <a:avLst/>
          </a:prstGeom>
          <a:noFill/>
        </p:spPr>
        <p:txBody>
          <a:bodyPr wrap="none" rtlCol="0">
            <a:spAutoFit/>
          </a:bodyPr>
          <a:lstStyle/>
          <a:p>
            <a:pPr algn="ctr"/>
            <a:r>
              <a:rPr lang="en-US" sz="3200" b="1">
                <a:ln w="6350">
                  <a:solidFill>
                    <a:schemeClr val="bg1"/>
                  </a:solidFill>
                </a:ln>
                <a:effectLst>
                  <a:outerShdw blurRad="50800" dist="38100" dir="9600000" sx="104000" sy="104000" algn="tl" rotWithShape="0">
                    <a:schemeClr val="accent6">
                      <a:lumMod val="50000"/>
                      <a:alpha val="50000"/>
                    </a:schemeClr>
                  </a:outerShdw>
                </a:effectLst>
              </a:rPr>
              <a:t>Enhanced</a:t>
            </a: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r>
              <a:rPr lang="en-US" sz="2800">
                <a:ln w="6350">
                  <a:noFill/>
                </a:ln>
              </a:rPr>
              <a:t>Traditional</a:t>
            </a:r>
            <a:endParaRPr lang="en-US" sz="2400">
              <a:ln w="6350">
                <a:noFill/>
              </a:ln>
            </a:endParaRPr>
          </a:p>
        </p:txBody>
      </p:sp>
      <p:pic>
        <p:nvPicPr>
          <p:cNvPr id="14" name="Picture 13">
            <a:extLst>
              <a:ext uri="{FF2B5EF4-FFF2-40B4-BE49-F238E27FC236}">
                <a16:creationId xmlns:a16="http://schemas.microsoft.com/office/drawing/2014/main" id="{E7045823-D468-4E85-E5E5-EEF2FA39CF3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833039" y="4844058"/>
            <a:ext cx="457200" cy="461420"/>
          </a:xfrm>
          <a:prstGeom prst="rect">
            <a:avLst/>
          </a:prstGeom>
        </p:spPr>
      </p:pic>
      <p:pic>
        <p:nvPicPr>
          <p:cNvPr id="15" name="Picture 14">
            <a:extLst>
              <a:ext uri="{FF2B5EF4-FFF2-40B4-BE49-F238E27FC236}">
                <a16:creationId xmlns:a16="http://schemas.microsoft.com/office/drawing/2014/main" id="{67A7B6DE-CB27-BD91-14F9-A9046CB83A5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255440" y="4699350"/>
            <a:ext cx="457200" cy="461420"/>
          </a:xfrm>
          <a:prstGeom prst="rect">
            <a:avLst/>
          </a:prstGeom>
        </p:spPr>
      </p:pic>
      <p:pic>
        <p:nvPicPr>
          <p:cNvPr id="16" name="Picture 15">
            <a:extLst>
              <a:ext uri="{FF2B5EF4-FFF2-40B4-BE49-F238E27FC236}">
                <a16:creationId xmlns:a16="http://schemas.microsoft.com/office/drawing/2014/main" id="{9EB77E3E-E146-EADC-F117-026B302E7309}"/>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924097" y="1957761"/>
            <a:ext cx="457200" cy="461420"/>
          </a:xfrm>
          <a:prstGeom prst="rect">
            <a:avLst/>
          </a:prstGeom>
        </p:spPr>
      </p:pic>
      <p:pic>
        <p:nvPicPr>
          <p:cNvPr id="17" name="Picture 16">
            <a:extLst>
              <a:ext uri="{FF2B5EF4-FFF2-40B4-BE49-F238E27FC236}">
                <a16:creationId xmlns:a16="http://schemas.microsoft.com/office/drawing/2014/main" id="{D2FA6E37-D09C-75E2-CF01-2A3498B649CA}"/>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063937" y="5154394"/>
            <a:ext cx="457200" cy="461420"/>
          </a:xfrm>
          <a:prstGeom prst="rect">
            <a:avLst/>
          </a:prstGeom>
        </p:spPr>
      </p:pic>
      <p:pic>
        <p:nvPicPr>
          <p:cNvPr id="18" name="Picture 17">
            <a:extLst>
              <a:ext uri="{FF2B5EF4-FFF2-40B4-BE49-F238E27FC236}">
                <a16:creationId xmlns:a16="http://schemas.microsoft.com/office/drawing/2014/main" id="{286EF67B-8EC4-F535-3CF5-D75EB0C590F5}"/>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516998" y="4997917"/>
            <a:ext cx="457200" cy="461420"/>
          </a:xfrm>
          <a:prstGeom prst="rect">
            <a:avLst/>
          </a:prstGeom>
        </p:spPr>
      </p:pic>
      <p:pic>
        <p:nvPicPr>
          <p:cNvPr id="19" name="Picture 18">
            <a:extLst>
              <a:ext uri="{FF2B5EF4-FFF2-40B4-BE49-F238E27FC236}">
                <a16:creationId xmlns:a16="http://schemas.microsoft.com/office/drawing/2014/main" id="{673A281A-2C1D-7B92-ADBC-7441FFB277F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774363" y="4617994"/>
            <a:ext cx="457200" cy="461420"/>
          </a:xfrm>
          <a:prstGeom prst="rect">
            <a:avLst/>
          </a:prstGeom>
        </p:spPr>
      </p:pic>
      <p:pic>
        <p:nvPicPr>
          <p:cNvPr id="20" name="Picture 19">
            <a:extLst>
              <a:ext uri="{FF2B5EF4-FFF2-40B4-BE49-F238E27FC236}">
                <a16:creationId xmlns:a16="http://schemas.microsoft.com/office/drawing/2014/main" id="{7C484ED2-77FE-1467-A829-9EACB3DE3FA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029010" y="2369891"/>
            <a:ext cx="457200" cy="461420"/>
          </a:xfrm>
          <a:prstGeom prst="rect">
            <a:avLst/>
          </a:prstGeom>
        </p:spPr>
      </p:pic>
      <p:pic>
        <p:nvPicPr>
          <p:cNvPr id="25" name="Picture 24">
            <a:extLst>
              <a:ext uri="{FF2B5EF4-FFF2-40B4-BE49-F238E27FC236}">
                <a16:creationId xmlns:a16="http://schemas.microsoft.com/office/drawing/2014/main" id="{1CA9B9C6-E2D4-48F6-2689-9EA3ADB9FFF9}"/>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966393" y="2045171"/>
            <a:ext cx="457200" cy="461420"/>
          </a:xfrm>
          <a:prstGeom prst="rect">
            <a:avLst/>
          </a:prstGeom>
        </p:spPr>
      </p:pic>
      <p:pic>
        <p:nvPicPr>
          <p:cNvPr id="26" name="Picture 25">
            <a:extLst>
              <a:ext uri="{FF2B5EF4-FFF2-40B4-BE49-F238E27FC236}">
                <a16:creationId xmlns:a16="http://schemas.microsoft.com/office/drawing/2014/main" id="{03003DF7-F037-2DF8-5F04-F13BA98568C3}"/>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475768" y="2133062"/>
            <a:ext cx="457200" cy="461420"/>
          </a:xfrm>
          <a:prstGeom prst="rect">
            <a:avLst/>
          </a:prstGeom>
        </p:spPr>
      </p:pic>
      <p:pic>
        <p:nvPicPr>
          <p:cNvPr id="27" name="Picture 26">
            <a:extLst>
              <a:ext uri="{FF2B5EF4-FFF2-40B4-BE49-F238E27FC236}">
                <a16:creationId xmlns:a16="http://schemas.microsoft.com/office/drawing/2014/main" id="{B4E3D8DA-CA4F-188B-B963-057C4065C95E}"/>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976141" y="4392951"/>
            <a:ext cx="457200" cy="461420"/>
          </a:xfrm>
          <a:prstGeom prst="rect">
            <a:avLst/>
          </a:prstGeom>
        </p:spPr>
      </p:pic>
      <p:grpSp>
        <p:nvGrpSpPr>
          <p:cNvPr id="28" name="Group 27">
            <a:extLst>
              <a:ext uri="{FF2B5EF4-FFF2-40B4-BE49-F238E27FC236}">
                <a16:creationId xmlns:a16="http://schemas.microsoft.com/office/drawing/2014/main" id="{8C5072C7-627D-F750-3DEA-41A9DDE47BAA}"/>
              </a:ext>
            </a:extLst>
          </p:cNvPr>
          <p:cNvGrpSpPr>
            <a:grpSpLocks noChangeAspect="1"/>
          </p:cNvGrpSpPr>
          <p:nvPr userDrawn="1"/>
        </p:nvGrpSpPr>
        <p:grpSpPr>
          <a:xfrm>
            <a:off x="6857383" y="5083452"/>
            <a:ext cx="1005840" cy="1005840"/>
            <a:chOff x="7369455" y="2721180"/>
            <a:chExt cx="682296" cy="682296"/>
          </a:xfrm>
        </p:grpSpPr>
        <p:cxnSp>
          <p:nvCxnSpPr>
            <p:cNvPr id="29" name="Straight Connector 28">
              <a:extLst>
                <a:ext uri="{FF2B5EF4-FFF2-40B4-BE49-F238E27FC236}">
                  <a16:creationId xmlns:a16="http://schemas.microsoft.com/office/drawing/2014/main" id="{3CA4C08C-25FF-4B56-B5E4-C3AAC7E5C699}"/>
                </a:ext>
              </a:extLst>
            </p:cNvPr>
            <p:cNvCxnSpPr/>
            <p:nvPr/>
          </p:nvCxnSpPr>
          <p:spPr>
            <a:xfrm flipV="1">
              <a:off x="7710603" y="2757550"/>
              <a:ext cx="0" cy="547573"/>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3D8D5D2E-8348-5614-2082-3D774B40FEE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69455" y="2721180"/>
              <a:ext cx="682296" cy="682296"/>
            </a:xfrm>
            <a:prstGeom prst="rect">
              <a:avLst/>
            </a:prstGeom>
          </p:spPr>
        </p:pic>
      </p:grpSp>
      <p:pic>
        <p:nvPicPr>
          <p:cNvPr id="31" name="Picture 30">
            <a:extLst>
              <a:ext uri="{FF2B5EF4-FFF2-40B4-BE49-F238E27FC236}">
                <a16:creationId xmlns:a16="http://schemas.microsoft.com/office/drawing/2014/main" id="{FFED08C7-C45C-0E9A-CF4C-2E5FC0DE4B9B}"/>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4443539" y="1670062"/>
            <a:ext cx="457200" cy="460162"/>
          </a:xfrm>
          <a:prstGeom prst="rect">
            <a:avLst/>
          </a:prstGeom>
        </p:spPr>
      </p:pic>
      <p:pic>
        <p:nvPicPr>
          <p:cNvPr id="32" name="Picture 31">
            <a:extLst>
              <a:ext uri="{FF2B5EF4-FFF2-40B4-BE49-F238E27FC236}">
                <a16:creationId xmlns:a16="http://schemas.microsoft.com/office/drawing/2014/main" id="{9F08E749-0199-DA9C-EC5A-DD4408A6F613}"/>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5269981" y="1639947"/>
            <a:ext cx="457200" cy="460162"/>
          </a:xfrm>
          <a:prstGeom prst="rect">
            <a:avLst/>
          </a:prstGeom>
        </p:spPr>
      </p:pic>
      <p:pic>
        <p:nvPicPr>
          <p:cNvPr id="34" name="Picture 33">
            <a:extLst>
              <a:ext uri="{FF2B5EF4-FFF2-40B4-BE49-F238E27FC236}">
                <a16:creationId xmlns:a16="http://schemas.microsoft.com/office/drawing/2014/main" id="{341D9F62-BB9B-EBAA-28CF-DA184232513A}"/>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4822630" y="1812799"/>
            <a:ext cx="457200" cy="460162"/>
          </a:xfrm>
          <a:prstGeom prst="rect">
            <a:avLst/>
          </a:prstGeom>
        </p:spPr>
      </p:pic>
      <p:pic>
        <p:nvPicPr>
          <p:cNvPr id="35" name="Picture 34">
            <a:extLst>
              <a:ext uri="{FF2B5EF4-FFF2-40B4-BE49-F238E27FC236}">
                <a16:creationId xmlns:a16="http://schemas.microsoft.com/office/drawing/2014/main" id="{C951037C-74D5-E648-9CF6-C527F5978C28}"/>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5384052" y="2065801"/>
            <a:ext cx="457200" cy="460162"/>
          </a:xfrm>
          <a:prstGeom prst="rect">
            <a:avLst/>
          </a:prstGeom>
        </p:spPr>
      </p:pic>
      <p:pic>
        <p:nvPicPr>
          <p:cNvPr id="37" name="Picture 36">
            <a:extLst>
              <a:ext uri="{FF2B5EF4-FFF2-40B4-BE49-F238E27FC236}">
                <a16:creationId xmlns:a16="http://schemas.microsoft.com/office/drawing/2014/main" id="{7AB67627-7D62-E66E-EAA9-1BD82AD27A91}"/>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4926852" y="2246672"/>
            <a:ext cx="457200" cy="460162"/>
          </a:xfrm>
          <a:prstGeom prst="rect">
            <a:avLst/>
          </a:prstGeom>
        </p:spPr>
      </p:pic>
      <p:pic>
        <p:nvPicPr>
          <p:cNvPr id="38" name="Picture 37">
            <a:extLst>
              <a:ext uri="{FF2B5EF4-FFF2-40B4-BE49-F238E27FC236}">
                <a16:creationId xmlns:a16="http://schemas.microsoft.com/office/drawing/2014/main" id="{C612B441-FC27-1B7A-2715-4067FCBAA17A}"/>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5101111" y="2642088"/>
            <a:ext cx="457200" cy="460162"/>
          </a:xfrm>
          <a:prstGeom prst="rect">
            <a:avLst/>
          </a:prstGeom>
        </p:spPr>
      </p:pic>
      <p:pic>
        <p:nvPicPr>
          <p:cNvPr id="40" name="Picture 39">
            <a:extLst>
              <a:ext uri="{FF2B5EF4-FFF2-40B4-BE49-F238E27FC236}">
                <a16:creationId xmlns:a16="http://schemas.microsoft.com/office/drawing/2014/main" id="{D1EB71D3-3448-E1BF-A6A5-4461D0EF9961}"/>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4574940" y="2600779"/>
            <a:ext cx="457200" cy="460162"/>
          </a:xfrm>
          <a:prstGeom prst="rect">
            <a:avLst/>
          </a:prstGeom>
        </p:spPr>
      </p:pic>
      <p:pic>
        <p:nvPicPr>
          <p:cNvPr id="41" name="Picture 40">
            <a:extLst>
              <a:ext uri="{FF2B5EF4-FFF2-40B4-BE49-F238E27FC236}">
                <a16:creationId xmlns:a16="http://schemas.microsoft.com/office/drawing/2014/main" id="{D6CD7E08-EC19-A184-5F22-6E3C2EC2513E}"/>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4499201" y="2180648"/>
            <a:ext cx="457200" cy="460162"/>
          </a:xfrm>
          <a:prstGeom prst="rect">
            <a:avLst/>
          </a:prstGeom>
        </p:spPr>
      </p:pic>
      <p:pic>
        <p:nvPicPr>
          <p:cNvPr id="43" name="Picture 42">
            <a:extLst>
              <a:ext uri="{FF2B5EF4-FFF2-40B4-BE49-F238E27FC236}">
                <a16:creationId xmlns:a16="http://schemas.microsoft.com/office/drawing/2014/main" id="{82FBD082-2D96-4B38-06B1-5F8D244335D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938214" y="4953807"/>
            <a:ext cx="457200" cy="461420"/>
          </a:xfrm>
          <a:prstGeom prst="rect">
            <a:avLst/>
          </a:prstGeom>
        </p:spPr>
      </p:pic>
      <p:pic>
        <p:nvPicPr>
          <p:cNvPr id="45" name="Picture 44">
            <a:extLst>
              <a:ext uri="{FF2B5EF4-FFF2-40B4-BE49-F238E27FC236}">
                <a16:creationId xmlns:a16="http://schemas.microsoft.com/office/drawing/2014/main" id="{51CB0A7F-B963-C1F8-388A-087F24365D6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497329" y="4855347"/>
            <a:ext cx="457200" cy="461420"/>
          </a:xfrm>
          <a:prstGeom prst="rect">
            <a:avLst/>
          </a:prstGeom>
        </p:spPr>
      </p:pic>
      <p:pic>
        <p:nvPicPr>
          <p:cNvPr id="46" name="Picture 45">
            <a:extLst>
              <a:ext uri="{FF2B5EF4-FFF2-40B4-BE49-F238E27FC236}">
                <a16:creationId xmlns:a16="http://schemas.microsoft.com/office/drawing/2014/main" id="{F7650348-30B3-86FB-36DB-3736496B18F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395414" y="4831456"/>
            <a:ext cx="457200" cy="461420"/>
          </a:xfrm>
          <a:prstGeom prst="rect">
            <a:avLst/>
          </a:prstGeom>
        </p:spPr>
      </p:pic>
      <p:pic>
        <p:nvPicPr>
          <p:cNvPr id="47" name="Picture 46">
            <a:extLst>
              <a:ext uri="{FF2B5EF4-FFF2-40B4-BE49-F238E27FC236}">
                <a16:creationId xmlns:a16="http://schemas.microsoft.com/office/drawing/2014/main" id="{3C91AD91-5232-495E-8251-F6491058D09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457241" y="5726509"/>
            <a:ext cx="457200" cy="461420"/>
          </a:xfrm>
          <a:prstGeom prst="rect">
            <a:avLst/>
          </a:prstGeom>
        </p:spPr>
      </p:pic>
      <p:pic>
        <p:nvPicPr>
          <p:cNvPr id="48" name="Picture 47">
            <a:extLst>
              <a:ext uri="{FF2B5EF4-FFF2-40B4-BE49-F238E27FC236}">
                <a16:creationId xmlns:a16="http://schemas.microsoft.com/office/drawing/2014/main" id="{B47BD2C9-AB5D-8DD5-0FDB-402A282356A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981052" y="5409364"/>
            <a:ext cx="457200" cy="461420"/>
          </a:xfrm>
          <a:prstGeom prst="rect">
            <a:avLst/>
          </a:prstGeom>
        </p:spPr>
      </p:pic>
      <p:pic>
        <p:nvPicPr>
          <p:cNvPr id="49" name="Picture 48">
            <a:extLst>
              <a:ext uri="{FF2B5EF4-FFF2-40B4-BE49-F238E27FC236}">
                <a16:creationId xmlns:a16="http://schemas.microsoft.com/office/drawing/2014/main" id="{2ADEF4AD-BB60-03A4-85C9-5F16A9C1539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419126" y="5248545"/>
            <a:ext cx="457200" cy="461420"/>
          </a:xfrm>
          <a:prstGeom prst="rect">
            <a:avLst/>
          </a:prstGeom>
        </p:spPr>
      </p:pic>
      <p:pic>
        <p:nvPicPr>
          <p:cNvPr id="50" name="Picture 49">
            <a:extLst>
              <a:ext uri="{FF2B5EF4-FFF2-40B4-BE49-F238E27FC236}">
                <a16:creationId xmlns:a16="http://schemas.microsoft.com/office/drawing/2014/main" id="{A3C667B8-04C1-B681-0A26-6AF7C5B35DB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914441" y="5849764"/>
            <a:ext cx="457200" cy="461420"/>
          </a:xfrm>
          <a:prstGeom prst="rect">
            <a:avLst/>
          </a:prstGeom>
        </p:spPr>
      </p:pic>
      <p:pic>
        <p:nvPicPr>
          <p:cNvPr id="52" name="Picture 51">
            <a:extLst>
              <a:ext uri="{FF2B5EF4-FFF2-40B4-BE49-F238E27FC236}">
                <a16:creationId xmlns:a16="http://schemas.microsoft.com/office/drawing/2014/main" id="{26FDC92A-32D0-4701-2D90-D5D557AE651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30376" y="5283061"/>
            <a:ext cx="457200" cy="461420"/>
          </a:xfrm>
          <a:prstGeom prst="rect">
            <a:avLst/>
          </a:prstGeom>
        </p:spPr>
      </p:pic>
      <p:pic>
        <p:nvPicPr>
          <p:cNvPr id="53" name="Picture 52">
            <a:extLst>
              <a:ext uri="{FF2B5EF4-FFF2-40B4-BE49-F238E27FC236}">
                <a16:creationId xmlns:a16="http://schemas.microsoft.com/office/drawing/2014/main" id="{B320DB05-920E-52E3-5C93-5D61372820B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886536" y="5189558"/>
            <a:ext cx="457200" cy="461420"/>
          </a:xfrm>
          <a:prstGeom prst="rect">
            <a:avLst/>
          </a:prstGeom>
        </p:spPr>
      </p:pic>
      <p:pic>
        <p:nvPicPr>
          <p:cNvPr id="54" name="Picture 53">
            <a:extLst>
              <a:ext uri="{FF2B5EF4-FFF2-40B4-BE49-F238E27FC236}">
                <a16:creationId xmlns:a16="http://schemas.microsoft.com/office/drawing/2014/main" id="{56BD3BB9-2F98-5BE5-9E0D-45E9D407F62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141172" y="4744290"/>
            <a:ext cx="457200" cy="461420"/>
          </a:xfrm>
          <a:prstGeom prst="rect">
            <a:avLst/>
          </a:prstGeom>
        </p:spPr>
      </p:pic>
      <p:pic>
        <p:nvPicPr>
          <p:cNvPr id="56" name="Picture 55">
            <a:extLst>
              <a:ext uri="{FF2B5EF4-FFF2-40B4-BE49-F238E27FC236}">
                <a16:creationId xmlns:a16="http://schemas.microsoft.com/office/drawing/2014/main" id="{CC77A7C3-682B-63DE-4C8C-F9EEAA0347F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44803" y="2475317"/>
            <a:ext cx="457200" cy="461420"/>
          </a:xfrm>
          <a:prstGeom prst="rect">
            <a:avLst/>
          </a:prstGeom>
        </p:spPr>
      </p:pic>
      <p:pic>
        <p:nvPicPr>
          <p:cNvPr id="57" name="Picture 56">
            <a:extLst>
              <a:ext uri="{FF2B5EF4-FFF2-40B4-BE49-F238E27FC236}">
                <a16:creationId xmlns:a16="http://schemas.microsoft.com/office/drawing/2014/main" id="{D153BC63-7071-4B47-54EA-2FD38E11BC53}"/>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522477" y="2502312"/>
            <a:ext cx="457200" cy="461420"/>
          </a:xfrm>
          <a:prstGeom prst="rect">
            <a:avLst/>
          </a:prstGeom>
        </p:spPr>
      </p:pic>
      <p:pic>
        <p:nvPicPr>
          <p:cNvPr id="58" name="Picture 57">
            <a:extLst>
              <a:ext uri="{FF2B5EF4-FFF2-40B4-BE49-F238E27FC236}">
                <a16:creationId xmlns:a16="http://schemas.microsoft.com/office/drawing/2014/main" id="{DB544D50-5319-0EF0-D16D-E979BA9C74D3}"/>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5761727" y="3360571"/>
            <a:ext cx="863591" cy="1256134"/>
          </a:xfrm>
          <a:prstGeom prst="rect">
            <a:avLst/>
          </a:prstGeom>
        </p:spPr>
      </p:pic>
      <p:pic>
        <p:nvPicPr>
          <p:cNvPr id="59" name="Graphic 58">
            <a:extLst>
              <a:ext uri="{FF2B5EF4-FFF2-40B4-BE49-F238E27FC236}">
                <a16:creationId xmlns:a16="http://schemas.microsoft.com/office/drawing/2014/main" id="{0940DB72-3C3A-96B9-AE78-5D0CB60CE5A8}"/>
              </a:ext>
            </a:extLst>
          </p:cNvPr>
          <p:cNvPicPr>
            <a:picLocks noChangeAspect="1"/>
          </p:cNvPicPr>
          <p:nvPr userDrawn="1"/>
        </p:nvPicPr>
        <p:blipFill>
          <a:blip r:embed="rId9">
            <a:duotone>
              <a:schemeClr val="accent4">
                <a:shade val="45000"/>
                <a:satMod val="135000"/>
              </a:schemeClr>
              <a:prstClr val="white"/>
            </a:duotone>
            <a:extLst>
              <a:ext uri="{96DAC541-7B7A-43D3-8B79-37D633B846F1}">
                <asvg:svgBlip xmlns:asvg="http://schemas.microsoft.com/office/drawing/2016/SVG/main" r:embed="rId10"/>
              </a:ext>
            </a:extLst>
          </a:blip>
          <a:stretch>
            <a:fillRect/>
          </a:stretch>
        </p:blipFill>
        <p:spPr>
          <a:xfrm>
            <a:off x="6782843" y="3365559"/>
            <a:ext cx="794936" cy="794936"/>
          </a:xfrm>
          <a:prstGeom prst="rect">
            <a:avLst/>
          </a:prstGeom>
        </p:spPr>
      </p:pic>
      <p:pic>
        <p:nvPicPr>
          <p:cNvPr id="60" name="Graphic 59">
            <a:extLst>
              <a:ext uri="{FF2B5EF4-FFF2-40B4-BE49-F238E27FC236}">
                <a16:creationId xmlns:a16="http://schemas.microsoft.com/office/drawing/2014/main" id="{47012396-4A60-7544-1DBD-5D98EE3C0DF3}"/>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6888709" y="3764653"/>
            <a:ext cx="794936" cy="794936"/>
          </a:xfrm>
          <a:prstGeom prst="rect">
            <a:avLst/>
          </a:prstGeom>
        </p:spPr>
      </p:pic>
      <p:sp>
        <p:nvSpPr>
          <p:cNvPr id="61" name="TextBox 60">
            <a:extLst>
              <a:ext uri="{FF2B5EF4-FFF2-40B4-BE49-F238E27FC236}">
                <a16:creationId xmlns:a16="http://schemas.microsoft.com/office/drawing/2014/main" id="{DD5B5BBC-7D64-2690-1639-55D58344AE2E}"/>
              </a:ext>
            </a:extLst>
          </p:cNvPr>
          <p:cNvSpPr txBox="1"/>
          <p:nvPr userDrawn="1"/>
        </p:nvSpPr>
        <p:spPr>
          <a:xfrm rot="18900000">
            <a:off x="3129371" y="3247796"/>
            <a:ext cx="595035" cy="246221"/>
          </a:xfrm>
          <a:prstGeom prst="rect">
            <a:avLst/>
          </a:prstGeom>
          <a:noFill/>
        </p:spPr>
        <p:txBody>
          <a:bodyPr wrap="none" rtlCol="0">
            <a:spAutoFit/>
          </a:bodyPr>
          <a:lstStyle/>
          <a:p>
            <a:r>
              <a:rPr lang="en-US" sz="1000"/>
              <a:t>random</a:t>
            </a:r>
          </a:p>
        </p:txBody>
      </p:sp>
      <p:sp>
        <p:nvSpPr>
          <p:cNvPr id="62" name="TextBox 61">
            <a:extLst>
              <a:ext uri="{FF2B5EF4-FFF2-40B4-BE49-F238E27FC236}">
                <a16:creationId xmlns:a16="http://schemas.microsoft.com/office/drawing/2014/main" id="{E595A10C-DE13-309A-C058-84F5689572FE}"/>
              </a:ext>
            </a:extLst>
          </p:cNvPr>
          <p:cNvSpPr txBox="1"/>
          <p:nvPr userDrawn="1"/>
        </p:nvSpPr>
        <p:spPr>
          <a:xfrm rot="2700000">
            <a:off x="3168810" y="4285269"/>
            <a:ext cx="779381" cy="246221"/>
          </a:xfrm>
          <a:prstGeom prst="rect">
            <a:avLst/>
          </a:prstGeom>
          <a:noFill/>
        </p:spPr>
        <p:txBody>
          <a:bodyPr wrap="none" rtlCol="0">
            <a:spAutoFit/>
          </a:bodyPr>
          <a:lstStyle/>
          <a:p>
            <a:r>
              <a:rPr lang="en-US" sz="1000"/>
              <a:t>assignment</a:t>
            </a:r>
          </a:p>
        </p:txBody>
      </p:sp>
      <p:pic>
        <p:nvPicPr>
          <p:cNvPr id="63" name="Picture 62">
            <a:extLst>
              <a:ext uri="{FF2B5EF4-FFF2-40B4-BE49-F238E27FC236}">
                <a16:creationId xmlns:a16="http://schemas.microsoft.com/office/drawing/2014/main" id="{83799998-A468-5D64-5A14-2F3FB4F5BAE7}"/>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7904996" y="3341019"/>
            <a:ext cx="1675562" cy="1375725"/>
          </a:xfrm>
          <a:prstGeom prst="rect">
            <a:avLst/>
          </a:prstGeom>
        </p:spPr>
      </p:pic>
      <p:sp>
        <p:nvSpPr>
          <p:cNvPr id="64" name="Freeform: Shape 132">
            <a:extLst>
              <a:ext uri="{FF2B5EF4-FFF2-40B4-BE49-F238E27FC236}">
                <a16:creationId xmlns:a16="http://schemas.microsoft.com/office/drawing/2014/main" id="{40150D6E-4036-0C17-B5ED-3AB76426F8D0}"/>
              </a:ext>
            </a:extLst>
          </p:cNvPr>
          <p:cNvSpPr/>
          <p:nvPr userDrawn="1"/>
        </p:nvSpPr>
        <p:spPr>
          <a:xfrm>
            <a:off x="10029836"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5" name="Freeform: Shape 21">
            <a:extLst>
              <a:ext uri="{FF2B5EF4-FFF2-40B4-BE49-F238E27FC236}">
                <a16:creationId xmlns:a16="http://schemas.microsoft.com/office/drawing/2014/main" id="{9633B522-0837-71CF-B004-7CC245E4E4F5}"/>
              </a:ext>
            </a:extLst>
          </p:cNvPr>
          <p:cNvSpPr/>
          <p:nvPr userDrawn="1"/>
        </p:nvSpPr>
        <p:spPr>
          <a:xfrm>
            <a:off x="8965805"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6" name="Freeform: Shape 22">
            <a:extLst>
              <a:ext uri="{FF2B5EF4-FFF2-40B4-BE49-F238E27FC236}">
                <a16:creationId xmlns:a16="http://schemas.microsoft.com/office/drawing/2014/main" id="{7CE8AD2B-C72E-72EC-C8B8-69DD53D4C3FC}"/>
              </a:ext>
            </a:extLst>
          </p:cNvPr>
          <p:cNvSpPr/>
          <p:nvPr userDrawn="1"/>
        </p:nvSpPr>
        <p:spPr>
          <a:xfrm>
            <a:off x="9231813"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7" name="Freeform: Shape 23">
            <a:extLst>
              <a:ext uri="{FF2B5EF4-FFF2-40B4-BE49-F238E27FC236}">
                <a16:creationId xmlns:a16="http://schemas.microsoft.com/office/drawing/2014/main" id="{F489E57B-3783-8400-0AEE-C28AAACF4CDE}"/>
              </a:ext>
            </a:extLst>
          </p:cNvPr>
          <p:cNvSpPr/>
          <p:nvPr userDrawn="1"/>
        </p:nvSpPr>
        <p:spPr>
          <a:xfrm>
            <a:off x="9497821"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8" name="Freeform: Shape 24">
            <a:extLst>
              <a:ext uri="{FF2B5EF4-FFF2-40B4-BE49-F238E27FC236}">
                <a16:creationId xmlns:a16="http://schemas.microsoft.com/office/drawing/2014/main" id="{6B4CBF95-AFE4-D998-F337-607B261F09D9}"/>
              </a:ext>
            </a:extLst>
          </p:cNvPr>
          <p:cNvSpPr/>
          <p:nvPr userDrawn="1"/>
        </p:nvSpPr>
        <p:spPr>
          <a:xfrm>
            <a:off x="9763829"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9" name="Freeform: Shape 21">
            <a:extLst>
              <a:ext uri="{FF2B5EF4-FFF2-40B4-BE49-F238E27FC236}">
                <a16:creationId xmlns:a16="http://schemas.microsoft.com/office/drawing/2014/main" id="{76A93971-02B5-881B-A9BC-4B327372A199}"/>
              </a:ext>
            </a:extLst>
          </p:cNvPr>
          <p:cNvSpPr/>
          <p:nvPr userDrawn="1"/>
        </p:nvSpPr>
        <p:spPr>
          <a:xfrm>
            <a:off x="8699797"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0" name="Freeform: Shape 132">
            <a:extLst>
              <a:ext uri="{FF2B5EF4-FFF2-40B4-BE49-F238E27FC236}">
                <a16:creationId xmlns:a16="http://schemas.microsoft.com/office/drawing/2014/main" id="{AC6DC209-37F3-CDD7-2162-427E00FF65B5}"/>
              </a:ext>
            </a:extLst>
          </p:cNvPr>
          <p:cNvSpPr/>
          <p:nvPr userDrawn="1"/>
        </p:nvSpPr>
        <p:spPr>
          <a:xfrm>
            <a:off x="10031553"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1" name="Freeform: Shape 21">
            <a:extLst>
              <a:ext uri="{FF2B5EF4-FFF2-40B4-BE49-F238E27FC236}">
                <a16:creationId xmlns:a16="http://schemas.microsoft.com/office/drawing/2014/main" id="{ED34A431-E262-13BC-0C43-31CCFE2A3961}"/>
              </a:ext>
            </a:extLst>
          </p:cNvPr>
          <p:cNvSpPr/>
          <p:nvPr userDrawn="1"/>
        </p:nvSpPr>
        <p:spPr>
          <a:xfrm>
            <a:off x="8967522"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2" name="Freeform: Shape 22">
            <a:extLst>
              <a:ext uri="{FF2B5EF4-FFF2-40B4-BE49-F238E27FC236}">
                <a16:creationId xmlns:a16="http://schemas.microsoft.com/office/drawing/2014/main" id="{40B16DC6-1207-1F95-1B1B-C7118264B9A1}"/>
              </a:ext>
            </a:extLst>
          </p:cNvPr>
          <p:cNvSpPr/>
          <p:nvPr userDrawn="1"/>
        </p:nvSpPr>
        <p:spPr>
          <a:xfrm>
            <a:off x="9233530"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3" name="Freeform: Shape 23">
            <a:extLst>
              <a:ext uri="{FF2B5EF4-FFF2-40B4-BE49-F238E27FC236}">
                <a16:creationId xmlns:a16="http://schemas.microsoft.com/office/drawing/2014/main" id="{326D5D4F-AEE6-2D10-9399-BE1A8B0D65C7}"/>
              </a:ext>
            </a:extLst>
          </p:cNvPr>
          <p:cNvSpPr/>
          <p:nvPr userDrawn="1"/>
        </p:nvSpPr>
        <p:spPr>
          <a:xfrm>
            <a:off x="9499538"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4" name="Freeform: Shape 24">
            <a:extLst>
              <a:ext uri="{FF2B5EF4-FFF2-40B4-BE49-F238E27FC236}">
                <a16:creationId xmlns:a16="http://schemas.microsoft.com/office/drawing/2014/main" id="{93A3FA7D-B484-7173-22D8-8884CF3DA92F}"/>
              </a:ext>
            </a:extLst>
          </p:cNvPr>
          <p:cNvSpPr/>
          <p:nvPr userDrawn="1"/>
        </p:nvSpPr>
        <p:spPr>
          <a:xfrm>
            <a:off x="9765546"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5" name="Freeform: Shape 21">
            <a:extLst>
              <a:ext uri="{FF2B5EF4-FFF2-40B4-BE49-F238E27FC236}">
                <a16:creationId xmlns:a16="http://schemas.microsoft.com/office/drawing/2014/main" id="{D3391CE6-3482-13F1-B387-49D8F1FF6638}"/>
              </a:ext>
            </a:extLst>
          </p:cNvPr>
          <p:cNvSpPr/>
          <p:nvPr userDrawn="1"/>
        </p:nvSpPr>
        <p:spPr>
          <a:xfrm>
            <a:off x="8701514"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pic>
        <p:nvPicPr>
          <p:cNvPr id="76" name="Picture 75">
            <a:extLst>
              <a:ext uri="{FF2B5EF4-FFF2-40B4-BE49-F238E27FC236}">
                <a16:creationId xmlns:a16="http://schemas.microsoft.com/office/drawing/2014/main" id="{2EF7249D-FAFE-5379-FFF4-8114D33C9301}"/>
              </a:ext>
            </a:extLst>
          </p:cNvPr>
          <p:cNvPicPr>
            <a:picLocks noChangeAspect="1"/>
          </p:cNvPicPr>
          <p:nvPr userDrawn="1"/>
        </p:nvPicPr>
        <p:blipFill rotWithShape="1">
          <a:blip r:embed="rId14" cstate="screen">
            <a:alphaModFix/>
            <a:extLst>
              <a:ext uri="{28A0092B-C50C-407E-A947-70E740481C1C}">
                <a14:useLocalDpi xmlns:a14="http://schemas.microsoft.com/office/drawing/2010/main"/>
              </a:ext>
            </a:extLst>
          </a:blip>
          <a:srcRect/>
          <a:stretch/>
        </p:blipFill>
        <p:spPr>
          <a:xfrm>
            <a:off x="10340908" y="5021667"/>
            <a:ext cx="1876684" cy="1159222"/>
          </a:xfrm>
          <a:prstGeom prst="rect">
            <a:avLst/>
          </a:prstGeom>
        </p:spPr>
      </p:pic>
      <p:pic>
        <p:nvPicPr>
          <p:cNvPr id="77" name="Picture 76">
            <a:extLst>
              <a:ext uri="{FF2B5EF4-FFF2-40B4-BE49-F238E27FC236}">
                <a16:creationId xmlns:a16="http://schemas.microsoft.com/office/drawing/2014/main" id="{68CB53BF-325C-49B0-B629-B95743E9FA86}"/>
              </a:ext>
            </a:extLst>
          </p:cNvPr>
          <p:cNvPicPr>
            <a:picLocks noChangeAspect="1"/>
          </p:cNvPicPr>
          <p:nvPr userDrawn="1"/>
        </p:nvPicPr>
        <p:blipFill>
          <a:blip r:embed="rId15" cstate="screen">
            <a:alphaModFix amt="85000"/>
            <a:extLst>
              <a:ext uri="{28A0092B-C50C-407E-A947-70E740481C1C}">
                <a14:useLocalDpi xmlns:a14="http://schemas.microsoft.com/office/drawing/2010/main"/>
              </a:ext>
            </a:extLst>
          </a:blip>
          <a:stretch>
            <a:fillRect/>
          </a:stretch>
        </p:blipFill>
        <p:spPr>
          <a:xfrm>
            <a:off x="10793124" y="1758774"/>
            <a:ext cx="884341" cy="1144598"/>
          </a:xfrm>
          <a:prstGeom prst="rect">
            <a:avLst/>
          </a:prstGeom>
        </p:spPr>
      </p:pic>
      <p:sp>
        <p:nvSpPr>
          <p:cNvPr id="78" name="TextBox 77">
            <a:extLst>
              <a:ext uri="{FF2B5EF4-FFF2-40B4-BE49-F238E27FC236}">
                <a16:creationId xmlns:a16="http://schemas.microsoft.com/office/drawing/2014/main" id="{10D3A125-A29B-A3F5-5360-94DB3300FFD2}"/>
              </a:ext>
            </a:extLst>
          </p:cNvPr>
          <p:cNvSpPr txBox="1"/>
          <p:nvPr userDrawn="1"/>
        </p:nvSpPr>
        <p:spPr>
          <a:xfrm>
            <a:off x="10562257" y="2657813"/>
            <a:ext cx="134607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latin typeface="Calibri" panose="020F0502020204030204"/>
                <a:ea typeface="+mn-ea"/>
                <a:cs typeface="+mn-cs"/>
              </a:rPr>
              <a:t>Analyze</a:t>
            </a:r>
          </a:p>
        </p:txBody>
      </p:sp>
      <p:pic>
        <p:nvPicPr>
          <p:cNvPr id="79" name="Graphic 78">
            <a:extLst>
              <a:ext uri="{FF2B5EF4-FFF2-40B4-BE49-F238E27FC236}">
                <a16:creationId xmlns:a16="http://schemas.microsoft.com/office/drawing/2014/main" id="{B1F26F00-EF93-2919-F8A9-D81294758020}"/>
              </a:ext>
            </a:extLst>
          </p:cNvPr>
          <p:cNvPicPr>
            <a:picLocks noChangeAspect="1"/>
          </p:cNvPicPr>
          <p:nvPr userDrawn="1"/>
        </p:nvPicPr>
        <p:blipFill>
          <a:blip r:embed="rId16" cstate="screen">
            <a:alphaModFix amt="40000"/>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10591618" y="3538563"/>
            <a:ext cx="1287353" cy="846622"/>
          </a:xfrm>
          <a:prstGeom prst="rect">
            <a:avLst/>
          </a:prstGeom>
        </p:spPr>
      </p:pic>
      <p:sp>
        <p:nvSpPr>
          <p:cNvPr id="80" name="TextBox 79">
            <a:extLst>
              <a:ext uri="{FF2B5EF4-FFF2-40B4-BE49-F238E27FC236}">
                <a16:creationId xmlns:a16="http://schemas.microsoft.com/office/drawing/2014/main" id="{3D0E7D6D-4B15-827E-C5E3-1C23187816B5}"/>
              </a:ext>
            </a:extLst>
          </p:cNvPr>
          <p:cNvSpPr txBox="1"/>
          <p:nvPr userDrawn="1"/>
        </p:nvSpPr>
        <p:spPr>
          <a:xfrm>
            <a:off x="10584443" y="4029053"/>
            <a:ext cx="130170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latin typeface="Calibri" panose="020F0502020204030204"/>
                <a:ea typeface="+mn-ea"/>
                <a:cs typeface="+mn-cs"/>
              </a:rPr>
              <a:t>Finalize</a:t>
            </a:r>
          </a:p>
        </p:txBody>
      </p:sp>
      <p:sp>
        <p:nvSpPr>
          <p:cNvPr id="81" name="TextBox 80">
            <a:extLst>
              <a:ext uri="{FF2B5EF4-FFF2-40B4-BE49-F238E27FC236}">
                <a16:creationId xmlns:a16="http://schemas.microsoft.com/office/drawing/2014/main" id="{DA78556F-6CB9-70F1-53EF-D1204E088E1A}"/>
              </a:ext>
            </a:extLst>
          </p:cNvPr>
          <p:cNvSpPr txBox="1"/>
          <p:nvPr userDrawn="1"/>
        </p:nvSpPr>
        <p:spPr>
          <a:xfrm rot="20361813">
            <a:off x="10222900" y="5241215"/>
            <a:ext cx="201401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latin typeface="Calibri" panose="020F0502020204030204"/>
                <a:ea typeface="+mn-ea"/>
                <a:cs typeface="+mn-cs"/>
              </a:rPr>
              <a:t>Disseminate</a:t>
            </a:r>
          </a:p>
        </p:txBody>
      </p:sp>
    </p:spTree>
    <p:extLst>
      <p:ext uri="{BB962C8B-B14F-4D97-AF65-F5344CB8AC3E}">
        <p14:creationId xmlns:p14="http://schemas.microsoft.com/office/powerpoint/2010/main" val="8406653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ENHANCE C2 RCT v2">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2106209482"/>
              </p:ext>
            </p:extLst>
          </p:nvPr>
        </p:nvGraphicFramePr>
        <p:xfrm>
          <a:off x="0" y="0"/>
          <a:ext cx="12161521" cy="6867144"/>
        </p:xfrm>
        <a:graphic>
          <a:graphicData uri="http://schemas.openxmlformats.org/drawingml/2006/table">
            <a:tbl>
              <a:tblPr>
                <a:tableStyleId>{2D5ABB26-0587-4C30-8999-92F81FD0307C}</a:tableStyleId>
              </a:tblPr>
              <a:tblGrid>
                <a:gridCol w="723093">
                  <a:extLst>
                    <a:ext uri="{9D8B030D-6E8A-4147-A177-3AD203B41FA5}">
                      <a16:colId xmlns:a16="http://schemas.microsoft.com/office/drawing/2014/main" val="2750378661"/>
                    </a:ext>
                  </a:extLst>
                </a:gridCol>
                <a:gridCol w="3453982">
                  <a:extLst>
                    <a:ext uri="{9D8B030D-6E8A-4147-A177-3AD203B41FA5}">
                      <a16:colId xmlns:a16="http://schemas.microsoft.com/office/drawing/2014/main" val="3006897056"/>
                    </a:ext>
                  </a:extLst>
                </a:gridCol>
                <a:gridCol w="208280">
                  <a:extLst>
                    <a:ext uri="{9D8B030D-6E8A-4147-A177-3AD203B41FA5}">
                      <a16:colId xmlns:a16="http://schemas.microsoft.com/office/drawing/2014/main" val="1639233194"/>
                    </a:ext>
                  </a:extLst>
                </a:gridCol>
                <a:gridCol w="5946314">
                  <a:extLst>
                    <a:ext uri="{9D8B030D-6E8A-4147-A177-3AD203B41FA5}">
                      <a16:colId xmlns:a16="http://schemas.microsoft.com/office/drawing/2014/main" val="897606555"/>
                    </a:ext>
                  </a:extLst>
                </a:gridCol>
                <a:gridCol w="1829852">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t>Randomized Control Trial</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pPr algn="ctr"/>
                      <a:r>
                        <a:rPr lang="en-US"/>
                        <a:t>Train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62363" indent="0" algn="ctr">
                        <a:tabLst/>
                      </a:pPr>
                      <a:endParaRPr lang="en-US" sz="2400"/>
                    </a:p>
                    <a:p>
                      <a:pPr marL="3662363" indent="0" algn="ctr">
                        <a:tabLst/>
                      </a:pPr>
                      <a:endParaRPr lang="en-US" sz="2400"/>
                    </a:p>
                    <a:p>
                      <a:pPr marL="3662363" indent="0" algn="ctr">
                        <a:tabLst/>
                      </a:pPr>
                      <a:r>
                        <a:rPr lang="en-US" sz="2400"/>
                        <a:t>Implementation</a:t>
                      </a:r>
                    </a:p>
                    <a:p>
                      <a:pPr marL="3662363" indent="0" algn="ctr">
                        <a:tabLst/>
                      </a:pPr>
                      <a:r>
                        <a:rPr lang="en-US" sz="2400"/>
                        <a:t>Support</a:t>
                      </a:r>
                      <a:endParaRPr lang="en-US" sz="16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993255310"/>
                  </a:ext>
                </a:extLst>
              </a:tr>
              <a:tr h="1591056">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endParaRPr lang="en-US"/>
                    </a:p>
                  </a:txBody>
                  <a:tcPr>
                    <a:lnL w="381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3690507947"/>
                  </a:ext>
                </a:extLst>
              </a:tr>
              <a:tr h="1591056">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pPr marL="3662363" indent="0" algn="ctr">
                        <a:tabLst/>
                      </a:pPr>
                      <a:endParaRPr lang="en-US" sz="2000"/>
                    </a:p>
                    <a:p>
                      <a:pPr marL="3662363" indent="0" algn="ctr">
                        <a:tabLst/>
                      </a:pPr>
                      <a:endParaRPr lang="en-US" sz="2000"/>
                    </a:p>
                    <a:p>
                      <a:pPr marL="3662363" indent="0" algn="ctr">
                        <a:tabLst/>
                      </a:pPr>
                      <a:r>
                        <a:rPr lang="en-US" sz="2400"/>
                        <a:t>Implementation</a:t>
                      </a:r>
                    </a:p>
                    <a:p>
                      <a:pPr marL="3662363" indent="0" algn="ctr">
                        <a:tabLst/>
                      </a:pPr>
                      <a:r>
                        <a:rPr lang="en-US" sz="2400"/>
                        <a:t>Support</a:t>
                      </a: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vMerge="1">
                  <a:txBody>
                    <a:bodyPr/>
                    <a:lstStyle/>
                    <a:p>
                      <a:endParaRPr lang="en-US"/>
                    </a:p>
                  </a:txBody>
                  <a:tcPr/>
                </a:tc>
                <a:extLst>
                  <a:ext uri="{0D108BD9-81ED-4DB2-BD59-A6C34878D82A}">
                    <a16:rowId xmlns:a16="http://schemas.microsoft.com/office/drawing/2014/main" val="1056122279"/>
                  </a:ext>
                </a:extLst>
              </a:tr>
              <a:tr h="502920">
                <a:tc>
                  <a:txBody>
                    <a:bodyPr/>
                    <a:lstStyle/>
                    <a:p>
                      <a:pPr algn="ctr"/>
                      <a:r>
                        <a:rPr lang="en-US"/>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2">
                  <a:txBody>
                    <a:bodyPr/>
                    <a:lstStyle/>
                    <a:p>
                      <a:pPr algn="ctr"/>
                      <a:r>
                        <a:rPr lang="en-US"/>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 and 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749493C-D252-A808-4519-E47A8863BD3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8190" y="142592"/>
            <a:ext cx="7768296" cy="1271439"/>
          </a:xfrm>
          <a:prstGeom prst="rect">
            <a:avLst/>
          </a:prstGeom>
        </p:spPr>
      </p:pic>
      <p:sp>
        <p:nvSpPr>
          <p:cNvPr id="7" name="TextBox 6">
            <a:extLst>
              <a:ext uri="{FF2B5EF4-FFF2-40B4-BE49-F238E27FC236}">
                <a16:creationId xmlns:a16="http://schemas.microsoft.com/office/drawing/2014/main" id="{E66203D0-4FBC-2FC7-4960-2F8926FB74ED}"/>
              </a:ext>
            </a:extLst>
          </p:cNvPr>
          <p:cNvSpPr txBox="1"/>
          <p:nvPr userDrawn="1"/>
        </p:nvSpPr>
        <p:spPr>
          <a:xfrm>
            <a:off x="6438417" y="1619644"/>
            <a:ext cx="1843773" cy="3756413"/>
          </a:xfrm>
          <a:prstGeom prst="rect">
            <a:avLst/>
          </a:prstGeom>
          <a:noFill/>
        </p:spPr>
        <p:txBody>
          <a:bodyPr wrap="none" rtlCol="0">
            <a:spAutoFit/>
          </a:bodyPr>
          <a:lstStyle/>
          <a:p>
            <a:pPr algn="ctr"/>
            <a:r>
              <a:rPr lang="en-US" sz="3200" b="1">
                <a:ln w="6350">
                  <a:solidFill>
                    <a:schemeClr val="bg1"/>
                  </a:solidFill>
                </a:ln>
                <a:effectLst>
                  <a:outerShdw blurRad="50800" dist="38100" dir="9600000" sx="104000" sy="104000" algn="tl" rotWithShape="0">
                    <a:schemeClr val="accent6">
                      <a:lumMod val="50000"/>
                      <a:alpha val="50000"/>
                    </a:schemeClr>
                  </a:outerShdw>
                </a:effectLst>
              </a:rPr>
              <a:t>Enhanced</a:t>
            </a: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r>
              <a:rPr lang="en-US" sz="2800">
                <a:ln w="6350">
                  <a:noFill/>
                </a:ln>
              </a:rPr>
              <a:t>Traditional</a:t>
            </a:r>
            <a:endParaRPr lang="en-US" sz="2400">
              <a:ln w="6350">
                <a:noFill/>
              </a:ln>
            </a:endParaRPr>
          </a:p>
        </p:txBody>
      </p:sp>
      <p:pic>
        <p:nvPicPr>
          <p:cNvPr id="8" name="Picture 7">
            <a:extLst>
              <a:ext uri="{FF2B5EF4-FFF2-40B4-BE49-F238E27FC236}">
                <a16:creationId xmlns:a16="http://schemas.microsoft.com/office/drawing/2014/main" id="{78B9F967-7597-F145-B111-9C117B8AF3F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477070" y="4318778"/>
            <a:ext cx="457200" cy="461420"/>
          </a:xfrm>
          <a:prstGeom prst="rect">
            <a:avLst/>
          </a:prstGeom>
        </p:spPr>
      </p:pic>
      <p:pic>
        <p:nvPicPr>
          <p:cNvPr id="9" name="Picture 8">
            <a:extLst>
              <a:ext uri="{FF2B5EF4-FFF2-40B4-BE49-F238E27FC236}">
                <a16:creationId xmlns:a16="http://schemas.microsoft.com/office/drawing/2014/main" id="{3213A997-CEF8-BDBA-0371-A04EB8289D9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405970" y="1786315"/>
            <a:ext cx="457200" cy="461420"/>
          </a:xfrm>
          <a:prstGeom prst="rect">
            <a:avLst/>
          </a:prstGeom>
        </p:spPr>
      </p:pic>
      <p:sp>
        <p:nvSpPr>
          <p:cNvPr id="10" name="TextBox 9">
            <a:extLst>
              <a:ext uri="{FF2B5EF4-FFF2-40B4-BE49-F238E27FC236}">
                <a16:creationId xmlns:a16="http://schemas.microsoft.com/office/drawing/2014/main" id="{A6D5EC82-3B43-3C70-7785-46CED60D29E5}"/>
              </a:ext>
            </a:extLst>
          </p:cNvPr>
          <p:cNvSpPr txBox="1"/>
          <p:nvPr userDrawn="1"/>
        </p:nvSpPr>
        <p:spPr>
          <a:xfrm>
            <a:off x="1099726" y="5719487"/>
            <a:ext cx="1573620" cy="491160"/>
          </a:xfrm>
          <a:prstGeom prst="rect">
            <a:avLst/>
          </a:prstGeom>
          <a:noFill/>
        </p:spPr>
        <p:txBody>
          <a:bodyPr wrap="square" rtlCol="0">
            <a:spAutoFit/>
          </a:bodyPr>
          <a:lstStyle/>
          <a:p>
            <a:pPr algn="ctr">
              <a:lnSpc>
                <a:spcPct val="80000"/>
              </a:lnSpc>
            </a:pPr>
            <a:r>
              <a:rPr lang="en-US" sz="1600"/>
              <a:t>16 Elementary Schools</a:t>
            </a:r>
          </a:p>
        </p:txBody>
      </p:sp>
      <p:sp>
        <p:nvSpPr>
          <p:cNvPr id="11" name="Left-Up Arrow 10">
            <a:extLst>
              <a:ext uri="{FF2B5EF4-FFF2-40B4-BE49-F238E27FC236}">
                <a16:creationId xmlns:a16="http://schemas.microsoft.com/office/drawing/2014/main" id="{1A6E4E2C-E43C-BA64-33FF-83363947E31D}"/>
              </a:ext>
            </a:extLst>
          </p:cNvPr>
          <p:cNvSpPr/>
          <p:nvPr userDrawn="1"/>
        </p:nvSpPr>
        <p:spPr>
          <a:xfrm rot="8100000">
            <a:off x="3170057" y="3062053"/>
            <a:ext cx="1880839" cy="1801043"/>
          </a:xfrm>
          <a:prstGeom prst="leftUpArrow">
            <a:avLst>
              <a:gd name="adj1" fmla="val 3324"/>
              <a:gd name="adj2" fmla="val 5861"/>
              <a:gd name="adj3" fmla="val 16503"/>
            </a:avLst>
          </a:prstGeom>
          <a:solidFill>
            <a:schemeClr val="accent6">
              <a:lumMod val="5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EC03C3D0-6911-F2CD-4D2B-00F8D704D21D}"/>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6838035" y="2127558"/>
            <a:ext cx="1044536" cy="906032"/>
          </a:xfrm>
          <a:prstGeom prst="rect">
            <a:avLst/>
          </a:prstGeom>
          <a:effectLst>
            <a:glow rad="139700">
              <a:schemeClr val="accent6">
                <a:lumMod val="50000"/>
                <a:alpha val="30000"/>
              </a:schemeClr>
            </a:glow>
          </a:effectLst>
        </p:spPr>
      </p:pic>
      <p:pic>
        <p:nvPicPr>
          <p:cNvPr id="14" name="Picture 13">
            <a:extLst>
              <a:ext uri="{FF2B5EF4-FFF2-40B4-BE49-F238E27FC236}">
                <a16:creationId xmlns:a16="http://schemas.microsoft.com/office/drawing/2014/main" id="{60CFAA06-CCBD-E01F-F3CC-F57E10E36FA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833039" y="4844058"/>
            <a:ext cx="457200" cy="461420"/>
          </a:xfrm>
          <a:prstGeom prst="rect">
            <a:avLst/>
          </a:prstGeom>
        </p:spPr>
      </p:pic>
      <p:pic>
        <p:nvPicPr>
          <p:cNvPr id="15" name="Picture 14">
            <a:extLst>
              <a:ext uri="{FF2B5EF4-FFF2-40B4-BE49-F238E27FC236}">
                <a16:creationId xmlns:a16="http://schemas.microsoft.com/office/drawing/2014/main" id="{5D84D9A8-C568-DF7A-B15F-6FB7C29A429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255440" y="4699350"/>
            <a:ext cx="457200" cy="461420"/>
          </a:xfrm>
          <a:prstGeom prst="rect">
            <a:avLst/>
          </a:prstGeom>
        </p:spPr>
      </p:pic>
      <p:pic>
        <p:nvPicPr>
          <p:cNvPr id="16" name="Picture 15">
            <a:extLst>
              <a:ext uri="{FF2B5EF4-FFF2-40B4-BE49-F238E27FC236}">
                <a16:creationId xmlns:a16="http://schemas.microsoft.com/office/drawing/2014/main" id="{DC6845AE-EA82-AD78-FB77-4B359180DDCC}"/>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924097" y="1957761"/>
            <a:ext cx="457200" cy="461420"/>
          </a:xfrm>
          <a:prstGeom prst="rect">
            <a:avLst/>
          </a:prstGeom>
        </p:spPr>
      </p:pic>
      <p:pic>
        <p:nvPicPr>
          <p:cNvPr id="17" name="Picture 16">
            <a:extLst>
              <a:ext uri="{FF2B5EF4-FFF2-40B4-BE49-F238E27FC236}">
                <a16:creationId xmlns:a16="http://schemas.microsoft.com/office/drawing/2014/main" id="{9F701DE0-C6A1-C84C-44AA-21A10798217A}"/>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063937" y="5154394"/>
            <a:ext cx="457200" cy="461420"/>
          </a:xfrm>
          <a:prstGeom prst="rect">
            <a:avLst/>
          </a:prstGeom>
        </p:spPr>
      </p:pic>
      <p:pic>
        <p:nvPicPr>
          <p:cNvPr id="18" name="Picture 17">
            <a:extLst>
              <a:ext uri="{FF2B5EF4-FFF2-40B4-BE49-F238E27FC236}">
                <a16:creationId xmlns:a16="http://schemas.microsoft.com/office/drawing/2014/main" id="{170DA8E8-9B59-4E01-AC46-29DA37AEA86F}"/>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516998" y="4997917"/>
            <a:ext cx="457200" cy="461420"/>
          </a:xfrm>
          <a:prstGeom prst="rect">
            <a:avLst/>
          </a:prstGeom>
        </p:spPr>
      </p:pic>
      <p:pic>
        <p:nvPicPr>
          <p:cNvPr id="19" name="Picture 18">
            <a:extLst>
              <a:ext uri="{FF2B5EF4-FFF2-40B4-BE49-F238E27FC236}">
                <a16:creationId xmlns:a16="http://schemas.microsoft.com/office/drawing/2014/main" id="{5B85646A-93A2-DF47-8A2D-09B92847C5D9}"/>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774363" y="4617994"/>
            <a:ext cx="457200" cy="461420"/>
          </a:xfrm>
          <a:prstGeom prst="rect">
            <a:avLst/>
          </a:prstGeom>
        </p:spPr>
      </p:pic>
      <p:pic>
        <p:nvPicPr>
          <p:cNvPr id="20" name="Picture 19">
            <a:extLst>
              <a:ext uri="{FF2B5EF4-FFF2-40B4-BE49-F238E27FC236}">
                <a16:creationId xmlns:a16="http://schemas.microsoft.com/office/drawing/2014/main" id="{6DD9E4A9-596E-B9BE-2DA2-74C4EB7E2B2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029010" y="2369891"/>
            <a:ext cx="457200" cy="461420"/>
          </a:xfrm>
          <a:prstGeom prst="rect">
            <a:avLst/>
          </a:prstGeom>
        </p:spPr>
      </p:pic>
      <p:pic>
        <p:nvPicPr>
          <p:cNvPr id="25" name="Picture 24">
            <a:extLst>
              <a:ext uri="{FF2B5EF4-FFF2-40B4-BE49-F238E27FC236}">
                <a16:creationId xmlns:a16="http://schemas.microsoft.com/office/drawing/2014/main" id="{6620A6B5-1240-79E0-C079-7ED2677F8123}"/>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966393" y="2045171"/>
            <a:ext cx="457200" cy="461420"/>
          </a:xfrm>
          <a:prstGeom prst="rect">
            <a:avLst/>
          </a:prstGeom>
        </p:spPr>
      </p:pic>
      <p:pic>
        <p:nvPicPr>
          <p:cNvPr id="26" name="Picture 25">
            <a:extLst>
              <a:ext uri="{FF2B5EF4-FFF2-40B4-BE49-F238E27FC236}">
                <a16:creationId xmlns:a16="http://schemas.microsoft.com/office/drawing/2014/main" id="{B5AEC606-DC0D-FF79-438F-CEACAEEA4B55}"/>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475768" y="2133062"/>
            <a:ext cx="457200" cy="461420"/>
          </a:xfrm>
          <a:prstGeom prst="rect">
            <a:avLst/>
          </a:prstGeom>
        </p:spPr>
      </p:pic>
      <p:pic>
        <p:nvPicPr>
          <p:cNvPr id="27" name="Picture 26">
            <a:extLst>
              <a:ext uri="{FF2B5EF4-FFF2-40B4-BE49-F238E27FC236}">
                <a16:creationId xmlns:a16="http://schemas.microsoft.com/office/drawing/2014/main" id="{DC5ED479-92D0-B0CC-DEBA-0209B2650052}"/>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976141" y="4392951"/>
            <a:ext cx="457200" cy="461420"/>
          </a:xfrm>
          <a:prstGeom prst="rect">
            <a:avLst/>
          </a:prstGeom>
        </p:spPr>
      </p:pic>
      <p:grpSp>
        <p:nvGrpSpPr>
          <p:cNvPr id="28" name="Group 27">
            <a:extLst>
              <a:ext uri="{FF2B5EF4-FFF2-40B4-BE49-F238E27FC236}">
                <a16:creationId xmlns:a16="http://schemas.microsoft.com/office/drawing/2014/main" id="{BF2F6C86-5731-4090-4DE4-6E30CD47CFE9}"/>
              </a:ext>
            </a:extLst>
          </p:cNvPr>
          <p:cNvGrpSpPr>
            <a:grpSpLocks noChangeAspect="1"/>
          </p:cNvGrpSpPr>
          <p:nvPr userDrawn="1"/>
        </p:nvGrpSpPr>
        <p:grpSpPr>
          <a:xfrm>
            <a:off x="6857383" y="5268806"/>
            <a:ext cx="1005840" cy="1005840"/>
            <a:chOff x="7369455" y="2721180"/>
            <a:chExt cx="682296" cy="682296"/>
          </a:xfrm>
        </p:grpSpPr>
        <p:cxnSp>
          <p:nvCxnSpPr>
            <p:cNvPr id="29" name="Straight Connector 28">
              <a:extLst>
                <a:ext uri="{FF2B5EF4-FFF2-40B4-BE49-F238E27FC236}">
                  <a16:creationId xmlns:a16="http://schemas.microsoft.com/office/drawing/2014/main" id="{414DD82D-20A8-E3CC-D7AA-1A9775483CA3}"/>
                </a:ext>
              </a:extLst>
            </p:cNvPr>
            <p:cNvCxnSpPr/>
            <p:nvPr/>
          </p:nvCxnSpPr>
          <p:spPr>
            <a:xfrm flipV="1">
              <a:off x="7710603" y="2757550"/>
              <a:ext cx="0" cy="547573"/>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A8150C90-2441-F817-4D61-9772A5D08CB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69455" y="2721180"/>
              <a:ext cx="682296" cy="682296"/>
            </a:xfrm>
            <a:prstGeom prst="rect">
              <a:avLst/>
            </a:prstGeom>
          </p:spPr>
        </p:pic>
      </p:grpSp>
      <p:pic>
        <p:nvPicPr>
          <p:cNvPr id="31" name="Picture 30">
            <a:extLst>
              <a:ext uri="{FF2B5EF4-FFF2-40B4-BE49-F238E27FC236}">
                <a16:creationId xmlns:a16="http://schemas.microsoft.com/office/drawing/2014/main" id="{4BB1AFF0-5519-EFFC-F9A0-5557C819D2A2}"/>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4443539" y="1670062"/>
            <a:ext cx="457200" cy="460162"/>
          </a:xfrm>
          <a:prstGeom prst="rect">
            <a:avLst/>
          </a:prstGeom>
        </p:spPr>
      </p:pic>
      <p:pic>
        <p:nvPicPr>
          <p:cNvPr id="32" name="Picture 31">
            <a:extLst>
              <a:ext uri="{FF2B5EF4-FFF2-40B4-BE49-F238E27FC236}">
                <a16:creationId xmlns:a16="http://schemas.microsoft.com/office/drawing/2014/main" id="{B3E7101C-1365-BE25-DC53-9CB5F7360A48}"/>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5269981" y="1639947"/>
            <a:ext cx="457200" cy="460162"/>
          </a:xfrm>
          <a:prstGeom prst="rect">
            <a:avLst/>
          </a:prstGeom>
        </p:spPr>
      </p:pic>
      <p:pic>
        <p:nvPicPr>
          <p:cNvPr id="34" name="Picture 33">
            <a:extLst>
              <a:ext uri="{FF2B5EF4-FFF2-40B4-BE49-F238E27FC236}">
                <a16:creationId xmlns:a16="http://schemas.microsoft.com/office/drawing/2014/main" id="{135A4D47-DEE3-F0B0-08C8-E0F6484F005E}"/>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4822630" y="1812799"/>
            <a:ext cx="457200" cy="460162"/>
          </a:xfrm>
          <a:prstGeom prst="rect">
            <a:avLst/>
          </a:prstGeom>
        </p:spPr>
      </p:pic>
      <p:pic>
        <p:nvPicPr>
          <p:cNvPr id="35" name="Picture 34">
            <a:extLst>
              <a:ext uri="{FF2B5EF4-FFF2-40B4-BE49-F238E27FC236}">
                <a16:creationId xmlns:a16="http://schemas.microsoft.com/office/drawing/2014/main" id="{1E33DF2C-8B27-003D-6782-35D197F5E35B}"/>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5384052" y="2065801"/>
            <a:ext cx="457200" cy="460162"/>
          </a:xfrm>
          <a:prstGeom prst="rect">
            <a:avLst/>
          </a:prstGeom>
        </p:spPr>
      </p:pic>
      <p:pic>
        <p:nvPicPr>
          <p:cNvPr id="37" name="Picture 36">
            <a:extLst>
              <a:ext uri="{FF2B5EF4-FFF2-40B4-BE49-F238E27FC236}">
                <a16:creationId xmlns:a16="http://schemas.microsoft.com/office/drawing/2014/main" id="{5901FE07-7164-AAF4-7D51-8D372B351E72}"/>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4926852" y="2246672"/>
            <a:ext cx="457200" cy="460162"/>
          </a:xfrm>
          <a:prstGeom prst="rect">
            <a:avLst/>
          </a:prstGeom>
        </p:spPr>
      </p:pic>
      <p:pic>
        <p:nvPicPr>
          <p:cNvPr id="38" name="Picture 37">
            <a:extLst>
              <a:ext uri="{FF2B5EF4-FFF2-40B4-BE49-F238E27FC236}">
                <a16:creationId xmlns:a16="http://schemas.microsoft.com/office/drawing/2014/main" id="{9C1DFDC0-CAEE-DD88-F5E3-CC145F7BEF38}"/>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5101111" y="2642088"/>
            <a:ext cx="457200" cy="460162"/>
          </a:xfrm>
          <a:prstGeom prst="rect">
            <a:avLst/>
          </a:prstGeom>
        </p:spPr>
      </p:pic>
      <p:pic>
        <p:nvPicPr>
          <p:cNvPr id="40" name="Picture 39">
            <a:extLst>
              <a:ext uri="{FF2B5EF4-FFF2-40B4-BE49-F238E27FC236}">
                <a16:creationId xmlns:a16="http://schemas.microsoft.com/office/drawing/2014/main" id="{9066AB7B-6EDC-3ADE-AC58-78A9724354BB}"/>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4574940" y="2600779"/>
            <a:ext cx="457200" cy="460162"/>
          </a:xfrm>
          <a:prstGeom prst="rect">
            <a:avLst/>
          </a:prstGeom>
        </p:spPr>
      </p:pic>
      <p:pic>
        <p:nvPicPr>
          <p:cNvPr id="41" name="Picture 40">
            <a:extLst>
              <a:ext uri="{FF2B5EF4-FFF2-40B4-BE49-F238E27FC236}">
                <a16:creationId xmlns:a16="http://schemas.microsoft.com/office/drawing/2014/main" id="{C1A1212D-8C85-2DD3-E5EB-9517D43DF3D6}"/>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4499201" y="2180648"/>
            <a:ext cx="457200" cy="460162"/>
          </a:xfrm>
          <a:prstGeom prst="rect">
            <a:avLst/>
          </a:prstGeom>
        </p:spPr>
      </p:pic>
      <p:pic>
        <p:nvPicPr>
          <p:cNvPr id="43" name="Picture 42">
            <a:extLst>
              <a:ext uri="{FF2B5EF4-FFF2-40B4-BE49-F238E27FC236}">
                <a16:creationId xmlns:a16="http://schemas.microsoft.com/office/drawing/2014/main" id="{6497A6B8-C1CE-1B84-8892-F290D8FDA6F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938214" y="4953807"/>
            <a:ext cx="457200" cy="461420"/>
          </a:xfrm>
          <a:prstGeom prst="rect">
            <a:avLst/>
          </a:prstGeom>
        </p:spPr>
      </p:pic>
      <p:pic>
        <p:nvPicPr>
          <p:cNvPr id="45" name="Picture 44">
            <a:extLst>
              <a:ext uri="{FF2B5EF4-FFF2-40B4-BE49-F238E27FC236}">
                <a16:creationId xmlns:a16="http://schemas.microsoft.com/office/drawing/2014/main" id="{78BBEA51-9506-856A-F52D-B83A870C611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497329" y="4855347"/>
            <a:ext cx="457200" cy="461420"/>
          </a:xfrm>
          <a:prstGeom prst="rect">
            <a:avLst/>
          </a:prstGeom>
        </p:spPr>
      </p:pic>
      <p:pic>
        <p:nvPicPr>
          <p:cNvPr id="46" name="Picture 45">
            <a:extLst>
              <a:ext uri="{FF2B5EF4-FFF2-40B4-BE49-F238E27FC236}">
                <a16:creationId xmlns:a16="http://schemas.microsoft.com/office/drawing/2014/main" id="{62A8D40D-E37D-6EA9-15C8-A024BECDCBC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395414" y="4831456"/>
            <a:ext cx="457200" cy="461420"/>
          </a:xfrm>
          <a:prstGeom prst="rect">
            <a:avLst/>
          </a:prstGeom>
        </p:spPr>
      </p:pic>
      <p:pic>
        <p:nvPicPr>
          <p:cNvPr id="47" name="Picture 46">
            <a:extLst>
              <a:ext uri="{FF2B5EF4-FFF2-40B4-BE49-F238E27FC236}">
                <a16:creationId xmlns:a16="http://schemas.microsoft.com/office/drawing/2014/main" id="{63EFE884-5135-D073-E139-278DF03F81F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457241" y="5726509"/>
            <a:ext cx="457200" cy="461420"/>
          </a:xfrm>
          <a:prstGeom prst="rect">
            <a:avLst/>
          </a:prstGeom>
        </p:spPr>
      </p:pic>
      <p:pic>
        <p:nvPicPr>
          <p:cNvPr id="48" name="Picture 47">
            <a:extLst>
              <a:ext uri="{FF2B5EF4-FFF2-40B4-BE49-F238E27FC236}">
                <a16:creationId xmlns:a16="http://schemas.microsoft.com/office/drawing/2014/main" id="{C9ACD042-D3E6-5BE0-4CB2-24DDD667E5C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981052" y="5409364"/>
            <a:ext cx="457200" cy="461420"/>
          </a:xfrm>
          <a:prstGeom prst="rect">
            <a:avLst/>
          </a:prstGeom>
        </p:spPr>
      </p:pic>
      <p:pic>
        <p:nvPicPr>
          <p:cNvPr id="49" name="Picture 48">
            <a:extLst>
              <a:ext uri="{FF2B5EF4-FFF2-40B4-BE49-F238E27FC236}">
                <a16:creationId xmlns:a16="http://schemas.microsoft.com/office/drawing/2014/main" id="{0809DD1E-FFAA-3E7F-4D29-A337D51DA54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419126" y="5248545"/>
            <a:ext cx="457200" cy="461420"/>
          </a:xfrm>
          <a:prstGeom prst="rect">
            <a:avLst/>
          </a:prstGeom>
        </p:spPr>
      </p:pic>
      <p:pic>
        <p:nvPicPr>
          <p:cNvPr id="50" name="Picture 49">
            <a:extLst>
              <a:ext uri="{FF2B5EF4-FFF2-40B4-BE49-F238E27FC236}">
                <a16:creationId xmlns:a16="http://schemas.microsoft.com/office/drawing/2014/main" id="{4DCC4D23-A0C9-265E-30B7-0B99444AF8A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914441" y="5849764"/>
            <a:ext cx="457200" cy="461420"/>
          </a:xfrm>
          <a:prstGeom prst="rect">
            <a:avLst/>
          </a:prstGeom>
        </p:spPr>
      </p:pic>
      <p:pic>
        <p:nvPicPr>
          <p:cNvPr id="52" name="Picture 51">
            <a:extLst>
              <a:ext uri="{FF2B5EF4-FFF2-40B4-BE49-F238E27FC236}">
                <a16:creationId xmlns:a16="http://schemas.microsoft.com/office/drawing/2014/main" id="{97DBEE99-0D70-843E-82E5-85FF0F02882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30376" y="5283061"/>
            <a:ext cx="457200" cy="461420"/>
          </a:xfrm>
          <a:prstGeom prst="rect">
            <a:avLst/>
          </a:prstGeom>
        </p:spPr>
      </p:pic>
      <p:pic>
        <p:nvPicPr>
          <p:cNvPr id="53" name="Picture 52">
            <a:extLst>
              <a:ext uri="{FF2B5EF4-FFF2-40B4-BE49-F238E27FC236}">
                <a16:creationId xmlns:a16="http://schemas.microsoft.com/office/drawing/2014/main" id="{44641A40-730B-6DCB-FBAB-601367743B7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886536" y="5189558"/>
            <a:ext cx="457200" cy="461420"/>
          </a:xfrm>
          <a:prstGeom prst="rect">
            <a:avLst/>
          </a:prstGeom>
        </p:spPr>
      </p:pic>
      <p:pic>
        <p:nvPicPr>
          <p:cNvPr id="56" name="Picture 55">
            <a:extLst>
              <a:ext uri="{FF2B5EF4-FFF2-40B4-BE49-F238E27FC236}">
                <a16:creationId xmlns:a16="http://schemas.microsoft.com/office/drawing/2014/main" id="{30F236AF-B5F3-67FB-8CF6-5670D331E26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44803" y="2475317"/>
            <a:ext cx="457200" cy="461420"/>
          </a:xfrm>
          <a:prstGeom prst="rect">
            <a:avLst/>
          </a:prstGeom>
        </p:spPr>
      </p:pic>
      <p:pic>
        <p:nvPicPr>
          <p:cNvPr id="57" name="Picture 56">
            <a:extLst>
              <a:ext uri="{FF2B5EF4-FFF2-40B4-BE49-F238E27FC236}">
                <a16:creationId xmlns:a16="http://schemas.microsoft.com/office/drawing/2014/main" id="{82DE2397-239A-1E56-6A59-FBC6901914D7}"/>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522477" y="2502312"/>
            <a:ext cx="457200" cy="461420"/>
          </a:xfrm>
          <a:prstGeom prst="rect">
            <a:avLst/>
          </a:prstGeom>
        </p:spPr>
      </p:pic>
      <p:sp>
        <p:nvSpPr>
          <p:cNvPr id="58" name="TextBox 57">
            <a:extLst>
              <a:ext uri="{FF2B5EF4-FFF2-40B4-BE49-F238E27FC236}">
                <a16:creationId xmlns:a16="http://schemas.microsoft.com/office/drawing/2014/main" id="{E07B25F8-9CCD-4782-57D9-0947BA15FCAB}"/>
              </a:ext>
            </a:extLst>
          </p:cNvPr>
          <p:cNvSpPr txBox="1"/>
          <p:nvPr userDrawn="1"/>
        </p:nvSpPr>
        <p:spPr>
          <a:xfrm rot="18900000">
            <a:off x="3129371" y="3247796"/>
            <a:ext cx="595035" cy="246221"/>
          </a:xfrm>
          <a:prstGeom prst="rect">
            <a:avLst/>
          </a:prstGeom>
          <a:noFill/>
        </p:spPr>
        <p:txBody>
          <a:bodyPr wrap="none" rtlCol="0">
            <a:spAutoFit/>
          </a:bodyPr>
          <a:lstStyle/>
          <a:p>
            <a:r>
              <a:rPr lang="en-US" sz="1000"/>
              <a:t>random</a:t>
            </a:r>
          </a:p>
        </p:txBody>
      </p:sp>
      <p:sp>
        <p:nvSpPr>
          <p:cNvPr id="59" name="TextBox 58">
            <a:extLst>
              <a:ext uri="{FF2B5EF4-FFF2-40B4-BE49-F238E27FC236}">
                <a16:creationId xmlns:a16="http://schemas.microsoft.com/office/drawing/2014/main" id="{344A0490-A0BC-84BA-71C9-64FA1FEA446C}"/>
              </a:ext>
            </a:extLst>
          </p:cNvPr>
          <p:cNvSpPr txBox="1"/>
          <p:nvPr userDrawn="1"/>
        </p:nvSpPr>
        <p:spPr>
          <a:xfrm rot="2700000">
            <a:off x="3168810" y="4285269"/>
            <a:ext cx="779381" cy="246221"/>
          </a:xfrm>
          <a:prstGeom prst="rect">
            <a:avLst/>
          </a:prstGeom>
          <a:noFill/>
        </p:spPr>
        <p:txBody>
          <a:bodyPr wrap="none" rtlCol="0">
            <a:spAutoFit/>
          </a:bodyPr>
          <a:lstStyle/>
          <a:p>
            <a:r>
              <a:rPr lang="en-US" sz="1000"/>
              <a:t>assignment</a:t>
            </a:r>
          </a:p>
        </p:txBody>
      </p:sp>
      <p:pic>
        <p:nvPicPr>
          <p:cNvPr id="60" name="Picture 59">
            <a:extLst>
              <a:ext uri="{FF2B5EF4-FFF2-40B4-BE49-F238E27FC236}">
                <a16:creationId xmlns:a16="http://schemas.microsoft.com/office/drawing/2014/main" id="{96FA7D59-8F14-735B-3172-CF18FB7C94D5}"/>
              </a:ext>
            </a:extLst>
          </p:cNvPr>
          <p:cNvPicPr>
            <a:picLocks noChangeAspect="1"/>
          </p:cNvPicPr>
          <p:nvPr userDrawn="1"/>
        </p:nvPicPr>
        <p:blipFill rotWithShape="1">
          <a:blip r:embed="rId8" cstate="screen">
            <a:alphaModFix/>
            <a:extLst>
              <a:ext uri="{28A0092B-C50C-407E-A947-70E740481C1C}">
                <a14:useLocalDpi xmlns:a14="http://schemas.microsoft.com/office/drawing/2010/main"/>
              </a:ext>
            </a:extLst>
          </a:blip>
          <a:srcRect/>
          <a:stretch/>
        </p:blipFill>
        <p:spPr>
          <a:xfrm>
            <a:off x="10340908" y="5021667"/>
            <a:ext cx="1876684" cy="1159222"/>
          </a:xfrm>
          <a:prstGeom prst="rect">
            <a:avLst/>
          </a:prstGeom>
        </p:spPr>
      </p:pic>
      <p:pic>
        <p:nvPicPr>
          <p:cNvPr id="61" name="Picture 60">
            <a:extLst>
              <a:ext uri="{FF2B5EF4-FFF2-40B4-BE49-F238E27FC236}">
                <a16:creationId xmlns:a16="http://schemas.microsoft.com/office/drawing/2014/main" id="{76EDBF43-7B6B-78C8-2901-D17DF6B349FA}"/>
              </a:ext>
            </a:extLst>
          </p:cNvPr>
          <p:cNvPicPr>
            <a:picLocks noChangeAspect="1"/>
          </p:cNvPicPr>
          <p:nvPr userDrawn="1"/>
        </p:nvPicPr>
        <p:blipFill>
          <a:blip r:embed="rId9" cstate="screen">
            <a:alphaModFix amt="85000"/>
            <a:extLst>
              <a:ext uri="{28A0092B-C50C-407E-A947-70E740481C1C}">
                <a14:useLocalDpi xmlns:a14="http://schemas.microsoft.com/office/drawing/2010/main"/>
              </a:ext>
            </a:extLst>
          </a:blip>
          <a:stretch>
            <a:fillRect/>
          </a:stretch>
        </p:blipFill>
        <p:spPr>
          <a:xfrm>
            <a:off x="10793124" y="1758774"/>
            <a:ext cx="884341" cy="1144598"/>
          </a:xfrm>
          <a:prstGeom prst="rect">
            <a:avLst/>
          </a:prstGeom>
        </p:spPr>
      </p:pic>
      <p:sp>
        <p:nvSpPr>
          <p:cNvPr id="62" name="TextBox 61">
            <a:extLst>
              <a:ext uri="{FF2B5EF4-FFF2-40B4-BE49-F238E27FC236}">
                <a16:creationId xmlns:a16="http://schemas.microsoft.com/office/drawing/2014/main" id="{68AD6CC0-5818-7710-A2D4-F876C2122E90}"/>
              </a:ext>
            </a:extLst>
          </p:cNvPr>
          <p:cNvSpPr txBox="1"/>
          <p:nvPr userDrawn="1"/>
        </p:nvSpPr>
        <p:spPr>
          <a:xfrm>
            <a:off x="10562257" y="2657813"/>
            <a:ext cx="134607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latin typeface="Calibri" panose="020F0502020204030204"/>
                <a:ea typeface="+mn-ea"/>
                <a:cs typeface="+mn-cs"/>
              </a:rPr>
              <a:t>Analyze</a:t>
            </a:r>
          </a:p>
        </p:txBody>
      </p:sp>
      <p:pic>
        <p:nvPicPr>
          <p:cNvPr id="63" name="Graphic 62">
            <a:extLst>
              <a:ext uri="{FF2B5EF4-FFF2-40B4-BE49-F238E27FC236}">
                <a16:creationId xmlns:a16="http://schemas.microsoft.com/office/drawing/2014/main" id="{3EE8A4E9-6B9B-D93F-1BA9-86E9E293DBA6}"/>
              </a:ext>
            </a:extLst>
          </p:cNvPr>
          <p:cNvPicPr>
            <a:picLocks noChangeAspect="1"/>
          </p:cNvPicPr>
          <p:nvPr userDrawn="1"/>
        </p:nvPicPr>
        <p:blipFill>
          <a:blip r:embed="rId10" cstate="screen">
            <a:alphaModFix amt="4000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0591618" y="3552610"/>
            <a:ext cx="1287353" cy="846622"/>
          </a:xfrm>
          <a:prstGeom prst="rect">
            <a:avLst/>
          </a:prstGeom>
        </p:spPr>
      </p:pic>
      <p:sp>
        <p:nvSpPr>
          <p:cNvPr id="64" name="TextBox 63">
            <a:extLst>
              <a:ext uri="{FF2B5EF4-FFF2-40B4-BE49-F238E27FC236}">
                <a16:creationId xmlns:a16="http://schemas.microsoft.com/office/drawing/2014/main" id="{6732F903-6F3D-9889-EF85-FD6DEAE8C01C}"/>
              </a:ext>
            </a:extLst>
          </p:cNvPr>
          <p:cNvSpPr txBox="1"/>
          <p:nvPr userDrawn="1"/>
        </p:nvSpPr>
        <p:spPr>
          <a:xfrm>
            <a:off x="10584443" y="4043100"/>
            <a:ext cx="130170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latin typeface="Calibri" panose="020F0502020204030204"/>
                <a:ea typeface="+mn-ea"/>
                <a:cs typeface="+mn-cs"/>
              </a:rPr>
              <a:t>Finalize</a:t>
            </a:r>
          </a:p>
        </p:txBody>
      </p:sp>
      <p:sp>
        <p:nvSpPr>
          <p:cNvPr id="65" name="TextBox 64">
            <a:extLst>
              <a:ext uri="{FF2B5EF4-FFF2-40B4-BE49-F238E27FC236}">
                <a16:creationId xmlns:a16="http://schemas.microsoft.com/office/drawing/2014/main" id="{D81F2A90-CA60-3191-830A-1858CB93FBDB}"/>
              </a:ext>
            </a:extLst>
          </p:cNvPr>
          <p:cNvSpPr txBox="1"/>
          <p:nvPr userDrawn="1"/>
        </p:nvSpPr>
        <p:spPr>
          <a:xfrm rot="20361813">
            <a:off x="10222900" y="5241215"/>
            <a:ext cx="201401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latin typeface="Calibri" panose="020F0502020204030204"/>
                <a:ea typeface="+mn-ea"/>
                <a:cs typeface="+mn-cs"/>
              </a:rPr>
              <a:t>Disseminate</a:t>
            </a:r>
          </a:p>
        </p:txBody>
      </p:sp>
      <p:sp>
        <p:nvSpPr>
          <p:cNvPr id="66" name="Freeform: Shape 132">
            <a:extLst>
              <a:ext uri="{FF2B5EF4-FFF2-40B4-BE49-F238E27FC236}">
                <a16:creationId xmlns:a16="http://schemas.microsoft.com/office/drawing/2014/main" id="{F2829704-8721-8EFB-ED62-8443DD418425}"/>
              </a:ext>
            </a:extLst>
          </p:cNvPr>
          <p:cNvSpPr/>
          <p:nvPr userDrawn="1"/>
        </p:nvSpPr>
        <p:spPr>
          <a:xfrm>
            <a:off x="6465555"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7" name="Freeform: Shape 21">
            <a:extLst>
              <a:ext uri="{FF2B5EF4-FFF2-40B4-BE49-F238E27FC236}">
                <a16:creationId xmlns:a16="http://schemas.microsoft.com/office/drawing/2014/main" id="{CE9792EA-4CFC-2ADE-D90E-DBF453BBCE4C}"/>
              </a:ext>
            </a:extLst>
          </p:cNvPr>
          <p:cNvSpPr/>
          <p:nvPr userDrawn="1"/>
        </p:nvSpPr>
        <p:spPr>
          <a:xfrm>
            <a:off x="4901323"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8" name="Freeform: Shape 22">
            <a:extLst>
              <a:ext uri="{FF2B5EF4-FFF2-40B4-BE49-F238E27FC236}">
                <a16:creationId xmlns:a16="http://schemas.microsoft.com/office/drawing/2014/main" id="{C3FFA10A-65B2-B56F-8676-F45C34F313E6}"/>
              </a:ext>
            </a:extLst>
          </p:cNvPr>
          <p:cNvSpPr/>
          <p:nvPr userDrawn="1"/>
        </p:nvSpPr>
        <p:spPr>
          <a:xfrm>
            <a:off x="5292381"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9" name="Freeform: Shape 23">
            <a:extLst>
              <a:ext uri="{FF2B5EF4-FFF2-40B4-BE49-F238E27FC236}">
                <a16:creationId xmlns:a16="http://schemas.microsoft.com/office/drawing/2014/main" id="{E6D24B68-2C2D-49CE-2B4A-FEC4C9184E94}"/>
              </a:ext>
            </a:extLst>
          </p:cNvPr>
          <p:cNvSpPr/>
          <p:nvPr userDrawn="1"/>
        </p:nvSpPr>
        <p:spPr>
          <a:xfrm>
            <a:off x="5683439"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0" name="Freeform: Shape 24">
            <a:extLst>
              <a:ext uri="{FF2B5EF4-FFF2-40B4-BE49-F238E27FC236}">
                <a16:creationId xmlns:a16="http://schemas.microsoft.com/office/drawing/2014/main" id="{AB39AA2F-4D82-CF6A-377A-C0C3C5569295}"/>
              </a:ext>
            </a:extLst>
          </p:cNvPr>
          <p:cNvSpPr/>
          <p:nvPr userDrawn="1"/>
        </p:nvSpPr>
        <p:spPr>
          <a:xfrm>
            <a:off x="6074497"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1" name="Freeform: Shape 21">
            <a:extLst>
              <a:ext uri="{FF2B5EF4-FFF2-40B4-BE49-F238E27FC236}">
                <a16:creationId xmlns:a16="http://schemas.microsoft.com/office/drawing/2014/main" id="{7E0B0B26-794D-BB06-44E6-BE9C2D596434}"/>
              </a:ext>
            </a:extLst>
          </p:cNvPr>
          <p:cNvSpPr/>
          <p:nvPr userDrawn="1"/>
        </p:nvSpPr>
        <p:spPr>
          <a:xfrm>
            <a:off x="4418825" y="3243749"/>
            <a:ext cx="45720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Setting up for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pic>
        <p:nvPicPr>
          <p:cNvPr id="76" name="Picture 75">
            <a:extLst>
              <a:ext uri="{FF2B5EF4-FFF2-40B4-BE49-F238E27FC236}">
                <a16:creationId xmlns:a16="http://schemas.microsoft.com/office/drawing/2014/main" id="{D7C6545C-29CB-C659-174E-EFCFC0E21C71}"/>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9938657" y="3256324"/>
            <a:ext cx="365760" cy="532015"/>
          </a:xfrm>
          <a:prstGeom prst="rect">
            <a:avLst/>
          </a:prstGeom>
        </p:spPr>
      </p:pic>
      <p:sp>
        <p:nvSpPr>
          <p:cNvPr id="77" name="Freeform: Shape 132">
            <a:extLst>
              <a:ext uri="{FF2B5EF4-FFF2-40B4-BE49-F238E27FC236}">
                <a16:creationId xmlns:a16="http://schemas.microsoft.com/office/drawing/2014/main" id="{D33E81C7-158C-64A5-FE08-BDE694B5CD46}"/>
              </a:ext>
            </a:extLst>
          </p:cNvPr>
          <p:cNvSpPr/>
          <p:nvPr userDrawn="1"/>
        </p:nvSpPr>
        <p:spPr>
          <a:xfrm>
            <a:off x="9531801"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8" name="Freeform: Shape 21">
            <a:extLst>
              <a:ext uri="{FF2B5EF4-FFF2-40B4-BE49-F238E27FC236}">
                <a16:creationId xmlns:a16="http://schemas.microsoft.com/office/drawing/2014/main" id="{04D30218-DE26-45FE-5F7A-C767AA1DC2CB}"/>
              </a:ext>
            </a:extLst>
          </p:cNvPr>
          <p:cNvSpPr/>
          <p:nvPr userDrawn="1"/>
        </p:nvSpPr>
        <p:spPr>
          <a:xfrm>
            <a:off x="7967569"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9" name="Freeform: Shape 22">
            <a:extLst>
              <a:ext uri="{FF2B5EF4-FFF2-40B4-BE49-F238E27FC236}">
                <a16:creationId xmlns:a16="http://schemas.microsoft.com/office/drawing/2014/main" id="{79CFDD31-D18F-3498-A2FA-056766CBC741}"/>
              </a:ext>
            </a:extLst>
          </p:cNvPr>
          <p:cNvSpPr/>
          <p:nvPr userDrawn="1"/>
        </p:nvSpPr>
        <p:spPr>
          <a:xfrm>
            <a:off x="8358627"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80" name="Freeform: Shape 23">
            <a:extLst>
              <a:ext uri="{FF2B5EF4-FFF2-40B4-BE49-F238E27FC236}">
                <a16:creationId xmlns:a16="http://schemas.microsoft.com/office/drawing/2014/main" id="{CF9E81E4-57AF-7768-576C-7EBF4BFD75DC}"/>
              </a:ext>
            </a:extLst>
          </p:cNvPr>
          <p:cNvSpPr/>
          <p:nvPr userDrawn="1"/>
        </p:nvSpPr>
        <p:spPr>
          <a:xfrm>
            <a:off x="8749685"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81" name="Freeform: Shape 24">
            <a:extLst>
              <a:ext uri="{FF2B5EF4-FFF2-40B4-BE49-F238E27FC236}">
                <a16:creationId xmlns:a16="http://schemas.microsoft.com/office/drawing/2014/main" id="{93276662-AA86-7A00-A304-1548152CC11F}"/>
              </a:ext>
            </a:extLst>
          </p:cNvPr>
          <p:cNvSpPr/>
          <p:nvPr userDrawn="1"/>
        </p:nvSpPr>
        <p:spPr>
          <a:xfrm>
            <a:off x="9140743"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82" name="Freeform: Shape 21">
            <a:extLst>
              <a:ext uri="{FF2B5EF4-FFF2-40B4-BE49-F238E27FC236}">
                <a16:creationId xmlns:a16="http://schemas.microsoft.com/office/drawing/2014/main" id="{73D83A22-AB19-E7F5-AE39-82FFF8B4685D}"/>
              </a:ext>
            </a:extLst>
          </p:cNvPr>
          <p:cNvSpPr/>
          <p:nvPr userDrawn="1"/>
        </p:nvSpPr>
        <p:spPr>
          <a:xfrm>
            <a:off x="7485071" y="3243749"/>
            <a:ext cx="45720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Setting up for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pic>
        <p:nvPicPr>
          <p:cNvPr id="83" name="Graphic 82">
            <a:extLst>
              <a:ext uri="{FF2B5EF4-FFF2-40B4-BE49-F238E27FC236}">
                <a16:creationId xmlns:a16="http://schemas.microsoft.com/office/drawing/2014/main" id="{B9D6365E-C12B-1C92-0FE2-0FEF15285D08}"/>
              </a:ext>
            </a:extLst>
          </p:cNvPr>
          <p:cNvPicPr>
            <a:picLocks noChangeAspect="1"/>
          </p:cNvPicPr>
          <p:nvPr userDrawn="1"/>
        </p:nvPicPr>
        <p:blipFill>
          <a:blip r:embed="rId13">
            <a:duotone>
              <a:schemeClr val="accent4">
                <a:shade val="45000"/>
                <a:satMod val="135000"/>
              </a:schemeClr>
              <a:prstClr val="white"/>
            </a:duotone>
            <a:extLst>
              <a:ext uri="{96DAC541-7B7A-43D3-8B79-37D633B846F1}">
                <asvg:svgBlip xmlns:asvg="http://schemas.microsoft.com/office/drawing/2016/SVG/main" r:embed="rId14"/>
              </a:ext>
            </a:extLst>
          </a:blip>
          <a:stretch>
            <a:fillRect/>
          </a:stretch>
        </p:blipFill>
        <p:spPr>
          <a:xfrm>
            <a:off x="9897270" y="3816451"/>
            <a:ext cx="320040" cy="320040"/>
          </a:xfrm>
          <a:prstGeom prst="rect">
            <a:avLst/>
          </a:prstGeom>
        </p:spPr>
      </p:pic>
      <p:pic>
        <p:nvPicPr>
          <p:cNvPr id="84" name="Graphic 83">
            <a:extLst>
              <a:ext uri="{FF2B5EF4-FFF2-40B4-BE49-F238E27FC236}">
                <a16:creationId xmlns:a16="http://schemas.microsoft.com/office/drawing/2014/main" id="{11FA59BE-A507-0189-57E3-76A60BDDBA39}"/>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10023483" y="3926493"/>
            <a:ext cx="320040" cy="320040"/>
          </a:xfrm>
          <a:prstGeom prst="rect">
            <a:avLst/>
          </a:prstGeom>
        </p:spPr>
      </p:pic>
      <p:pic>
        <p:nvPicPr>
          <p:cNvPr id="85" name="Picture 84">
            <a:extLst>
              <a:ext uri="{FF2B5EF4-FFF2-40B4-BE49-F238E27FC236}">
                <a16:creationId xmlns:a16="http://schemas.microsoft.com/office/drawing/2014/main" id="{4DAF5EF3-E88A-6B2B-CF07-D2F8C3DD7F6B}"/>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9840201" y="4319898"/>
            <a:ext cx="580428" cy="411136"/>
          </a:xfrm>
          <a:prstGeom prst="rect">
            <a:avLst/>
          </a:prstGeom>
        </p:spPr>
      </p:pic>
      <p:pic>
        <p:nvPicPr>
          <p:cNvPr id="86" name="Picture 85">
            <a:extLst>
              <a:ext uri="{FF2B5EF4-FFF2-40B4-BE49-F238E27FC236}">
                <a16:creationId xmlns:a16="http://schemas.microsoft.com/office/drawing/2014/main" id="{CB55107C-E306-F232-A64B-BEDE3B670F22}"/>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6857896" y="3248350"/>
            <a:ext cx="365760" cy="532015"/>
          </a:xfrm>
          <a:prstGeom prst="rect">
            <a:avLst/>
          </a:prstGeom>
        </p:spPr>
      </p:pic>
      <p:pic>
        <p:nvPicPr>
          <p:cNvPr id="87" name="Picture 86">
            <a:extLst>
              <a:ext uri="{FF2B5EF4-FFF2-40B4-BE49-F238E27FC236}">
                <a16:creationId xmlns:a16="http://schemas.microsoft.com/office/drawing/2014/main" id="{B6F1D2B6-6474-BD93-B241-7FECFE136D66}"/>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6750562" y="4311924"/>
            <a:ext cx="580428" cy="411136"/>
          </a:xfrm>
          <a:prstGeom prst="rect">
            <a:avLst/>
          </a:prstGeom>
        </p:spPr>
      </p:pic>
      <p:pic>
        <p:nvPicPr>
          <p:cNvPr id="88" name="Graphic 87">
            <a:extLst>
              <a:ext uri="{FF2B5EF4-FFF2-40B4-BE49-F238E27FC236}">
                <a16:creationId xmlns:a16="http://schemas.microsoft.com/office/drawing/2014/main" id="{E06A6E96-4D2A-5044-F781-60F02ABB2E5F}"/>
              </a:ext>
            </a:extLst>
          </p:cNvPr>
          <p:cNvPicPr>
            <a:picLocks noChangeAspect="1"/>
          </p:cNvPicPr>
          <p:nvPr userDrawn="1"/>
        </p:nvPicPr>
        <p:blipFill>
          <a:blip r:embed="rId13">
            <a:duotone>
              <a:schemeClr val="accent4">
                <a:shade val="45000"/>
                <a:satMod val="135000"/>
              </a:schemeClr>
              <a:prstClr val="white"/>
            </a:duotone>
            <a:extLst>
              <a:ext uri="{96DAC541-7B7A-43D3-8B79-37D633B846F1}">
                <asvg:svgBlip xmlns:asvg="http://schemas.microsoft.com/office/drawing/2016/SVG/main" r:embed="rId14"/>
              </a:ext>
            </a:extLst>
          </a:blip>
          <a:stretch>
            <a:fillRect/>
          </a:stretch>
        </p:blipFill>
        <p:spPr>
          <a:xfrm>
            <a:off x="6820947" y="3808477"/>
            <a:ext cx="320040" cy="320040"/>
          </a:xfrm>
          <a:prstGeom prst="rect">
            <a:avLst/>
          </a:prstGeom>
        </p:spPr>
      </p:pic>
      <p:pic>
        <p:nvPicPr>
          <p:cNvPr id="89" name="Graphic 88">
            <a:extLst>
              <a:ext uri="{FF2B5EF4-FFF2-40B4-BE49-F238E27FC236}">
                <a16:creationId xmlns:a16="http://schemas.microsoft.com/office/drawing/2014/main" id="{802F7480-40CD-D338-29E5-F17485936697}"/>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6947160" y="3918519"/>
            <a:ext cx="320040" cy="320040"/>
          </a:xfrm>
          <a:prstGeom prst="rect">
            <a:avLst/>
          </a:prstGeom>
        </p:spPr>
      </p:pic>
      <p:pic>
        <p:nvPicPr>
          <p:cNvPr id="2" name="Picture 1">
            <a:extLst>
              <a:ext uri="{FF2B5EF4-FFF2-40B4-BE49-F238E27FC236}">
                <a16:creationId xmlns:a16="http://schemas.microsoft.com/office/drawing/2014/main" id="{5DFE801D-E025-750B-2882-B785AB58E0E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141172" y="4744290"/>
            <a:ext cx="457200" cy="461420"/>
          </a:xfrm>
          <a:prstGeom prst="rect">
            <a:avLst/>
          </a:prstGeom>
        </p:spPr>
      </p:pic>
    </p:spTree>
    <p:extLst>
      <p:ext uri="{BB962C8B-B14F-4D97-AF65-F5344CB8AC3E}">
        <p14:creationId xmlns:p14="http://schemas.microsoft.com/office/powerpoint/2010/main" val="34668174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7FDD8-7DEB-0141-8E02-04ED0BB64E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E32589F-03A6-8C4B-9E5E-B3308EA8BE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9D5D1B-7FAB-BC41-A644-B1207C0B2D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F477BB5-21C0-1642-B38B-ED16B4E55BFF}"/>
              </a:ext>
            </a:extLst>
          </p:cNvPr>
          <p:cNvSpPr>
            <a:spLocks noGrp="1"/>
          </p:cNvSpPr>
          <p:nvPr>
            <p:ph type="dt" sz="half" idx="10"/>
          </p:nvPr>
        </p:nvSpPr>
        <p:spPr/>
        <p:txBody>
          <a:bodyPr/>
          <a:lstStyle/>
          <a:p>
            <a:fld id="{ECFACC7A-0FFB-4944-A41E-1BCEBF78ECE6}" type="datetimeFigureOut">
              <a:rPr lang="en-US" smtClean="0"/>
              <a:t>4/15/24</a:t>
            </a:fld>
            <a:endParaRPr lang="en-US"/>
          </a:p>
        </p:txBody>
      </p:sp>
      <p:sp>
        <p:nvSpPr>
          <p:cNvPr id="6" name="Footer Placeholder 5">
            <a:extLst>
              <a:ext uri="{FF2B5EF4-FFF2-40B4-BE49-F238E27FC236}">
                <a16:creationId xmlns:a16="http://schemas.microsoft.com/office/drawing/2014/main" id="{D295166D-C5B7-DD4B-8E8F-878C7D0A3E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DFD0BC-BFF3-F64A-9A04-3AE79129E9A6}"/>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31899087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69CC7-A0C5-A04B-938A-658C6F5D1A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A9E145E-766F-6446-8E75-3780790448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BE4C34B-9AAF-4F4E-84E9-EF77BA2A26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E3E0B2B-74AD-3342-B8B8-F448BFFE806B}"/>
              </a:ext>
            </a:extLst>
          </p:cNvPr>
          <p:cNvSpPr>
            <a:spLocks noGrp="1"/>
          </p:cNvSpPr>
          <p:nvPr>
            <p:ph type="dt" sz="half" idx="10"/>
          </p:nvPr>
        </p:nvSpPr>
        <p:spPr/>
        <p:txBody>
          <a:bodyPr/>
          <a:lstStyle/>
          <a:p>
            <a:fld id="{ECFACC7A-0FFB-4944-A41E-1BCEBF78ECE6}" type="datetimeFigureOut">
              <a:rPr lang="en-US" smtClean="0"/>
              <a:t>4/15/24</a:t>
            </a:fld>
            <a:endParaRPr lang="en-US"/>
          </a:p>
        </p:txBody>
      </p:sp>
      <p:sp>
        <p:nvSpPr>
          <p:cNvPr id="6" name="Footer Placeholder 5">
            <a:extLst>
              <a:ext uri="{FF2B5EF4-FFF2-40B4-BE49-F238E27FC236}">
                <a16:creationId xmlns:a16="http://schemas.microsoft.com/office/drawing/2014/main" id="{4C2B16A8-3D09-0E46-BD19-8060D1EE95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009B72-472D-1A40-A01A-74C7BA8846A5}"/>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1177102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4/15/24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9832437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5412E-95D4-E940-9AC2-A8D67817E5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C75BFD-D4A7-784A-BEF8-4A0961E1137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BE5ED9-B9F7-5941-83A7-D1EFD0867AC5}"/>
              </a:ext>
            </a:extLst>
          </p:cNvPr>
          <p:cNvSpPr>
            <a:spLocks noGrp="1"/>
          </p:cNvSpPr>
          <p:nvPr>
            <p:ph type="dt" sz="half" idx="10"/>
          </p:nvPr>
        </p:nvSpPr>
        <p:spPr/>
        <p:txBody>
          <a:bodyPr/>
          <a:lstStyle/>
          <a:p>
            <a:fld id="{ECFACC7A-0FFB-4944-A41E-1BCEBF78ECE6}" type="datetimeFigureOut">
              <a:rPr lang="en-US" smtClean="0"/>
              <a:t>4/15/24</a:t>
            </a:fld>
            <a:endParaRPr lang="en-US"/>
          </a:p>
        </p:txBody>
      </p:sp>
      <p:sp>
        <p:nvSpPr>
          <p:cNvPr id="5" name="Footer Placeholder 4">
            <a:extLst>
              <a:ext uri="{FF2B5EF4-FFF2-40B4-BE49-F238E27FC236}">
                <a16:creationId xmlns:a16="http://schemas.microsoft.com/office/drawing/2014/main" id="{CA539EC0-B8D8-104D-A5D6-88DE893DBB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31E8A3-6369-A24F-BDA1-5C6BF2A530C2}"/>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16816840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60B385-501B-D449-9ACC-B676E0887B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619380-41A5-D54D-BCBC-977D41C67AA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6DED69-8EC6-1441-B307-71DBA581A34E}"/>
              </a:ext>
            </a:extLst>
          </p:cNvPr>
          <p:cNvSpPr>
            <a:spLocks noGrp="1"/>
          </p:cNvSpPr>
          <p:nvPr>
            <p:ph type="dt" sz="half" idx="10"/>
          </p:nvPr>
        </p:nvSpPr>
        <p:spPr/>
        <p:txBody>
          <a:bodyPr/>
          <a:lstStyle/>
          <a:p>
            <a:fld id="{ECFACC7A-0FFB-4944-A41E-1BCEBF78ECE6}" type="datetimeFigureOut">
              <a:rPr lang="en-US" smtClean="0"/>
              <a:t>4/15/24</a:t>
            </a:fld>
            <a:endParaRPr lang="en-US"/>
          </a:p>
        </p:txBody>
      </p:sp>
      <p:sp>
        <p:nvSpPr>
          <p:cNvPr id="5" name="Footer Placeholder 4">
            <a:extLst>
              <a:ext uri="{FF2B5EF4-FFF2-40B4-BE49-F238E27FC236}">
                <a16:creationId xmlns:a16="http://schemas.microsoft.com/office/drawing/2014/main" id="{37578ABD-61C2-314B-AC18-2541DE6CF7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6BC83D-A47A-9646-A688-B567CE3B6694}"/>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33474214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4/15/24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4/15/24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00412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4/15/24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552282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4/15/24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58677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theme" Target="../theme/theme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4/15/24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30015361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63" r:id="rId3"/>
    <p:sldLayoutId id="2147483681" r:id="rId4"/>
    <p:sldLayoutId id="2147483682" r:id="rId5"/>
    <p:sldLayoutId id="2147483678" r:id="rId6"/>
    <p:sldLayoutId id="2147483679" r:id="rId7"/>
    <p:sldLayoutId id="2147483666" r:id="rId8"/>
    <p:sldLayoutId id="2147483667" r:id="rId9"/>
    <p:sldLayoutId id="2147483680"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68" r:id="rId21"/>
    <p:sldLayoutId id="2147483669" r:id="rId22"/>
    <p:sldLayoutId id="2147483670" r:id="rId23"/>
    <p:sldLayoutId id="2147483671" r:id="rId24"/>
    <p:sldLayoutId id="2147483672" r:id="rId25"/>
    <p:sldLayoutId id="2147483673" r:id="rId26"/>
    <p:sldLayoutId id="2147483693" r:id="rId27"/>
    <p:sldLayoutId id="2147483694" r:id="rId28"/>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E4B085-3507-3445-9CAC-E99EB82D69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89F167-34AD-4748-A636-33ADAF9F30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3F6A50-431E-A248-AC1C-3430523DCE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FACC7A-0FFB-4944-A41E-1BCEBF78ECE6}" type="datetimeFigureOut">
              <a:rPr lang="en-US" smtClean="0"/>
              <a:t>4/15/24</a:t>
            </a:fld>
            <a:endParaRPr lang="en-US"/>
          </a:p>
        </p:txBody>
      </p:sp>
      <p:sp>
        <p:nvSpPr>
          <p:cNvPr id="5" name="Footer Placeholder 4">
            <a:extLst>
              <a:ext uri="{FF2B5EF4-FFF2-40B4-BE49-F238E27FC236}">
                <a16:creationId xmlns:a16="http://schemas.microsoft.com/office/drawing/2014/main" id="{72E62BB9-4FC6-744C-8A52-6966F9E637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7B140F0-9903-404F-B2FB-F2F234C124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F35F9C-2F7A-1D4B-B62E-C1D77FE33B35}" type="slidenum">
              <a:rPr lang="en-US" smtClean="0"/>
              <a:t>‹#›</a:t>
            </a:fld>
            <a:endParaRPr lang="en-US"/>
          </a:p>
        </p:txBody>
      </p:sp>
    </p:spTree>
    <p:extLst>
      <p:ext uri="{BB962C8B-B14F-4D97-AF65-F5344CB8AC3E}">
        <p14:creationId xmlns:p14="http://schemas.microsoft.com/office/powerpoint/2010/main" val="343145889"/>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 id="2147483755" r:id="rId18"/>
    <p:sldLayoutId id="2147483756" r:id="rId19"/>
    <p:sldLayoutId id="2147483757" r:id="rId20"/>
    <p:sldLayoutId id="2147483758" r:id="rId21"/>
    <p:sldLayoutId id="2147483759" r:id="rId22"/>
    <p:sldLayoutId id="2147483760"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90.gif"/><Relationship Id="rId5" Type="http://schemas.openxmlformats.org/officeDocument/2006/relationships/image" Target="../media/image89.jpeg"/><Relationship Id="rId4" Type="http://schemas.openxmlformats.org/officeDocument/2006/relationships/image" Target="../media/image8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15.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1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hyperlink" Target="http://www.ci3t.org/measure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image" Target="../media/image104.png"/><Relationship Id="rId5" Type="http://schemas.openxmlformats.org/officeDocument/2006/relationships/diagramQuickStyle" Target="../diagrams/quickStyle4.xml"/><Relationship Id="rId10" Type="http://schemas.openxmlformats.org/officeDocument/2006/relationships/image" Target="../media/image103.png"/><Relationship Id="rId4" Type="http://schemas.openxmlformats.org/officeDocument/2006/relationships/diagramLayout" Target="../diagrams/layout4.xml"/><Relationship Id="rId9" Type="http://schemas.openxmlformats.org/officeDocument/2006/relationships/image" Target="../media/image102.png"/></Relationships>
</file>

<file path=ppt/slides/_rels/slide1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8.xml"/><Relationship Id="rId4" Type="http://schemas.openxmlformats.org/officeDocument/2006/relationships/image" Target="../media/image110.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xml"/><Relationship Id="rId1" Type="http://schemas.openxmlformats.org/officeDocument/2006/relationships/slideLayout" Target="../slideLayouts/slideLayout27.xml"/><Relationship Id="rId6" Type="http://schemas.microsoft.com/office/2007/relationships/hdphoto" Target="../media/hdphoto1.wdp"/><Relationship Id="rId5" Type="http://schemas.openxmlformats.org/officeDocument/2006/relationships/image" Target="../media/image113.png"/><Relationship Id="rId4" Type="http://schemas.openxmlformats.org/officeDocument/2006/relationships/image" Target="../media/image112.png"/></Relationships>
</file>

<file path=ppt/slides/_rels/slide24.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image" Target="../media/image11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image" Target="../media/image114.png"/><Relationship Id="rId5" Type="http://schemas.openxmlformats.org/officeDocument/2006/relationships/diagramQuickStyle" Target="../diagrams/quickStyle5.xml"/><Relationship Id="rId10" Type="http://schemas.openxmlformats.org/officeDocument/2006/relationships/hyperlink" Target="http://www.ci3t.org/measures" TargetMode="External"/><Relationship Id="rId4" Type="http://schemas.openxmlformats.org/officeDocument/2006/relationships/diagramLayout" Target="../diagrams/layout5.xml"/><Relationship Id="rId9" Type="http://schemas.openxmlformats.org/officeDocument/2006/relationships/image" Target="../media/image103.png"/></Relationships>
</file>

<file path=ppt/slides/_rels/slide25.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120.png"/></Relationships>
</file>

<file path=ppt/slides/_rels/slide29.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image" Target="../media/image119.png"/><Relationship Id="rId1" Type="http://schemas.openxmlformats.org/officeDocument/2006/relationships/slideLayout" Target="../slideLayouts/slideLayout10.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10.xml"/><Relationship Id="rId4" Type="http://schemas.openxmlformats.org/officeDocument/2006/relationships/image" Target="../media/image100.png"/></Relationships>
</file>

<file path=ppt/slides/_rels/slide3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10.xml"/><Relationship Id="rId5" Type="http://schemas.openxmlformats.org/officeDocument/2006/relationships/image" Target="../media/image131.png"/><Relationship Id="rId4" Type="http://schemas.openxmlformats.org/officeDocument/2006/relationships/image" Target="../media/image130.png"/></Relationships>
</file>

<file path=ppt/slides/_rels/slide3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6.xml"/><Relationship Id="rId6" Type="http://schemas.openxmlformats.org/officeDocument/2006/relationships/image" Target="../media/image136.svg"/><Relationship Id="rId5" Type="http://schemas.openxmlformats.org/officeDocument/2006/relationships/image" Target="../media/image135.png"/><Relationship Id="rId4" Type="http://schemas.openxmlformats.org/officeDocument/2006/relationships/image" Target="../media/image134.svg"/></Relationships>
</file>

<file path=ppt/slides/_rels/slide33.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40.png"/><Relationship Id="rId4" Type="http://schemas.openxmlformats.org/officeDocument/2006/relationships/image" Target="../media/image139.png"/></Relationships>
</file>

<file path=ppt/slides/_rels/slide35.xml.rels><?xml version="1.0" encoding="UTF-8" standalone="yes"?>
<Relationships xmlns="http://schemas.openxmlformats.org/package/2006/relationships"><Relationship Id="rId3" Type="http://schemas.openxmlformats.org/officeDocument/2006/relationships/image" Target="../media/image141.png"/><Relationship Id="rId7" Type="http://schemas.openxmlformats.org/officeDocument/2006/relationships/image" Target="../media/image9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3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45.png"/><Relationship Id="rId7" Type="http://schemas.openxmlformats.org/officeDocument/2006/relationships/image" Target="../media/image13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48.png"/><Relationship Id="rId5" Type="http://schemas.openxmlformats.org/officeDocument/2006/relationships/image" Target="../media/image147.jpeg"/><Relationship Id="rId4" Type="http://schemas.openxmlformats.org/officeDocument/2006/relationships/image" Target="../media/image146.png"/></Relationships>
</file>

<file path=ppt/slides/_rels/slide39.xml.rels><?xml version="1.0" encoding="UTF-8" standalone="yes"?>
<Relationships xmlns="http://schemas.openxmlformats.org/package/2006/relationships"><Relationship Id="rId3" Type="http://schemas.openxmlformats.org/officeDocument/2006/relationships/image" Target="../media/image149.png"/><Relationship Id="rId7" Type="http://schemas.openxmlformats.org/officeDocument/2006/relationships/image" Target="../media/image153.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52.jpeg"/><Relationship Id="rId5" Type="http://schemas.openxmlformats.org/officeDocument/2006/relationships/image" Target="../media/image151.jpeg"/><Relationship Id="rId4" Type="http://schemas.openxmlformats.org/officeDocument/2006/relationships/image" Target="../media/image150.png"/></Relationships>
</file>

<file path=ppt/slides/_rels/slide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6.xml"/><Relationship Id="rId6" Type="http://schemas.openxmlformats.org/officeDocument/2006/relationships/image" Target="../media/image136.svg"/><Relationship Id="rId5" Type="http://schemas.openxmlformats.org/officeDocument/2006/relationships/image" Target="../media/image135.png"/><Relationship Id="rId4" Type="http://schemas.openxmlformats.org/officeDocument/2006/relationships/image" Target="../media/image134.svg"/></Relationships>
</file>

<file path=ppt/slides/_rels/slide4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55.png"/><Relationship Id="rId4" Type="http://schemas.openxmlformats.org/officeDocument/2006/relationships/image" Target="../media/image140.png"/></Relationships>
</file>

<file path=ppt/slides/_rels/slide42.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ideo" Target="https://www.youtube.com/embed/wiW9VNPzEPQ?feature=oembed" TargetMode="External"/><Relationship Id="rId4" Type="http://schemas.openxmlformats.org/officeDocument/2006/relationships/image" Target="../media/image157.jpeg"/></Relationships>
</file>

<file path=ppt/slides/_rels/slide44.xml.rels><?xml version="1.0" encoding="UTF-8" standalone="yes"?>
<Relationships xmlns="http://schemas.openxmlformats.org/package/2006/relationships"><Relationship Id="rId8" Type="http://schemas.openxmlformats.org/officeDocument/2006/relationships/image" Target="../media/image163.jpeg"/><Relationship Id="rId13" Type="http://schemas.openxmlformats.org/officeDocument/2006/relationships/image" Target="../media/image168.jpeg"/><Relationship Id="rId3" Type="http://schemas.openxmlformats.org/officeDocument/2006/relationships/image" Target="../media/image158.jpeg"/><Relationship Id="rId7" Type="http://schemas.openxmlformats.org/officeDocument/2006/relationships/image" Target="../media/image162.jpeg"/><Relationship Id="rId12" Type="http://schemas.openxmlformats.org/officeDocument/2006/relationships/image" Target="../media/image167.jpeg"/><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161.jpeg"/><Relationship Id="rId11" Type="http://schemas.openxmlformats.org/officeDocument/2006/relationships/image" Target="../media/image166.jpeg"/><Relationship Id="rId5" Type="http://schemas.openxmlformats.org/officeDocument/2006/relationships/image" Target="../media/image160.jpeg"/><Relationship Id="rId10" Type="http://schemas.openxmlformats.org/officeDocument/2006/relationships/image" Target="../media/image165.jpeg"/><Relationship Id="rId4" Type="http://schemas.openxmlformats.org/officeDocument/2006/relationships/image" Target="../media/image159.jpeg"/><Relationship Id="rId9" Type="http://schemas.openxmlformats.org/officeDocument/2006/relationships/image" Target="../media/image164.jpeg"/><Relationship Id="rId14" Type="http://schemas.openxmlformats.org/officeDocument/2006/relationships/image" Target="../media/image169.jpeg"/></Relationships>
</file>

<file path=ppt/slides/_rels/slide45.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3.xml"/><Relationship Id="rId4" Type="http://schemas.openxmlformats.org/officeDocument/2006/relationships/image" Target="../media/image172.jpeg"/></Relationships>
</file>

<file path=ppt/slides/_rels/slide46.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8" Type="http://schemas.openxmlformats.org/officeDocument/2006/relationships/image" Target="../media/image182.png"/><Relationship Id="rId3" Type="http://schemas.openxmlformats.org/officeDocument/2006/relationships/image" Target="../media/image177.png"/><Relationship Id="rId7" Type="http://schemas.openxmlformats.org/officeDocument/2006/relationships/image" Target="../media/image181.png"/><Relationship Id="rId2" Type="http://schemas.openxmlformats.org/officeDocument/2006/relationships/image" Target="../media/image176.png"/><Relationship Id="rId1" Type="http://schemas.openxmlformats.org/officeDocument/2006/relationships/slideLayout" Target="../slideLayouts/slideLayout2.xml"/><Relationship Id="rId6" Type="http://schemas.openxmlformats.org/officeDocument/2006/relationships/image" Target="../media/image180.png"/><Relationship Id="rId5" Type="http://schemas.openxmlformats.org/officeDocument/2006/relationships/image" Target="../media/image179.png"/><Relationship Id="rId4" Type="http://schemas.openxmlformats.org/officeDocument/2006/relationships/image" Target="../media/image17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86.png"/><Relationship Id="rId5" Type="http://schemas.openxmlformats.org/officeDocument/2006/relationships/image" Target="../media/image185.png"/><Relationship Id="rId4" Type="http://schemas.openxmlformats.org/officeDocument/2006/relationships/image" Target="../media/image184.png"/></Relationships>
</file>

<file path=ppt/slides/_rels/slide51.xml.rels><?xml version="1.0" encoding="UTF-8" standalone="yes"?>
<Relationships xmlns="http://schemas.openxmlformats.org/package/2006/relationships"><Relationship Id="rId8" Type="http://schemas.openxmlformats.org/officeDocument/2006/relationships/image" Target="../media/image192.png"/><Relationship Id="rId3" Type="http://schemas.openxmlformats.org/officeDocument/2006/relationships/image" Target="../media/image187.png"/><Relationship Id="rId7" Type="http://schemas.openxmlformats.org/officeDocument/2006/relationships/image" Target="../media/image19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90.jpeg"/><Relationship Id="rId11" Type="http://schemas.openxmlformats.org/officeDocument/2006/relationships/hyperlink" Target="https://www.tandfonline.com/toc/vpsf20/67/2" TargetMode="External"/><Relationship Id="rId5" Type="http://schemas.openxmlformats.org/officeDocument/2006/relationships/image" Target="../media/image189.jpeg"/><Relationship Id="rId10" Type="http://schemas.openxmlformats.org/officeDocument/2006/relationships/image" Target="../media/image194.png"/><Relationship Id="rId4" Type="http://schemas.openxmlformats.org/officeDocument/2006/relationships/image" Target="../media/image188.png"/><Relationship Id="rId9" Type="http://schemas.openxmlformats.org/officeDocument/2006/relationships/image" Target="../media/image193.png"/></Relationships>
</file>

<file path=ppt/slides/_rels/slide52.xml.rels><?xml version="1.0" encoding="UTF-8" standalone="yes"?>
<Relationships xmlns="http://schemas.openxmlformats.org/package/2006/relationships"><Relationship Id="rId8" Type="http://schemas.openxmlformats.org/officeDocument/2006/relationships/image" Target="../media/image195.png"/><Relationship Id="rId13" Type="http://schemas.openxmlformats.org/officeDocument/2006/relationships/image" Target="../media/image200.svg"/><Relationship Id="rId3" Type="http://schemas.openxmlformats.org/officeDocument/2006/relationships/diagramData" Target="../diagrams/data6.xml"/><Relationship Id="rId7" Type="http://schemas.microsoft.com/office/2007/relationships/diagramDrawing" Target="../diagrams/drawing6.xml"/><Relationship Id="rId12" Type="http://schemas.openxmlformats.org/officeDocument/2006/relationships/image" Target="../media/image19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6.xml"/><Relationship Id="rId11" Type="http://schemas.openxmlformats.org/officeDocument/2006/relationships/image" Target="../media/image198.svg"/><Relationship Id="rId5" Type="http://schemas.openxmlformats.org/officeDocument/2006/relationships/diagramQuickStyle" Target="../diagrams/quickStyle6.xml"/><Relationship Id="rId10" Type="http://schemas.openxmlformats.org/officeDocument/2006/relationships/image" Target="../media/image197.png"/><Relationship Id="rId4" Type="http://schemas.openxmlformats.org/officeDocument/2006/relationships/diagramLayout" Target="../diagrams/layout6.xml"/><Relationship Id="rId9" Type="http://schemas.openxmlformats.org/officeDocument/2006/relationships/image" Target="../media/image196.svg"/></Relationships>
</file>

<file path=ppt/slides/_rels/slide53.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03.png"/><Relationship Id="rId4" Type="http://schemas.openxmlformats.org/officeDocument/2006/relationships/image" Target="../media/image202.png"/></Relationships>
</file>

<file path=ppt/slides/_rels/slide54.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06.png"/><Relationship Id="rId4" Type="http://schemas.openxmlformats.org/officeDocument/2006/relationships/image" Target="../media/image205.png"/></Relationships>
</file>

<file path=ppt/slides/_rels/slide55.xml.rels><?xml version="1.0" encoding="UTF-8" standalone="yes"?>
<Relationships xmlns="http://schemas.openxmlformats.org/package/2006/relationships"><Relationship Id="rId8" Type="http://schemas.openxmlformats.org/officeDocument/2006/relationships/image" Target="../media/image213.png"/><Relationship Id="rId3" Type="http://schemas.openxmlformats.org/officeDocument/2006/relationships/image" Target="../media/image208.png"/><Relationship Id="rId7" Type="http://schemas.openxmlformats.org/officeDocument/2006/relationships/image" Target="../media/image212.png"/><Relationship Id="rId2" Type="http://schemas.openxmlformats.org/officeDocument/2006/relationships/image" Target="../media/image207.png"/><Relationship Id="rId1" Type="http://schemas.openxmlformats.org/officeDocument/2006/relationships/slideLayout" Target="../slideLayouts/slideLayout2.xml"/><Relationship Id="rId6" Type="http://schemas.openxmlformats.org/officeDocument/2006/relationships/image" Target="../media/image211.png"/><Relationship Id="rId5" Type="http://schemas.openxmlformats.org/officeDocument/2006/relationships/image" Target="../media/image210.png"/><Relationship Id="rId10" Type="http://schemas.openxmlformats.org/officeDocument/2006/relationships/image" Target="../media/image215.png"/><Relationship Id="rId4" Type="http://schemas.openxmlformats.org/officeDocument/2006/relationships/image" Target="../media/image209.png"/><Relationship Id="rId9" Type="http://schemas.openxmlformats.org/officeDocument/2006/relationships/image" Target="../media/image214.svg"/></Relationships>
</file>

<file path=ppt/slides/_rels/slide56.xml.rels><?xml version="1.0" encoding="UTF-8" standalone="yes"?>
<Relationships xmlns="http://schemas.openxmlformats.org/package/2006/relationships"><Relationship Id="rId3" Type="http://schemas.openxmlformats.org/officeDocument/2006/relationships/image" Target="../media/image207.png"/><Relationship Id="rId7" Type="http://schemas.openxmlformats.org/officeDocument/2006/relationships/image" Target="../media/image21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16.png"/><Relationship Id="rId5" Type="http://schemas.openxmlformats.org/officeDocument/2006/relationships/image" Target="../media/image209.png"/><Relationship Id="rId4" Type="http://schemas.openxmlformats.org/officeDocument/2006/relationships/image" Target="../media/image208.png"/></Relationships>
</file>

<file path=ppt/slides/_rels/slide57.xml.rels><?xml version="1.0" encoding="UTF-8" standalone="yes"?>
<Relationships xmlns="http://schemas.openxmlformats.org/package/2006/relationships"><Relationship Id="rId3" Type="http://schemas.openxmlformats.org/officeDocument/2006/relationships/image" Target="../media/image207.png"/><Relationship Id="rId7" Type="http://schemas.openxmlformats.org/officeDocument/2006/relationships/image" Target="../media/image219.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18.png"/><Relationship Id="rId5" Type="http://schemas.openxmlformats.org/officeDocument/2006/relationships/image" Target="../media/image209.png"/><Relationship Id="rId4" Type="http://schemas.openxmlformats.org/officeDocument/2006/relationships/image" Target="../media/image208.png"/></Relationships>
</file>

<file path=ppt/slides/_rels/slide58.xml.rels><?xml version="1.0" encoding="UTF-8" standalone="yes"?>
<Relationships xmlns="http://schemas.openxmlformats.org/package/2006/relationships"><Relationship Id="rId8" Type="http://schemas.openxmlformats.org/officeDocument/2006/relationships/image" Target="../media/image225.png"/><Relationship Id="rId3" Type="http://schemas.openxmlformats.org/officeDocument/2006/relationships/image" Target="../media/image220.png"/><Relationship Id="rId7" Type="http://schemas.openxmlformats.org/officeDocument/2006/relationships/image" Target="../media/image224.png"/><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image" Target="../media/image223.png"/><Relationship Id="rId11" Type="http://schemas.openxmlformats.org/officeDocument/2006/relationships/image" Target="../media/image228.png"/><Relationship Id="rId5" Type="http://schemas.openxmlformats.org/officeDocument/2006/relationships/image" Target="../media/image222.jpeg"/><Relationship Id="rId10" Type="http://schemas.openxmlformats.org/officeDocument/2006/relationships/image" Target="../media/image227.png"/><Relationship Id="rId4" Type="http://schemas.openxmlformats.org/officeDocument/2006/relationships/image" Target="../media/image221.jpeg"/><Relationship Id="rId9" Type="http://schemas.openxmlformats.org/officeDocument/2006/relationships/image" Target="../media/image226.png"/></Relationships>
</file>

<file path=ppt/slides/_rels/slide59.xml.rels><?xml version="1.0" encoding="UTF-8" standalone="yes"?>
<Relationships xmlns="http://schemas.openxmlformats.org/package/2006/relationships"><Relationship Id="rId8" Type="http://schemas.openxmlformats.org/officeDocument/2006/relationships/image" Target="../media/image231.jpeg"/><Relationship Id="rId3" Type="http://schemas.openxmlformats.org/officeDocument/2006/relationships/image" Target="../media/image220.png"/><Relationship Id="rId7" Type="http://schemas.openxmlformats.org/officeDocument/2006/relationships/image" Target="../media/image230.png"/><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229.png"/><Relationship Id="rId5" Type="http://schemas.openxmlformats.org/officeDocument/2006/relationships/image" Target="../media/image225.png"/><Relationship Id="rId4" Type="http://schemas.openxmlformats.org/officeDocument/2006/relationships/image" Target="../media/image224.png"/></Relationships>
</file>

<file path=ppt/slides/_rels/slide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163.jpeg"/><Relationship Id="rId13" Type="http://schemas.openxmlformats.org/officeDocument/2006/relationships/image" Target="../media/image168.jpeg"/><Relationship Id="rId3" Type="http://schemas.openxmlformats.org/officeDocument/2006/relationships/image" Target="../media/image158.jpeg"/><Relationship Id="rId7" Type="http://schemas.openxmlformats.org/officeDocument/2006/relationships/image" Target="../media/image162.jpeg"/><Relationship Id="rId12" Type="http://schemas.openxmlformats.org/officeDocument/2006/relationships/image" Target="../media/image167.jpeg"/><Relationship Id="rId2" Type="http://schemas.openxmlformats.org/officeDocument/2006/relationships/notesSlide" Target="../notesSlides/notesSlide27.xml"/><Relationship Id="rId1" Type="http://schemas.openxmlformats.org/officeDocument/2006/relationships/slideLayout" Target="../slideLayouts/slideLayout10.xml"/><Relationship Id="rId6" Type="http://schemas.openxmlformats.org/officeDocument/2006/relationships/image" Target="../media/image161.jpeg"/><Relationship Id="rId11" Type="http://schemas.openxmlformats.org/officeDocument/2006/relationships/image" Target="../media/image166.jpeg"/><Relationship Id="rId5" Type="http://schemas.openxmlformats.org/officeDocument/2006/relationships/image" Target="../media/image160.jpeg"/><Relationship Id="rId10" Type="http://schemas.openxmlformats.org/officeDocument/2006/relationships/image" Target="../media/image165.jpeg"/><Relationship Id="rId4" Type="http://schemas.openxmlformats.org/officeDocument/2006/relationships/image" Target="../media/image159.jpeg"/><Relationship Id="rId9" Type="http://schemas.openxmlformats.org/officeDocument/2006/relationships/image" Target="../media/image164.jpeg"/><Relationship Id="rId14" Type="http://schemas.openxmlformats.org/officeDocument/2006/relationships/image" Target="../media/image169.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28.xml"/><Relationship Id="rId1" Type="http://schemas.openxmlformats.org/officeDocument/2006/relationships/slideLayout" Target="../slideLayouts/slideLayout9.xml"/><Relationship Id="rId4" Type="http://schemas.microsoft.com/office/2007/relationships/hdphoto" Target="../media/hdphoto2.wdp"/></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3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image" Target="../media/image235.pn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37.png"/><Relationship Id="rId1" Type="http://schemas.openxmlformats.org/officeDocument/2006/relationships/slideLayout" Target="../slideLayouts/slideLayout10.xml"/><Relationship Id="rId4" Type="http://schemas.openxmlformats.org/officeDocument/2006/relationships/image" Target="../media/image23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image" Target="../media/image240.pn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image" Target="../media/image242.pn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image" Target="../media/image242.pn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image" Target="../media/image240.png"/><Relationship Id="rId1" Type="http://schemas.openxmlformats.org/officeDocument/2006/relationships/slideLayout" Target="../slideLayouts/slideLayout10.xml"/><Relationship Id="rId4" Type="http://schemas.openxmlformats.org/officeDocument/2006/relationships/image" Target="../media/image244.png"/></Relationships>
</file>

<file path=ppt/slides/_rels/slide74.xml.rels><?xml version="1.0" encoding="UTF-8" standalone="yes"?>
<Relationships xmlns="http://schemas.openxmlformats.org/package/2006/relationships"><Relationship Id="rId8" Type="http://schemas.openxmlformats.org/officeDocument/2006/relationships/image" Target="../media/image163.jpeg"/><Relationship Id="rId13" Type="http://schemas.openxmlformats.org/officeDocument/2006/relationships/image" Target="../media/image168.jpeg"/><Relationship Id="rId3" Type="http://schemas.openxmlformats.org/officeDocument/2006/relationships/image" Target="../media/image158.jpeg"/><Relationship Id="rId7" Type="http://schemas.openxmlformats.org/officeDocument/2006/relationships/image" Target="../media/image162.jpeg"/><Relationship Id="rId12" Type="http://schemas.openxmlformats.org/officeDocument/2006/relationships/image" Target="../media/image167.jpeg"/><Relationship Id="rId2" Type="http://schemas.openxmlformats.org/officeDocument/2006/relationships/notesSlide" Target="../notesSlides/notesSlide30.xml"/><Relationship Id="rId1" Type="http://schemas.openxmlformats.org/officeDocument/2006/relationships/slideLayout" Target="../slideLayouts/slideLayout10.xml"/><Relationship Id="rId6" Type="http://schemas.openxmlformats.org/officeDocument/2006/relationships/image" Target="../media/image161.jpeg"/><Relationship Id="rId11" Type="http://schemas.openxmlformats.org/officeDocument/2006/relationships/image" Target="../media/image166.jpeg"/><Relationship Id="rId5" Type="http://schemas.openxmlformats.org/officeDocument/2006/relationships/image" Target="../media/image160.jpeg"/><Relationship Id="rId10" Type="http://schemas.openxmlformats.org/officeDocument/2006/relationships/image" Target="../media/image165.jpeg"/><Relationship Id="rId4" Type="http://schemas.openxmlformats.org/officeDocument/2006/relationships/image" Target="../media/image159.jpeg"/><Relationship Id="rId9" Type="http://schemas.openxmlformats.org/officeDocument/2006/relationships/image" Target="../media/image164.jpeg"/><Relationship Id="rId14" Type="http://schemas.openxmlformats.org/officeDocument/2006/relationships/image" Target="../media/image169.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1.xml"/><Relationship Id="rId1" Type="http://schemas.openxmlformats.org/officeDocument/2006/relationships/slideLayout" Target="../slideLayouts/slideLayout9.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245.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notesSlide" Target="../notesSlides/notesSlide32.xml"/><Relationship Id="rId1" Type="http://schemas.openxmlformats.org/officeDocument/2006/relationships/slideLayout" Target="../slideLayouts/slideLayout10.xml"/><Relationship Id="rId5" Type="http://schemas.openxmlformats.org/officeDocument/2006/relationships/image" Target="../media/image247.png"/><Relationship Id="rId4" Type="http://schemas.openxmlformats.org/officeDocument/2006/relationships/image" Target="../media/image17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CB212-66F0-4C3B-B653-2843DDCD3BEE}"/>
              </a:ext>
            </a:extLst>
          </p:cNvPr>
          <p:cNvSpPr>
            <a:spLocks noGrp="1"/>
          </p:cNvSpPr>
          <p:nvPr>
            <p:ph type="ctrTitle"/>
          </p:nvPr>
        </p:nvSpPr>
        <p:spPr>
          <a:xfrm>
            <a:off x="838200" y="666692"/>
            <a:ext cx="10515600" cy="2387600"/>
          </a:xfrm>
        </p:spPr>
        <p:txBody>
          <a:bodyPr>
            <a:normAutofit fontScale="90000"/>
          </a:bodyPr>
          <a:lstStyle/>
          <a:p>
            <a:r>
              <a:rPr lang="en-US" dirty="0"/>
              <a:t>Closing Out and Moving Forward with Ci3T: Planning for Success</a:t>
            </a:r>
          </a:p>
        </p:txBody>
      </p:sp>
      <p:sp>
        <p:nvSpPr>
          <p:cNvPr id="4" name="TextBox 3">
            <a:extLst>
              <a:ext uri="{FF2B5EF4-FFF2-40B4-BE49-F238E27FC236}">
                <a16:creationId xmlns:a16="http://schemas.microsoft.com/office/drawing/2014/main" id="{6297F688-FF5E-3DAF-2D45-4002FB355F84}"/>
              </a:ext>
            </a:extLst>
          </p:cNvPr>
          <p:cNvSpPr txBox="1"/>
          <p:nvPr/>
        </p:nvSpPr>
        <p:spPr>
          <a:xfrm>
            <a:off x="2635051" y="3105834"/>
            <a:ext cx="7501467" cy="646331"/>
          </a:xfrm>
          <a:prstGeom prst="rect">
            <a:avLst/>
          </a:prstGeom>
          <a:noFill/>
        </p:spPr>
        <p:txBody>
          <a:bodyPr wrap="square">
            <a:spAutoFit/>
          </a:bodyPr>
          <a:lstStyle/>
          <a:p>
            <a:r>
              <a:rPr kumimoji="0" lang="en-US" sz="3600" b="0" i="0" u="none" strike="noStrike" kern="1200" cap="none" spc="-150" normalizeH="0" baseline="0" noProof="0" dirty="0">
                <a:ln>
                  <a:noFill/>
                </a:ln>
                <a:solidFill>
                  <a:prstClr val="black"/>
                </a:solidFill>
                <a:effectLst/>
                <a:uLnTx/>
                <a:uFillTx/>
                <a:latin typeface="Arial" panose="020B0604020202020204"/>
                <a:ea typeface="+mj-ea"/>
                <a:cs typeface="+mj-cs"/>
              </a:rPr>
              <a:t>EMPOWER+ - Enhanced Session 6</a:t>
            </a:r>
            <a:endParaRPr lang="en-US" dirty="0"/>
          </a:p>
        </p:txBody>
      </p:sp>
      <p:graphicFrame>
        <p:nvGraphicFramePr>
          <p:cNvPr id="7" name="Table 4">
            <a:extLst>
              <a:ext uri="{FF2B5EF4-FFF2-40B4-BE49-F238E27FC236}">
                <a16:creationId xmlns:a16="http://schemas.microsoft.com/office/drawing/2014/main" id="{A963129D-FF3C-9EFB-6D2F-07693AC6E60F}"/>
              </a:ext>
            </a:extLst>
          </p:cNvPr>
          <p:cNvGraphicFramePr>
            <a:graphicFrameLocks/>
          </p:cNvGraphicFramePr>
          <p:nvPr>
            <p:extLst>
              <p:ext uri="{D42A27DB-BD31-4B8C-83A1-F6EECF244321}">
                <p14:modId xmlns:p14="http://schemas.microsoft.com/office/powerpoint/2010/main" val="1349634090"/>
              </p:ext>
            </p:extLst>
          </p:nvPr>
        </p:nvGraphicFramePr>
        <p:xfrm>
          <a:off x="3439031" y="3980294"/>
          <a:ext cx="5313938" cy="2162028"/>
        </p:xfrm>
        <a:graphic>
          <a:graphicData uri="http://schemas.openxmlformats.org/drawingml/2006/table">
            <a:tbl>
              <a:tblPr firstRow="1" bandRow="1">
                <a:tableStyleId>{FABFCF23-3B69-468F-B69F-88F6DE6A72F2}</a:tableStyleId>
              </a:tblPr>
              <a:tblGrid>
                <a:gridCol w="2656969">
                  <a:extLst>
                    <a:ext uri="{9D8B030D-6E8A-4147-A177-3AD203B41FA5}">
                      <a16:colId xmlns:a16="http://schemas.microsoft.com/office/drawing/2014/main" val="364340752"/>
                    </a:ext>
                  </a:extLst>
                </a:gridCol>
                <a:gridCol w="2656969">
                  <a:extLst>
                    <a:ext uri="{9D8B030D-6E8A-4147-A177-3AD203B41FA5}">
                      <a16:colId xmlns:a16="http://schemas.microsoft.com/office/drawing/2014/main" val="3530202880"/>
                    </a:ext>
                  </a:extLst>
                </a:gridCol>
              </a:tblGrid>
              <a:tr h="308355">
                <a:tc gridSpan="2">
                  <a:txBody>
                    <a:bodyPr/>
                    <a:lstStyle/>
                    <a:p>
                      <a:pPr algn="ctr"/>
                      <a:r>
                        <a:rPr lang="en-US" sz="1600" dirty="0"/>
                        <a:t>Presenters and Contributors</a:t>
                      </a:r>
                    </a:p>
                  </a:txBody>
                  <a:tcPr/>
                </a:tc>
                <a:tc hMerge="1">
                  <a:txBody>
                    <a:bodyPr/>
                    <a:lstStyle/>
                    <a:p>
                      <a:pPr algn="ctr"/>
                      <a:r>
                        <a:rPr lang="en-US" sz="2800"/>
                        <a:t>Contributors</a:t>
                      </a:r>
                    </a:p>
                  </a:txBody>
                  <a:tcPr/>
                </a:tc>
                <a:extLst>
                  <a:ext uri="{0D108BD9-81ED-4DB2-BD59-A6C34878D82A}">
                    <a16:rowId xmlns:a16="http://schemas.microsoft.com/office/drawing/2014/main" val="705803472"/>
                  </a:ext>
                </a:extLst>
              </a:tr>
              <a:tr h="45668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Allison M. Bernard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Elise Sarasin</a:t>
                      </a:r>
                    </a:p>
                  </a:txBody>
                  <a:tcPr anchor="ctr"/>
                </a:tc>
                <a:extLst>
                  <a:ext uri="{0D108BD9-81ED-4DB2-BD59-A6C34878D82A}">
                    <a16:rowId xmlns:a16="http://schemas.microsoft.com/office/drawing/2014/main" val="1612033340"/>
                  </a:ext>
                </a:extLst>
              </a:tr>
              <a:tr h="45668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Mark M. Buckman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Rebecca L. Sherod</a:t>
                      </a:r>
                    </a:p>
                  </a:txBody>
                  <a:tcPr anchor="ctr"/>
                </a:tc>
                <a:extLst>
                  <a:ext uri="{0D108BD9-81ED-4DB2-BD59-A6C34878D82A}">
                    <a16:rowId xmlns:a16="http://schemas.microsoft.com/office/drawing/2014/main" val="3471309851"/>
                  </a:ext>
                </a:extLst>
              </a:tr>
              <a:tr h="45668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Kathleen Lynne Lane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Stacie Williams</a:t>
                      </a:r>
                    </a:p>
                  </a:txBody>
                  <a:tcPr anchor="ctr"/>
                </a:tc>
                <a:extLst>
                  <a:ext uri="{0D108BD9-81ED-4DB2-BD59-A6C34878D82A}">
                    <a16:rowId xmlns:a16="http://schemas.microsoft.com/office/drawing/2014/main" val="896822466"/>
                  </a:ext>
                </a:extLst>
              </a:tr>
              <a:tr h="45668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Wendy Peia Oakes</a:t>
                      </a:r>
                    </a:p>
                  </a:txBody>
                  <a:tcPr anchor="ctr"/>
                </a:tc>
                <a:tc>
                  <a:txBody>
                    <a:bodyPr/>
                    <a:lstStyle/>
                    <a:p>
                      <a:pPr algn="ctr"/>
                      <a:endParaRPr lang="en-US" sz="1600" dirty="0"/>
                    </a:p>
                  </a:txBody>
                  <a:tcPr anchor="ctr"/>
                </a:tc>
                <a:extLst>
                  <a:ext uri="{0D108BD9-81ED-4DB2-BD59-A6C34878D82A}">
                    <a16:rowId xmlns:a16="http://schemas.microsoft.com/office/drawing/2014/main" val="4056844278"/>
                  </a:ext>
                </a:extLst>
              </a:tr>
            </a:tbl>
          </a:graphicData>
        </a:graphic>
      </p:graphicFrame>
    </p:spTree>
    <p:extLst>
      <p:ext uri="{BB962C8B-B14F-4D97-AF65-F5344CB8AC3E}">
        <p14:creationId xmlns:p14="http://schemas.microsoft.com/office/powerpoint/2010/main" val="25439419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4B7DD-57C1-E846-BF1F-0297F13B2A7F}"/>
              </a:ext>
            </a:extLst>
          </p:cNvPr>
          <p:cNvSpPr>
            <a:spLocks noGrp="1"/>
          </p:cNvSpPr>
          <p:nvPr>
            <p:ph type="title"/>
          </p:nvPr>
        </p:nvSpPr>
        <p:spPr>
          <a:xfrm>
            <a:off x="838199" y="365125"/>
            <a:ext cx="10822969" cy="1325563"/>
          </a:xfrm>
        </p:spPr>
        <p:txBody>
          <a:bodyPr anchor="t"/>
          <a:lstStyle/>
          <a:p>
            <a:r>
              <a:rPr lang="en-US" altLang="en-US" b="0"/>
              <a:t>The Journey of Ci3T: Respectful Partnerships</a:t>
            </a:r>
            <a:endParaRPr lang="en-US" b="0"/>
          </a:p>
        </p:txBody>
      </p:sp>
      <p:pic>
        <p:nvPicPr>
          <p:cNvPr id="3" name="Picture 3">
            <a:extLst>
              <a:ext uri="{FF2B5EF4-FFF2-40B4-BE49-F238E27FC236}">
                <a16:creationId xmlns:a16="http://schemas.microsoft.com/office/drawing/2014/main" id="{E0D19630-F2AE-A346-9DFC-1424913387BB}"/>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78173" y="1352550"/>
            <a:ext cx="91440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AA0C4E37-7960-0D43-AD6C-34980339FC8A}"/>
              </a:ext>
            </a:extLst>
          </p:cNvPr>
          <p:cNvGrpSpPr>
            <a:grpSpLocks/>
          </p:cNvGrpSpPr>
          <p:nvPr/>
        </p:nvGrpSpPr>
        <p:grpSpPr bwMode="auto">
          <a:xfrm>
            <a:off x="2107144" y="3084817"/>
            <a:ext cx="990253" cy="1217306"/>
            <a:chOff x="428934" y="2999665"/>
            <a:chExt cx="990291" cy="1217305"/>
          </a:xfrm>
        </p:grpSpPr>
        <p:pic>
          <p:nvPicPr>
            <p:cNvPr id="5" name="Picture 1">
              <a:extLst>
                <a:ext uri="{FF2B5EF4-FFF2-40B4-BE49-F238E27FC236}">
                  <a16:creationId xmlns:a16="http://schemas.microsoft.com/office/drawing/2014/main" id="{5698720C-BFEB-9A49-822B-253C4D95BB45}"/>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8934" y="2999665"/>
              <a:ext cx="737511" cy="733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B32F7FE8-95A9-8541-92D9-F76C17DABCA9}"/>
                </a:ext>
              </a:extLst>
            </p:cNvPr>
            <p:cNvPicPr>
              <a:picLocks noChangeAspect="1"/>
            </p:cNvPicPr>
            <p:nvPr/>
          </p:nvPicPr>
          <p:blipFill>
            <a:blip r:embed="rId5"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1038924" y="3673683"/>
              <a:ext cx="380301" cy="543287"/>
            </a:xfrm>
            <a:prstGeom prst="rect">
              <a:avLst/>
            </a:prstGeom>
          </p:spPr>
        </p:pic>
      </p:grpSp>
      <p:grpSp>
        <p:nvGrpSpPr>
          <p:cNvPr id="7" name="Group 6">
            <a:extLst>
              <a:ext uri="{FF2B5EF4-FFF2-40B4-BE49-F238E27FC236}">
                <a16:creationId xmlns:a16="http://schemas.microsoft.com/office/drawing/2014/main" id="{2C74CED2-89F8-AE45-B548-7576E21F2099}"/>
              </a:ext>
            </a:extLst>
          </p:cNvPr>
          <p:cNvGrpSpPr>
            <a:grpSpLocks/>
          </p:cNvGrpSpPr>
          <p:nvPr/>
        </p:nvGrpSpPr>
        <p:grpSpPr bwMode="auto">
          <a:xfrm>
            <a:off x="8015475" y="3711010"/>
            <a:ext cx="1536732" cy="578413"/>
            <a:chOff x="6350000" y="3617638"/>
            <a:chExt cx="1536699" cy="578888"/>
          </a:xfrm>
        </p:grpSpPr>
        <p:cxnSp>
          <p:nvCxnSpPr>
            <p:cNvPr id="8" name="Straight Connector 7">
              <a:extLst>
                <a:ext uri="{FF2B5EF4-FFF2-40B4-BE49-F238E27FC236}">
                  <a16:creationId xmlns:a16="http://schemas.microsoft.com/office/drawing/2014/main" id="{491C8157-CB74-F645-B0B2-2D8FC2020FF5}"/>
                </a:ext>
              </a:extLst>
            </p:cNvPr>
            <p:cNvCxnSpPr/>
            <p:nvPr/>
          </p:nvCxnSpPr>
          <p:spPr>
            <a:xfrm flipH="1">
              <a:off x="6350000" y="4085310"/>
              <a:ext cx="1185838" cy="111216"/>
            </a:xfrm>
            <a:prstGeom prst="line">
              <a:avLst/>
            </a:prstGeom>
            <a:ln w="3810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Picture 8">
              <a:extLst>
                <a:ext uri="{FF2B5EF4-FFF2-40B4-BE49-F238E27FC236}">
                  <a16:creationId xmlns:a16="http://schemas.microsoft.com/office/drawing/2014/main" id="{D04703B2-EB56-E142-9032-D06A8710F677}"/>
                </a:ext>
              </a:extLst>
            </p:cNvPr>
            <p:cNvPicPr>
              <a:picLocks noChangeAspect="1"/>
            </p:cNvPicPr>
            <p:nvPr/>
          </p:nvPicPr>
          <p:blipFill>
            <a:blip r:embed="rId5"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7506398" y="3617638"/>
              <a:ext cx="380301" cy="543287"/>
            </a:xfrm>
            <a:prstGeom prst="rect">
              <a:avLst/>
            </a:prstGeom>
          </p:spPr>
        </p:pic>
      </p:grpSp>
      <p:grpSp>
        <p:nvGrpSpPr>
          <p:cNvPr id="19" name="Group 18">
            <a:extLst>
              <a:ext uri="{FF2B5EF4-FFF2-40B4-BE49-F238E27FC236}">
                <a16:creationId xmlns:a16="http://schemas.microsoft.com/office/drawing/2014/main" id="{A4818AA3-C258-EA49-8C10-067CAEBCC835}"/>
              </a:ext>
            </a:extLst>
          </p:cNvPr>
          <p:cNvGrpSpPr>
            <a:grpSpLocks/>
          </p:cNvGrpSpPr>
          <p:nvPr/>
        </p:nvGrpSpPr>
        <p:grpSpPr bwMode="auto">
          <a:xfrm>
            <a:off x="3092636" y="3628251"/>
            <a:ext cx="1199096" cy="543696"/>
            <a:chOff x="1372936" y="3611952"/>
            <a:chExt cx="1199163" cy="543287"/>
          </a:xfrm>
        </p:grpSpPr>
        <p:pic>
          <p:nvPicPr>
            <p:cNvPr id="20" name="Picture 19">
              <a:extLst>
                <a:ext uri="{FF2B5EF4-FFF2-40B4-BE49-F238E27FC236}">
                  <a16:creationId xmlns:a16="http://schemas.microsoft.com/office/drawing/2014/main" id="{892E3098-C34B-8A4A-BF4C-56708AD93860}"/>
                </a:ext>
              </a:extLst>
            </p:cNvPr>
            <p:cNvPicPr>
              <a:picLocks noChangeAspect="1"/>
            </p:cNvPicPr>
            <p:nvPr/>
          </p:nvPicPr>
          <p:blipFill>
            <a:blip r:embed="rId5"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2191798" y="3611952"/>
              <a:ext cx="380301" cy="543287"/>
            </a:xfrm>
            <a:prstGeom prst="rect">
              <a:avLst/>
            </a:prstGeom>
          </p:spPr>
        </p:pic>
        <p:cxnSp>
          <p:nvCxnSpPr>
            <p:cNvPr id="22" name="Straight Connector 21">
              <a:extLst>
                <a:ext uri="{FF2B5EF4-FFF2-40B4-BE49-F238E27FC236}">
                  <a16:creationId xmlns:a16="http://schemas.microsoft.com/office/drawing/2014/main" id="{C3340CCC-1B69-1842-91C0-426CCEE3366F}"/>
                </a:ext>
              </a:extLst>
            </p:cNvPr>
            <p:cNvCxnSpPr/>
            <p:nvPr/>
          </p:nvCxnSpPr>
          <p:spPr>
            <a:xfrm>
              <a:off x="1372936" y="4102891"/>
              <a:ext cx="896987" cy="6345"/>
            </a:xfrm>
            <a:prstGeom prst="line">
              <a:avLst/>
            </a:prstGeom>
            <a:ln w="3810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28" name="Group 27">
            <a:extLst>
              <a:ext uri="{FF2B5EF4-FFF2-40B4-BE49-F238E27FC236}">
                <a16:creationId xmlns:a16="http://schemas.microsoft.com/office/drawing/2014/main" id="{19EB1FC4-3CCD-184B-8524-BD405CC43758}"/>
              </a:ext>
            </a:extLst>
          </p:cNvPr>
          <p:cNvGrpSpPr>
            <a:grpSpLocks/>
          </p:cNvGrpSpPr>
          <p:nvPr/>
        </p:nvGrpSpPr>
        <p:grpSpPr bwMode="auto">
          <a:xfrm>
            <a:off x="6026336" y="3530600"/>
            <a:ext cx="2179637" cy="1382713"/>
            <a:chOff x="4347989" y="3446361"/>
            <a:chExt cx="2179479" cy="1382554"/>
          </a:xfrm>
        </p:grpSpPr>
        <p:pic>
          <p:nvPicPr>
            <p:cNvPr id="29" name="Picture 45">
              <a:extLst>
                <a:ext uri="{FF2B5EF4-FFF2-40B4-BE49-F238E27FC236}">
                  <a16:creationId xmlns:a16="http://schemas.microsoft.com/office/drawing/2014/main" id="{46B23FFD-4F74-0E4E-B029-B772BB6CCD04}"/>
                </a:ext>
              </a:extLst>
            </p:cNvPr>
            <p:cNvPicPr>
              <a:picLocks noChangeAspect="1"/>
            </p:cNvPicPr>
            <p:nvPr/>
          </p:nvPicPr>
          <p:blipFill>
            <a:blip r:embed="rId5"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6147167" y="4285628"/>
              <a:ext cx="380301" cy="54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51">
              <a:extLst>
                <a:ext uri="{FF2B5EF4-FFF2-40B4-BE49-F238E27FC236}">
                  <a16:creationId xmlns:a16="http://schemas.microsoft.com/office/drawing/2014/main" id="{11F5F30B-69CA-6443-ADBF-63047413DE8A}"/>
                </a:ext>
              </a:extLst>
            </p:cNvPr>
            <p:cNvPicPr>
              <a:picLocks noChangeAspect="1"/>
            </p:cNvPicPr>
            <p:nvPr/>
          </p:nvPicPr>
          <p:blipFill>
            <a:blip r:embed="rId5"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5371705" y="3471284"/>
              <a:ext cx="380301" cy="54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52">
              <a:extLst>
                <a:ext uri="{FF2B5EF4-FFF2-40B4-BE49-F238E27FC236}">
                  <a16:creationId xmlns:a16="http://schemas.microsoft.com/office/drawing/2014/main" id="{0B57C1BC-E818-5446-ADA2-832CF1C02622}"/>
                </a:ext>
              </a:extLst>
            </p:cNvPr>
            <p:cNvPicPr>
              <a:picLocks noChangeAspect="1"/>
            </p:cNvPicPr>
            <p:nvPr/>
          </p:nvPicPr>
          <p:blipFill>
            <a:blip r:embed="rId5"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4347989" y="3446361"/>
              <a:ext cx="380301" cy="54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2" name="Title 4">
            <a:extLst>
              <a:ext uri="{FF2B5EF4-FFF2-40B4-BE49-F238E27FC236}">
                <a16:creationId xmlns:a16="http://schemas.microsoft.com/office/drawing/2014/main" id="{7D4A4B8F-75C3-5647-B61B-5BC2DB3CEB5A}"/>
              </a:ext>
            </a:extLst>
          </p:cNvPr>
          <p:cNvSpPr txBox="1">
            <a:spLocks/>
          </p:cNvSpPr>
          <p:nvPr/>
        </p:nvSpPr>
        <p:spPr>
          <a:xfrm>
            <a:off x="2273486" y="563563"/>
            <a:ext cx="7886700" cy="1325562"/>
          </a:xfrm>
          <a:prstGeom prst="rect">
            <a:avLst/>
          </a:prstGeom>
        </p:spPr>
        <p:txBody>
          <a:bodyPr anchor="ctr">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a:ln>
                <a:solidFill>
                  <a:sysClr val="windowText" lastClr="000000"/>
                </a:solid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j-ea"/>
              <a:cs typeface="+mj-cs"/>
            </a:endParaRPr>
          </a:p>
        </p:txBody>
      </p:sp>
      <p:pic>
        <p:nvPicPr>
          <p:cNvPr id="35" name="Picture 34">
            <a:extLst>
              <a:ext uri="{FF2B5EF4-FFF2-40B4-BE49-F238E27FC236}">
                <a16:creationId xmlns:a16="http://schemas.microsoft.com/office/drawing/2014/main" id="{F2208FBE-87D6-C742-B129-E839A1D5F18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96360" y="5497817"/>
            <a:ext cx="1354251" cy="927085"/>
          </a:xfrm>
          <a:prstGeom prst="rect">
            <a:avLst/>
          </a:prstGeom>
        </p:spPr>
      </p:pic>
      <p:pic>
        <p:nvPicPr>
          <p:cNvPr id="36" name="Picture 35">
            <a:extLst>
              <a:ext uri="{FF2B5EF4-FFF2-40B4-BE49-F238E27FC236}">
                <a16:creationId xmlns:a16="http://schemas.microsoft.com/office/drawing/2014/main" id="{3D9BBB2D-A62D-CE4F-A2FD-03738ED0E546}"/>
              </a:ext>
            </a:extLst>
          </p:cNvPr>
          <p:cNvPicPr>
            <a:picLocks noChangeAspect="1"/>
          </p:cNvPicPr>
          <p:nvPr/>
        </p:nvPicPr>
        <p:blipFill>
          <a:blip r:embed="rId5"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2515405" y="1149030"/>
            <a:ext cx="380329" cy="54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a:extLst>
              <a:ext uri="{FF2B5EF4-FFF2-40B4-BE49-F238E27FC236}">
                <a16:creationId xmlns:a16="http://schemas.microsoft.com/office/drawing/2014/main" id="{D8829597-0310-F749-8F5E-B9C82509E97A}"/>
              </a:ext>
            </a:extLst>
          </p:cNvPr>
          <p:cNvPicPr>
            <a:picLocks noChangeAspect="1"/>
          </p:cNvPicPr>
          <p:nvPr/>
        </p:nvPicPr>
        <p:blipFill>
          <a:blip r:embed="rId5"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6793796" y="2617683"/>
            <a:ext cx="380329" cy="54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Box 39">
            <a:extLst>
              <a:ext uri="{FF2B5EF4-FFF2-40B4-BE49-F238E27FC236}">
                <a16:creationId xmlns:a16="http://schemas.microsoft.com/office/drawing/2014/main" id="{420F1319-E544-A894-3318-638F7BE65107}"/>
              </a:ext>
            </a:extLst>
          </p:cNvPr>
          <p:cNvSpPr txBox="1"/>
          <p:nvPr/>
        </p:nvSpPr>
        <p:spPr>
          <a:xfrm>
            <a:off x="1410666" y="3718752"/>
            <a:ext cx="71120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a:ea typeface="+mn-ea"/>
                <a:cs typeface="Arial"/>
              </a:rPr>
              <a:t>1997</a:t>
            </a:r>
          </a:p>
        </p:txBody>
      </p:sp>
      <p:pic>
        <p:nvPicPr>
          <p:cNvPr id="42" name="Picture 41">
            <a:extLst>
              <a:ext uri="{FF2B5EF4-FFF2-40B4-BE49-F238E27FC236}">
                <a16:creationId xmlns:a16="http://schemas.microsoft.com/office/drawing/2014/main" id="{63A93125-0744-4659-63D3-40170A82D547}"/>
              </a:ext>
            </a:extLst>
          </p:cNvPr>
          <p:cNvPicPr>
            <a:picLocks noChangeAspect="1"/>
          </p:cNvPicPr>
          <p:nvPr/>
        </p:nvPicPr>
        <p:blipFill>
          <a:blip r:embed="rId5"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2358587" y="1146821"/>
            <a:ext cx="380329" cy="54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Group 16">
            <a:extLst>
              <a:ext uri="{FF2B5EF4-FFF2-40B4-BE49-F238E27FC236}">
                <a16:creationId xmlns:a16="http://schemas.microsoft.com/office/drawing/2014/main" id="{D9697934-05C8-53AD-B740-85C04D8B528B}"/>
              </a:ext>
            </a:extLst>
          </p:cNvPr>
          <p:cNvGrpSpPr/>
          <p:nvPr/>
        </p:nvGrpSpPr>
        <p:grpSpPr>
          <a:xfrm>
            <a:off x="3586348" y="1800225"/>
            <a:ext cx="6494463" cy="2648243"/>
            <a:chOff x="3586348" y="1800225"/>
            <a:chExt cx="6494463" cy="2648243"/>
          </a:xfrm>
        </p:grpSpPr>
        <p:pic>
          <p:nvPicPr>
            <p:cNvPr id="25" name="Picture 24">
              <a:extLst>
                <a:ext uri="{FF2B5EF4-FFF2-40B4-BE49-F238E27FC236}">
                  <a16:creationId xmlns:a16="http://schemas.microsoft.com/office/drawing/2014/main" id="{E4FAD1F3-9837-5142-84A0-EEDF563FF963}"/>
                </a:ext>
              </a:extLst>
            </p:cNvPr>
            <p:cNvPicPr>
              <a:picLocks noChangeAspect="1"/>
            </p:cNvPicPr>
            <p:nvPr/>
          </p:nvPicPr>
          <p:blipFill>
            <a:blip r:embed="rId5"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9700477" y="1800225"/>
              <a:ext cx="380334" cy="543356"/>
            </a:xfrm>
            <a:prstGeom prst="rect">
              <a:avLst/>
            </a:prstGeom>
          </p:spPr>
        </p:pic>
        <p:grpSp>
          <p:nvGrpSpPr>
            <p:cNvPr id="12" name="Group 11">
              <a:extLst>
                <a:ext uri="{FF2B5EF4-FFF2-40B4-BE49-F238E27FC236}">
                  <a16:creationId xmlns:a16="http://schemas.microsoft.com/office/drawing/2014/main" id="{1479E2C2-7D97-3123-4035-4B058CA2CB6A}"/>
                </a:ext>
              </a:extLst>
            </p:cNvPr>
            <p:cNvGrpSpPr/>
            <p:nvPr/>
          </p:nvGrpSpPr>
          <p:grpSpPr>
            <a:xfrm>
              <a:off x="3586348" y="3426119"/>
              <a:ext cx="5639698" cy="1022349"/>
              <a:chOff x="3586348" y="3426119"/>
              <a:chExt cx="5639698" cy="1022349"/>
            </a:xfrm>
          </p:grpSpPr>
          <p:pic>
            <p:nvPicPr>
              <p:cNvPr id="24" name="Picture 23">
                <a:extLst>
                  <a:ext uri="{FF2B5EF4-FFF2-40B4-BE49-F238E27FC236}">
                    <a16:creationId xmlns:a16="http://schemas.microsoft.com/office/drawing/2014/main" id="{4A3AD0A2-597B-2148-B9E2-9EB3CDAFB077}"/>
                  </a:ext>
                </a:extLst>
              </p:cNvPr>
              <p:cNvPicPr>
                <a:picLocks noChangeAspect="1"/>
              </p:cNvPicPr>
              <p:nvPr/>
            </p:nvPicPr>
            <p:blipFill>
              <a:blip r:embed="rId5"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5871919" y="3426119"/>
                <a:ext cx="380334" cy="543356"/>
              </a:xfrm>
              <a:prstGeom prst="rect">
                <a:avLst/>
              </a:prstGeom>
            </p:spPr>
          </p:pic>
          <p:pic>
            <p:nvPicPr>
              <p:cNvPr id="26" name="Picture 25">
                <a:extLst>
                  <a:ext uri="{FF2B5EF4-FFF2-40B4-BE49-F238E27FC236}">
                    <a16:creationId xmlns:a16="http://schemas.microsoft.com/office/drawing/2014/main" id="{A222AEE5-1B1D-5744-89C6-2DB232D9C6D9}"/>
                  </a:ext>
                </a:extLst>
              </p:cNvPr>
              <p:cNvPicPr>
                <a:picLocks noChangeAspect="1"/>
              </p:cNvPicPr>
              <p:nvPr/>
            </p:nvPicPr>
            <p:blipFill>
              <a:blip r:embed="rId5"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3586348" y="3650819"/>
                <a:ext cx="380334" cy="543356"/>
              </a:xfrm>
              <a:prstGeom prst="rect">
                <a:avLst/>
              </a:prstGeom>
            </p:spPr>
          </p:pic>
          <p:pic>
            <p:nvPicPr>
              <p:cNvPr id="27" name="Picture 26">
                <a:extLst>
                  <a:ext uri="{FF2B5EF4-FFF2-40B4-BE49-F238E27FC236}">
                    <a16:creationId xmlns:a16="http://schemas.microsoft.com/office/drawing/2014/main" id="{FAB60297-A158-3040-8C6E-140878508DF7}"/>
                  </a:ext>
                </a:extLst>
              </p:cNvPr>
              <p:cNvPicPr>
                <a:picLocks noChangeAspect="1"/>
              </p:cNvPicPr>
              <p:nvPr/>
            </p:nvPicPr>
            <p:blipFill>
              <a:blip r:embed="rId5"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6738062" y="3515232"/>
                <a:ext cx="380334" cy="543356"/>
              </a:xfrm>
              <a:prstGeom prst="rect">
                <a:avLst/>
              </a:prstGeom>
            </p:spPr>
          </p:pic>
          <p:pic>
            <p:nvPicPr>
              <p:cNvPr id="52" name="Picture 51">
                <a:extLst>
                  <a:ext uri="{FF2B5EF4-FFF2-40B4-BE49-F238E27FC236}">
                    <a16:creationId xmlns:a16="http://schemas.microsoft.com/office/drawing/2014/main" id="{B6C594B0-6746-BDAA-73C5-E9A1A5F30E16}"/>
                  </a:ext>
                </a:extLst>
              </p:cNvPr>
              <p:cNvPicPr>
                <a:picLocks noChangeAspect="1"/>
              </p:cNvPicPr>
              <p:nvPr/>
            </p:nvPicPr>
            <p:blipFill>
              <a:blip r:embed="rId5"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8845712" y="3905112"/>
                <a:ext cx="380334" cy="543356"/>
              </a:xfrm>
              <a:prstGeom prst="rect">
                <a:avLst/>
              </a:prstGeom>
            </p:spPr>
          </p:pic>
          <p:pic>
            <p:nvPicPr>
              <p:cNvPr id="54" name="Picture 53">
                <a:extLst>
                  <a:ext uri="{FF2B5EF4-FFF2-40B4-BE49-F238E27FC236}">
                    <a16:creationId xmlns:a16="http://schemas.microsoft.com/office/drawing/2014/main" id="{656D3055-025A-C18F-7053-A87CAFA0B73B}"/>
                  </a:ext>
                </a:extLst>
              </p:cNvPr>
              <p:cNvPicPr>
                <a:picLocks noChangeAspect="1"/>
              </p:cNvPicPr>
              <p:nvPr/>
            </p:nvPicPr>
            <p:blipFill>
              <a:blip r:embed="rId5"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5720407" y="3540677"/>
                <a:ext cx="380334" cy="543356"/>
              </a:xfrm>
              <a:prstGeom prst="rect">
                <a:avLst/>
              </a:prstGeom>
            </p:spPr>
          </p:pic>
        </p:grpSp>
      </p:grpSp>
      <p:grpSp>
        <p:nvGrpSpPr>
          <p:cNvPr id="11" name="Group 10">
            <a:extLst>
              <a:ext uri="{FF2B5EF4-FFF2-40B4-BE49-F238E27FC236}">
                <a16:creationId xmlns:a16="http://schemas.microsoft.com/office/drawing/2014/main" id="{2501AD14-235B-55AA-E7B5-6097BA135977}"/>
              </a:ext>
            </a:extLst>
          </p:cNvPr>
          <p:cNvGrpSpPr/>
          <p:nvPr/>
        </p:nvGrpSpPr>
        <p:grpSpPr>
          <a:xfrm>
            <a:off x="3051361" y="3758625"/>
            <a:ext cx="5307769" cy="695897"/>
            <a:chOff x="3051361" y="3758625"/>
            <a:chExt cx="5307769" cy="695897"/>
          </a:xfrm>
        </p:grpSpPr>
        <p:grpSp>
          <p:nvGrpSpPr>
            <p:cNvPr id="15" name="Group 14">
              <a:extLst>
                <a:ext uri="{FF2B5EF4-FFF2-40B4-BE49-F238E27FC236}">
                  <a16:creationId xmlns:a16="http://schemas.microsoft.com/office/drawing/2014/main" id="{E8DF5712-254A-C744-B405-7BE5F8C59C1B}"/>
                </a:ext>
              </a:extLst>
            </p:cNvPr>
            <p:cNvGrpSpPr>
              <a:grpSpLocks/>
            </p:cNvGrpSpPr>
            <p:nvPr/>
          </p:nvGrpSpPr>
          <p:grpSpPr bwMode="auto">
            <a:xfrm>
              <a:off x="3051361" y="3758625"/>
              <a:ext cx="5155369" cy="543497"/>
              <a:chOff x="1318339" y="3697790"/>
              <a:chExt cx="5156224" cy="543287"/>
            </a:xfrm>
          </p:grpSpPr>
          <p:cxnSp>
            <p:nvCxnSpPr>
              <p:cNvPr id="16" name="Straight Connector 15">
                <a:extLst>
                  <a:ext uri="{FF2B5EF4-FFF2-40B4-BE49-F238E27FC236}">
                    <a16:creationId xmlns:a16="http://schemas.microsoft.com/office/drawing/2014/main" id="{D90ED495-52F2-014E-B6B3-FBE896E2FBAC}"/>
                  </a:ext>
                </a:extLst>
              </p:cNvPr>
              <p:cNvCxnSpPr/>
              <p:nvPr/>
            </p:nvCxnSpPr>
            <p:spPr>
              <a:xfrm>
                <a:off x="1318339" y="4196644"/>
                <a:ext cx="4655322" cy="41259"/>
              </a:xfrm>
              <a:prstGeom prst="line">
                <a:avLst/>
              </a:prstGeom>
              <a:ln w="3810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8" name="Picture 17">
                <a:extLst>
                  <a:ext uri="{FF2B5EF4-FFF2-40B4-BE49-F238E27FC236}">
                    <a16:creationId xmlns:a16="http://schemas.microsoft.com/office/drawing/2014/main" id="{0AD9404B-184A-1347-AC9C-D0DCAF0B87BA}"/>
                  </a:ext>
                </a:extLst>
              </p:cNvPr>
              <p:cNvPicPr>
                <a:picLocks noChangeAspect="1"/>
              </p:cNvPicPr>
              <p:nvPr/>
            </p:nvPicPr>
            <p:blipFill>
              <a:blip r:embed="rId5"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6094262" y="3697790"/>
                <a:ext cx="380301" cy="543287"/>
              </a:xfrm>
              <a:prstGeom prst="rect">
                <a:avLst/>
              </a:prstGeom>
            </p:spPr>
          </p:pic>
        </p:grpSp>
        <p:grpSp>
          <p:nvGrpSpPr>
            <p:cNvPr id="10" name="Group 9">
              <a:extLst>
                <a:ext uri="{FF2B5EF4-FFF2-40B4-BE49-F238E27FC236}">
                  <a16:creationId xmlns:a16="http://schemas.microsoft.com/office/drawing/2014/main" id="{A54AEBF7-DA73-35FE-B199-0576FE0EB6A6}"/>
                </a:ext>
              </a:extLst>
            </p:cNvPr>
            <p:cNvGrpSpPr/>
            <p:nvPr/>
          </p:nvGrpSpPr>
          <p:grpSpPr>
            <a:xfrm>
              <a:off x="7667466" y="3864642"/>
              <a:ext cx="691664" cy="589880"/>
              <a:chOff x="7667466" y="3864642"/>
              <a:chExt cx="691664" cy="589880"/>
            </a:xfrm>
          </p:grpSpPr>
          <p:pic>
            <p:nvPicPr>
              <p:cNvPr id="56" name="Picture 55">
                <a:extLst>
                  <a:ext uri="{FF2B5EF4-FFF2-40B4-BE49-F238E27FC236}">
                    <a16:creationId xmlns:a16="http://schemas.microsoft.com/office/drawing/2014/main" id="{3D0C88B8-3BB6-E0D3-E1C6-94B29DBD10FC}"/>
                  </a:ext>
                </a:extLst>
              </p:cNvPr>
              <p:cNvPicPr>
                <a:picLocks noChangeAspect="1"/>
              </p:cNvPicPr>
              <p:nvPr/>
            </p:nvPicPr>
            <p:blipFill>
              <a:blip r:embed="rId5"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bwMode="auto">
              <a:xfrm>
                <a:off x="7978892" y="3911025"/>
                <a:ext cx="380238" cy="543497"/>
              </a:xfrm>
              <a:prstGeom prst="rect">
                <a:avLst/>
              </a:prstGeom>
            </p:spPr>
          </p:pic>
          <p:pic>
            <p:nvPicPr>
              <p:cNvPr id="58" name="Picture 57">
                <a:extLst>
                  <a:ext uri="{FF2B5EF4-FFF2-40B4-BE49-F238E27FC236}">
                    <a16:creationId xmlns:a16="http://schemas.microsoft.com/office/drawing/2014/main" id="{BC63199D-87BA-27B2-0691-BE6CA8620AD5}"/>
                  </a:ext>
                </a:extLst>
              </p:cNvPr>
              <p:cNvPicPr>
                <a:picLocks noChangeAspect="1"/>
              </p:cNvPicPr>
              <p:nvPr/>
            </p:nvPicPr>
            <p:blipFill>
              <a:blip r:embed="rId5"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bwMode="auto">
              <a:xfrm>
                <a:off x="7667466" y="3864642"/>
                <a:ext cx="380238" cy="543497"/>
              </a:xfrm>
              <a:prstGeom prst="rect">
                <a:avLst/>
              </a:prstGeom>
            </p:spPr>
          </p:pic>
          <p:pic>
            <p:nvPicPr>
              <p:cNvPr id="60" name="Picture 59">
                <a:extLst>
                  <a:ext uri="{FF2B5EF4-FFF2-40B4-BE49-F238E27FC236}">
                    <a16:creationId xmlns:a16="http://schemas.microsoft.com/office/drawing/2014/main" id="{4C39C9E1-4C75-FBDD-DA91-9FCC4EA699F0}"/>
                  </a:ext>
                </a:extLst>
              </p:cNvPr>
              <p:cNvPicPr>
                <a:picLocks noChangeAspect="1"/>
              </p:cNvPicPr>
              <p:nvPr/>
            </p:nvPicPr>
            <p:blipFill>
              <a:blip r:embed="rId5"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bwMode="auto">
              <a:xfrm>
                <a:off x="7822075" y="3897773"/>
                <a:ext cx="380238" cy="543497"/>
              </a:xfrm>
              <a:prstGeom prst="rect">
                <a:avLst/>
              </a:prstGeom>
            </p:spPr>
          </p:pic>
        </p:grpSp>
      </p:grpSp>
      <p:grpSp>
        <p:nvGrpSpPr>
          <p:cNvPr id="21" name="Group 20">
            <a:extLst>
              <a:ext uri="{FF2B5EF4-FFF2-40B4-BE49-F238E27FC236}">
                <a16:creationId xmlns:a16="http://schemas.microsoft.com/office/drawing/2014/main" id="{85BC088C-D958-9CA3-9988-32E6A9B3AC30}"/>
              </a:ext>
            </a:extLst>
          </p:cNvPr>
          <p:cNvGrpSpPr/>
          <p:nvPr/>
        </p:nvGrpSpPr>
        <p:grpSpPr>
          <a:xfrm>
            <a:off x="1722881" y="1190555"/>
            <a:ext cx="8304807" cy="3917020"/>
            <a:chOff x="1722881" y="1190555"/>
            <a:chExt cx="8304807" cy="3917020"/>
          </a:xfrm>
        </p:grpSpPr>
        <p:pic>
          <p:nvPicPr>
            <p:cNvPr id="38" name="Ci3T HI">
              <a:extLst>
                <a:ext uri="{FF2B5EF4-FFF2-40B4-BE49-F238E27FC236}">
                  <a16:creationId xmlns:a16="http://schemas.microsoft.com/office/drawing/2014/main" id="{746FBE2F-4909-F343-BF6E-989514EC80CF}"/>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bwMode="auto">
            <a:xfrm>
              <a:off x="1722881" y="1190555"/>
              <a:ext cx="593155" cy="593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0">
              <a:extLst>
                <a:ext uri="{FF2B5EF4-FFF2-40B4-BE49-F238E27FC236}">
                  <a16:creationId xmlns:a16="http://schemas.microsoft.com/office/drawing/2014/main" id="{C7DD03FF-5EEA-604B-8DC2-4AA13B056857}"/>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bwMode="auto">
            <a:xfrm>
              <a:off x="9434533" y="4514420"/>
              <a:ext cx="593155" cy="593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10">
              <a:extLst>
                <a:ext uri="{FF2B5EF4-FFF2-40B4-BE49-F238E27FC236}">
                  <a16:creationId xmlns:a16="http://schemas.microsoft.com/office/drawing/2014/main" id="{B8608698-D998-51A6-1EF7-EA840E7C1E9D}"/>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bwMode="auto">
            <a:xfrm>
              <a:off x="9099707" y="1514040"/>
              <a:ext cx="593155" cy="593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10">
              <a:extLst>
                <a:ext uri="{FF2B5EF4-FFF2-40B4-BE49-F238E27FC236}">
                  <a16:creationId xmlns:a16="http://schemas.microsoft.com/office/drawing/2014/main" id="{9B2F7466-618B-DB0B-C2B7-99DB7E55BE36}"/>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bwMode="auto">
            <a:xfrm>
              <a:off x="6216500" y="2973446"/>
              <a:ext cx="593155" cy="593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9" name="Picture 48">
            <a:extLst>
              <a:ext uri="{FF2B5EF4-FFF2-40B4-BE49-F238E27FC236}">
                <a16:creationId xmlns:a16="http://schemas.microsoft.com/office/drawing/2014/main" id="{0BC8EF15-AFA8-8A4F-8CAA-85D6DEC07DE9}"/>
              </a:ext>
            </a:extLst>
          </p:cNvPr>
          <p:cNvPicPr>
            <a:picLocks noChangeAspect="1"/>
          </p:cNvPicPr>
          <p:nvPr/>
        </p:nvPicPr>
        <p:blipFill>
          <a:blip r:embed="rId5"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2144250" y="5219233"/>
            <a:ext cx="380329" cy="54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22128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E506D593-48DE-2813-5F5C-32FF3BDD0D9B}"/>
              </a:ext>
            </a:extLst>
          </p:cNvPr>
          <p:cNvSpPr/>
          <p:nvPr/>
        </p:nvSpPr>
        <p:spPr>
          <a:xfrm>
            <a:off x="5980590" y="18300"/>
            <a:ext cx="4791595" cy="1581539"/>
          </a:xfrm>
          <a:prstGeom prst="ellipse">
            <a:avLst/>
          </a:prstGeom>
          <a:noFill/>
          <a:ln>
            <a:solidFill>
              <a:srgbClr val="FF0000"/>
            </a:solidFill>
          </a:ln>
          <a:effectLst>
            <a:glow rad="101600">
              <a:srgbClr val="FF0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BC34B22D-E76D-FCE3-ECAD-5DC93D8F5BAD}"/>
              </a:ext>
            </a:extLst>
          </p:cNvPr>
          <p:cNvSpPr/>
          <p:nvPr/>
        </p:nvSpPr>
        <p:spPr>
          <a:xfrm>
            <a:off x="5828581" y="2878389"/>
            <a:ext cx="4791595" cy="1581539"/>
          </a:xfrm>
          <a:prstGeom prst="ellipse">
            <a:avLst/>
          </a:prstGeom>
          <a:noFill/>
          <a:ln>
            <a:solidFill>
              <a:srgbClr val="FF0000"/>
            </a:solidFill>
          </a:ln>
          <a:effectLst>
            <a:glow rad="101600">
              <a:srgbClr val="FF0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8701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E573E-7600-6E2F-B66D-F18D9386C32C}"/>
              </a:ext>
            </a:extLst>
          </p:cNvPr>
          <p:cNvSpPr>
            <a:spLocks noGrp="1"/>
          </p:cNvSpPr>
          <p:nvPr>
            <p:ph type="title"/>
          </p:nvPr>
        </p:nvSpPr>
        <p:spPr/>
        <p:txBody>
          <a:bodyPr>
            <a:normAutofit/>
          </a:bodyPr>
          <a:lstStyle/>
          <a:p>
            <a:r>
              <a:rPr lang="en-US"/>
              <a:t>Overview of Ci3T: </a:t>
            </a:r>
            <a:br>
              <a:rPr lang="en-US"/>
            </a:br>
            <a:r>
              <a:rPr lang="en-US"/>
              <a:t>Identifying Successes and Areas for Refinement</a:t>
            </a:r>
          </a:p>
        </p:txBody>
      </p:sp>
      <p:sp>
        <p:nvSpPr>
          <p:cNvPr id="3" name="Text Placeholder 2">
            <a:extLst>
              <a:ext uri="{FF2B5EF4-FFF2-40B4-BE49-F238E27FC236}">
                <a16:creationId xmlns:a16="http://schemas.microsoft.com/office/drawing/2014/main" id="{B5DA4C54-DF55-09DF-8D3A-D537A56720A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1713187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(Lane,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Kalberg</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&amp;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Menzies</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2009)</a:t>
            </a:r>
          </a:p>
        </p:txBody>
      </p:sp>
      <p:sp>
        <p:nvSpPr>
          <p:cNvPr id="20" name="Trapezoid 19"/>
          <p:cNvSpPr/>
          <p:nvPr/>
        </p:nvSpPr>
        <p:spPr>
          <a:xfrm>
            <a:off x="1918856" y="3141345"/>
            <a:ext cx="8153399" cy="3609975"/>
          </a:xfrm>
          <a:prstGeom prst="trapezoid">
            <a:avLst>
              <a:gd name="adj" fmla="val 71146"/>
            </a:avLst>
          </a:prstGeom>
          <a:noFill/>
          <a:effectLst>
            <a:glow rad="228600">
              <a:srgbClr val="00B050">
                <a:alpha val="7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p:cNvSpPr/>
          <p:nvPr/>
        </p:nvSpPr>
        <p:spPr>
          <a:xfrm rot="5400000">
            <a:off x="4186292" y="1839575"/>
            <a:ext cx="3640665" cy="6209434"/>
          </a:xfrm>
          <a:prstGeom prst="ellipse">
            <a:avLst/>
          </a:prstGeom>
          <a:noFill/>
          <a:ln w="571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6085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9AE6B-92B9-E5E8-BF47-94DBF77D1967}"/>
              </a:ext>
            </a:extLst>
          </p:cNvPr>
          <p:cNvSpPr>
            <a:spLocks noGrp="1"/>
          </p:cNvSpPr>
          <p:nvPr>
            <p:ph type="title"/>
          </p:nvPr>
        </p:nvSpPr>
        <p:spPr/>
        <p:txBody>
          <a:bodyPr/>
          <a:lstStyle/>
          <a:p>
            <a:r>
              <a:rPr lang="en-US"/>
              <a:t>Ci3T Implementation Manual</a:t>
            </a:r>
          </a:p>
        </p:txBody>
      </p:sp>
      <p:pic>
        <p:nvPicPr>
          <p:cNvPr id="6" name="Content Placeholder 5" descr="A book with a lion head&#10;&#10;Description automatically generated">
            <a:extLst>
              <a:ext uri="{FF2B5EF4-FFF2-40B4-BE49-F238E27FC236}">
                <a16:creationId xmlns:a16="http://schemas.microsoft.com/office/drawing/2014/main" id="{DFB1ACCB-641C-32E7-2B1A-6828496C4F9D}"/>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838200" y="1818641"/>
            <a:ext cx="3262546" cy="4222119"/>
          </a:xfrm>
          <a:ln>
            <a:solidFill>
              <a:schemeClr val="tx1"/>
            </a:solidFill>
          </a:ln>
        </p:spPr>
      </p:pic>
      <p:sp>
        <p:nvSpPr>
          <p:cNvPr id="11" name="AutoShape 2">
            <a:extLst>
              <a:ext uri="{FF2B5EF4-FFF2-40B4-BE49-F238E27FC236}">
                <a16:creationId xmlns:a16="http://schemas.microsoft.com/office/drawing/2014/main" id="{D7F5DF8F-0078-6ABD-B61A-8B79EF6854E8}"/>
              </a:ext>
            </a:extLst>
          </p:cNvPr>
          <p:cNvSpPr>
            <a:spLocks noChangeAspect="1" noChangeArrowheads="1"/>
          </p:cNvSpPr>
          <p:nvPr/>
        </p:nvSpPr>
        <p:spPr bwMode="auto">
          <a:xfrm>
            <a:off x="5943600" y="3276600"/>
            <a:ext cx="3749040" cy="37490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a:extLst>
              <a:ext uri="{FF2B5EF4-FFF2-40B4-BE49-F238E27FC236}">
                <a16:creationId xmlns:a16="http://schemas.microsoft.com/office/drawing/2014/main" id="{19546B91-294E-3F7F-4484-16C86CFF970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44339" y="1818641"/>
            <a:ext cx="3262547" cy="4222119"/>
          </a:xfrm>
          <a:prstGeom prst="rect">
            <a:avLst/>
          </a:prstGeom>
          <a:ln w="9525" cap="sq">
            <a:solidFill>
              <a:srgbClr val="000000"/>
            </a:solidFill>
            <a:prstDash val="solid"/>
            <a:miter lim="800000"/>
          </a:ln>
          <a:effectLst/>
        </p:spPr>
      </p:pic>
      <p:pic>
        <p:nvPicPr>
          <p:cNvPr id="14" name="Picture 13">
            <a:extLst>
              <a:ext uri="{FF2B5EF4-FFF2-40B4-BE49-F238E27FC236}">
                <a16:creationId xmlns:a16="http://schemas.microsoft.com/office/drawing/2014/main" id="{9B069BBB-F8E1-20F3-D2BF-9E5E506C31A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91269" y="1818641"/>
            <a:ext cx="3262546" cy="4223640"/>
          </a:xfrm>
          <a:prstGeom prst="rect">
            <a:avLst/>
          </a:prstGeom>
          <a:ln w="9525" cap="sq">
            <a:solidFill>
              <a:srgbClr val="000000"/>
            </a:solidFill>
            <a:prstDash val="solid"/>
            <a:miter lim="800000"/>
          </a:ln>
          <a:effectLst/>
        </p:spPr>
      </p:pic>
    </p:spTree>
    <p:extLst>
      <p:ext uri="{BB962C8B-B14F-4D97-AF65-F5344CB8AC3E}">
        <p14:creationId xmlns:p14="http://schemas.microsoft.com/office/powerpoint/2010/main" val="23639727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C6E50BF-84C1-7E42-9663-942095B957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7293" y="152400"/>
            <a:ext cx="8449415" cy="6529094"/>
          </a:xfrm>
          <a:prstGeom prst="rect">
            <a:avLst/>
          </a:prstGeom>
          <a:ln>
            <a:noFill/>
          </a:ln>
          <a:effectLst>
            <a:outerShdw blurRad="292100" dist="139700" dir="2700000" algn="tl" rotWithShape="0">
              <a:srgbClr val="333333">
                <a:alpha val="65000"/>
              </a:srgbClr>
            </a:outerShdw>
          </a:effectLst>
        </p:spPr>
      </p:pic>
      <p:sp>
        <p:nvSpPr>
          <p:cNvPr id="12" name="Rounded Rectangle 11">
            <a:extLst>
              <a:ext uri="{FF2B5EF4-FFF2-40B4-BE49-F238E27FC236}">
                <a16:creationId xmlns:a16="http://schemas.microsoft.com/office/drawing/2014/main" id="{212967E6-D19C-2248-9F3D-5F6F72EC562C}"/>
              </a:ext>
            </a:extLst>
          </p:cNvPr>
          <p:cNvSpPr/>
          <p:nvPr/>
        </p:nvSpPr>
        <p:spPr>
          <a:xfrm rot="5400000">
            <a:off x="1277746" y="2397423"/>
            <a:ext cx="1671274" cy="2509935"/>
          </a:xfrm>
          <a:prstGeom prst="roundRect">
            <a:avLst/>
          </a:prstGeom>
          <a:noFill/>
          <a:ln>
            <a:solidFill>
              <a:schemeClr val="accent5">
                <a:lumMod val="40000"/>
                <a:lumOff val="6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12">
            <a:extLst>
              <a:ext uri="{FF2B5EF4-FFF2-40B4-BE49-F238E27FC236}">
                <a16:creationId xmlns:a16="http://schemas.microsoft.com/office/drawing/2014/main" id="{6C6F184B-D454-524E-8284-77849D660310}"/>
              </a:ext>
            </a:extLst>
          </p:cNvPr>
          <p:cNvSpPr/>
          <p:nvPr/>
        </p:nvSpPr>
        <p:spPr>
          <a:xfrm rot="5400000">
            <a:off x="3696791" y="3469121"/>
            <a:ext cx="1759748" cy="2416629"/>
          </a:xfrm>
          <a:prstGeom prst="roundRect">
            <a:avLst/>
          </a:prstGeom>
          <a:noFill/>
          <a:ln>
            <a:solidFill>
              <a:schemeClr val="accent5">
                <a:lumMod val="40000"/>
                <a:lumOff val="6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a:extLst>
              <a:ext uri="{FF2B5EF4-FFF2-40B4-BE49-F238E27FC236}">
                <a16:creationId xmlns:a16="http://schemas.microsoft.com/office/drawing/2014/main" id="{A54254C8-AC84-0740-A97B-1673BD79874F}"/>
              </a:ext>
            </a:extLst>
          </p:cNvPr>
          <p:cNvSpPr/>
          <p:nvPr/>
        </p:nvSpPr>
        <p:spPr>
          <a:xfrm rot="5400000">
            <a:off x="6015058" y="941719"/>
            <a:ext cx="2077769" cy="2537925"/>
          </a:xfrm>
          <a:prstGeom prst="roundRect">
            <a:avLst/>
          </a:prstGeom>
          <a:noFill/>
          <a:ln>
            <a:solidFill>
              <a:schemeClr val="accent5">
                <a:lumMod val="40000"/>
                <a:lumOff val="6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3">
            <a:extLst>
              <a:ext uri="{FF2B5EF4-FFF2-40B4-BE49-F238E27FC236}">
                <a16:creationId xmlns:a16="http://schemas.microsoft.com/office/drawing/2014/main" id="{7E41C484-EAF3-974A-A20B-B7E58713C8FC}"/>
              </a:ext>
            </a:extLst>
          </p:cNvPr>
          <p:cNvSpPr txBox="1">
            <a:spLocks/>
          </p:cNvSpPr>
          <p:nvPr/>
        </p:nvSpPr>
        <p:spPr bwMode="auto">
          <a:xfrm rot="-246943">
            <a:off x="552171" y="1118394"/>
            <a:ext cx="8382000" cy="736600"/>
          </a:xfrm>
          <a:prstGeom prst="rect">
            <a:avLst/>
          </a:prstGeom>
          <a:solidFill>
            <a:schemeClr val="accent5"/>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prstClr val="white"/>
                </a:solidFill>
                <a:effectLst/>
                <a:uLnTx/>
                <a:uFillTx/>
                <a:latin typeface="Times New Roman" charset="0"/>
                <a:ea typeface="+mn-ea"/>
                <a:cs typeface="Times New Roman" charset="0"/>
              </a:rPr>
              <a:t>Ci3T Primary Plan: Procedures for Teaching</a:t>
            </a:r>
          </a:p>
        </p:txBody>
      </p:sp>
      <p:sp>
        <p:nvSpPr>
          <p:cNvPr id="8" name="Title 3">
            <a:extLst>
              <a:ext uri="{FF2B5EF4-FFF2-40B4-BE49-F238E27FC236}">
                <a16:creationId xmlns:a16="http://schemas.microsoft.com/office/drawing/2014/main" id="{FFF86DAD-3777-AC4F-8CD6-515CD3E47450}"/>
              </a:ext>
            </a:extLst>
          </p:cNvPr>
          <p:cNvSpPr txBox="1">
            <a:spLocks/>
          </p:cNvSpPr>
          <p:nvPr/>
        </p:nvSpPr>
        <p:spPr bwMode="auto">
          <a:xfrm rot="414631">
            <a:off x="720446" y="2983923"/>
            <a:ext cx="8382000" cy="736600"/>
          </a:xfrm>
          <a:prstGeom prst="rect">
            <a:avLst/>
          </a:prstGeom>
          <a:solidFill>
            <a:schemeClr val="accent5"/>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prstClr val="white"/>
                </a:solidFill>
                <a:effectLst/>
                <a:uLnTx/>
                <a:uFillTx/>
                <a:latin typeface="Times New Roman" charset="0"/>
                <a:ea typeface="+mn-ea"/>
                <a:cs typeface="Times New Roman" charset="0"/>
              </a:rPr>
              <a:t>Ci3T Primary Plan: Procedures for Reinforcing</a:t>
            </a:r>
          </a:p>
        </p:txBody>
      </p:sp>
      <p:sp>
        <p:nvSpPr>
          <p:cNvPr id="9" name="Title 3">
            <a:extLst>
              <a:ext uri="{FF2B5EF4-FFF2-40B4-BE49-F238E27FC236}">
                <a16:creationId xmlns:a16="http://schemas.microsoft.com/office/drawing/2014/main" id="{ED864D72-2272-7245-9B53-9AD30E644BE1}"/>
              </a:ext>
            </a:extLst>
          </p:cNvPr>
          <p:cNvSpPr txBox="1">
            <a:spLocks/>
          </p:cNvSpPr>
          <p:nvPr/>
        </p:nvSpPr>
        <p:spPr bwMode="auto">
          <a:xfrm rot="-330507">
            <a:off x="552171" y="4853998"/>
            <a:ext cx="8382000" cy="736600"/>
          </a:xfrm>
          <a:prstGeom prst="rect">
            <a:avLst/>
          </a:prstGeom>
          <a:solidFill>
            <a:schemeClr val="accent5"/>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prstClr val="white"/>
                </a:solidFill>
                <a:effectLst/>
                <a:uLnTx/>
                <a:uFillTx/>
                <a:latin typeface="Times New Roman" charset="0"/>
                <a:ea typeface="+mn-ea"/>
                <a:cs typeface="Times New Roman" charset="0"/>
              </a:rPr>
              <a:t>Ci3T Primary Plan: Procedures for Monitoring</a:t>
            </a:r>
          </a:p>
        </p:txBody>
      </p:sp>
      <p:pic>
        <p:nvPicPr>
          <p:cNvPr id="3" name="Picture 2" descr="A picture containing text, measuring stick&#10;&#10;Description automatically generated">
            <a:extLst>
              <a:ext uri="{FF2B5EF4-FFF2-40B4-BE49-F238E27FC236}">
                <a16:creationId xmlns:a16="http://schemas.microsoft.com/office/drawing/2014/main" id="{0270C888-911D-4C66-B394-44EB4AC075E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90020" y="152400"/>
            <a:ext cx="2543950" cy="3291880"/>
          </a:xfrm>
          <a:prstGeom prst="rect">
            <a:avLst/>
          </a:prstGeom>
          <a:ln>
            <a:solidFill>
              <a:schemeClr val="tx1"/>
            </a:solidFill>
          </a:ln>
        </p:spPr>
      </p:pic>
      <p:grpSp>
        <p:nvGrpSpPr>
          <p:cNvPr id="2" name="Group 1">
            <a:extLst>
              <a:ext uri="{FF2B5EF4-FFF2-40B4-BE49-F238E27FC236}">
                <a16:creationId xmlns:a16="http://schemas.microsoft.com/office/drawing/2014/main" id="{28A5D769-46ED-DE3C-7968-A705DADFED93}"/>
              </a:ext>
            </a:extLst>
          </p:cNvPr>
          <p:cNvGrpSpPr/>
          <p:nvPr/>
        </p:nvGrpSpPr>
        <p:grpSpPr>
          <a:xfrm>
            <a:off x="6045205" y="1681897"/>
            <a:ext cx="5029204" cy="4857068"/>
            <a:chOff x="6880999" y="1745495"/>
            <a:chExt cx="5029204" cy="4857068"/>
          </a:xfrm>
        </p:grpSpPr>
        <p:pic>
          <p:nvPicPr>
            <p:cNvPr id="4" name="Content Placeholder 5">
              <a:extLst>
                <a:ext uri="{FF2B5EF4-FFF2-40B4-BE49-F238E27FC236}">
                  <a16:creationId xmlns:a16="http://schemas.microsoft.com/office/drawing/2014/main" id="{91284612-8B16-FD22-B898-1D5EBF45FF7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3497" r="-2172"/>
            <a:stretch/>
          </p:blipFill>
          <p:spPr>
            <a:xfrm>
              <a:off x="6880999" y="3350325"/>
              <a:ext cx="2286000" cy="3081290"/>
            </a:xfrm>
            <a:prstGeom prst="rect">
              <a:avLst/>
            </a:prstGeom>
            <a:ln>
              <a:noFill/>
            </a:ln>
            <a:effectLst>
              <a:outerShdw blurRad="76200" dir="18900000" sy="23000" kx="-1200000" algn="bl" rotWithShape="0">
                <a:prstClr val="black">
                  <a:alpha val="20000"/>
                </a:prstClr>
              </a:outerShdw>
              <a:reflection blurRad="6350" stA="50000" endA="300" endPos="55000" dir="5400000" sy="-100000" algn="bl" rotWithShape="0"/>
            </a:effectLst>
          </p:spPr>
        </p:pic>
        <p:sp>
          <p:nvSpPr>
            <p:cNvPr id="5" name="Freeform 15">
              <a:extLst>
                <a:ext uri="{FF2B5EF4-FFF2-40B4-BE49-F238E27FC236}">
                  <a16:creationId xmlns:a16="http://schemas.microsoft.com/office/drawing/2014/main" id="{9E34AB45-59BB-1FFC-5554-8D9A2FA33C6B}"/>
                </a:ext>
              </a:extLst>
            </p:cNvPr>
            <p:cNvSpPr/>
            <p:nvPr/>
          </p:nvSpPr>
          <p:spPr>
            <a:xfrm>
              <a:off x="9166999" y="1745495"/>
              <a:ext cx="2743204" cy="681626"/>
            </a:xfrm>
            <a:custGeom>
              <a:avLst/>
              <a:gdLst>
                <a:gd name="connsiteX0" fmla="*/ 0 w 2743204"/>
                <a:gd name="connsiteY0" fmla="*/ 113607 h 681626"/>
                <a:gd name="connsiteX1" fmla="*/ 113607 w 2743204"/>
                <a:gd name="connsiteY1" fmla="*/ 0 h 681626"/>
                <a:gd name="connsiteX2" fmla="*/ 2629597 w 2743204"/>
                <a:gd name="connsiteY2" fmla="*/ 0 h 681626"/>
                <a:gd name="connsiteX3" fmla="*/ 2743204 w 2743204"/>
                <a:gd name="connsiteY3" fmla="*/ 113607 h 681626"/>
                <a:gd name="connsiteX4" fmla="*/ 2743204 w 2743204"/>
                <a:gd name="connsiteY4" fmla="*/ 568019 h 681626"/>
                <a:gd name="connsiteX5" fmla="*/ 2629597 w 2743204"/>
                <a:gd name="connsiteY5" fmla="*/ 681626 h 681626"/>
                <a:gd name="connsiteX6" fmla="*/ 113607 w 2743204"/>
                <a:gd name="connsiteY6" fmla="*/ 681626 h 681626"/>
                <a:gd name="connsiteX7" fmla="*/ 0 w 2743204"/>
                <a:gd name="connsiteY7" fmla="*/ 568019 h 681626"/>
                <a:gd name="connsiteX8" fmla="*/ 0 w 2743204"/>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4" h="681626">
                  <a:moveTo>
                    <a:pt x="0" y="113607"/>
                  </a:moveTo>
                  <a:cubicBezTo>
                    <a:pt x="0" y="50864"/>
                    <a:pt x="50864" y="0"/>
                    <a:pt x="113607" y="0"/>
                  </a:cubicBezTo>
                  <a:lnTo>
                    <a:pt x="2629597" y="0"/>
                  </a:lnTo>
                  <a:cubicBezTo>
                    <a:pt x="2692340" y="0"/>
                    <a:pt x="2743204" y="50864"/>
                    <a:pt x="2743204" y="113607"/>
                  </a:cubicBezTo>
                  <a:lnTo>
                    <a:pt x="2743204" y="568019"/>
                  </a:lnTo>
                  <a:cubicBezTo>
                    <a:pt x="2743204" y="630762"/>
                    <a:pt x="2692340" y="681626"/>
                    <a:pt x="2629597"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1854" tIns="67564" rIns="101854" bIns="67564" numCol="1" spcCol="1270" anchor="ctr" anchorCtr="0">
              <a:noAutofit/>
            </a:bodyPr>
            <a:lstStyle/>
            <a:p>
              <a:pPr marL="0" lvl="0" indent="0" algn="ctr" defTabSz="800100" rtl="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Opportunities to Respond</a:t>
              </a:r>
            </a:p>
          </p:txBody>
        </p:sp>
        <p:sp>
          <p:nvSpPr>
            <p:cNvPr id="6" name="Freeform 16">
              <a:extLst>
                <a:ext uri="{FF2B5EF4-FFF2-40B4-BE49-F238E27FC236}">
                  <a16:creationId xmlns:a16="http://schemas.microsoft.com/office/drawing/2014/main" id="{BCCEF815-AE5E-2BC0-5620-B1F632B8F0A0}"/>
                </a:ext>
              </a:extLst>
            </p:cNvPr>
            <p:cNvSpPr/>
            <p:nvPr/>
          </p:nvSpPr>
          <p:spPr>
            <a:xfrm>
              <a:off x="9166999" y="2441402"/>
              <a:ext cx="2743204" cy="681626"/>
            </a:xfrm>
            <a:custGeom>
              <a:avLst/>
              <a:gdLst>
                <a:gd name="connsiteX0" fmla="*/ 0 w 2743204"/>
                <a:gd name="connsiteY0" fmla="*/ 113607 h 681626"/>
                <a:gd name="connsiteX1" fmla="*/ 113607 w 2743204"/>
                <a:gd name="connsiteY1" fmla="*/ 0 h 681626"/>
                <a:gd name="connsiteX2" fmla="*/ 2629597 w 2743204"/>
                <a:gd name="connsiteY2" fmla="*/ 0 h 681626"/>
                <a:gd name="connsiteX3" fmla="*/ 2743204 w 2743204"/>
                <a:gd name="connsiteY3" fmla="*/ 113607 h 681626"/>
                <a:gd name="connsiteX4" fmla="*/ 2743204 w 2743204"/>
                <a:gd name="connsiteY4" fmla="*/ 568019 h 681626"/>
                <a:gd name="connsiteX5" fmla="*/ 2629597 w 2743204"/>
                <a:gd name="connsiteY5" fmla="*/ 681626 h 681626"/>
                <a:gd name="connsiteX6" fmla="*/ 113607 w 2743204"/>
                <a:gd name="connsiteY6" fmla="*/ 681626 h 681626"/>
                <a:gd name="connsiteX7" fmla="*/ 0 w 2743204"/>
                <a:gd name="connsiteY7" fmla="*/ 568019 h 681626"/>
                <a:gd name="connsiteX8" fmla="*/ 0 w 2743204"/>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4" h="681626">
                  <a:moveTo>
                    <a:pt x="0" y="113607"/>
                  </a:moveTo>
                  <a:cubicBezTo>
                    <a:pt x="0" y="50864"/>
                    <a:pt x="50864" y="0"/>
                    <a:pt x="113607" y="0"/>
                  </a:cubicBezTo>
                  <a:lnTo>
                    <a:pt x="2629597" y="0"/>
                  </a:lnTo>
                  <a:cubicBezTo>
                    <a:pt x="2692340" y="0"/>
                    <a:pt x="2743204" y="50864"/>
                    <a:pt x="2743204" y="113607"/>
                  </a:cubicBezTo>
                  <a:lnTo>
                    <a:pt x="2743204" y="568019"/>
                  </a:lnTo>
                  <a:cubicBezTo>
                    <a:pt x="2743204" y="630762"/>
                    <a:pt x="2692340" y="681626"/>
                    <a:pt x="2629597"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1854" tIns="67564" rIns="101854" bIns="67564" numCol="1" spcCol="1270" anchor="ctr" anchorCtr="0">
              <a:noAutofit/>
            </a:bodyPr>
            <a:lstStyle/>
            <a:p>
              <a:pPr marL="0" lvl="0" indent="0" algn="ctr" defTabSz="800100" rtl="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Behavior-Specific Praise</a:t>
              </a:r>
            </a:p>
          </p:txBody>
        </p:sp>
        <p:sp>
          <p:nvSpPr>
            <p:cNvPr id="15" name="Freeform 17">
              <a:extLst>
                <a:ext uri="{FF2B5EF4-FFF2-40B4-BE49-F238E27FC236}">
                  <a16:creationId xmlns:a16="http://schemas.microsoft.com/office/drawing/2014/main" id="{96EE61D3-533E-E632-76A5-9B75E2999382}"/>
                </a:ext>
              </a:extLst>
            </p:cNvPr>
            <p:cNvSpPr/>
            <p:nvPr/>
          </p:nvSpPr>
          <p:spPr>
            <a:xfrm>
              <a:off x="9166999" y="3137309"/>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lvl="0" indent="0" algn="ctr" defTabSz="889000" rtl="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Active Supervision</a:t>
              </a:r>
            </a:p>
          </p:txBody>
        </p:sp>
        <p:sp>
          <p:nvSpPr>
            <p:cNvPr id="16" name="Freeform 18">
              <a:extLst>
                <a:ext uri="{FF2B5EF4-FFF2-40B4-BE49-F238E27FC236}">
                  <a16:creationId xmlns:a16="http://schemas.microsoft.com/office/drawing/2014/main" id="{9B59A65B-64A3-A045-5260-CB5EBBFBBA84}"/>
                </a:ext>
              </a:extLst>
            </p:cNvPr>
            <p:cNvSpPr/>
            <p:nvPr/>
          </p:nvSpPr>
          <p:spPr>
            <a:xfrm>
              <a:off x="9166999" y="3833216"/>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lvl="0" indent="0" algn="ctr" defTabSz="889000" rtl="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Instructional Feedback</a:t>
              </a:r>
            </a:p>
          </p:txBody>
        </p:sp>
        <p:sp>
          <p:nvSpPr>
            <p:cNvPr id="17" name="Freeform 19">
              <a:extLst>
                <a:ext uri="{FF2B5EF4-FFF2-40B4-BE49-F238E27FC236}">
                  <a16:creationId xmlns:a16="http://schemas.microsoft.com/office/drawing/2014/main" id="{F717C081-50E4-003D-8984-672B47E1F250}"/>
                </a:ext>
              </a:extLst>
            </p:cNvPr>
            <p:cNvSpPr/>
            <p:nvPr/>
          </p:nvSpPr>
          <p:spPr>
            <a:xfrm>
              <a:off x="9166999" y="4529123"/>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lvl="0" indent="0" algn="ctr" defTabSz="889000" rtl="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High-</a:t>
              </a:r>
              <a:r>
                <a:rPr lang="en-US" sz="2000" i="1" kern="1200">
                  <a:latin typeface="Arial" panose="020B0604020202020204" pitchFamily="34" charset="0"/>
                  <a:cs typeface="Arial" panose="020B0604020202020204" pitchFamily="34" charset="0"/>
                </a:rPr>
                <a:t>p</a:t>
              </a:r>
              <a:r>
                <a:rPr lang="en-US" sz="2000" kern="1200">
                  <a:latin typeface="Arial" panose="020B0604020202020204" pitchFamily="34" charset="0"/>
                  <a:cs typeface="Arial" panose="020B0604020202020204" pitchFamily="34" charset="0"/>
                </a:rPr>
                <a:t> Requests</a:t>
              </a:r>
            </a:p>
          </p:txBody>
        </p:sp>
        <p:sp>
          <p:nvSpPr>
            <p:cNvPr id="18" name="Freeform 20">
              <a:extLst>
                <a:ext uri="{FF2B5EF4-FFF2-40B4-BE49-F238E27FC236}">
                  <a16:creationId xmlns:a16="http://schemas.microsoft.com/office/drawing/2014/main" id="{1AE4B655-E2FB-8CB7-A2B1-559CAB41A992}"/>
                </a:ext>
              </a:extLst>
            </p:cNvPr>
            <p:cNvSpPr/>
            <p:nvPr/>
          </p:nvSpPr>
          <p:spPr>
            <a:xfrm>
              <a:off x="9166999" y="5225030"/>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lvl="0" indent="0" algn="ctr" defTabSz="889000" rtl="0">
                <a:lnSpc>
                  <a:spcPct val="90000"/>
                </a:lnSpc>
                <a:spcBef>
                  <a:spcPct val="0"/>
                </a:spcBef>
                <a:spcAft>
                  <a:spcPct val="35000"/>
                </a:spcAft>
                <a:buNone/>
              </a:pPr>
              <a:r>
                <a:rPr lang="en-US" sz="2000" kern="1200" err="1">
                  <a:latin typeface="Arial" panose="020B0604020202020204" pitchFamily="34" charset="0"/>
                  <a:cs typeface="Arial" panose="020B0604020202020204" pitchFamily="34" charset="0"/>
                </a:rPr>
                <a:t>Precorrection</a:t>
              </a:r>
              <a:endParaRPr lang="en-US" sz="2000" kern="1200">
                <a:latin typeface="Arial" panose="020B0604020202020204" pitchFamily="34" charset="0"/>
                <a:cs typeface="Arial" panose="020B0604020202020204" pitchFamily="34" charset="0"/>
              </a:endParaRPr>
            </a:p>
          </p:txBody>
        </p:sp>
        <p:sp>
          <p:nvSpPr>
            <p:cNvPr id="19" name="Freeform 21">
              <a:extLst>
                <a:ext uri="{FF2B5EF4-FFF2-40B4-BE49-F238E27FC236}">
                  <a16:creationId xmlns:a16="http://schemas.microsoft.com/office/drawing/2014/main" id="{27E9615E-DC24-F01E-8DC8-8D50F7FA608F}"/>
                </a:ext>
              </a:extLst>
            </p:cNvPr>
            <p:cNvSpPr/>
            <p:nvPr/>
          </p:nvSpPr>
          <p:spPr>
            <a:xfrm>
              <a:off x="9166999" y="5920937"/>
              <a:ext cx="2743204" cy="681626"/>
            </a:xfrm>
            <a:custGeom>
              <a:avLst/>
              <a:gdLst>
                <a:gd name="connsiteX0" fmla="*/ 0 w 2743204"/>
                <a:gd name="connsiteY0" fmla="*/ 113607 h 681626"/>
                <a:gd name="connsiteX1" fmla="*/ 113607 w 2743204"/>
                <a:gd name="connsiteY1" fmla="*/ 0 h 681626"/>
                <a:gd name="connsiteX2" fmla="*/ 2629597 w 2743204"/>
                <a:gd name="connsiteY2" fmla="*/ 0 h 681626"/>
                <a:gd name="connsiteX3" fmla="*/ 2743204 w 2743204"/>
                <a:gd name="connsiteY3" fmla="*/ 113607 h 681626"/>
                <a:gd name="connsiteX4" fmla="*/ 2743204 w 2743204"/>
                <a:gd name="connsiteY4" fmla="*/ 568019 h 681626"/>
                <a:gd name="connsiteX5" fmla="*/ 2629597 w 2743204"/>
                <a:gd name="connsiteY5" fmla="*/ 681626 h 681626"/>
                <a:gd name="connsiteX6" fmla="*/ 113607 w 2743204"/>
                <a:gd name="connsiteY6" fmla="*/ 681626 h 681626"/>
                <a:gd name="connsiteX7" fmla="*/ 0 w 2743204"/>
                <a:gd name="connsiteY7" fmla="*/ 568019 h 681626"/>
                <a:gd name="connsiteX8" fmla="*/ 0 w 2743204"/>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4" h="681626">
                  <a:moveTo>
                    <a:pt x="0" y="113607"/>
                  </a:moveTo>
                  <a:cubicBezTo>
                    <a:pt x="0" y="50864"/>
                    <a:pt x="50864" y="0"/>
                    <a:pt x="113607" y="0"/>
                  </a:cubicBezTo>
                  <a:lnTo>
                    <a:pt x="2629597" y="0"/>
                  </a:lnTo>
                  <a:cubicBezTo>
                    <a:pt x="2692340" y="0"/>
                    <a:pt x="2743204" y="50864"/>
                    <a:pt x="2743204" y="113607"/>
                  </a:cubicBezTo>
                  <a:lnTo>
                    <a:pt x="2743204" y="568019"/>
                  </a:lnTo>
                  <a:cubicBezTo>
                    <a:pt x="2743204" y="630762"/>
                    <a:pt x="2692340" y="681626"/>
                    <a:pt x="2629597" y="681626"/>
                  </a:cubicBezTo>
                  <a:lnTo>
                    <a:pt x="113607" y="681626"/>
                  </a:lnTo>
                  <a:cubicBezTo>
                    <a:pt x="50864" y="681626"/>
                    <a:pt x="0" y="630762"/>
                    <a:pt x="0" y="568019"/>
                  </a:cubicBezTo>
                  <a:lnTo>
                    <a:pt x="0" y="113607"/>
                  </a:lnTo>
                  <a:close/>
                </a:path>
              </a:pathLst>
            </a:custGeom>
            <a:solidFill>
              <a:srgbClr val="002060"/>
            </a:solidFill>
            <a:effectLst>
              <a:reflection blurRad="6350" stA="50000" endA="300" endPos="55000" dir="5400000" sy="-100000" algn="bl" rotWithShape="0"/>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lvl="0" indent="0" algn="ctr" defTabSz="889000" rtl="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Instructional Choice</a:t>
              </a:r>
            </a:p>
          </p:txBody>
        </p:sp>
      </p:grpSp>
      <p:pic>
        <p:nvPicPr>
          <p:cNvPr id="20" name="Picture 19" descr="Diagram, text&#10;&#10;Description automatically generated">
            <a:extLst>
              <a:ext uri="{FF2B5EF4-FFF2-40B4-BE49-F238E27FC236}">
                <a16:creationId xmlns:a16="http://schemas.microsoft.com/office/drawing/2014/main" id="{467D8D61-24F5-52BD-9C87-415551A4575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75705" y="1549105"/>
            <a:ext cx="3592446" cy="4649047"/>
          </a:xfrm>
          <a:prstGeom prst="rect">
            <a:avLst/>
          </a:prstGeom>
          <a:ln>
            <a:solidFill>
              <a:schemeClr val="tx1"/>
            </a:solidFill>
          </a:ln>
        </p:spPr>
      </p:pic>
      <p:pic>
        <p:nvPicPr>
          <p:cNvPr id="22" name="Picture 21">
            <a:extLst>
              <a:ext uri="{FF2B5EF4-FFF2-40B4-BE49-F238E27FC236}">
                <a16:creationId xmlns:a16="http://schemas.microsoft.com/office/drawing/2014/main" id="{4B22D19A-44D1-AEA4-99EA-CC60E0E75902}"/>
              </a:ext>
            </a:extLst>
          </p:cNvPr>
          <p:cNvPicPr>
            <a:picLocks noChangeAspect="1"/>
          </p:cNvPicPr>
          <p:nvPr/>
        </p:nvPicPr>
        <p:blipFill>
          <a:blip r:embed="rId7"/>
          <a:stretch>
            <a:fillRect/>
          </a:stretch>
        </p:blipFill>
        <p:spPr>
          <a:xfrm>
            <a:off x="64707" y="2288769"/>
            <a:ext cx="6272676" cy="4536135"/>
          </a:xfrm>
          <a:prstGeom prst="rect">
            <a:avLst/>
          </a:prstGeom>
          <a:ln>
            <a:solidFill>
              <a:schemeClr val="tx2"/>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61336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xit" presetSubtype="4" fill="hold" nodeType="clickEffect">
                                  <p:stCondLst>
                                    <p:cond delay="0"/>
                                  </p:stCondLst>
                                  <p:childTnLst>
                                    <p:anim calcmode="lin" valueType="num">
                                      <p:cBhvr additive="base">
                                        <p:cTn id="17" dur="500"/>
                                        <p:tgtEl>
                                          <p:spTgt spid="2"/>
                                        </p:tgtEl>
                                        <p:attrNameLst>
                                          <p:attrName>ppt_x</p:attrName>
                                        </p:attrNameLst>
                                      </p:cBhvr>
                                      <p:tavLst>
                                        <p:tav tm="0">
                                          <p:val>
                                            <p:strVal val="ppt_x"/>
                                          </p:val>
                                        </p:tav>
                                        <p:tav tm="100000">
                                          <p:val>
                                            <p:strVal val="ppt_x"/>
                                          </p:val>
                                        </p:tav>
                                      </p:tavLst>
                                    </p:anim>
                                    <p:anim calcmode="lin" valueType="num">
                                      <p:cBhvr additive="base">
                                        <p:cTn id="18" dur="500"/>
                                        <p:tgtEl>
                                          <p:spTgt spid="2"/>
                                        </p:tgtEl>
                                        <p:attrNameLst>
                                          <p:attrName>ppt_y</p:attrName>
                                        </p:attrNameLst>
                                      </p:cBhvr>
                                      <p:tavLst>
                                        <p:tav tm="0">
                                          <p:val>
                                            <p:strVal val="ppt_y"/>
                                          </p:val>
                                        </p:tav>
                                        <p:tav tm="100000">
                                          <p:val>
                                            <p:strVal val="1+ppt_h/2"/>
                                          </p:val>
                                        </p:tav>
                                      </p:tavLst>
                                    </p:anim>
                                    <p:set>
                                      <p:cBhvr>
                                        <p:cTn id="19" dur="1" fill="hold">
                                          <p:stCondLst>
                                            <p:cond delay="499"/>
                                          </p:stCondLst>
                                        </p:cTn>
                                        <p:tgtEl>
                                          <p:spTgt spid="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nodeType="clickEffect">
                                  <p:stCondLst>
                                    <p:cond delay="0"/>
                                  </p:stCondLst>
                                  <p:childTnLst>
                                    <p:anim calcmode="lin" valueType="num">
                                      <p:cBhvr additive="base">
                                        <p:cTn id="34" dur="500"/>
                                        <p:tgtEl>
                                          <p:spTgt spid="20"/>
                                        </p:tgtEl>
                                        <p:attrNameLst>
                                          <p:attrName>ppt_x</p:attrName>
                                        </p:attrNameLst>
                                      </p:cBhvr>
                                      <p:tavLst>
                                        <p:tav tm="0">
                                          <p:val>
                                            <p:strVal val="ppt_x"/>
                                          </p:val>
                                        </p:tav>
                                        <p:tav tm="100000">
                                          <p:val>
                                            <p:strVal val="ppt_x"/>
                                          </p:val>
                                        </p:tav>
                                      </p:tavLst>
                                    </p:anim>
                                    <p:anim calcmode="lin" valueType="num">
                                      <p:cBhvr additive="base">
                                        <p:cTn id="35" dur="500"/>
                                        <p:tgtEl>
                                          <p:spTgt spid="20"/>
                                        </p:tgtEl>
                                        <p:attrNameLst>
                                          <p:attrName>ppt_y</p:attrName>
                                        </p:attrNameLst>
                                      </p:cBhvr>
                                      <p:tavLst>
                                        <p:tav tm="0">
                                          <p:val>
                                            <p:strVal val="ppt_y"/>
                                          </p:val>
                                        </p:tav>
                                        <p:tav tm="100000">
                                          <p:val>
                                            <p:strVal val="1+ppt_h/2"/>
                                          </p:val>
                                        </p:tav>
                                      </p:tavLst>
                                    </p:anim>
                                    <p:set>
                                      <p:cBhvr>
                                        <p:cTn id="36" dur="1" fill="hold">
                                          <p:stCondLst>
                                            <p:cond delay="499"/>
                                          </p:stCondLst>
                                        </p:cTn>
                                        <p:tgtEl>
                                          <p:spTgt spid="20"/>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22"/>
                                        </p:tgtEl>
                                        <p:attrNameLst>
                                          <p:attrName>style.visibility</p:attrName>
                                        </p:attrNameLst>
                                      </p:cBhvr>
                                      <p:to>
                                        <p:strVal val="visible"/>
                                      </p:to>
                                    </p:set>
                                    <p:anim calcmode="lin" valueType="num">
                                      <p:cBhvr additive="base">
                                        <p:cTn id="46" dur="500" fill="hold"/>
                                        <p:tgtEl>
                                          <p:spTgt spid="22"/>
                                        </p:tgtEl>
                                        <p:attrNameLst>
                                          <p:attrName>ppt_x</p:attrName>
                                        </p:attrNameLst>
                                      </p:cBhvr>
                                      <p:tavLst>
                                        <p:tav tm="0">
                                          <p:val>
                                            <p:strVal val="#ppt_x"/>
                                          </p:val>
                                        </p:tav>
                                        <p:tav tm="100000">
                                          <p:val>
                                            <p:strVal val="#ppt_x"/>
                                          </p:val>
                                        </p:tav>
                                      </p:tavLst>
                                    </p:anim>
                                    <p:anim calcmode="lin" valueType="num">
                                      <p:cBhvr additive="base">
                                        <p:cTn id="4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xit" presetSubtype="4" fill="hold" nodeType="clickEffect">
                                  <p:stCondLst>
                                    <p:cond delay="0"/>
                                  </p:stCondLst>
                                  <p:childTnLst>
                                    <p:anim calcmode="lin" valueType="num">
                                      <p:cBhvr additive="base">
                                        <p:cTn id="51" dur="500"/>
                                        <p:tgtEl>
                                          <p:spTgt spid="22"/>
                                        </p:tgtEl>
                                        <p:attrNameLst>
                                          <p:attrName>ppt_x</p:attrName>
                                        </p:attrNameLst>
                                      </p:cBhvr>
                                      <p:tavLst>
                                        <p:tav tm="0">
                                          <p:val>
                                            <p:strVal val="ppt_x"/>
                                          </p:val>
                                        </p:tav>
                                        <p:tav tm="100000">
                                          <p:val>
                                            <p:strVal val="ppt_x"/>
                                          </p:val>
                                        </p:tav>
                                      </p:tavLst>
                                    </p:anim>
                                    <p:anim calcmode="lin" valueType="num">
                                      <p:cBhvr additive="base">
                                        <p:cTn id="52" dur="500"/>
                                        <p:tgtEl>
                                          <p:spTgt spid="22"/>
                                        </p:tgtEl>
                                        <p:attrNameLst>
                                          <p:attrName>ppt_y</p:attrName>
                                        </p:attrNameLst>
                                      </p:cBhvr>
                                      <p:tavLst>
                                        <p:tav tm="0">
                                          <p:val>
                                            <p:strVal val="ppt_y"/>
                                          </p:val>
                                        </p:tav>
                                        <p:tav tm="100000">
                                          <p:val>
                                            <p:strVal val="1+ppt_h/2"/>
                                          </p:val>
                                        </p:tav>
                                      </p:tavLst>
                                    </p:anim>
                                    <p:set>
                                      <p:cBhvr>
                                        <p:cTn id="53" dur="1" fill="hold">
                                          <p:stCondLst>
                                            <p:cond delay="499"/>
                                          </p:stCondLst>
                                        </p:cTn>
                                        <p:tgtEl>
                                          <p:spTgt spid="22"/>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 presetClass="entr" presetSubtype="1" fill="hold" grpId="0" nodeType="clickEffect">
                                  <p:stCondLst>
                                    <p:cond delay="0"/>
                                  </p:stCondLst>
                                  <p:childTnLst>
                                    <p:set>
                                      <p:cBhvr>
                                        <p:cTn id="57" dur="1" fill="hold">
                                          <p:stCondLst>
                                            <p:cond delay="0"/>
                                          </p:stCondLst>
                                        </p:cTn>
                                        <p:tgtEl>
                                          <p:spTgt spid="7"/>
                                        </p:tgtEl>
                                        <p:attrNameLst>
                                          <p:attrName>style.visibility</p:attrName>
                                        </p:attrNameLst>
                                      </p:cBhvr>
                                      <p:to>
                                        <p:strVal val="visible"/>
                                      </p:to>
                                    </p:set>
                                    <p:anim calcmode="lin" valueType="num">
                                      <p:cBhvr additive="base">
                                        <p:cTn id="58" dur="500" fill="hold"/>
                                        <p:tgtEl>
                                          <p:spTgt spid="7"/>
                                        </p:tgtEl>
                                        <p:attrNameLst>
                                          <p:attrName>ppt_x</p:attrName>
                                        </p:attrNameLst>
                                      </p:cBhvr>
                                      <p:tavLst>
                                        <p:tav tm="0">
                                          <p:val>
                                            <p:strVal val="#ppt_x"/>
                                          </p:val>
                                        </p:tav>
                                        <p:tav tm="100000">
                                          <p:val>
                                            <p:strVal val="#ppt_x"/>
                                          </p:val>
                                        </p:tav>
                                      </p:tavLst>
                                    </p:anim>
                                    <p:anim calcmode="lin" valueType="num">
                                      <p:cBhvr additive="base">
                                        <p:cTn id="59"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9" fill="hold" grpId="0" nodeType="clickEffect">
                                  <p:stCondLst>
                                    <p:cond delay="0"/>
                                  </p:stCondLst>
                                  <p:childTnLst>
                                    <p:set>
                                      <p:cBhvr>
                                        <p:cTn id="63" dur="1" fill="hold">
                                          <p:stCondLst>
                                            <p:cond delay="0"/>
                                          </p:stCondLst>
                                        </p:cTn>
                                        <p:tgtEl>
                                          <p:spTgt spid="8"/>
                                        </p:tgtEl>
                                        <p:attrNameLst>
                                          <p:attrName>style.visibility</p:attrName>
                                        </p:attrNameLst>
                                      </p:cBhvr>
                                      <p:to>
                                        <p:strVal val="visible"/>
                                      </p:to>
                                    </p:set>
                                    <p:anim calcmode="lin" valueType="num">
                                      <p:cBhvr additive="base">
                                        <p:cTn id="64" dur="500" fill="hold"/>
                                        <p:tgtEl>
                                          <p:spTgt spid="8"/>
                                        </p:tgtEl>
                                        <p:attrNameLst>
                                          <p:attrName>ppt_x</p:attrName>
                                        </p:attrNameLst>
                                      </p:cBhvr>
                                      <p:tavLst>
                                        <p:tav tm="0">
                                          <p:val>
                                            <p:strVal val="0-#ppt_w/2"/>
                                          </p:val>
                                        </p:tav>
                                        <p:tav tm="100000">
                                          <p:val>
                                            <p:strVal val="#ppt_x"/>
                                          </p:val>
                                        </p:tav>
                                      </p:tavLst>
                                    </p:anim>
                                    <p:anim calcmode="lin" valueType="num">
                                      <p:cBhvr additive="base">
                                        <p:cTn id="65"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12" fill="hold" grpId="0" nodeType="clickEffect">
                                  <p:stCondLst>
                                    <p:cond delay="0"/>
                                  </p:stCondLst>
                                  <p:childTnLst>
                                    <p:set>
                                      <p:cBhvr>
                                        <p:cTn id="69" dur="1" fill="hold">
                                          <p:stCondLst>
                                            <p:cond delay="0"/>
                                          </p:stCondLst>
                                        </p:cTn>
                                        <p:tgtEl>
                                          <p:spTgt spid="9"/>
                                        </p:tgtEl>
                                        <p:attrNameLst>
                                          <p:attrName>style.visibility</p:attrName>
                                        </p:attrNameLst>
                                      </p:cBhvr>
                                      <p:to>
                                        <p:strVal val="visible"/>
                                      </p:to>
                                    </p:set>
                                    <p:anim calcmode="lin" valueType="num">
                                      <p:cBhvr additive="base">
                                        <p:cTn id="70" dur="500" fill="hold"/>
                                        <p:tgtEl>
                                          <p:spTgt spid="9"/>
                                        </p:tgtEl>
                                        <p:attrNameLst>
                                          <p:attrName>ppt_x</p:attrName>
                                        </p:attrNameLst>
                                      </p:cBhvr>
                                      <p:tavLst>
                                        <p:tav tm="0">
                                          <p:val>
                                            <p:strVal val="0-#ppt_w/2"/>
                                          </p:val>
                                        </p:tav>
                                        <p:tav tm="100000">
                                          <p:val>
                                            <p:strVal val="#ppt_x"/>
                                          </p:val>
                                        </p:tav>
                                      </p:tavLst>
                                    </p:anim>
                                    <p:anim calcmode="lin" valueType="num">
                                      <p:cBhvr additive="base">
                                        <p:cTn id="7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7" grpId="0" animBg="1"/>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2C7BF5-C6FF-55FE-23F0-8B6867E4FB42}"/>
              </a:ext>
            </a:extLst>
          </p:cNvPr>
          <p:cNvSpPr>
            <a:spLocks noGrp="1"/>
          </p:cNvSpPr>
          <p:nvPr>
            <p:ph type="title"/>
          </p:nvPr>
        </p:nvSpPr>
        <p:spPr/>
        <p:txBody>
          <a:bodyPr/>
          <a:lstStyle/>
          <a:p>
            <a:r>
              <a:rPr lang="en-US"/>
              <a:t>Ci3T: Integrated Lesson Planning</a:t>
            </a:r>
          </a:p>
        </p:txBody>
      </p:sp>
      <p:pic>
        <p:nvPicPr>
          <p:cNvPr id="9" name="Picture 8" descr="Table&#10;&#10;Description automatically generated">
            <a:extLst>
              <a:ext uri="{FF2B5EF4-FFF2-40B4-BE49-F238E27FC236}">
                <a16:creationId xmlns:a16="http://schemas.microsoft.com/office/drawing/2014/main" id="{5A29E1D8-7908-D04C-68F3-09B4F6764EB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28800" y="216106"/>
            <a:ext cx="8595392" cy="6641894"/>
          </a:xfrm>
          <a:prstGeom prst="rect">
            <a:avLst/>
          </a:prstGeom>
          <a:ln>
            <a:solidFill>
              <a:schemeClr val="tx1"/>
            </a:solidFill>
          </a:ln>
        </p:spPr>
      </p:pic>
      <p:sp>
        <p:nvSpPr>
          <p:cNvPr id="11" name="Rectangle 10">
            <a:extLst>
              <a:ext uri="{FF2B5EF4-FFF2-40B4-BE49-F238E27FC236}">
                <a16:creationId xmlns:a16="http://schemas.microsoft.com/office/drawing/2014/main" id="{E9B69602-EF43-7B0B-C272-D004CBF1A8A2}"/>
              </a:ext>
            </a:extLst>
          </p:cNvPr>
          <p:cNvSpPr/>
          <p:nvPr/>
        </p:nvSpPr>
        <p:spPr>
          <a:xfrm>
            <a:off x="2053045" y="2507004"/>
            <a:ext cx="1453726" cy="1506314"/>
          </a:xfrm>
          <a:prstGeom prst="rect">
            <a:avLst/>
          </a:prstGeom>
          <a:noFill/>
          <a:ln w="3175">
            <a:solidFill>
              <a:srgbClr val="283375"/>
            </a:solidFill>
          </a:ln>
          <a:effectLst>
            <a:glow rad="508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3581754-4150-AC55-1716-C9F44C7A3239}"/>
              </a:ext>
            </a:extLst>
          </p:cNvPr>
          <p:cNvSpPr/>
          <p:nvPr/>
        </p:nvSpPr>
        <p:spPr>
          <a:xfrm>
            <a:off x="8031596" y="890567"/>
            <a:ext cx="2078903" cy="1503315"/>
          </a:xfrm>
          <a:prstGeom prst="rect">
            <a:avLst/>
          </a:prstGeom>
          <a:noFill/>
          <a:ln w="3175">
            <a:solidFill>
              <a:srgbClr val="283375"/>
            </a:solidFill>
          </a:ln>
          <a:effectLst>
            <a:glow rad="508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9175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up)">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DF4C-A026-E041-8D5B-8384E05DA34E}"/>
              </a:ext>
            </a:extLst>
          </p:cNvPr>
          <p:cNvSpPr>
            <a:spLocks noGrp="1"/>
          </p:cNvSpPr>
          <p:nvPr>
            <p:ph type="title"/>
          </p:nvPr>
        </p:nvSpPr>
        <p:spPr/>
        <p:txBody>
          <a:bodyPr/>
          <a:lstStyle/>
          <a:p>
            <a:r>
              <a:rPr lang="en-US"/>
              <a:t>Essential Components of </a:t>
            </a:r>
            <a:br>
              <a:rPr lang="en-US"/>
            </a:br>
            <a:r>
              <a:rPr lang="en-US"/>
              <a:t>Primary Prevention Efforts</a:t>
            </a:r>
          </a:p>
        </p:txBody>
      </p:sp>
      <p:graphicFrame>
        <p:nvGraphicFramePr>
          <p:cNvPr id="12" name="Content Placeholder 4">
            <a:extLst>
              <a:ext uri="{FF2B5EF4-FFF2-40B4-BE49-F238E27FC236}">
                <a16:creationId xmlns:a16="http://schemas.microsoft.com/office/drawing/2014/main" id="{AC8CEEF1-B7B5-1B40-A8D2-D660A9946D46}"/>
              </a:ext>
            </a:extLst>
          </p:cNvPr>
          <p:cNvGraphicFramePr>
            <a:graphicFrameLocks/>
          </p:cNvGraphicFramePr>
          <p:nvPr/>
        </p:nvGraphicFramePr>
        <p:xfrm>
          <a:off x="1686560" y="1925320"/>
          <a:ext cx="8229600" cy="4530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Picture 12" title="Ci3T Implementation Report powerpoint">
            <a:extLst>
              <a:ext uri="{FF2B5EF4-FFF2-40B4-BE49-F238E27FC236}">
                <a16:creationId xmlns:a16="http://schemas.microsoft.com/office/drawing/2014/main" id="{14375E84-5915-8A4D-B437-BB791CE504A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96853" y="2225816"/>
            <a:ext cx="2176813" cy="1635029"/>
          </a:xfrm>
          <a:prstGeom prst="rect">
            <a:avLst/>
          </a:prstGeom>
          <a:ln>
            <a:noFill/>
          </a:ln>
          <a:effectLst>
            <a:outerShdw blurRad="292100" dist="139700" dir="2700000" algn="tl" rotWithShape="0">
              <a:srgbClr val="333333">
                <a:alpha val="65000"/>
              </a:srgbClr>
            </a:outerShdw>
          </a:effectLst>
        </p:spPr>
      </p:pic>
      <p:pic>
        <p:nvPicPr>
          <p:cNvPr id="15" name="Picture 14" title="Behavior screening summary powerpoint">
            <a:extLst>
              <a:ext uri="{FF2B5EF4-FFF2-40B4-BE49-F238E27FC236}">
                <a16:creationId xmlns:a16="http://schemas.microsoft.com/office/drawing/2014/main" id="{7DA0847E-8EC5-EF45-8B4C-70C75791D89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360758" y="4292497"/>
            <a:ext cx="2099006" cy="1567280"/>
          </a:xfrm>
          <a:prstGeom prst="rect">
            <a:avLst/>
          </a:prstGeom>
          <a:ln>
            <a:solidFill>
              <a:sysClr val="windowText" lastClr="000000">
                <a:lumMod val="50000"/>
                <a:lumOff val="50000"/>
              </a:sysClr>
            </a:solidFill>
          </a:ln>
          <a:effectLst>
            <a:outerShdw blurRad="292100" dist="139700" dir="2700000" algn="tl" rotWithShape="0">
              <a:srgbClr val="333333">
                <a:alpha val="65000"/>
              </a:srgbClr>
            </a:outerShdw>
          </a:effectLst>
        </p:spPr>
      </p:pic>
      <p:pic>
        <p:nvPicPr>
          <p:cNvPr id="7" name="Picture 6" descr="A picture containing text, measuring stick&#10;&#10;Description automatically generated">
            <a:extLst>
              <a:ext uri="{FF2B5EF4-FFF2-40B4-BE49-F238E27FC236}">
                <a16:creationId xmlns:a16="http://schemas.microsoft.com/office/drawing/2014/main" id="{35A09957-B873-4686-A463-F5135D02C7D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04167" y="3708400"/>
            <a:ext cx="1602327" cy="2073416"/>
          </a:xfrm>
          <a:prstGeom prst="rect">
            <a:avLst/>
          </a:prstGeom>
          <a:ln>
            <a:solidFill>
              <a:schemeClr val="tx1"/>
            </a:solidFill>
          </a:ln>
        </p:spPr>
      </p:pic>
      <p:pic>
        <p:nvPicPr>
          <p:cNvPr id="3" name="Picture 2">
            <a:extLst>
              <a:ext uri="{FF2B5EF4-FFF2-40B4-BE49-F238E27FC236}">
                <a16:creationId xmlns:a16="http://schemas.microsoft.com/office/drawing/2014/main" id="{0771C984-845A-3B25-7E8C-F6E05FAF9A8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317329" y="694716"/>
            <a:ext cx="1739944" cy="2633704"/>
          </a:xfrm>
          <a:prstGeom prst="rect">
            <a:avLst/>
          </a:prstGeom>
          <a:ln>
            <a:solidFill>
              <a:schemeClr val="tx1"/>
            </a:solidFill>
          </a:ln>
        </p:spPr>
      </p:pic>
      <p:sp>
        <p:nvSpPr>
          <p:cNvPr id="4" name="TextBox 3">
            <a:extLst>
              <a:ext uri="{FF2B5EF4-FFF2-40B4-BE49-F238E27FC236}">
                <a16:creationId xmlns:a16="http://schemas.microsoft.com/office/drawing/2014/main" id="{F93A20E5-3DBA-F971-042B-D1BE2ED0D50F}"/>
              </a:ext>
            </a:extLst>
          </p:cNvPr>
          <p:cNvSpPr txBox="1"/>
          <p:nvPr/>
        </p:nvSpPr>
        <p:spPr>
          <a:xfrm>
            <a:off x="10049655" y="3457277"/>
            <a:ext cx="2015236" cy="338554"/>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wrap="square">
            <a:spAutoFit/>
          </a:bodyPr>
          <a:lstStyle/>
          <a:p>
            <a:pPr algn="ctr"/>
            <a:r>
              <a:rPr lang="en-US" sz="1600" dirty="0">
                <a:solidFill>
                  <a:schemeClr val="bg1"/>
                </a:solidFill>
                <a:hlinkClick r:id="rId12">
                  <a:extLst>
                    <a:ext uri="{A12FA001-AC4F-418D-AE19-62706E023703}">
                      <ahyp:hlinkClr xmlns:ahyp="http://schemas.microsoft.com/office/drawing/2018/hyperlinkcolor" val="tx"/>
                    </a:ext>
                  </a:extLst>
                </a:hlinkClick>
              </a:rPr>
              <a:t>ci3t.org/measures</a:t>
            </a:r>
            <a:r>
              <a:rPr lang="en-US" sz="1600" dirty="0">
                <a:solidFill>
                  <a:schemeClr val="bg1"/>
                </a:solidFill>
              </a:rPr>
              <a:t>  </a:t>
            </a:r>
          </a:p>
        </p:txBody>
      </p:sp>
    </p:spTree>
    <p:extLst>
      <p:ext uri="{BB962C8B-B14F-4D97-AF65-F5344CB8AC3E}">
        <p14:creationId xmlns:p14="http://schemas.microsoft.com/office/powerpoint/2010/main" val="17686664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8">
            <a:extLst>
              <a:ext uri="{FF2B5EF4-FFF2-40B4-BE49-F238E27FC236}">
                <a16:creationId xmlns:a16="http://schemas.microsoft.com/office/drawing/2014/main" id="{6BBA1614-051C-4866-ACE4-7FF4AB5AAF3A}"/>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331913"/>
            <a:ext cx="4214027" cy="5407216"/>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a:extLst>
              <a:ext uri="{FF2B5EF4-FFF2-40B4-BE49-F238E27FC236}">
                <a16:creationId xmlns:a16="http://schemas.microsoft.com/office/drawing/2014/main" id="{0D4ACE8F-1871-42C8-9FAB-75856BCD5BA8}"/>
              </a:ext>
            </a:extLst>
          </p:cNvPr>
          <p:cNvSpPr/>
          <p:nvPr/>
        </p:nvSpPr>
        <p:spPr>
          <a:xfrm>
            <a:off x="4137812" y="1947672"/>
            <a:ext cx="3963772" cy="1725612"/>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1306622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5EFA3848-CF07-4EF7-9993-BC19340B5042}"/>
              </a:ext>
            </a:extLst>
          </p:cNvPr>
          <p:cNvSpPr/>
          <p:nvPr/>
        </p:nvSpPr>
        <p:spPr>
          <a:xfrm>
            <a:off x="4111061" y="1005840"/>
            <a:ext cx="3969877" cy="1256334"/>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panose="020F0502020204030204"/>
            </a:endParaRPr>
          </a:p>
        </p:txBody>
      </p:sp>
      <p:pic>
        <p:nvPicPr>
          <p:cNvPr id="3" name="Content Placeholder 8">
            <a:extLst>
              <a:ext uri="{FF2B5EF4-FFF2-40B4-BE49-F238E27FC236}">
                <a16:creationId xmlns:a16="http://schemas.microsoft.com/office/drawing/2014/main" id="{1D0D93B4-287C-4F4A-BC64-A4B5CA0458B1}"/>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1384" y="1919288"/>
            <a:ext cx="4836886" cy="408832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8081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62000-9D22-E4F6-7061-13258D5E56F8}"/>
              </a:ext>
            </a:extLst>
          </p:cNvPr>
          <p:cNvSpPr>
            <a:spLocks noGrp="1"/>
          </p:cNvSpPr>
          <p:nvPr>
            <p:ph type="title"/>
          </p:nvPr>
        </p:nvSpPr>
        <p:spPr/>
        <p:txBody>
          <a:bodyPr/>
          <a:lstStyle/>
          <a:p>
            <a:r>
              <a:rPr lang="en-US"/>
              <a:t>Renaming: School Initials + First and Last Name</a:t>
            </a:r>
          </a:p>
        </p:txBody>
      </p:sp>
      <p:sp>
        <p:nvSpPr>
          <p:cNvPr id="3" name="Content Placeholder 2">
            <a:extLst>
              <a:ext uri="{FF2B5EF4-FFF2-40B4-BE49-F238E27FC236}">
                <a16:creationId xmlns:a16="http://schemas.microsoft.com/office/drawing/2014/main" id="{403B2AD3-3EC6-7D78-314D-F6747FF77BE1}"/>
              </a:ext>
            </a:extLst>
          </p:cNvPr>
          <p:cNvSpPr>
            <a:spLocks noGrp="1"/>
          </p:cNvSpPr>
          <p:nvPr>
            <p:ph idx="1"/>
          </p:nvPr>
        </p:nvSpPr>
        <p:spPr/>
        <p:txBody>
          <a:bodyPr/>
          <a:lstStyle/>
          <a:p>
            <a:pPr marL="0" indent="0">
              <a:buNone/>
            </a:pPr>
            <a:r>
              <a:rPr lang="en-US" sz="2800" i="1">
                <a:solidFill>
                  <a:srgbClr val="FF0000"/>
                </a:solidFill>
              </a:rPr>
              <a:t>To help us put you in breakout rooms with your colleagues today…</a:t>
            </a:r>
          </a:p>
        </p:txBody>
      </p:sp>
      <p:pic>
        <p:nvPicPr>
          <p:cNvPr id="4" name="Picture 3">
            <a:extLst>
              <a:ext uri="{FF2B5EF4-FFF2-40B4-BE49-F238E27FC236}">
                <a16:creationId xmlns:a16="http://schemas.microsoft.com/office/drawing/2014/main" id="{80B5ECEE-1C9F-E992-4E3C-F93E6218893C}"/>
              </a:ext>
            </a:extLst>
          </p:cNvPr>
          <p:cNvPicPr>
            <a:picLocks noChangeAspect="1"/>
          </p:cNvPicPr>
          <p:nvPr/>
        </p:nvPicPr>
        <p:blipFill>
          <a:blip r:embed="rId2"/>
          <a:stretch>
            <a:fillRect/>
          </a:stretch>
        </p:blipFill>
        <p:spPr>
          <a:xfrm>
            <a:off x="6554207" y="4852765"/>
            <a:ext cx="3613166" cy="1837333"/>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4FF43584-C6A0-8B00-B4BB-D3110B71B77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0394" y="3677755"/>
            <a:ext cx="3741065" cy="1974177"/>
          </a:xfrm>
          <a:prstGeom prst="rect">
            <a:avLst/>
          </a:prstGeom>
          <a:effectLst>
            <a:outerShdw blurRad="50800" dist="38100" dir="13500000" algn="br" rotWithShape="0">
              <a:prstClr val="black">
                <a:alpha val="40000"/>
              </a:prstClr>
            </a:outerShdw>
          </a:effectLst>
        </p:spPr>
      </p:pic>
      <p:sp>
        <p:nvSpPr>
          <p:cNvPr id="6" name="TextBox 5">
            <a:extLst>
              <a:ext uri="{FF2B5EF4-FFF2-40B4-BE49-F238E27FC236}">
                <a16:creationId xmlns:a16="http://schemas.microsoft.com/office/drawing/2014/main" id="{71856A30-B4B6-51A0-2528-2A0329D7FB5E}"/>
              </a:ext>
            </a:extLst>
          </p:cNvPr>
          <p:cNvSpPr txBox="1"/>
          <p:nvPr/>
        </p:nvSpPr>
        <p:spPr>
          <a:xfrm>
            <a:off x="5754951" y="3970644"/>
            <a:ext cx="5865920" cy="830997"/>
          </a:xfrm>
          <a:prstGeom prst="rect">
            <a:avLst/>
          </a:prstGeom>
          <a:noFill/>
        </p:spPr>
        <p:txBody>
          <a:bodyPr wrap="square">
            <a:spAutoFit/>
          </a:bodyPr>
          <a:lstStyle/>
          <a:p>
            <a:pPr marL="0" indent="0">
              <a:buNone/>
            </a:pPr>
            <a:r>
              <a:rPr lang="en-US" sz="2400"/>
              <a:t>2. Rename yourself with your </a:t>
            </a:r>
          </a:p>
          <a:p>
            <a:pPr marL="0" indent="0">
              <a:buNone/>
            </a:pPr>
            <a:r>
              <a:rPr lang="en-US" sz="2400" b="1"/>
              <a:t>school initials </a:t>
            </a:r>
            <a:r>
              <a:rPr lang="en-US" sz="2400"/>
              <a:t>then</a:t>
            </a:r>
            <a:r>
              <a:rPr lang="en-US" sz="2400" b="1"/>
              <a:t> first and last name.</a:t>
            </a:r>
          </a:p>
        </p:txBody>
      </p:sp>
      <p:sp>
        <p:nvSpPr>
          <p:cNvPr id="7" name="TextBox 6">
            <a:extLst>
              <a:ext uri="{FF2B5EF4-FFF2-40B4-BE49-F238E27FC236}">
                <a16:creationId xmlns:a16="http://schemas.microsoft.com/office/drawing/2014/main" id="{ED1B68B9-92F9-AC34-28BD-D851AE549213}"/>
              </a:ext>
            </a:extLst>
          </p:cNvPr>
          <p:cNvSpPr txBox="1"/>
          <p:nvPr/>
        </p:nvSpPr>
        <p:spPr>
          <a:xfrm>
            <a:off x="629124" y="2711821"/>
            <a:ext cx="5724327" cy="830997"/>
          </a:xfrm>
          <a:prstGeom prst="rect">
            <a:avLst/>
          </a:prstGeom>
          <a:noFill/>
        </p:spPr>
        <p:txBody>
          <a:bodyPr wrap="square">
            <a:spAutoFit/>
          </a:bodyPr>
          <a:lstStyle/>
          <a:p>
            <a:r>
              <a:rPr lang="en-US" sz="2400"/>
              <a:t>1. Click the </a:t>
            </a:r>
            <a:r>
              <a:rPr lang="en-US" sz="2400" b="1"/>
              <a:t>three dots </a:t>
            </a:r>
            <a:r>
              <a:rPr lang="en-US" sz="2400"/>
              <a:t>at the top </a:t>
            </a:r>
          </a:p>
          <a:p>
            <a:r>
              <a:rPr lang="en-US" sz="2400"/>
              <a:t>right corner of your </a:t>
            </a:r>
            <a:r>
              <a:rPr lang="en-US" sz="2400" b="1"/>
              <a:t>video square.</a:t>
            </a:r>
          </a:p>
        </p:txBody>
      </p:sp>
      <p:sp>
        <p:nvSpPr>
          <p:cNvPr id="8" name="Oval 7">
            <a:extLst>
              <a:ext uri="{FF2B5EF4-FFF2-40B4-BE49-F238E27FC236}">
                <a16:creationId xmlns:a16="http://schemas.microsoft.com/office/drawing/2014/main" id="{5EBD662C-32D1-2A28-5C3F-ECE70035E826}"/>
              </a:ext>
            </a:extLst>
          </p:cNvPr>
          <p:cNvSpPr/>
          <p:nvPr/>
        </p:nvSpPr>
        <p:spPr>
          <a:xfrm>
            <a:off x="2895769" y="4000654"/>
            <a:ext cx="337352" cy="328474"/>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98983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Table&#10;&#10;Description automatically generated">
            <a:extLst>
              <a:ext uri="{FF2B5EF4-FFF2-40B4-BE49-F238E27FC236}">
                <a16:creationId xmlns:a16="http://schemas.microsoft.com/office/drawing/2014/main" id="{C9D6AD0D-40A8-3B42-2A40-45B319F1F454}"/>
              </a:ext>
            </a:extLst>
          </p:cNvPr>
          <p:cNvPicPr>
            <a:picLocks noChangeAspect="1"/>
          </p:cNvPicPr>
          <p:nvPr/>
        </p:nvPicPr>
        <p:blipFill>
          <a:blip r:embed="rId3"/>
          <a:stretch>
            <a:fillRect/>
          </a:stretch>
        </p:blipFill>
        <p:spPr>
          <a:xfrm>
            <a:off x="1672270" y="1364378"/>
            <a:ext cx="8500430" cy="4879256"/>
          </a:xfrm>
          <a:prstGeom prst="rect">
            <a:avLst/>
          </a:prstGeom>
        </p:spPr>
      </p:pic>
      <p:sp>
        <p:nvSpPr>
          <p:cNvPr id="4" name="Down Arrow 3"/>
          <p:cNvSpPr/>
          <p:nvPr/>
        </p:nvSpPr>
        <p:spPr>
          <a:xfrm>
            <a:off x="5303147" y="973253"/>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Down Arrow 5"/>
          <p:cNvSpPr/>
          <p:nvPr/>
        </p:nvSpPr>
        <p:spPr>
          <a:xfrm>
            <a:off x="6382358" y="973253"/>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Down Arrow 6"/>
          <p:cNvSpPr/>
          <p:nvPr/>
        </p:nvSpPr>
        <p:spPr>
          <a:xfrm>
            <a:off x="7493452" y="973253"/>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Down Arrow 12"/>
          <p:cNvSpPr/>
          <p:nvPr/>
        </p:nvSpPr>
        <p:spPr>
          <a:xfrm>
            <a:off x="8552295" y="973253"/>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Down Arrow 13"/>
          <p:cNvSpPr/>
          <p:nvPr/>
        </p:nvSpPr>
        <p:spPr>
          <a:xfrm>
            <a:off x="4272194" y="973253"/>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Down Arrow 10"/>
          <p:cNvSpPr/>
          <p:nvPr/>
        </p:nvSpPr>
        <p:spPr>
          <a:xfrm>
            <a:off x="9523476" y="973253"/>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p:cNvSpPr/>
          <p:nvPr/>
        </p:nvSpPr>
        <p:spPr>
          <a:xfrm>
            <a:off x="786822" y="6415249"/>
            <a:ext cx="9131449" cy="261610"/>
          </a:xfrm>
          <a:prstGeom prst="rect">
            <a:avLst/>
          </a:prstGeom>
          <a:noFill/>
        </p:spPr>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rPr>
              <a:t>Lane, K. L., Menzies, H. M., Ennis, R. P., &amp; Oakes, W. P. (2015)</a:t>
            </a:r>
            <a:r>
              <a:rPr kumimoji="0" lang="en-US" sz="1100" b="0" i="1"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rPr>
              <a:t>. Supporting Behavior for School Success: A Step-by-Step Guide to Key Strategies. </a:t>
            </a: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rPr>
              <a:t>Guilford Press. </a:t>
            </a:r>
            <a:r>
              <a:rPr kumimoji="0" lang="en-US" sz="1100" b="0" i="1"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rPr>
              <a:t>  </a:t>
            </a:r>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endParaRPr>
          </a:p>
        </p:txBody>
      </p:sp>
      <p:sp>
        <p:nvSpPr>
          <p:cNvPr id="12" name="Rectangle 11"/>
          <p:cNvSpPr/>
          <p:nvPr/>
        </p:nvSpPr>
        <p:spPr>
          <a:xfrm>
            <a:off x="1485900" y="202163"/>
            <a:ext cx="86868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Light" panose="020F0302020204030204"/>
                <a:ea typeface="+mn-ea"/>
                <a:cs typeface="Times New Roman" panose="02020603050405020304" pitchFamily="18" charset="0"/>
              </a:rPr>
              <a:t>Examining Academic and Behavioral Data</a:t>
            </a:r>
          </a:p>
        </p:txBody>
      </p:sp>
    </p:spTree>
    <p:extLst>
      <p:ext uri="{BB962C8B-B14F-4D97-AF65-F5344CB8AC3E}">
        <p14:creationId xmlns:p14="http://schemas.microsoft.com/office/powerpoint/2010/main" val="3069959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13" grpId="0" animBg="1"/>
      <p:bldP spid="14"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B0942DA-1B94-90D3-37F2-8B3467C64788}"/>
              </a:ext>
            </a:extLst>
          </p:cNvPr>
          <p:cNvGrpSpPr/>
          <p:nvPr/>
        </p:nvGrpSpPr>
        <p:grpSpPr>
          <a:xfrm>
            <a:off x="1536615" y="1811800"/>
            <a:ext cx="5240659" cy="4635794"/>
            <a:chOff x="1701827" y="0"/>
            <a:chExt cx="9306447" cy="6841229"/>
          </a:xfrm>
        </p:grpSpPr>
        <p:pic>
          <p:nvPicPr>
            <p:cNvPr id="5" name="Picture 4">
              <a:extLst>
                <a:ext uri="{FF2B5EF4-FFF2-40B4-BE49-F238E27FC236}">
                  <a16:creationId xmlns:a16="http://schemas.microsoft.com/office/drawing/2014/main" id="{D04CE72F-6FD6-E574-8CCD-8A2CDD69996F}"/>
                </a:ext>
              </a:extLst>
            </p:cNvPr>
            <p:cNvPicPr>
              <a:picLocks noChangeAspect="1"/>
            </p:cNvPicPr>
            <p:nvPr/>
          </p:nvPicPr>
          <p:blipFill>
            <a:blip r:embed="rId2"/>
            <a:stretch>
              <a:fillRect/>
            </a:stretch>
          </p:blipFill>
          <p:spPr>
            <a:xfrm>
              <a:off x="1701827" y="0"/>
              <a:ext cx="9306447" cy="6841229"/>
            </a:xfrm>
            <a:prstGeom prst="rect">
              <a:avLst/>
            </a:prstGeom>
          </p:spPr>
        </p:pic>
        <p:sp>
          <p:nvSpPr>
            <p:cNvPr id="6" name="Oval 5">
              <a:extLst>
                <a:ext uri="{FF2B5EF4-FFF2-40B4-BE49-F238E27FC236}">
                  <a16:creationId xmlns:a16="http://schemas.microsoft.com/office/drawing/2014/main" id="{22255A01-F01B-23AB-ACB0-477800EE06E6}"/>
                </a:ext>
              </a:extLst>
            </p:cNvPr>
            <p:cNvSpPr/>
            <p:nvPr/>
          </p:nvSpPr>
          <p:spPr>
            <a:xfrm>
              <a:off x="8106158" y="1369780"/>
              <a:ext cx="1751595" cy="853303"/>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D2F6D0BC-0702-0BBF-B323-66C3AA36A54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9557" y="1690688"/>
            <a:ext cx="6676991" cy="4836216"/>
          </a:xfrm>
          <a:prstGeom prst="rect">
            <a:avLst/>
          </a:prstGeom>
          <a:ln>
            <a:solidFill>
              <a:schemeClr val="tx1"/>
            </a:solidFill>
          </a:ln>
        </p:spPr>
      </p:pic>
      <p:pic>
        <p:nvPicPr>
          <p:cNvPr id="2" name="Content Placeholder 5" title="Book cover: Supporting behavior for school success">
            <a:extLst>
              <a:ext uri="{FF2B5EF4-FFF2-40B4-BE49-F238E27FC236}">
                <a16:creationId xmlns:a16="http://schemas.microsoft.com/office/drawing/2014/main" id="{2B8FF9B8-9654-06DF-988C-AF98B2302E1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878" r="1470"/>
          <a:stretch/>
        </p:blipFill>
        <p:spPr>
          <a:xfrm>
            <a:off x="8611340" y="2216392"/>
            <a:ext cx="2450237" cy="3573842"/>
          </a:xfrm>
          <a:prstGeom prst="rect">
            <a:avLst/>
          </a:prstGeom>
          <a:ln>
            <a:solidFill>
              <a:schemeClr val="tx1"/>
            </a:solidFill>
          </a:ln>
          <a:effectLst>
            <a:outerShdw blurRad="292100" dist="139700" dir="2700000" algn="tl" rotWithShape="0">
              <a:srgbClr val="333333">
                <a:alpha val="65000"/>
              </a:srgbClr>
            </a:outerShdw>
          </a:effectLst>
        </p:spPr>
      </p:pic>
      <p:sp>
        <p:nvSpPr>
          <p:cNvPr id="8" name="Title 1">
            <a:extLst>
              <a:ext uri="{FF2B5EF4-FFF2-40B4-BE49-F238E27FC236}">
                <a16:creationId xmlns:a16="http://schemas.microsoft.com/office/drawing/2014/main" id="{864FBCC6-E627-CCC6-22D9-3B44BA9C6063}"/>
              </a:ext>
            </a:extLst>
          </p:cNvPr>
          <p:cNvSpPr txBox="1">
            <a:spLocks/>
          </p:cNvSpPr>
          <p:nvPr/>
        </p:nvSpPr>
        <p:spPr>
          <a:xfrm>
            <a:off x="213841" y="98021"/>
            <a:ext cx="9950885" cy="1325563"/>
          </a:xfrm>
          <a:prstGeom prst="rect">
            <a:avLst/>
          </a:prstGeom>
        </p:spPr>
        <p:txBody>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endParaRPr lang="en-US"/>
          </a:p>
        </p:txBody>
      </p:sp>
      <p:sp>
        <p:nvSpPr>
          <p:cNvPr id="4" name="Title 3">
            <a:extLst>
              <a:ext uri="{FF2B5EF4-FFF2-40B4-BE49-F238E27FC236}">
                <a16:creationId xmlns:a16="http://schemas.microsoft.com/office/drawing/2014/main" id="{B7FF15BD-8194-041E-02D8-09DB0111C17D}"/>
              </a:ext>
            </a:extLst>
          </p:cNvPr>
          <p:cNvSpPr>
            <a:spLocks noGrp="1"/>
          </p:cNvSpPr>
          <p:nvPr>
            <p:ph type="title"/>
          </p:nvPr>
        </p:nvSpPr>
        <p:spPr/>
        <p:txBody>
          <a:bodyPr>
            <a:normAutofit/>
          </a:bodyPr>
          <a:lstStyle/>
          <a:p>
            <a:r>
              <a:rPr lang="en-US"/>
              <a:t>Low-Intensity Strategies for Academics and Behavior</a:t>
            </a:r>
          </a:p>
        </p:txBody>
      </p:sp>
    </p:spTree>
    <p:extLst>
      <p:ext uri="{BB962C8B-B14F-4D97-AF65-F5344CB8AC3E}">
        <p14:creationId xmlns:p14="http://schemas.microsoft.com/office/powerpoint/2010/main" val="1516278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p:nvPr>
        </p:nvGraphicFramePr>
        <p:xfrm>
          <a:off x="1323190" y="104510"/>
          <a:ext cx="9693998" cy="6298897"/>
        </p:xfrm>
        <a:graphic>
          <a:graphicData uri="http://schemas.openxmlformats.org/drawingml/2006/table">
            <a:tbl>
              <a:tblPr firstRow="1" bandRow="1">
                <a:tableStyleId>{5C22544A-7EE6-4342-B048-85BDC9FD1C3A}</a:tableStyleId>
              </a:tblPr>
              <a:tblGrid>
                <a:gridCol w="4846999">
                  <a:extLst>
                    <a:ext uri="{9D8B030D-6E8A-4147-A177-3AD203B41FA5}">
                      <a16:colId xmlns:a16="http://schemas.microsoft.com/office/drawing/2014/main" val="3475468031"/>
                    </a:ext>
                  </a:extLst>
                </a:gridCol>
                <a:gridCol w="4846999">
                  <a:extLst>
                    <a:ext uri="{9D8B030D-6E8A-4147-A177-3AD203B41FA5}">
                      <a16:colId xmlns:a16="http://schemas.microsoft.com/office/drawing/2014/main" val="3555776466"/>
                    </a:ext>
                  </a:extLst>
                </a:gridCol>
              </a:tblGrid>
              <a:tr h="356787">
                <a:tc>
                  <a:txBody>
                    <a:bodyPr/>
                    <a:lstStyle/>
                    <a:p>
                      <a:r>
                        <a:rPr lang="en-US"/>
                        <a:t>Low-Intensity Strategy</a:t>
                      </a:r>
                    </a:p>
                  </a:txBody>
                  <a:tcPr/>
                </a:tc>
                <a:tc>
                  <a:txBody>
                    <a:bodyPr/>
                    <a:lstStyle/>
                    <a:p>
                      <a:r>
                        <a:rPr lang="en-US"/>
                        <a:t>Franklin High School On-Site</a:t>
                      </a:r>
                      <a:r>
                        <a:rPr lang="en-US" baseline="0"/>
                        <a:t> Expert</a:t>
                      </a:r>
                      <a:endParaRPr lang="en-US"/>
                    </a:p>
                  </a:txBody>
                  <a:tcPr/>
                </a:tc>
                <a:extLst>
                  <a:ext uri="{0D108BD9-81ED-4DB2-BD59-A6C34878D82A}">
                    <a16:rowId xmlns:a16="http://schemas.microsoft.com/office/drawing/2014/main" val="545248379"/>
                  </a:ext>
                </a:extLst>
              </a:tr>
              <a:tr h="1671522">
                <a:tc>
                  <a:txBody>
                    <a:bodyPr/>
                    <a:lstStyle/>
                    <a:p>
                      <a:pPr marL="0" indent="0">
                        <a:buFont typeface="Courier New" panose="02070309020205020404" pitchFamily="49" charset="0"/>
                        <a:buNone/>
                      </a:pPr>
                      <a:r>
                        <a:rPr lang="en-US" sz="1600" b="1">
                          <a:solidFill>
                            <a:schemeClr val="accent5">
                              <a:lumMod val="50000"/>
                            </a:schemeClr>
                          </a:solidFill>
                        </a:rPr>
                        <a:t>Behavior-Specific</a:t>
                      </a:r>
                      <a:r>
                        <a:rPr lang="en-US" sz="1600" b="1" baseline="0">
                          <a:solidFill>
                            <a:schemeClr val="accent5">
                              <a:lumMod val="50000"/>
                            </a:schemeClr>
                          </a:solidFill>
                        </a:rPr>
                        <a:t> Praise</a:t>
                      </a:r>
                      <a:r>
                        <a:rPr lang="en-US" sz="1600" baseline="0"/>
                        <a:t>: Identifying the specific expectation the student met.</a:t>
                      </a:r>
                    </a:p>
                    <a:p>
                      <a:pPr marL="285750" indent="-285750">
                        <a:buFont typeface="Courier New" panose="02070309020205020404" pitchFamily="49" charset="0"/>
                        <a:buChar char="o"/>
                      </a:pPr>
                      <a:r>
                        <a:rPr lang="en-US" sz="1600" baseline="0"/>
                        <a:t>“Niama, I noticed you outlined your paper and used the graphic organizer to draft your essay. Well done!”</a:t>
                      </a:r>
                    </a:p>
                    <a:p>
                      <a:pPr marL="285750" indent="-285750">
                        <a:buFont typeface="Courier New" panose="02070309020205020404" pitchFamily="49" charset="0"/>
                        <a:buChar char="o"/>
                      </a:pPr>
                      <a:r>
                        <a:rPr lang="en-US" sz="1600" baseline="0"/>
                        <a:t>“Justice, thank you for pushing in your chair to keep the walkway safe.”</a:t>
                      </a:r>
                      <a:endParaRPr lang="en-US" sz="1600"/>
                    </a:p>
                  </a:txBody>
                  <a:tcPr/>
                </a:tc>
                <a:tc>
                  <a:txBody>
                    <a:bodyPr/>
                    <a:lstStyle/>
                    <a:p>
                      <a:pPr marL="285750" indent="-285750">
                        <a:buFont typeface="Arial" panose="020B0604020202020204" pitchFamily="34" charset="0"/>
                        <a:buChar char="•"/>
                      </a:pPr>
                      <a:r>
                        <a:rPr lang="en-US" sz="1600"/>
                        <a:t>Eric Common, Behavior Specialist</a:t>
                      </a:r>
                    </a:p>
                    <a:p>
                      <a:pPr marL="285750" indent="-285750">
                        <a:buFont typeface="Arial" panose="020B0604020202020204" pitchFamily="34" charset="0"/>
                        <a:buChar char="•"/>
                      </a:pPr>
                      <a:r>
                        <a:rPr lang="en-US" sz="1600"/>
                        <a:t>Mark Buckman, Special Education</a:t>
                      </a:r>
                    </a:p>
                    <a:p>
                      <a:pPr marL="285750" indent="-285750">
                        <a:buFont typeface="Arial" panose="020B0604020202020204" pitchFamily="34" charset="0"/>
                        <a:buChar char="•"/>
                      </a:pPr>
                      <a:r>
                        <a:rPr lang="en-US" sz="1600" baseline="0"/>
                        <a:t>Grant Allen, Parent Volunteer</a:t>
                      </a:r>
                    </a:p>
                    <a:p>
                      <a:pPr marL="285750" indent="-285750">
                        <a:buFont typeface="Arial" panose="020B0604020202020204" pitchFamily="34" charset="0"/>
                        <a:buChar char="•"/>
                      </a:pPr>
                      <a:r>
                        <a:rPr lang="en-US" sz="1600" baseline="0"/>
                        <a:t>Paloma Pérez-Clark, School Psychologist</a:t>
                      </a:r>
                      <a:endParaRPr lang="en-US" sz="1600"/>
                    </a:p>
                  </a:txBody>
                  <a:tcPr/>
                </a:tc>
                <a:extLst>
                  <a:ext uri="{0D108BD9-81ED-4DB2-BD59-A6C34878D82A}">
                    <a16:rowId xmlns:a16="http://schemas.microsoft.com/office/drawing/2014/main" val="3297779822"/>
                  </a:ext>
                </a:extLst>
              </a:tr>
              <a:tr h="2199371">
                <a:tc>
                  <a:txBody>
                    <a:bodyPr/>
                    <a:lstStyle/>
                    <a:p>
                      <a:pPr marL="0" indent="0">
                        <a:buFont typeface="Courier New" panose="02070309020205020404" pitchFamily="49" charset="0"/>
                        <a:buNone/>
                      </a:pPr>
                      <a:r>
                        <a:rPr lang="en-US" sz="1600" b="1">
                          <a:solidFill>
                            <a:schemeClr val="accent5">
                              <a:lumMod val="50000"/>
                            </a:schemeClr>
                          </a:solidFill>
                        </a:rPr>
                        <a:t>Opportunities to Respond</a:t>
                      </a:r>
                      <a:r>
                        <a:rPr lang="en-US" sz="1600" baseline="0"/>
                        <a:t>: Providing 4-6 opportunities per minute for students to respond individually, choral, verbal, written, gesture, or symbol.</a:t>
                      </a:r>
                    </a:p>
                    <a:p>
                      <a:pPr marL="285750" indent="-285750">
                        <a:buFont typeface="Courier New" panose="02070309020205020404" pitchFamily="49" charset="0"/>
                        <a:buChar char="o"/>
                      </a:pPr>
                      <a:r>
                        <a:rPr lang="en-US" sz="1600" baseline="0"/>
                        <a:t>“Show me thumbs or thumbs down if...”</a:t>
                      </a:r>
                    </a:p>
                    <a:p>
                      <a:pPr marL="285750" indent="-285750">
                        <a:buFont typeface="Courier New" panose="02070309020205020404" pitchFamily="49" charset="0"/>
                        <a:buChar char="o"/>
                      </a:pPr>
                      <a:r>
                        <a:rPr lang="en-US" sz="1600" baseline="0"/>
                        <a:t>“Show me on your white board what…”</a:t>
                      </a:r>
                    </a:p>
                    <a:p>
                      <a:pPr marL="285750" indent="-285750">
                        <a:buFont typeface="Courier New" panose="02070309020205020404" pitchFamily="49" charset="0"/>
                        <a:buChar char="o"/>
                      </a:pPr>
                      <a:r>
                        <a:rPr lang="en-US" sz="1600" baseline="0"/>
                        <a:t>“Turn to your elbow partner and say…”</a:t>
                      </a:r>
                    </a:p>
                    <a:p>
                      <a:pPr marL="285750" indent="-285750">
                        <a:buFont typeface="Courier New" panose="02070309020205020404" pitchFamily="49" charset="0"/>
                        <a:buChar char="o"/>
                      </a:pPr>
                      <a:r>
                        <a:rPr lang="en-US" sz="1600" baseline="0"/>
                        <a:t>“All together now, what is…”</a:t>
                      </a:r>
                      <a:endParaRPr lang="en-US" sz="1600"/>
                    </a:p>
                  </a:txBody>
                  <a:tcPr/>
                </a:tc>
                <a:tc>
                  <a:txBody>
                    <a:bodyPr/>
                    <a:lstStyle/>
                    <a:p>
                      <a:pPr marL="285750" indent="-285750">
                        <a:buFont typeface="Arial" panose="020B0604020202020204" pitchFamily="34" charset="0"/>
                        <a:buChar char="•"/>
                      </a:pPr>
                      <a:r>
                        <a:rPr lang="en-US" sz="1600"/>
                        <a:t>David Royer, Administration</a:t>
                      </a:r>
                    </a:p>
                    <a:p>
                      <a:pPr marL="285750" indent="-285750">
                        <a:buFont typeface="Arial" panose="020B0604020202020204" pitchFamily="34" charset="0"/>
                        <a:buChar char="•"/>
                      </a:pPr>
                      <a:r>
                        <a:rPr lang="en-US" sz="1600"/>
                        <a:t>Emily Cantwell,</a:t>
                      </a:r>
                      <a:r>
                        <a:rPr lang="en-US" sz="1600" baseline="0"/>
                        <a:t> 12</a:t>
                      </a:r>
                      <a:r>
                        <a:rPr lang="en-US" sz="1600" baseline="30000"/>
                        <a:t>th</a:t>
                      </a:r>
                      <a:r>
                        <a:rPr lang="en-US" sz="1600" baseline="0"/>
                        <a:t> Grade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a:t>Scarlett Lane, 11</a:t>
                      </a:r>
                      <a:r>
                        <a:rPr lang="en-US" sz="1600" baseline="30000"/>
                        <a:t>rd</a:t>
                      </a:r>
                      <a:r>
                        <a:rPr lang="en-US" sz="1600" baseline="0"/>
                        <a:t> Grade</a:t>
                      </a:r>
                    </a:p>
                    <a:p>
                      <a:pPr marL="285750" indent="-285750">
                        <a:buFont typeface="Arial" panose="020B0604020202020204" pitchFamily="34" charset="0"/>
                        <a:buChar char="•"/>
                      </a:pPr>
                      <a:r>
                        <a:rPr lang="en-US" sz="1600" baseline="0"/>
                        <a:t>Mallory Messenger, Counselor</a:t>
                      </a:r>
                    </a:p>
                  </a:txBody>
                  <a:tcPr/>
                </a:tc>
                <a:extLst>
                  <a:ext uri="{0D108BD9-81ED-4DB2-BD59-A6C34878D82A}">
                    <a16:rowId xmlns:a16="http://schemas.microsoft.com/office/drawing/2014/main" val="2955642090"/>
                  </a:ext>
                </a:extLst>
              </a:tr>
              <a:tr h="1935446">
                <a:tc>
                  <a:txBody>
                    <a:bodyPr/>
                    <a:lstStyle/>
                    <a:p>
                      <a:pPr marL="0" indent="0">
                        <a:buFont typeface="Courier New" panose="02070309020205020404" pitchFamily="49" charset="0"/>
                        <a:buNone/>
                      </a:pPr>
                      <a:r>
                        <a:rPr lang="en-US" sz="1600" b="1">
                          <a:solidFill>
                            <a:schemeClr val="accent5">
                              <a:lumMod val="50000"/>
                            </a:schemeClr>
                          </a:solidFill>
                        </a:rPr>
                        <a:t>Instructional Choice</a:t>
                      </a:r>
                      <a:r>
                        <a:rPr lang="en-US" sz="1600" baseline="0"/>
                        <a:t>: Providing within-task or between task choices to increase academic engaged time and motivation.</a:t>
                      </a:r>
                    </a:p>
                    <a:p>
                      <a:pPr marL="285750" indent="-285750">
                        <a:buFont typeface="Courier New" panose="02070309020205020404" pitchFamily="49" charset="0"/>
                        <a:buChar char="o"/>
                      </a:pPr>
                      <a:r>
                        <a:rPr lang="en-US" sz="1600" baseline="0"/>
                        <a:t>“Ronaldo, our of our 3 learning objectives today, which would you like to work on first?”</a:t>
                      </a:r>
                    </a:p>
                    <a:p>
                      <a:pPr marL="285750" indent="-285750">
                        <a:buFont typeface="Courier New" panose="02070309020205020404" pitchFamily="49" charset="0"/>
                        <a:buChar char="o"/>
                      </a:pPr>
                      <a:r>
                        <a:rPr lang="en-US" sz="1600" baseline="0"/>
                        <a:t>“Suzy, do you want to work on the laptop, or handwrite your answers for this assignment?”</a:t>
                      </a:r>
                      <a:endParaRPr lang="en-US" sz="1600"/>
                    </a:p>
                  </a:txBody>
                  <a:tcPr/>
                </a:tc>
                <a:tc>
                  <a:txBody>
                    <a:bodyPr/>
                    <a:lstStyle/>
                    <a:p>
                      <a:pPr marL="285750" indent="-285750">
                        <a:buFont typeface="Arial" panose="020B0604020202020204" pitchFamily="34" charset="0"/>
                        <a:buChar char="•"/>
                      </a:pPr>
                      <a:r>
                        <a:rPr lang="en-US" sz="1600"/>
                        <a:t>Abbie Jenkins, 10</a:t>
                      </a:r>
                      <a:r>
                        <a:rPr lang="en-US" sz="1600" baseline="30000"/>
                        <a:t>th</a:t>
                      </a:r>
                      <a:r>
                        <a:rPr lang="en-US" sz="1600"/>
                        <a:t> Grade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a:t>Scarlett Lane, 11</a:t>
                      </a:r>
                      <a:r>
                        <a:rPr lang="en-US" sz="1600" baseline="30000"/>
                        <a:t>th</a:t>
                      </a:r>
                      <a:r>
                        <a:rPr lang="en-US" sz="1600" baseline="0"/>
                        <a:t> Grade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a:t>José Sousa, PE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a:t>Liane Johl, 9</a:t>
                      </a:r>
                      <a:r>
                        <a:rPr lang="en-US" sz="1600" baseline="30000"/>
                        <a:t>th</a:t>
                      </a:r>
                      <a:r>
                        <a:rPr lang="en-US" sz="1600" baseline="0"/>
                        <a:t> Grade</a:t>
                      </a:r>
                    </a:p>
                  </a:txBody>
                  <a:tcPr/>
                </a:tc>
                <a:extLst>
                  <a:ext uri="{0D108BD9-81ED-4DB2-BD59-A6C34878D82A}">
                    <a16:rowId xmlns:a16="http://schemas.microsoft.com/office/drawing/2014/main" val="2994125512"/>
                  </a:ext>
                </a:extLst>
              </a:tr>
            </a:tbl>
          </a:graphicData>
        </a:graphic>
      </p:graphicFrame>
    </p:spTree>
    <p:extLst>
      <p:ext uri="{BB962C8B-B14F-4D97-AF65-F5344CB8AC3E}">
        <p14:creationId xmlns:p14="http://schemas.microsoft.com/office/powerpoint/2010/main" val="243685556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Building a Ci3T Tier Library</a:t>
            </a:r>
          </a:p>
        </p:txBody>
      </p:sp>
      <p:pic>
        <p:nvPicPr>
          <p:cNvPr id="5" name="Content Placeholder 4"/>
          <p:cNvPicPr>
            <a:picLocks noGrp="1" noChangeAspect="1"/>
          </p:cNvPicPr>
          <p:nvPr>
            <p:ph idx="4294967295"/>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352235" y="2666232"/>
            <a:ext cx="7874000" cy="2073275"/>
          </a:xfrm>
        </p:spPr>
      </p:pic>
      <p:sp>
        <p:nvSpPr>
          <p:cNvPr id="6" name="TextBox 5"/>
          <p:cNvSpPr txBox="1"/>
          <p:nvPr/>
        </p:nvSpPr>
        <p:spPr>
          <a:xfrm>
            <a:off x="2144472" y="4308901"/>
            <a:ext cx="1981200" cy="523220"/>
          </a:xfrm>
          <a:prstGeom prst="rect">
            <a:avLst/>
          </a:prstGeom>
          <a:solidFill>
            <a:schemeClr val="bg1"/>
          </a:solidFill>
        </p:spPr>
        <p:txBody>
          <a:bodyPr wrap="square" rtlCol="0">
            <a:spAutoFit/>
          </a:bodyPr>
          <a:lstStyle/>
          <a:p>
            <a:pPr algn="ctr">
              <a:defRPr/>
            </a:pPr>
            <a:r>
              <a:rPr lang="de-DE" sz="1400">
                <a:solidFill>
                  <a:prstClr val="black"/>
                </a:solidFill>
                <a:latin typeface="Arial" panose="020B0604020202020204" pitchFamily="34" charset="0"/>
                <a:cs typeface="Arial" panose="020B0604020202020204" pitchFamily="34" charset="0"/>
              </a:rPr>
              <a:t>Teacher Delivered Strategies</a:t>
            </a:r>
            <a:endParaRPr lang="en-US" sz="1400">
              <a:solidFill>
                <a:prstClr val="black"/>
              </a:solidFill>
              <a:latin typeface="Arial" panose="020B0604020202020204" pitchFamily="34" charset="0"/>
              <a:cs typeface="Arial" panose="020B0604020202020204" pitchFamily="34" charset="0"/>
            </a:endParaRPr>
          </a:p>
        </p:txBody>
      </p:sp>
      <p:sp>
        <p:nvSpPr>
          <p:cNvPr id="7" name="TextBox 6"/>
          <p:cNvSpPr txBox="1"/>
          <p:nvPr/>
        </p:nvSpPr>
        <p:spPr>
          <a:xfrm>
            <a:off x="4208601" y="4308902"/>
            <a:ext cx="1981200" cy="384721"/>
          </a:xfrm>
          <a:prstGeom prst="rect">
            <a:avLst/>
          </a:prstGeom>
          <a:solidFill>
            <a:schemeClr val="bg1"/>
          </a:solidFill>
        </p:spPr>
        <p:txBody>
          <a:bodyPr wrap="square" rtlCol="0">
            <a:spAutoFit/>
          </a:bodyPr>
          <a:lstStyle/>
          <a:p>
            <a:pPr algn="ctr">
              <a:defRPr/>
            </a:pPr>
            <a:endParaRPr lang="de-DE" sz="500">
              <a:solidFill>
                <a:prstClr val="black"/>
              </a:solidFill>
              <a:latin typeface="Arial" panose="020B0604020202020204" pitchFamily="34" charset="0"/>
              <a:cs typeface="Arial" panose="020B0604020202020204" pitchFamily="34" charset="0"/>
            </a:endParaRPr>
          </a:p>
          <a:p>
            <a:pPr algn="ctr">
              <a:defRPr/>
            </a:pPr>
            <a:r>
              <a:rPr lang="de-DE" sz="1400">
                <a:solidFill>
                  <a:prstClr val="black"/>
                </a:solidFill>
                <a:latin typeface="Arial" panose="020B0604020202020204" pitchFamily="34" charset="0"/>
                <a:cs typeface="Arial" panose="020B0604020202020204" pitchFamily="34" charset="0"/>
              </a:rPr>
              <a:t>Tier 1</a:t>
            </a:r>
            <a:endParaRPr lang="en-US" sz="1400">
              <a:solidFill>
                <a:prstClr val="black"/>
              </a:solidFill>
              <a:latin typeface="Arial" panose="020B0604020202020204" pitchFamily="34" charset="0"/>
              <a:cs typeface="Arial" panose="020B0604020202020204" pitchFamily="34" charset="0"/>
            </a:endParaRPr>
          </a:p>
        </p:txBody>
      </p:sp>
      <p:sp>
        <p:nvSpPr>
          <p:cNvPr id="8" name="TextBox 7"/>
          <p:cNvSpPr txBox="1"/>
          <p:nvPr/>
        </p:nvSpPr>
        <p:spPr>
          <a:xfrm>
            <a:off x="8526910" y="4308902"/>
            <a:ext cx="1981200" cy="384721"/>
          </a:xfrm>
          <a:prstGeom prst="rect">
            <a:avLst/>
          </a:prstGeom>
          <a:solidFill>
            <a:schemeClr val="bg1"/>
          </a:solidFill>
        </p:spPr>
        <p:txBody>
          <a:bodyPr wrap="square" rtlCol="0">
            <a:spAutoFit/>
          </a:bodyPr>
          <a:lstStyle/>
          <a:p>
            <a:pPr algn="ctr">
              <a:defRPr/>
            </a:pPr>
            <a:endParaRPr lang="de-DE" sz="500">
              <a:solidFill>
                <a:prstClr val="black"/>
              </a:solidFill>
              <a:latin typeface="Arial" panose="020B0604020202020204" pitchFamily="34" charset="0"/>
              <a:cs typeface="Arial" panose="020B0604020202020204" pitchFamily="34" charset="0"/>
            </a:endParaRPr>
          </a:p>
          <a:p>
            <a:pPr algn="ctr">
              <a:defRPr/>
            </a:pPr>
            <a:r>
              <a:rPr lang="de-DE" sz="1400">
                <a:solidFill>
                  <a:prstClr val="black"/>
                </a:solidFill>
                <a:latin typeface="Arial" panose="020B0604020202020204" pitchFamily="34" charset="0"/>
                <a:cs typeface="Arial" panose="020B0604020202020204" pitchFamily="34" charset="0"/>
              </a:rPr>
              <a:t>Tier 3</a:t>
            </a:r>
            <a:endParaRPr lang="en-US" sz="1400">
              <a:solidFill>
                <a:prstClr val="black"/>
              </a:solidFill>
              <a:latin typeface="Arial" panose="020B0604020202020204" pitchFamily="34" charset="0"/>
              <a:cs typeface="Arial" panose="020B0604020202020204" pitchFamily="34" charset="0"/>
            </a:endParaRPr>
          </a:p>
        </p:txBody>
      </p:sp>
      <p:sp>
        <p:nvSpPr>
          <p:cNvPr id="9" name="TextBox 8"/>
          <p:cNvSpPr txBox="1"/>
          <p:nvPr/>
        </p:nvSpPr>
        <p:spPr>
          <a:xfrm>
            <a:off x="6462781" y="4308902"/>
            <a:ext cx="1981200" cy="384721"/>
          </a:xfrm>
          <a:prstGeom prst="rect">
            <a:avLst/>
          </a:prstGeom>
          <a:solidFill>
            <a:schemeClr val="bg1"/>
          </a:solidFill>
        </p:spPr>
        <p:txBody>
          <a:bodyPr wrap="square" rtlCol="0">
            <a:spAutoFit/>
          </a:bodyPr>
          <a:lstStyle/>
          <a:p>
            <a:pPr algn="ctr">
              <a:defRPr/>
            </a:pPr>
            <a:endParaRPr lang="de-DE" sz="500">
              <a:solidFill>
                <a:prstClr val="black"/>
              </a:solidFill>
              <a:latin typeface="Arial" panose="020B0604020202020204" pitchFamily="34" charset="0"/>
              <a:cs typeface="Arial" panose="020B0604020202020204" pitchFamily="34" charset="0"/>
            </a:endParaRPr>
          </a:p>
          <a:p>
            <a:pPr algn="ctr">
              <a:defRPr/>
            </a:pPr>
            <a:r>
              <a:rPr lang="de-DE" sz="1400">
                <a:solidFill>
                  <a:prstClr val="black"/>
                </a:solidFill>
                <a:latin typeface="Arial" panose="020B0604020202020204" pitchFamily="34" charset="0"/>
                <a:cs typeface="Arial" panose="020B0604020202020204" pitchFamily="34" charset="0"/>
              </a:rPr>
              <a:t>Tier 2</a:t>
            </a:r>
            <a:endParaRPr lang="en-US" sz="1400">
              <a:solidFill>
                <a:prstClr val="black"/>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4"/>
          <a:stretch>
            <a:fillRect/>
          </a:stretch>
        </p:blipFill>
        <p:spPr>
          <a:xfrm>
            <a:off x="2327795" y="2573617"/>
            <a:ext cx="1581149" cy="1735285"/>
          </a:xfrm>
          <a:prstGeom prst="rect">
            <a:avLst/>
          </a:prstGeom>
        </p:spPr>
      </p:pic>
      <p:pic>
        <p:nvPicPr>
          <p:cNvPr id="11" name="Picture 10" title="3D person with binoculars illustration">
            <a:extLst>
              <a:ext uri="{FF2B5EF4-FFF2-40B4-BE49-F238E27FC236}">
                <a16:creationId xmlns:a16="http://schemas.microsoft.com/office/drawing/2014/main" id="{6B5D6859-1EB3-4755-D7C1-F68B69ACDD54}"/>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1406" b="98677" l="0" r="100000">
                        <a14:foregroundMark x1="63636" y1="74607" x2="79956" y2="80149"/>
                        <a14:foregroundMark x1="79956" y1="79818" x2="82475" y2="91811"/>
                        <a14:foregroundMark x1="39540" y1="76758" x2="15882" y2="77337"/>
                        <a14:foregroundMark x1="0" y1="87345" x2="15772" y2="77006"/>
                        <a14:foregroundMark x1="66156" y1="73945" x2="99562" y2="75765"/>
                        <a14:foregroundMark x1="98357" y1="76758" x2="97919" y2="98346"/>
                        <a14:foregroundMark x1="75465" y1="76096" x2="63636" y2="68073"/>
                        <a14:foregroundMark x1="38773" y1="69065" x2="17963" y2="76758"/>
                        <a14:foregroundMark x1="57503" y1="64433" x2="64513" y2="59140"/>
                        <a14:foregroundMark x1="57174" y1="52192" x2="71742" y2="53763"/>
                        <a14:foregroundMark x1="80723" y1="54756" x2="99233" y2="68404"/>
                      </a14:backgroundRemoval>
                    </a14:imgEffect>
                  </a14:imgLayer>
                </a14:imgProps>
              </a:ext>
              <a:ext uri="{28A0092B-C50C-407E-A947-70E740481C1C}">
                <a14:useLocalDpi xmlns:a14="http://schemas.microsoft.com/office/drawing/2010/main"/>
              </a:ext>
            </a:extLst>
          </a:blip>
          <a:srcRect/>
          <a:stretch/>
        </p:blipFill>
        <p:spPr>
          <a:xfrm flipH="1">
            <a:off x="9949343" y="136137"/>
            <a:ext cx="2053136" cy="2720346"/>
          </a:xfrm>
          <a:prstGeom prst="rect">
            <a:avLst/>
          </a:prstGeom>
        </p:spPr>
      </p:pic>
    </p:spTree>
    <p:extLst>
      <p:ext uri="{BB962C8B-B14F-4D97-AF65-F5344CB8AC3E}">
        <p14:creationId xmlns:p14="http://schemas.microsoft.com/office/powerpoint/2010/main" val="1999884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DF4C-A026-E041-8D5B-8384E05DA34E}"/>
              </a:ext>
            </a:extLst>
          </p:cNvPr>
          <p:cNvSpPr>
            <a:spLocks noGrp="1"/>
          </p:cNvSpPr>
          <p:nvPr>
            <p:ph type="title"/>
          </p:nvPr>
        </p:nvSpPr>
        <p:spPr/>
        <p:txBody>
          <a:bodyPr/>
          <a:lstStyle/>
          <a:p>
            <a:r>
              <a:rPr lang="en-US"/>
              <a:t>Essential Components of </a:t>
            </a:r>
            <a:br>
              <a:rPr lang="en-US"/>
            </a:br>
            <a:r>
              <a:rPr lang="en-US"/>
              <a:t>Primary Prevention Efforts</a:t>
            </a:r>
          </a:p>
        </p:txBody>
      </p:sp>
      <p:graphicFrame>
        <p:nvGraphicFramePr>
          <p:cNvPr id="12" name="Content Placeholder 4">
            <a:extLst>
              <a:ext uri="{FF2B5EF4-FFF2-40B4-BE49-F238E27FC236}">
                <a16:creationId xmlns:a16="http://schemas.microsoft.com/office/drawing/2014/main" id="{AC8CEEF1-B7B5-1B40-A8D2-D660A9946D46}"/>
              </a:ext>
            </a:extLst>
          </p:cNvPr>
          <p:cNvGraphicFramePr>
            <a:graphicFrameLocks/>
          </p:cNvGraphicFramePr>
          <p:nvPr/>
        </p:nvGraphicFramePr>
        <p:xfrm>
          <a:off x="1686560" y="1925320"/>
          <a:ext cx="8229600" cy="4530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Picture 12" title="Ci3T Implementation Report powerpoint">
            <a:extLst>
              <a:ext uri="{FF2B5EF4-FFF2-40B4-BE49-F238E27FC236}">
                <a16:creationId xmlns:a16="http://schemas.microsoft.com/office/drawing/2014/main" id="{14375E84-5915-8A4D-B437-BB791CE504A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61258" y="1756468"/>
            <a:ext cx="2176813" cy="1635029"/>
          </a:xfrm>
          <a:prstGeom prst="rect">
            <a:avLst/>
          </a:prstGeom>
          <a:ln>
            <a:noFill/>
          </a:ln>
          <a:effectLst>
            <a:outerShdw blurRad="292100" dist="139700" dir="2700000" algn="tl" rotWithShape="0">
              <a:srgbClr val="333333">
                <a:alpha val="65000"/>
              </a:srgbClr>
            </a:outerShdw>
          </a:effectLst>
        </p:spPr>
      </p:pic>
      <p:pic>
        <p:nvPicPr>
          <p:cNvPr id="7" name="Picture 6" descr="A picture containing text, measuring stick&#10;&#10;Description automatically generated">
            <a:extLst>
              <a:ext uri="{FF2B5EF4-FFF2-40B4-BE49-F238E27FC236}">
                <a16:creationId xmlns:a16="http://schemas.microsoft.com/office/drawing/2014/main" id="{35A09957-B873-4686-A463-F5135D02C7D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0594" y="2930149"/>
            <a:ext cx="1602327" cy="2073416"/>
          </a:xfrm>
          <a:prstGeom prst="rect">
            <a:avLst/>
          </a:prstGeom>
          <a:ln>
            <a:solidFill>
              <a:schemeClr val="tx1"/>
            </a:solidFill>
          </a:ln>
        </p:spPr>
      </p:pic>
      <p:sp>
        <p:nvSpPr>
          <p:cNvPr id="4" name="TextBox 3">
            <a:extLst>
              <a:ext uri="{FF2B5EF4-FFF2-40B4-BE49-F238E27FC236}">
                <a16:creationId xmlns:a16="http://schemas.microsoft.com/office/drawing/2014/main" id="{F93A20E5-3DBA-F971-042B-D1BE2ED0D50F}"/>
              </a:ext>
            </a:extLst>
          </p:cNvPr>
          <p:cNvSpPr txBox="1"/>
          <p:nvPr/>
        </p:nvSpPr>
        <p:spPr>
          <a:xfrm>
            <a:off x="10049655" y="3457277"/>
            <a:ext cx="2015236" cy="338554"/>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wrap="square">
            <a:spAutoFit/>
          </a:bodyPr>
          <a:lstStyle/>
          <a:p>
            <a:pPr algn="ctr"/>
            <a:r>
              <a:rPr lang="en-US" sz="1600" dirty="0">
                <a:solidFill>
                  <a:schemeClr val="bg1"/>
                </a:solidFill>
                <a:hlinkClick r:id="rId10">
                  <a:extLst>
                    <a:ext uri="{A12FA001-AC4F-418D-AE19-62706E023703}">
                      <ahyp:hlinkClr xmlns:ahyp="http://schemas.microsoft.com/office/drawing/2018/hyperlinkcolor" val="tx"/>
                    </a:ext>
                  </a:extLst>
                </a:hlinkClick>
              </a:rPr>
              <a:t>ci3t.org/measures</a:t>
            </a:r>
            <a:r>
              <a:rPr lang="en-US" sz="1600" dirty="0">
                <a:solidFill>
                  <a:schemeClr val="bg1"/>
                </a:solidFill>
              </a:rPr>
              <a:t>  </a:t>
            </a:r>
          </a:p>
        </p:txBody>
      </p:sp>
      <p:pic>
        <p:nvPicPr>
          <p:cNvPr id="6" name="Picture 5">
            <a:extLst>
              <a:ext uri="{FF2B5EF4-FFF2-40B4-BE49-F238E27FC236}">
                <a16:creationId xmlns:a16="http://schemas.microsoft.com/office/drawing/2014/main" id="{7827C3E0-01E4-FECA-7B7B-CA04B990EFC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828155" y="2907388"/>
            <a:ext cx="1602327" cy="2096177"/>
          </a:xfrm>
          <a:prstGeom prst="rect">
            <a:avLst/>
          </a:prstGeom>
          <a:ln>
            <a:solidFill>
              <a:schemeClr val="tx1"/>
            </a:solidFill>
          </a:ln>
        </p:spPr>
      </p:pic>
      <p:pic>
        <p:nvPicPr>
          <p:cNvPr id="8" name="Picture 2">
            <a:extLst>
              <a:ext uri="{FF2B5EF4-FFF2-40B4-BE49-F238E27FC236}">
                <a16:creationId xmlns:a16="http://schemas.microsoft.com/office/drawing/2014/main" id="{7318A848-069B-1A7C-C544-5AE1CF6223C0}"/>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p:blipFill>
        <p:spPr bwMode="auto">
          <a:xfrm>
            <a:off x="9253729" y="926603"/>
            <a:ext cx="1591851" cy="2375098"/>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CF425C7F-F8A6-9CAD-AD2D-E761F7269A78}"/>
              </a:ext>
            </a:extLst>
          </p:cNvPr>
          <p:cNvSpPr/>
          <p:nvPr/>
        </p:nvSpPr>
        <p:spPr>
          <a:xfrm>
            <a:off x="1702921" y="1950645"/>
            <a:ext cx="8133272" cy="2702113"/>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2641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29F16A9-3BB9-4161-1AC9-1266F1DABC62}"/>
              </a:ext>
            </a:extLst>
          </p:cNvPr>
          <p:cNvPicPr>
            <a:picLocks noChangeAspect="1" noChangeArrowheads="1"/>
          </p:cNvPicPr>
          <p:nvPr/>
        </p:nvPicPr>
        <p:blipFill>
          <a:blip r:embed="rId2"/>
          <a:srcRect/>
          <a:stretch/>
        </p:blipFill>
        <p:spPr bwMode="auto">
          <a:xfrm>
            <a:off x="1615736" y="192542"/>
            <a:ext cx="8780016" cy="13100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16050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29F16A9-3BB9-4161-1AC9-1266F1DABC62}"/>
              </a:ext>
            </a:extLst>
          </p:cNvPr>
          <p:cNvPicPr>
            <a:picLocks noChangeAspect="1" noChangeArrowheads="1"/>
          </p:cNvPicPr>
          <p:nvPr/>
        </p:nvPicPr>
        <p:blipFill>
          <a:blip r:embed="rId2"/>
          <a:srcRect/>
          <a:stretch/>
        </p:blipFill>
        <p:spPr bwMode="auto">
          <a:xfrm>
            <a:off x="1615736" y="-5746633"/>
            <a:ext cx="8780016" cy="13100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65359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810059D-B96C-02F0-8F54-3F295161EC91}"/>
              </a:ext>
            </a:extLst>
          </p:cNvPr>
          <p:cNvSpPr>
            <a:spLocks noGrp="1"/>
          </p:cNvSpPr>
          <p:nvPr>
            <p:ph type="title"/>
          </p:nvPr>
        </p:nvSpPr>
        <p:spPr/>
        <p:txBody>
          <a:bodyPr>
            <a:normAutofit fontScale="90000"/>
          </a:bodyPr>
          <a:lstStyle/>
          <a:p>
            <a:r>
              <a:rPr lang="en-US"/>
              <a:t>Example- Using Treatment Integrity and Social Validity Data to Revise your Ci3T Plan</a:t>
            </a:r>
          </a:p>
        </p:txBody>
      </p:sp>
      <p:pic>
        <p:nvPicPr>
          <p:cNvPr id="7" name="Picture 6" descr="A picture containing text, measuring stick&#10;&#10;Description automatically generated">
            <a:extLst>
              <a:ext uri="{FF2B5EF4-FFF2-40B4-BE49-F238E27FC236}">
                <a16:creationId xmlns:a16="http://schemas.microsoft.com/office/drawing/2014/main" id="{DF63AADD-E481-562C-2AA5-DD80123D7F0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63241" y="1832635"/>
            <a:ext cx="3527850" cy="4565052"/>
          </a:xfrm>
          <a:prstGeom prst="rect">
            <a:avLst/>
          </a:prstGeom>
          <a:ln>
            <a:solidFill>
              <a:schemeClr val="tx1"/>
            </a:solidFill>
          </a:ln>
        </p:spPr>
      </p:pic>
      <p:pic>
        <p:nvPicPr>
          <p:cNvPr id="8" name="Picture 7">
            <a:extLst>
              <a:ext uri="{FF2B5EF4-FFF2-40B4-BE49-F238E27FC236}">
                <a16:creationId xmlns:a16="http://schemas.microsoft.com/office/drawing/2014/main" id="{7E2198F2-2E89-1EB5-1D17-FBA88681920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096000" y="1832635"/>
            <a:ext cx="3527850" cy="4565434"/>
          </a:xfrm>
          <a:prstGeom prst="rect">
            <a:avLst/>
          </a:prstGeom>
          <a:ln>
            <a:solidFill>
              <a:schemeClr val="tx1"/>
            </a:solidFill>
          </a:ln>
        </p:spPr>
      </p:pic>
    </p:spTree>
    <p:extLst>
      <p:ext uri="{BB962C8B-B14F-4D97-AF65-F5344CB8AC3E}">
        <p14:creationId xmlns:p14="http://schemas.microsoft.com/office/powerpoint/2010/main" val="41255871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100678-64B9-4F99-BA3C-F7E9988D42B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32999" y="-4710564"/>
            <a:ext cx="8855882" cy="11460554"/>
          </a:xfrm>
          <a:prstGeom prst="rect">
            <a:avLst/>
          </a:prstGeom>
          <a:ln>
            <a:solidFill>
              <a:schemeClr val="tx1"/>
            </a:solidFill>
          </a:ln>
        </p:spPr>
      </p:pic>
      <p:pic>
        <p:nvPicPr>
          <p:cNvPr id="3" name="Picture 2" descr="A picture containing text, measuring stick&#10;&#10;Description automatically generated">
            <a:extLst>
              <a:ext uri="{FF2B5EF4-FFF2-40B4-BE49-F238E27FC236}">
                <a16:creationId xmlns:a16="http://schemas.microsoft.com/office/drawing/2014/main" id="{C8AEDA0F-2A62-44A7-BAF8-0FF7B6DD7AC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119" y="127818"/>
            <a:ext cx="2803782" cy="3628105"/>
          </a:xfrm>
          <a:prstGeom prst="rect">
            <a:avLst/>
          </a:prstGeom>
          <a:ln>
            <a:solidFill>
              <a:schemeClr val="tx1"/>
            </a:solidFill>
          </a:ln>
        </p:spPr>
      </p:pic>
      <p:sp>
        <p:nvSpPr>
          <p:cNvPr id="2" name="Rectangle 1">
            <a:extLst>
              <a:ext uri="{FF2B5EF4-FFF2-40B4-BE49-F238E27FC236}">
                <a16:creationId xmlns:a16="http://schemas.microsoft.com/office/drawing/2014/main" id="{A05232B1-8027-9C11-6EF2-B40004C0EFEB}"/>
              </a:ext>
            </a:extLst>
          </p:cNvPr>
          <p:cNvSpPr/>
          <p:nvPr/>
        </p:nvSpPr>
        <p:spPr>
          <a:xfrm>
            <a:off x="3740727" y="4849091"/>
            <a:ext cx="7977798" cy="285976"/>
          </a:xfrm>
          <a:prstGeom prst="rect">
            <a:avLst/>
          </a:prstGeom>
          <a:noFill/>
          <a:ln w="38100">
            <a:solidFill>
              <a:schemeClr val="accent2">
                <a:lumMod val="40000"/>
                <a:lumOff val="60000"/>
              </a:schemeClr>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E75293E-E72D-B7A1-522C-A08CCADAEBED}"/>
              </a:ext>
            </a:extLst>
          </p:cNvPr>
          <p:cNvSpPr/>
          <p:nvPr/>
        </p:nvSpPr>
        <p:spPr>
          <a:xfrm>
            <a:off x="3371273" y="1506864"/>
            <a:ext cx="8533682" cy="358881"/>
          </a:xfrm>
          <a:prstGeom prst="rect">
            <a:avLst/>
          </a:prstGeom>
          <a:noFill/>
          <a:ln w="38100">
            <a:solidFill>
              <a:schemeClr val="accent2">
                <a:lumMod val="40000"/>
                <a:lumOff val="60000"/>
              </a:schemeClr>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6888E37-6F8D-D115-1D09-1267F6E00C04}"/>
              </a:ext>
            </a:extLst>
          </p:cNvPr>
          <p:cNvSpPr txBox="1"/>
          <p:nvPr/>
        </p:nvSpPr>
        <p:spPr>
          <a:xfrm>
            <a:off x="103119" y="1190105"/>
            <a:ext cx="3959134" cy="2248853"/>
          </a:xfrm>
          <a:prstGeom prst="cloudCallout">
            <a:avLst>
              <a:gd name="adj1" fmla="val -36223"/>
              <a:gd name="adj2" fmla="val 70371"/>
            </a:avLst>
          </a:prstGeom>
          <a:solidFill>
            <a:schemeClr val="bg1"/>
          </a:solidFill>
          <a:ln w="38100">
            <a:solidFill>
              <a:schemeClr val="tx1"/>
            </a:solidFill>
          </a:ln>
        </p:spPr>
        <p:txBody>
          <a:bodyPr wrap="square" rtlCol="0">
            <a:spAutoFit/>
          </a:bodyPr>
          <a:lstStyle/>
          <a:p>
            <a:pPr algn="ctr"/>
            <a:r>
              <a:rPr lang="en-US" i="1" dirty="0"/>
              <a:t>What changes could we make to our monitoring procedures to make them more manageable?</a:t>
            </a:r>
          </a:p>
        </p:txBody>
      </p:sp>
    </p:spTree>
    <p:extLst>
      <p:ext uri="{BB962C8B-B14F-4D97-AF65-F5344CB8AC3E}">
        <p14:creationId xmlns:p14="http://schemas.microsoft.com/office/powerpoint/2010/main" val="3825920783"/>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ppt_x"/>
                                          </p:val>
                                        </p:tav>
                                        <p:tav tm="100000">
                                          <p:val>
                                            <p:strVal val="#ppt_x"/>
                                          </p:val>
                                        </p:tav>
                                      </p:tavLst>
                                    </p:anim>
                                    <p:anim calcmode="lin" valueType="num">
                                      <p:cBhvr additive="base">
                                        <p:cTn id="1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100678-64B9-4F99-BA3C-F7E9988D42BE}"/>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232999" y="-4710564"/>
            <a:ext cx="8855882" cy="11460554"/>
          </a:xfrm>
          <a:prstGeom prst="rect">
            <a:avLst/>
          </a:prstGeom>
          <a:ln>
            <a:solidFill>
              <a:schemeClr val="tx1"/>
            </a:solidFill>
          </a:ln>
        </p:spPr>
      </p:pic>
      <p:pic>
        <p:nvPicPr>
          <p:cNvPr id="3" name="Picture 2" descr="A picture containing text, measuring stick&#10;&#10;Description automatically generated">
            <a:extLst>
              <a:ext uri="{FF2B5EF4-FFF2-40B4-BE49-F238E27FC236}">
                <a16:creationId xmlns:a16="http://schemas.microsoft.com/office/drawing/2014/main" id="{C8AEDA0F-2A62-44A7-BAF8-0FF7B6DD7AC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119" y="127818"/>
            <a:ext cx="2803782" cy="3628105"/>
          </a:xfrm>
          <a:prstGeom prst="rect">
            <a:avLst/>
          </a:prstGeom>
          <a:ln>
            <a:solidFill>
              <a:schemeClr val="tx1"/>
            </a:solidFill>
          </a:ln>
        </p:spPr>
      </p:pic>
      <p:sp>
        <p:nvSpPr>
          <p:cNvPr id="2" name="Rectangle 1">
            <a:extLst>
              <a:ext uri="{FF2B5EF4-FFF2-40B4-BE49-F238E27FC236}">
                <a16:creationId xmlns:a16="http://schemas.microsoft.com/office/drawing/2014/main" id="{A05232B1-8027-9C11-6EF2-B40004C0EFEB}"/>
              </a:ext>
            </a:extLst>
          </p:cNvPr>
          <p:cNvSpPr/>
          <p:nvPr/>
        </p:nvSpPr>
        <p:spPr>
          <a:xfrm>
            <a:off x="3565237" y="5108858"/>
            <a:ext cx="8153288" cy="118924"/>
          </a:xfrm>
          <a:prstGeom prst="rect">
            <a:avLst/>
          </a:prstGeom>
          <a:noFill/>
          <a:ln w="38100">
            <a:solidFill>
              <a:schemeClr val="accent2">
                <a:lumMod val="40000"/>
                <a:lumOff val="60000"/>
              </a:schemeClr>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E75293E-E72D-B7A1-522C-A08CCADAEBED}"/>
              </a:ext>
            </a:extLst>
          </p:cNvPr>
          <p:cNvSpPr/>
          <p:nvPr/>
        </p:nvSpPr>
        <p:spPr>
          <a:xfrm>
            <a:off x="3482109" y="1839536"/>
            <a:ext cx="8422846" cy="224522"/>
          </a:xfrm>
          <a:prstGeom prst="rect">
            <a:avLst/>
          </a:prstGeom>
          <a:noFill/>
          <a:ln w="38100">
            <a:solidFill>
              <a:schemeClr val="accent2">
                <a:lumMod val="40000"/>
                <a:lumOff val="60000"/>
              </a:schemeClr>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2E6B8E88-4CF3-6A62-3089-8DACCEA8EF5E}"/>
              </a:ext>
            </a:extLst>
          </p:cNvPr>
          <p:cNvGrpSpPr/>
          <p:nvPr/>
        </p:nvGrpSpPr>
        <p:grpSpPr>
          <a:xfrm>
            <a:off x="1741154" y="2866492"/>
            <a:ext cx="9248594" cy="3628105"/>
            <a:chOff x="1445044" y="1299550"/>
            <a:chExt cx="10273481" cy="3928232"/>
          </a:xfrm>
        </p:grpSpPr>
        <p:sp>
          <p:nvSpPr>
            <p:cNvPr id="15" name="Rectangle 14">
              <a:extLst>
                <a:ext uri="{FF2B5EF4-FFF2-40B4-BE49-F238E27FC236}">
                  <a16:creationId xmlns:a16="http://schemas.microsoft.com/office/drawing/2014/main" id="{AAAE8774-1CC7-3B16-5E40-E84D605FE429}"/>
                </a:ext>
              </a:extLst>
            </p:cNvPr>
            <p:cNvSpPr/>
            <p:nvPr/>
          </p:nvSpPr>
          <p:spPr>
            <a:xfrm>
              <a:off x="1445044" y="1299550"/>
              <a:ext cx="10273481" cy="39282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832115B5-3599-603D-0B18-A486DF7D1299}"/>
                </a:ext>
              </a:extLst>
            </p:cNvPr>
            <p:cNvGrpSpPr/>
            <p:nvPr/>
          </p:nvGrpSpPr>
          <p:grpSpPr>
            <a:xfrm>
              <a:off x="1536540" y="1446692"/>
              <a:ext cx="10059790" cy="3676925"/>
              <a:chOff x="838200" y="1690686"/>
              <a:chExt cx="11011148" cy="4338775"/>
            </a:xfrm>
          </p:grpSpPr>
          <p:pic>
            <p:nvPicPr>
              <p:cNvPr id="10" name="Picture 9" descr="Table&#10;&#10;Description automatically generated">
                <a:extLst>
                  <a:ext uri="{FF2B5EF4-FFF2-40B4-BE49-F238E27FC236}">
                    <a16:creationId xmlns:a16="http://schemas.microsoft.com/office/drawing/2014/main" id="{73E68EDF-70DA-C2B9-5880-0F96F4A922C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8200" y="4071141"/>
                <a:ext cx="3478133" cy="1956449"/>
              </a:xfrm>
              <a:prstGeom prst="rect">
                <a:avLst/>
              </a:prstGeom>
              <a:ln>
                <a:solidFill>
                  <a:schemeClr val="tx1"/>
                </a:solidFill>
              </a:ln>
            </p:spPr>
          </p:pic>
          <p:pic>
            <p:nvPicPr>
              <p:cNvPr id="11" name="Picture 10" descr="Table&#10;&#10;Description automatically generated">
                <a:extLst>
                  <a:ext uri="{FF2B5EF4-FFF2-40B4-BE49-F238E27FC236}">
                    <a16:creationId xmlns:a16="http://schemas.microsoft.com/office/drawing/2014/main" id="{AC62D381-F4DF-FD18-580C-35D11DD256D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03045" y="1690686"/>
                <a:ext cx="3478133" cy="1956449"/>
              </a:xfrm>
              <a:prstGeom prst="rect">
                <a:avLst/>
              </a:prstGeom>
              <a:ln>
                <a:solidFill>
                  <a:schemeClr val="tx1"/>
                </a:solidFill>
              </a:ln>
            </p:spPr>
          </p:pic>
          <p:pic>
            <p:nvPicPr>
              <p:cNvPr id="12" name="Picture 11" descr="Graphical user interface, text, application&#10;&#10;Description automatically generated">
                <a:extLst>
                  <a:ext uri="{FF2B5EF4-FFF2-40B4-BE49-F238E27FC236}">
                    <a16:creationId xmlns:a16="http://schemas.microsoft.com/office/drawing/2014/main" id="{1C21F03E-7F2E-9579-7D94-178B27DAAB8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38200" y="1690686"/>
                <a:ext cx="3478133" cy="1956449"/>
              </a:xfrm>
              <a:prstGeom prst="rect">
                <a:avLst/>
              </a:prstGeom>
              <a:ln>
                <a:solidFill>
                  <a:schemeClr val="tx1"/>
                </a:solidFill>
              </a:ln>
            </p:spPr>
          </p:pic>
          <p:pic>
            <p:nvPicPr>
              <p:cNvPr id="13" name="Picture 12" descr="Chart&#10;&#10;Description automatically generated">
                <a:extLst>
                  <a:ext uri="{FF2B5EF4-FFF2-40B4-BE49-F238E27FC236}">
                    <a16:creationId xmlns:a16="http://schemas.microsoft.com/office/drawing/2014/main" id="{53E3CBB6-8AF2-2316-4A46-FE10FED511F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603045" y="4071141"/>
                <a:ext cx="3478133" cy="1956449"/>
              </a:xfrm>
              <a:prstGeom prst="rect">
                <a:avLst/>
              </a:prstGeom>
              <a:ln>
                <a:solidFill>
                  <a:schemeClr val="tx1"/>
                </a:solidFill>
              </a:ln>
            </p:spPr>
          </p:pic>
          <p:pic>
            <p:nvPicPr>
              <p:cNvPr id="14" name="Picture 13" descr="Chart, bar chart&#10;&#10;Description automatically generated">
                <a:extLst>
                  <a:ext uri="{FF2B5EF4-FFF2-40B4-BE49-F238E27FC236}">
                    <a16:creationId xmlns:a16="http://schemas.microsoft.com/office/drawing/2014/main" id="{8F2F4087-9B9E-7FDD-93A3-07E6938E2FE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367890" y="4071141"/>
                <a:ext cx="3481458" cy="1958320"/>
              </a:xfrm>
              <a:prstGeom prst="rect">
                <a:avLst/>
              </a:prstGeom>
              <a:ln>
                <a:solidFill>
                  <a:schemeClr val="tx1"/>
                </a:solidFill>
              </a:ln>
            </p:spPr>
          </p:pic>
        </p:grpSp>
      </p:grpSp>
      <p:sp>
        <p:nvSpPr>
          <p:cNvPr id="6" name="TextBox 5">
            <a:extLst>
              <a:ext uri="{FF2B5EF4-FFF2-40B4-BE49-F238E27FC236}">
                <a16:creationId xmlns:a16="http://schemas.microsoft.com/office/drawing/2014/main" id="{BC9CC728-BF15-834E-9E96-69F74CDE6B6C}"/>
              </a:ext>
            </a:extLst>
          </p:cNvPr>
          <p:cNvSpPr txBox="1"/>
          <p:nvPr/>
        </p:nvSpPr>
        <p:spPr>
          <a:xfrm>
            <a:off x="121381" y="310237"/>
            <a:ext cx="4193997" cy="2389406"/>
          </a:xfrm>
          <a:prstGeom prst="cloudCallout">
            <a:avLst>
              <a:gd name="adj1" fmla="val -35868"/>
              <a:gd name="adj2" fmla="val 101889"/>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i="1" dirty="0"/>
              <a:t>How can we more effectively share our monitoring data to help staff see the connection between the data and the changes we’re making?</a:t>
            </a:r>
            <a:endParaRPr lang="en-US" sz="1600" dirty="0"/>
          </a:p>
        </p:txBody>
      </p:sp>
    </p:spTree>
    <p:extLst>
      <p:ext uri="{BB962C8B-B14F-4D97-AF65-F5344CB8AC3E}">
        <p14:creationId xmlns:p14="http://schemas.microsoft.com/office/powerpoint/2010/main" val="864022782"/>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90896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AEDA0F-2A62-44A7-BAF8-0FF7B6DD7AC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03236" y="127818"/>
            <a:ext cx="2803548" cy="3628105"/>
          </a:xfrm>
          <a:prstGeom prst="rect">
            <a:avLst/>
          </a:prstGeom>
          <a:ln>
            <a:solidFill>
              <a:schemeClr val="tx1"/>
            </a:solidFill>
          </a:ln>
        </p:spPr>
      </p:pic>
      <p:pic>
        <p:nvPicPr>
          <p:cNvPr id="5" name="Picture 4">
            <a:extLst>
              <a:ext uri="{FF2B5EF4-FFF2-40B4-BE49-F238E27FC236}">
                <a16:creationId xmlns:a16="http://schemas.microsoft.com/office/drawing/2014/main" id="{04100678-64B9-4F99-BA3C-F7E9988D42B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527849" y="127818"/>
            <a:ext cx="7798911" cy="10092708"/>
          </a:xfrm>
          <a:prstGeom prst="rect">
            <a:avLst/>
          </a:prstGeom>
          <a:ln>
            <a:solidFill>
              <a:schemeClr val="tx1"/>
            </a:solidFill>
          </a:ln>
        </p:spPr>
      </p:pic>
      <p:sp>
        <p:nvSpPr>
          <p:cNvPr id="6" name="Rectangle: Rounded Corners 5">
            <a:extLst>
              <a:ext uri="{FF2B5EF4-FFF2-40B4-BE49-F238E27FC236}">
                <a16:creationId xmlns:a16="http://schemas.microsoft.com/office/drawing/2014/main" id="{55F8BAED-2E11-4700-BE80-657B6175E609}"/>
              </a:ext>
            </a:extLst>
          </p:cNvPr>
          <p:cNvSpPr/>
          <p:nvPr/>
        </p:nvSpPr>
        <p:spPr>
          <a:xfrm>
            <a:off x="3527849" y="4081001"/>
            <a:ext cx="7798911" cy="314018"/>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5AC51AFD-8198-1ABB-AE65-916ED1D85993}"/>
              </a:ext>
            </a:extLst>
          </p:cNvPr>
          <p:cNvGrpSpPr/>
          <p:nvPr/>
        </p:nvGrpSpPr>
        <p:grpSpPr>
          <a:xfrm>
            <a:off x="167891" y="127818"/>
            <a:ext cx="6416650" cy="3862291"/>
            <a:chOff x="103236" y="127818"/>
            <a:chExt cx="8595392" cy="6641894"/>
          </a:xfrm>
        </p:grpSpPr>
        <p:pic>
          <p:nvPicPr>
            <p:cNvPr id="2" name="Picture 1" descr="Table&#10;&#10;Description automatically generated">
              <a:extLst>
                <a:ext uri="{FF2B5EF4-FFF2-40B4-BE49-F238E27FC236}">
                  <a16:creationId xmlns:a16="http://schemas.microsoft.com/office/drawing/2014/main" id="{A013C6EA-B2E2-218F-F75F-41132DCC540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236" y="127818"/>
              <a:ext cx="8595392" cy="6641894"/>
            </a:xfrm>
            <a:prstGeom prst="rect">
              <a:avLst/>
            </a:prstGeom>
            <a:ln>
              <a:solidFill>
                <a:schemeClr val="tx1"/>
              </a:solidFill>
            </a:ln>
          </p:spPr>
        </p:pic>
        <p:sp>
          <p:nvSpPr>
            <p:cNvPr id="7" name="Rectangle 6">
              <a:extLst>
                <a:ext uri="{FF2B5EF4-FFF2-40B4-BE49-F238E27FC236}">
                  <a16:creationId xmlns:a16="http://schemas.microsoft.com/office/drawing/2014/main" id="{878FD898-43C5-0F6F-5391-BBCD3FEDC4EE}"/>
                </a:ext>
              </a:extLst>
            </p:cNvPr>
            <p:cNvSpPr/>
            <p:nvPr/>
          </p:nvSpPr>
          <p:spPr>
            <a:xfrm>
              <a:off x="327481" y="2418716"/>
              <a:ext cx="1453726" cy="1506314"/>
            </a:xfrm>
            <a:prstGeom prst="rect">
              <a:avLst/>
            </a:prstGeom>
            <a:noFill/>
            <a:ln w="3175">
              <a:solidFill>
                <a:srgbClr val="283375"/>
              </a:solidFill>
            </a:ln>
            <a:effectLst>
              <a:glow rad="508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5623729"/>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57C277-31A3-49F1-BB2B-F59E0E349A3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73016" y="3429000"/>
            <a:ext cx="2368398" cy="3098357"/>
          </a:xfrm>
          <a:prstGeom prst="rect">
            <a:avLst/>
          </a:prstGeom>
          <a:ln>
            <a:solidFill>
              <a:schemeClr val="tx1"/>
            </a:solidFill>
          </a:ln>
        </p:spPr>
      </p:pic>
      <p:pic>
        <p:nvPicPr>
          <p:cNvPr id="3" name="Picture 2">
            <a:extLst>
              <a:ext uri="{FF2B5EF4-FFF2-40B4-BE49-F238E27FC236}">
                <a16:creationId xmlns:a16="http://schemas.microsoft.com/office/drawing/2014/main" id="{8A6AA4C2-CB5A-4653-B75F-A2652EC9051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8598" y="2041082"/>
            <a:ext cx="3443215" cy="4486275"/>
          </a:xfrm>
          <a:prstGeom prst="rect">
            <a:avLst/>
          </a:prstGeom>
          <a:ln>
            <a:solidFill>
              <a:schemeClr val="tx1"/>
            </a:solidFill>
          </a:ln>
        </p:spPr>
      </p:pic>
      <p:pic>
        <p:nvPicPr>
          <p:cNvPr id="7" name="Picture 6" descr="Graphical user interface, application&#10;&#10;Description automatically generated">
            <a:extLst>
              <a:ext uri="{FF2B5EF4-FFF2-40B4-BE49-F238E27FC236}">
                <a16:creationId xmlns:a16="http://schemas.microsoft.com/office/drawing/2014/main" id="{8EE127C9-8CC5-46CE-8C3E-A384F6338BE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199" t="16389" r="31311" b="16528"/>
          <a:stretch/>
        </p:blipFill>
        <p:spPr>
          <a:xfrm>
            <a:off x="4660322" y="2037653"/>
            <a:ext cx="3439318" cy="4489704"/>
          </a:xfrm>
          <a:prstGeom prst="rect">
            <a:avLst/>
          </a:prstGeom>
          <a:ln>
            <a:solidFill>
              <a:schemeClr val="tx1"/>
            </a:solidFill>
          </a:ln>
        </p:spPr>
      </p:pic>
      <p:pic>
        <p:nvPicPr>
          <p:cNvPr id="5" name="Picture 4" descr="Chart&#10;&#10;Description automatically generated">
            <a:extLst>
              <a:ext uri="{FF2B5EF4-FFF2-40B4-BE49-F238E27FC236}">
                <a16:creationId xmlns:a16="http://schemas.microsoft.com/office/drawing/2014/main" id="{7FD879AD-A196-4389-9285-DE781979785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800975" y="1096662"/>
            <a:ext cx="3910984" cy="2227212"/>
          </a:xfrm>
          <a:prstGeom prst="rect">
            <a:avLst/>
          </a:prstGeom>
          <a:ln>
            <a:solidFill>
              <a:schemeClr val="tx1"/>
            </a:solidFill>
          </a:ln>
        </p:spPr>
      </p:pic>
      <p:sp>
        <p:nvSpPr>
          <p:cNvPr id="6" name="Title 1">
            <a:extLst>
              <a:ext uri="{FF2B5EF4-FFF2-40B4-BE49-F238E27FC236}">
                <a16:creationId xmlns:a16="http://schemas.microsoft.com/office/drawing/2014/main" id="{258CB5C9-16C7-6C69-D8C9-DA22AC515317}"/>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Tiered Fidelity Inventory (TFI)</a:t>
            </a:r>
          </a:p>
        </p:txBody>
      </p:sp>
    </p:spTree>
    <p:extLst>
      <p:ext uri="{BB962C8B-B14F-4D97-AF65-F5344CB8AC3E}">
        <p14:creationId xmlns:p14="http://schemas.microsoft.com/office/powerpoint/2010/main" val="8337284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860FB-E319-6CB9-B3CC-540A88E679A0}"/>
              </a:ext>
            </a:extLst>
          </p:cNvPr>
          <p:cNvSpPr>
            <a:spLocks noGrp="1"/>
          </p:cNvSpPr>
          <p:nvPr>
            <p:ph type="title"/>
          </p:nvPr>
        </p:nvSpPr>
        <p:spPr/>
        <p:txBody>
          <a:bodyPr/>
          <a:lstStyle/>
          <a:p>
            <a:r>
              <a:rPr lang="en-US"/>
              <a:t>Identifying Successes and Areas for Refinement</a:t>
            </a:r>
          </a:p>
        </p:txBody>
      </p:sp>
      <p:sp>
        <p:nvSpPr>
          <p:cNvPr id="3" name="Content Placeholder 2">
            <a:extLst>
              <a:ext uri="{FF2B5EF4-FFF2-40B4-BE49-F238E27FC236}">
                <a16:creationId xmlns:a16="http://schemas.microsoft.com/office/drawing/2014/main" id="{0908206F-6641-ED58-B1D7-F2C0F7B1A997}"/>
              </a:ext>
            </a:extLst>
          </p:cNvPr>
          <p:cNvSpPr>
            <a:spLocks noGrp="1"/>
          </p:cNvSpPr>
          <p:nvPr>
            <p:ph sz="half" idx="1"/>
          </p:nvPr>
        </p:nvSpPr>
        <p:spPr/>
        <p:txBody>
          <a:bodyPr/>
          <a:lstStyle/>
          <a:p>
            <a:pPr marL="0" indent="0">
              <a:buNone/>
            </a:pPr>
            <a:endParaRPr lang="en-US" sz="2800" dirty="0">
              <a:effectLst/>
              <a:ea typeface="Yu Mincho" panose="02020400000000000000" pitchFamily="18" charset="-128"/>
            </a:endParaRPr>
          </a:p>
          <a:p>
            <a:pPr marL="0" indent="0">
              <a:buNone/>
            </a:pPr>
            <a:r>
              <a:rPr lang="en-US" dirty="0">
                <a:ea typeface="Yu Mincho" panose="02020400000000000000" pitchFamily="18" charset="-128"/>
              </a:rPr>
              <a:t>Looking back at 2023-2024, post in the chat:</a:t>
            </a:r>
          </a:p>
          <a:p>
            <a:r>
              <a:rPr lang="en-US" dirty="0">
                <a:ea typeface="Yu Mincho" panose="02020400000000000000" pitchFamily="18" charset="-128"/>
              </a:rPr>
              <a:t> a success </a:t>
            </a:r>
          </a:p>
          <a:p>
            <a:r>
              <a:rPr lang="en-US" dirty="0">
                <a:ea typeface="Yu Mincho" panose="02020400000000000000" pitchFamily="18" charset="-128"/>
              </a:rPr>
              <a:t>an area for refinement</a:t>
            </a:r>
            <a:endParaRPr lang="en-US" dirty="0"/>
          </a:p>
          <a:p>
            <a:pPr marL="0" indent="0">
              <a:buNone/>
            </a:pPr>
            <a:endParaRPr lang="en-US" dirty="0"/>
          </a:p>
        </p:txBody>
      </p:sp>
      <p:pic>
        <p:nvPicPr>
          <p:cNvPr id="4" name="Content Placeholder 10" descr="A screenshot of a chat&#10;&#10;Description automatically generated">
            <a:extLst>
              <a:ext uri="{FF2B5EF4-FFF2-40B4-BE49-F238E27FC236}">
                <a16:creationId xmlns:a16="http://schemas.microsoft.com/office/drawing/2014/main" id="{72330AE4-54ED-BF94-EA4B-502337308C23}"/>
              </a:ext>
            </a:extLst>
          </p:cNvPr>
          <p:cNvPicPr>
            <a:picLocks noChangeAspect="1"/>
          </p:cNvPicPr>
          <p:nvPr/>
        </p:nvPicPr>
        <p:blipFill>
          <a:blip r:embed="rId2"/>
          <a:stretch>
            <a:fillRect/>
          </a:stretch>
        </p:blipFill>
        <p:spPr>
          <a:xfrm>
            <a:off x="6536224" y="1825625"/>
            <a:ext cx="3345666" cy="3605019"/>
          </a:xfrm>
          <a:prstGeom prst="rect">
            <a:avLst/>
          </a:prstGeom>
          <a:ln>
            <a:solidFill>
              <a:schemeClr val="tx1"/>
            </a:solidFill>
          </a:ln>
        </p:spPr>
      </p:pic>
      <p:grpSp>
        <p:nvGrpSpPr>
          <p:cNvPr id="6" name="Group 5">
            <a:extLst>
              <a:ext uri="{FF2B5EF4-FFF2-40B4-BE49-F238E27FC236}">
                <a16:creationId xmlns:a16="http://schemas.microsoft.com/office/drawing/2014/main" id="{7EFE514C-EC2D-047F-8276-68434CCF58A4}"/>
              </a:ext>
            </a:extLst>
          </p:cNvPr>
          <p:cNvGrpSpPr/>
          <p:nvPr/>
        </p:nvGrpSpPr>
        <p:grpSpPr>
          <a:xfrm>
            <a:off x="10077473" y="3879692"/>
            <a:ext cx="1561171" cy="2129883"/>
            <a:chOff x="10326029" y="3813717"/>
            <a:chExt cx="1561171" cy="2129883"/>
          </a:xfrm>
        </p:grpSpPr>
        <p:pic>
          <p:nvPicPr>
            <p:cNvPr id="7" name="Graphic 6" descr="Keyboard outline">
              <a:extLst>
                <a:ext uri="{FF2B5EF4-FFF2-40B4-BE49-F238E27FC236}">
                  <a16:creationId xmlns:a16="http://schemas.microsoft.com/office/drawing/2014/main" id="{7B5CB7AB-0C27-6181-4391-4850264854A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95666" y="4830077"/>
              <a:ext cx="1060895" cy="1060895"/>
            </a:xfrm>
            <a:prstGeom prst="rect">
              <a:avLst/>
            </a:prstGeom>
          </p:spPr>
        </p:pic>
        <p:pic>
          <p:nvPicPr>
            <p:cNvPr id="8" name="Graphic 7" descr="Computer outline">
              <a:extLst>
                <a:ext uri="{FF2B5EF4-FFF2-40B4-BE49-F238E27FC236}">
                  <a16:creationId xmlns:a16="http://schemas.microsoft.com/office/drawing/2014/main" id="{A309F03E-8A9B-11F8-641C-917E79D4F8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89583" y="3887462"/>
              <a:ext cx="1473063" cy="1473063"/>
            </a:xfrm>
            <a:prstGeom prst="rect">
              <a:avLst/>
            </a:prstGeom>
          </p:spPr>
        </p:pic>
        <p:sp>
          <p:nvSpPr>
            <p:cNvPr id="9" name="Rectangle 8">
              <a:extLst>
                <a:ext uri="{FF2B5EF4-FFF2-40B4-BE49-F238E27FC236}">
                  <a16:creationId xmlns:a16="http://schemas.microsoft.com/office/drawing/2014/main" id="{0752B9A1-D1CD-79B2-F838-D16F52CD4CDF}"/>
                </a:ext>
              </a:extLst>
            </p:cNvPr>
            <p:cNvSpPr/>
            <p:nvPr/>
          </p:nvSpPr>
          <p:spPr>
            <a:xfrm>
              <a:off x="10326029" y="3813717"/>
              <a:ext cx="1561171" cy="21298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703518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E573E-7600-6E2F-B66D-F18D9386C32C}"/>
              </a:ext>
            </a:extLst>
          </p:cNvPr>
          <p:cNvSpPr>
            <a:spLocks noGrp="1"/>
          </p:cNvSpPr>
          <p:nvPr>
            <p:ph type="title"/>
          </p:nvPr>
        </p:nvSpPr>
        <p:spPr/>
        <p:txBody>
          <a:bodyPr/>
          <a:lstStyle/>
          <a:p>
            <a:r>
              <a:rPr lang="en-US"/>
              <a:t>Closing out the School Year: Positive, Productive Learning Environments</a:t>
            </a:r>
          </a:p>
        </p:txBody>
      </p:sp>
      <p:sp>
        <p:nvSpPr>
          <p:cNvPr id="3" name="Text Placeholder 2">
            <a:extLst>
              <a:ext uri="{FF2B5EF4-FFF2-40B4-BE49-F238E27FC236}">
                <a16:creationId xmlns:a16="http://schemas.microsoft.com/office/drawing/2014/main" id="{B5DA4C54-DF55-09DF-8D3A-D537A56720A7}"/>
              </a:ext>
            </a:extLst>
          </p:cNvPr>
          <p:cNvSpPr>
            <a:spLocks noGrp="1"/>
          </p:cNvSpPr>
          <p:nvPr>
            <p:ph type="body" idx="1"/>
          </p:nvPr>
        </p:nvSpPr>
        <p:spPr/>
        <p:txBody>
          <a:bodyPr/>
          <a:lstStyle/>
          <a:p>
            <a:r>
              <a:rPr lang="en-US"/>
              <a:t> </a:t>
            </a:r>
          </a:p>
        </p:txBody>
      </p:sp>
      <p:pic>
        <p:nvPicPr>
          <p:cNvPr id="4" name="Picture 3">
            <a:extLst>
              <a:ext uri="{FF2B5EF4-FFF2-40B4-BE49-F238E27FC236}">
                <a16:creationId xmlns:a16="http://schemas.microsoft.com/office/drawing/2014/main" id="{9B570CC2-5AFE-B392-0A60-2DB1AB6F8F5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55236" y="3870037"/>
            <a:ext cx="4409858" cy="2939038"/>
          </a:xfrm>
          <a:prstGeom prst="rect">
            <a:avLst/>
          </a:prstGeom>
          <a:ln>
            <a:noFill/>
          </a:ln>
          <a:effectLst>
            <a:softEdge rad="112500"/>
          </a:effectLst>
        </p:spPr>
      </p:pic>
    </p:spTree>
    <p:extLst>
      <p:ext uri="{BB962C8B-B14F-4D97-AF65-F5344CB8AC3E}">
        <p14:creationId xmlns:p14="http://schemas.microsoft.com/office/powerpoint/2010/main" val="39730108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74B0C-BA96-31F4-35E6-4218D965F3E6}"/>
              </a:ext>
            </a:extLst>
          </p:cNvPr>
          <p:cNvSpPr>
            <a:spLocks noGrp="1"/>
          </p:cNvSpPr>
          <p:nvPr>
            <p:ph type="title"/>
          </p:nvPr>
        </p:nvSpPr>
        <p:spPr/>
        <p:txBody>
          <a:bodyPr/>
          <a:lstStyle/>
          <a:p>
            <a:r>
              <a:rPr lang="en-US" sz="4400" dirty="0"/>
              <a:t>Enhanced Ci3T Professional Learning Modules</a:t>
            </a:r>
            <a:endParaRPr lang="en-US" dirty="0"/>
          </a:p>
        </p:txBody>
      </p:sp>
      <p:pic>
        <p:nvPicPr>
          <p:cNvPr id="1026" name="Picture 2" descr="Module 6.2">
            <a:extLst>
              <a:ext uri="{FF2B5EF4-FFF2-40B4-BE49-F238E27FC236}">
                <a16:creationId xmlns:a16="http://schemas.microsoft.com/office/drawing/2014/main" id="{A209651F-7878-6B19-C1DC-5DDA384C9C7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42422" y="1836735"/>
            <a:ext cx="2842539" cy="444114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Module 8.2">
            <a:extLst>
              <a:ext uri="{FF2B5EF4-FFF2-40B4-BE49-F238E27FC236}">
                <a16:creationId xmlns:a16="http://schemas.microsoft.com/office/drawing/2014/main" id="{DBA3E4D3-A0E8-26AC-C5D8-F74AD580222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04641" y="1836735"/>
            <a:ext cx="2871423" cy="44862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 name="Picture 2" descr="Module 7.2">
            <a:extLst>
              <a:ext uri="{FF2B5EF4-FFF2-40B4-BE49-F238E27FC236}">
                <a16:creationId xmlns:a16="http://schemas.microsoft.com/office/drawing/2014/main" id="{362817BD-9FF6-166F-A216-952EF8B8597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095744" y="1836735"/>
            <a:ext cx="2871423" cy="4486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11748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Module 6.2">
            <a:extLst>
              <a:ext uri="{FF2B5EF4-FFF2-40B4-BE49-F238E27FC236}">
                <a16:creationId xmlns:a16="http://schemas.microsoft.com/office/drawing/2014/main" id="{36D8F26E-0144-7CBC-9731-B0313C79794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289149" y="0"/>
            <a:ext cx="902851" cy="141060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2">
            <a:extLst>
              <a:ext uri="{FF2B5EF4-FFF2-40B4-BE49-F238E27FC236}">
                <a16:creationId xmlns:a16="http://schemas.microsoft.com/office/drawing/2014/main" id="{2B5229DB-6E50-44E8-BB39-B9F071671308}"/>
              </a:ext>
            </a:extLst>
          </p:cNvPr>
          <p:cNvGraphicFramePr>
            <a:graphicFrameLocks noGrp="1"/>
          </p:cNvGraphicFramePr>
          <p:nvPr/>
        </p:nvGraphicFramePr>
        <p:xfrm>
          <a:off x="458281" y="2241524"/>
          <a:ext cx="11275437" cy="3505200"/>
        </p:xfrm>
        <a:graphic>
          <a:graphicData uri="http://schemas.openxmlformats.org/drawingml/2006/table">
            <a:tbl>
              <a:tblPr firstRow="1" bandRow="1">
                <a:tableStyleId>{5C22544A-7EE6-4342-B048-85BDC9FD1C3A}</a:tableStyleId>
              </a:tblPr>
              <a:tblGrid>
                <a:gridCol w="3758479">
                  <a:extLst>
                    <a:ext uri="{9D8B030D-6E8A-4147-A177-3AD203B41FA5}">
                      <a16:colId xmlns:a16="http://schemas.microsoft.com/office/drawing/2014/main" val="4241179634"/>
                    </a:ext>
                  </a:extLst>
                </a:gridCol>
                <a:gridCol w="3758479">
                  <a:extLst>
                    <a:ext uri="{9D8B030D-6E8A-4147-A177-3AD203B41FA5}">
                      <a16:colId xmlns:a16="http://schemas.microsoft.com/office/drawing/2014/main" val="1235358528"/>
                    </a:ext>
                  </a:extLst>
                </a:gridCol>
                <a:gridCol w="3758479">
                  <a:extLst>
                    <a:ext uri="{9D8B030D-6E8A-4147-A177-3AD203B41FA5}">
                      <a16:colId xmlns:a16="http://schemas.microsoft.com/office/drawing/2014/main" val="2503614493"/>
                    </a:ext>
                  </a:extLst>
                </a:gridCol>
              </a:tblGrid>
              <a:tr h="2573435">
                <a:tc>
                  <a:txBody>
                    <a:bodyPr/>
                    <a:lstStyle/>
                    <a:p>
                      <a:pPr algn="ctr"/>
                      <a:r>
                        <a:rPr lang="en-US" sz="1600" b="0">
                          <a:solidFill>
                            <a:schemeClr val="tx1"/>
                          </a:solidFill>
                          <a:latin typeface="Arial" panose="020B0604020202020204" pitchFamily="34" charset="0"/>
                          <a:cs typeface="Arial" panose="020B0604020202020204" pitchFamily="34" charset="0"/>
                        </a:rPr>
                        <a:t>Area II: Academics</a:t>
                      </a:r>
                    </a:p>
                    <a:p>
                      <a:pPr algn="ctr"/>
                      <a:r>
                        <a:rPr lang="en-US" sz="1600" b="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tx1"/>
                          </a:solidFill>
                          <a:effectLst/>
                          <a:latin typeface="Arial" panose="020B0604020202020204" pitchFamily="34" charset="0"/>
                          <a:ea typeface="+mn-ea"/>
                          <a:cs typeface="Arial" panose="020B0604020202020204" pitchFamily="34" charset="0"/>
                        </a:rPr>
                        <a:t>Faculty and Staff: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Teach core programs according to district and state standards with integrity: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Use teacher-delivered, low-intensity strategies to support students’ active engagement</a:t>
                      </a:r>
                      <a:endParaRPr lang="en-US" sz="1600" b="0" i="1" kern="1200">
                        <a:solidFill>
                          <a:schemeClr val="tx1"/>
                        </a:solidFill>
                        <a:effectLst/>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a:solidFill>
                            <a:schemeClr val="tx1"/>
                          </a:solidFill>
                          <a:latin typeface="Arial" panose="020B0604020202020204" pitchFamily="34" charset="0"/>
                          <a:cs typeface="Arial" panose="020B0604020202020204" pitchFamily="34" charset="0"/>
                        </a:rPr>
                        <a:t>Area II: Behavior</a:t>
                      </a:r>
                    </a:p>
                    <a:p>
                      <a:pPr algn="ctr"/>
                      <a:r>
                        <a:rPr lang="en-US" sz="1600" b="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tx1"/>
                          </a:solidFill>
                          <a:effectLst/>
                          <a:latin typeface="Arial" panose="020B0604020202020204" pitchFamily="34" charset="0"/>
                          <a:ea typeface="+mn-ea"/>
                          <a:cs typeface="Arial" panose="020B0604020202020204" pitchFamily="34" charset="0"/>
                        </a:rPr>
                        <a:t>Faculty and Staff: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a:solidFill>
                            <a:schemeClr val="tx1"/>
                          </a:solidFill>
                          <a:effectLst/>
                          <a:latin typeface="Arial" panose="020B0604020202020204" pitchFamily="34" charset="0"/>
                          <a:ea typeface="+mn-ea"/>
                          <a:cs typeface="Arial" panose="020B0604020202020204" pitchFamily="34" charset="0"/>
                        </a:rPr>
                        <a:t>Implement Positive Behavioral Interventions and Supports (PBIS) with integrity.</a:t>
                      </a:r>
                    </a:p>
                    <a:p>
                      <a:pPr marL="285750" lvl="0" indent="-285750">
                        <a:buFont typeface="Arial" panose="020B0604020202020204" pitchFamily="34" charset="0"/>
                        <a:buChar char="•"/>
                      </a:pPr>
                      <a:r>
                        <a:rPr lang="en-US" sz="1600" b="0" kern="1200">
                          <a:solidFill>
                            <a:schemeClr val="tx1"/>
                          </a:solidFill>
                          <a:effectLst/>
                          <a:latin typeface="Arial" panose="020B0604020202020204" pitchFamily="34" charset="0"/>
                          <a:ea typeface="+mn-ea"/>
                          <a:cs typeface="Arial" panose="020B0604020202020204" pitchFamily="34" charset="0"/>
                        </a:rPr>
                        <a:t>Teach all setting Expectations within the first week of school and reteach Expectations (monthly).</a:t>
                      </a:r>
                    </a:p>
                    <a:p>
                      <a:pPr marL="285750" lvl="0" indent="-285750">
                        <a:buFont typeface="Arial" panose="020B0604020202020204" pitchFamily="34" charset="0"/>
                        <a:buChar char="•"/>
                      </a:pPr>
                      <a:r>
                        <a:rPr lang="en-US" sz="1600" b="0" kern="1200">
                          <a:solidFill>
                            <a:schemeClr val="tx1"/>
                          </a:solidFill>
                          <a:effectLst/>
                          <a:latin typeface="Arial" panose="020B0604020202020204" pitchFamily="34" charset="0"/>
                          <a:ea typeface="+mn-ea"/>
                          <a:cs typeface="Arial" panose="020B0604020202020204" pitchFamily="34" charset="0"/>
                        </a:rPr>
                        <a:t>Display and model school-wide expectations in classrooms and other key settings.</a:t>
                      </a:r>
                    </a:p>
                    <a:p>
                      <a:pPr marL="285750" lvl="0" indent="-285750">
                        <a:buFont typeface="Arial" panose="020B0604020202020204" pitchFamily="34" charset="0"/>
                        <a:buChar char="•"/>
                      </a:pPr>
                      <a:r>
                        <a:rPr lang="en-US" sz="1600" b="0" kern="1200">
                          <a:solidFill>
                            <a:schemeClr val="tx1"/>
                          </a:solidFill>
                          <a:effectLst/>
                          <a:latin typeface="Arial" panose="020B0604020202020204" pitchFamily="34" charset="0"/>
                          <a:ea typeface="+mn-ea"/>
                          <a:cs typeface="Arial" panose="020B0604020202020204" pitchFamily="34" charset="0"/>
                        </a:rPr>
                        <a:t>Implement the reactive plan with integrity.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a:solidFill>
                            <a:schemeClr val="tx1"/>
                          </a:solidFill>
                          <a:latin typeface="Arial" panose="020B0604020202020204" pitchFamily="34" charset="0"/>
                          <a:cs typeface="Arial" panose="020B0604020202020204" pitchFamily="34" charset="0"/>
                        </a:rPr>
                        <a:t>Area II: Social</a:t>
                      </a:r>
                    </a:p>
                    <a:p>
                      <a:pPr algn="ctr"/>
                      <a:r>
                        <a:rPr lang="en-US" sz="1600" b="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tx1"/>
                          </a:solidFill>
                          <a:effectLst/>
                          <a:latin typeface="Arial" panose="020B0604020202020204" pitchFamily="34" charset="0"/>
                          <a:ea typeface="+mn-ea"/>
                          <a:cs typeface="Arial" panose="020B0604020202020204" pitchFamily="34" charset="0"/>
                        </a:rPr>
                        <a:t>Faculty and Staff: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a:solidFill>
                            <a:schemeClr val="tx1"/>
                          </a:solidFill>
                          <a:effectLst/>
                          <a:latin typeface="Arial" panose="020B0604020202020204" pitchFamily="34" charset="0"/>
                          <a:ea typeface="+mn-ea"/>
                          <a:cs typeface="Arial" panose="020B0604020202020204" pitchFamily="34" charset="0"/>
                        </a:rPr>
                        <a:t>Teach schoolwide social skills/ character education curricula with integrity: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Teach daily Second Step ® lessons (link to grade level instructional schedules)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Seek ways to engage parents as partners in the school program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7300800"/>
                  </a:ext>
                </a:extLst>
              </a:tr>
            </a:tbl>
          </a:graphicData>
        </a:graphic>
      </p:graphicFrame>
      <p:sp>
        <p:nvSpPr>
          <p:cNvPr id="13" name="Rectangle 12">
            <a:extLst>
              <a:ext uri="{FF2B5EF4-FFF2-40B4-BE49-F238E27FC236}">
                <a16:creationId xmlns:a16="http://schemas.microsoft.com/office/drawing/2014/main" id="{FC8B168F-E468-0F12-E065-FFACE06E9648}"/>
              </a:ext>
            </a:extLst>
          </p:cNvPr>
          <p:cNvSpPr/>
          <p:nvPr/>
        </p:nvSpPr>
        <p:spPr>
          <a:xfrm>
            <a:off x="4218919" y="2819400"/>
            <a:ext cx="3754159" cy="3014472"/>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948C2C2-FA1F-8350-D8A7-9ED200F54C2C}"/>
              </a:ext>
            </a:extLst>
          </p:cNvPr>
          <p:cNvSpPr>
            <a:spLocks noGrp="1"/>
          </p:cNvSpPr>
          <p:nvPr>
            <p:ph type="title"/>
          </p:nvPr>
        </p:nvSpPr>
        <p:spPr/>
        <p:txBody>
          <a:bodyPr/>
          <a:lstStyle/>
          <a:p>
            <a:r>
              <a:rPr lang="en-US"/>
              <a:t>Behavioral</a:t>
            </a:r>
          </a:p>
        </p:txBody>
      </p:sp>
      <p:pic>
        <p:nvPicPr>
          <p:cNvPr id="5" name="Picture 4" descr="Graphical user interface, application&#10;&#10;Description automatically generated">
            <a:extLst>
              <a:ext uri="{FF2B5EF4-FFF2-40B4-BE49-F238E27FC236}">
                <a16:creationId xmlns:a16="http://schemas.microsoft.com/office/drawing/2014/main" id="{1C10F138-7FDD-BECB-8648-7C49F7053E9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04976" y="1203027"/>
            <a:ext cx="3828742" cy="4954839"/>
          </a:xfrm>
          <a:prstGeom prst="rect">
            <a:avLst/>
          </a:prstGeom>
          <a:ln>
            <a:solidFill>
              <a:schemeClr val="tx1"/>
            </a:solidFill>
          </a:ln>
        </p:spPr>
      </p:pic>
      <p:pic>
        <p:nvPicPr>
          <p:cNvPr id="7" name="Picture 6" descr="A picture containing timeline&#10;&#10;Description automatically generated">
            <a:extLst>
              <a:ext uri="{FF2B5EF4-FFF2-40B4-BE49-F238E27FC236}">
                <a16:creationId xmlns:a16="http://schemas.microsoft.com/office/drawing/2014/main" id="{3A4FA332-B857-108D-0C93-69EEAB711BB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1354" y="1410602"/>
            <a:ext cx="3157127" cy="4735691"/>
          </a:xfrm>
          <a:prstGeom prst="rect">
            <a:avLst/>
          </a:prstGeom>
          <a:ln>
            <a:solidFill>
              <a:schemeClr val="tx1"/>
            </a:solidFill>
          </a:ln>
        </p:spPr>
      </p:pic>
      <p:pic>
        <p:nvPicPr>
          <p:cNvPr id="8" name="Picture 7">
            <a:extLst>
              <a:ext uri="{FF2B5EF4-FFF2-40B4-BE49-F238E27FC236}">
                <a16:creationId xmlns:a16="http://schemas.microsoft.com/office/drawing/2014/main" id="{AE1E3A7F-BE14-FD83-D1A7-297A2051458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225866" y="2814814"/>
            <a:ext cx="4918400" cy="3688799"/>
          </a:xfrm>
          <a:prstGeom prst="rect">
            <a:avLst/>
          </a:prstGeom>
        </p:spPr>
      </p:pic>
      <p:pic>
        <p:nvPicPr>
          <p:cNvPr id="3" name="Picture 2" descr="Diagram, text&#10;&#10;Description automatically generated">
            <a:extLst>
              <a:ext uri="{FF2B5EF4-FFF2-40B4-BE49-F238E27FC236}">
                <a16:creationId xmlns:a16="http://schemas.microsoft.com/office/drawing/2014/main" id="{9363C817-1E84-B72F-9AF3-A06E7FF8921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969278" y="1111276"/>
            <a:ext cx="4253439" cy="5504450"/>
          </a:xfrm>
          <a:prstGeom prst="rect">
            <a:avLst/>
          </a:prstGeom>
          <a:ln>
            <a:solidFill>
              <a:schemeClr val="tx1"/>
            </a:solidFill>
          </a:ln>
        </p:spPr>
      </p:pic>
    </p:spTree>
    <p:extLst>
      <p:ext uri="{BB962C8B-B14F-4D97-AF65-F5344CB8AC3E}">
        <p14:creationId xmlns:p14="http://schemas.microsoft.com/office/powerpoint/2010/main" val="51776239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text&#10;&#10;Description automatically generated">
            <a:extLst>
              <a:ext uri="{FF2B5EF4-FFF2-40B4-BE49-F238E27FC236}">
                <a16:creationId xmlns:a16="http://schemas.microsoft.com/office/drawing/2014/main" id="{7E62A863-2762-40F2-8179-9ECAA0F33F26}"/>
              </a:ext>
            </a:extLst>
          </p:cNvPr>
          <p:cNvPicPr>
            <a:picLocks noChangeAspect="1"/>
          </p:cNvPicPr>
          <p:nvPr/>
        </p:nvPicPr>
        <p:blipFill>
          <a:blip r:embed="rId3"/>
          <a:stretch>
            <a:fillRect/>
          </a:stretch>
        </p:blipFill>
        <p:spPr>
          <a:xfrm>
            <a:off x="517181" y="-206375"/>
            <a:ext cx="11157637" cy="14439292"/>
          </a:xfrm>
          <a:prstGeom prst="rect">
            <a:avLst/>
          </a:prstGeom>
          <a:ln>
            <a:solidFill>
              <a:schemeClr val="tx1"/>
            </a:solidFill>
          </a:ln>
        </p:spPr>
      </p:pic>
    </p:spTree>
    <p:extLst>
      <p:ext uri="{BB962C8B-B14F-4D97-AF65-F5344CB8AC3E}">
        <p14:creationId xmlns:p14="http://schemas.microsoft.com/office/powerpoint/2010/main" val="5515265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text&#10;&#10;Description automatically generated">
            <a:extLst>
              <a:ext uri="{FF2B5EF4-FFF2-40B4-BE49-F238E27FC236}">
                <a16:creationId xmlns:a16="http://schemas.microsoft.com/office/drawing/2014/main" id="{7E62A863-2762-40F2-8179-9ECAA0F33F26}"/>
              </a:ext>
            </a:extLst>
          </p:cNvPr>
          <p:cNvPicPr>
            <a:picLocks noChangeAspect="1"/>
          </p:cNvPicPr>
          <p:nvPr/>
        </p:nvPicPr>
        <p:blipFill>
          <a:blip r:embed="rId2"/>
          <a:stretch>
            <a:fillRect/>
          </a:stretch>
        </p:blipFill>
        <p:spPr>
          <a:xfrm>
            <a:off x="517181" y="-7407275"/>
            <a:ext cx="11157637" cy="14439292"/>
          </a:xfrm>
          <a:prstGeom prst="rect">
            <a:avLst/>
          </a:prstGeom>
          <a:ln>
            <a:solidFill>
              <a:schemeClr val="tx1"/>
            </a:solidFill>
          </a:ln>
        </p:spPr>
      </p:pic>
    </p:spTree>
    <p:extLst>
      <p:ext uri="{BB962C8B-B14F-4D97-AF65-F5344CB8AC3E}">
        <p14:creationId xmlns:p14="http://schemas.microsoft.com/office/powerpoint/2010/main" val="28973033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B05A7-8886-4594-AA9E-702EF0AAA510}"/>
              </a:ext>
            </a:extLst>
          </p:cNvPr>
          <p:cNvSpPr>
            <a:spLocks noGrp="1"/>
          </p:cNvSpPr>
          <p:nvPr>
            <p:ph type="title"/>
          </p:nvPr>
        </p:nvSpPr>
        <p:spPr/>
        <p:txBody>
          <a:bodyPr>
            <a:normAutofit/>
          </a:bodyPr>
          <a:lstStyle/>
          <a:p>
            <a:r>
              <a:rPr lang="en-US" sz="4000" dirty="0"/>
              <a:t>Universal Reinforcement System</a:t>
            </a:r>
          </a:p>
        </p:txBody>
      </p:sp>
      <p:pic>
        <p:nvPicPr>
          <p:cNvPr id="9" name="arrow" descr="A picture containing smoke, dark&#10;&#10;Description automatically generated">
            <a:extLst>
              <a:ext uri="{FF2B5EF4-FFF2-40B4-BE49-F238E27FC236}">
                <a16:creationId xmlns:a16="http://schemas.microsoft.com/office/drawing/2014/main" id="{9053DD8F-FFA4-43E4-93B6-286B773B2A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2470947" flipH="1" flipV="1">
            <a:off x="7540887" y="1715150"/>
            <a:ext cx="1121158" cy="1121158"/>
          </a:xfrm>
          <a:prstGeom prst="rect">
            <a:avLst/>
          </a:prstGeom>
        </p:spPr>
      </p:pic>
      <p:pic>
        <p:nvPicPr>
          <p:cNvPr id="8" name="matrix" descr="A picture containing timeline&#10;&#10;Description automatically generated">
            <a:extLst>
              <a:ext uri="{FF2B5EF4-FFF2-40B4-BE49-F238E27FC236}">
                <a16:creationId xmlns:a16="http://schemas.microsoft.com/office/drawing/2014/main" id="{23F65F85-4EB0-4E29-B4FB-0C684B20B8B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394580" y="1690688"/>
            <a:ext cx="2147682" cy="32258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menu">
            <a:extLst>
              <a:ext uri="{FF2B5EF4-FFF2-40B4-BE49-F238E27FC236}">
                <a16:creationId xmlns:a16="http://schemas.microsoft.com/office/drawing/2014/main" id="{78EF2782-AD17-4579-8F2B-C8C0C4D2F58E}"/>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8568503" y="4186333"/>
            <a:ext cx="3409931" cy="23993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2" name="arrow" descr="A picture containing smoke, dark&#10;&#10;Description automatically generated">
            <a:extLst>
              <a:ext uri="{FF2B5EF4-FFF2-40B4-BE49-F238E27FC236}">
                <a16:creationId xmlns:a16="http://schemas.microsoft.com/office/drawing/2014/main" id="{874C6F30-3408-4128-A1CC-82FC913EA5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046516" flipH="1" flipV="1">
            <a:off x="10832814" y="2972132"/>
            <a:ext cx="1121158" cy="1121158"/>
          </a:xfrm>
          <a:prstGeom prst="rect">
            <a:avLst/>
          </a:prstGeom>
        </p:spPr>
      </p:pic>
      <p:pic>
        <p:nvPicPr>
          <p:cNvPr id="10" name="ticket" title="Elementary ticket sample">
            <a:extLst>
              <a:ext uri="{FF2B5EF4-FFF2-40B4-BE49-F238E27FC236}">
                <a16:creationId xmlns:a16="http://schemas.microsoft.com/office/drawing/2014/main" id="{0A56A732-8B4C-4F3A-9455-3C1F3CF24AF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80549" y="2204732"/>
            <a:ext cx="2147682" cy="1137009"/>
          </a:xfrm>
          <a:prstGeom prst="rect">
            <a:avLst/>
          </a:prstGeom>
          <a:ln>
            <a:solidFill>
              <a:schemeClr val="tx1"/>
            </a:solidFill>
          </a:ln>
        </p:spPr>
      </p:pic>
      <p:pic>
        <p:nvPicPr>
          <p:cNvPr id="3" name="Picture 2" descr="Module 8.2">
            <a:extLst>
              <a:ext uri="{FF2B5EF4-FFF2-40B4-BE49-F238E27FC236}">
                <a16:creationId xmlns:a16="http://schemas.microsoft.com/office/drawing/2014/main" id="{9CCEB445-3BA0-3F38-EA2C-CA9BA829E8DF}"/>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71539" y="1690688"/>
            <a:ext cx="2841241" cy="443911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2200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22" presetClass="entr" presetSubtype="4" fill="hold" nodeType="afterEffect">
                                  <p:stCondLst>
                                    <p:cond delay="50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10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childTnLst>
                          </p:cTn>
                        </p:par>
                        <p:par>
                          <p:cTn id="22" fill="hold">
                            <p:stCondLst>
                              <p:cond delay="500"/>
                            </p:stCondLst>
                            <p:childTnLst>
                              <p:par>
                                <p:cTn id="23" presetID="1" presetClass="entr" presetSubtype="0"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66E8F08-0992-E220-30D3-01BF4FBF90F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3047" y="136127"/>
            <a:ext cx="5088707" cy="658574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Module 8.2">
            <a:extLst>
              <a:ext uri="{FF2B5EF4-FFF2-40B4-BE49-F238E27FC236}">
                <a16:creationId xmlns:a16="http://schemas.microsoft.com/office/drawing/2014/main" id="{AB8F4336-3459-D876-7AC7-647C7FC73FF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064897" y="0"/>
            <a:ext cx="1127103" cy="176097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6" name="Picture 15" descr="Stacked cardboard boxes and houseplant">
            <a:extLst>
              <a:ext uri="{FF2B5EF4-FFF2-40B4-BE49-F238E27FC236}">
                <a16:creationId xmlns:a16="http://schemas.microsoft.com/office/drawing/2014/main" id="{CA536D9C-7D54-D743-90AB-067BE9EF261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41320" y="752729"/>
            <a:ext cx="3792606" cy="2527416"/>
          </a:xfrm>
          <a:prstGeom prst="rect">
            <a:avLst/>
          </a:prstGeom>
        </p:spPr>
      </p:pic>
      <p:pic>
        <p:nvPicPr>
          <p:cNvPr id="1032" name="Picture 8" descr="Free A Girl in the Classroom Holding a Paper Banner with Numbers Stock Photo">
            <a:extLst>
              <a:ext uri="{FF2B5EF4-FFF2-40B4-BE49-F238E27FC236}">
                <a16:creationId xmlns:a16="http://schemas.microsoft.com/office/drawing/2014/main" id="{2ED17510-0413-F9F4-65E9-4D296A15D0D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737623" y="3577854"/>
            <a:ext cx="3296869" cy="219571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ree Person Holding Blue Pouch And Colored Pencils Stock Photo">
            <a:extLst>
              <a:ext uri="{FF2B5EF4-FFF2-40B4-BE49-F238E27FC236}">
                <a16:creationId xmlns:a16="http://schemas.microsoft.com/office/drawing/2014/main" id="{FCE94349-9D0B-71D9-CF6C-E0945CEE6A44}"/>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5776092" y="3577855"/>
            <a:ext cx="2623345" cy="2195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7649899"/>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3BCDB-6ABC-2999-EE5B-0C0865C5F431}"/>
              </a:ext>
            </a:extLst>
          </p:cNvPr>
          <p:cNvSpPr>
            <a:spLocks noGrp="1"/>
          </p:cNvSpPr>
          <p:nvPr>
            <p:ph type="title"/>
          </p:nvPr>
        </p:nvSpPr>
        <p:spPr/>
        <p:txBody>
          <a:bodyPr/>
          <a:lstStyle/>
          <a:p>
            <a:r>
              <a:rPr lang="en-US"/>
              <a:t>Let’s Connect on Social Media!</a:t>
            </a:r>
          </a:p>
        </p:txBody>
      </p:sp>
      <p:pic>
        <p:nvPicPr>
          <p:cNvPr id="5" name="Content Placeholder 4">
            <a:extLst>
              <a:ext uri="{FF2B5EF4-FFF2-40B4-BE49-F238E27FC236}">
                <a16:creationId xmlns:a16="http://schemas.microsoft.com/office/drawing/2014/main" id="{8BF59313-D841-5819-2198-4DA5DF081C9B}"/>
              </a:ext>
            </a:extLst>
          </p:cNvPr>
          <p:cNvPicPr>
            <a:picLocks noGrp="1" noChangeAspect="1"/>
          </p:cNvPicPr>
          <p:nvPr>
            <p:ph sz="half" idx="1"/>
          </p:nvPr>
        </p:nvPicPr>
        <p:blipFill rotWithShape="1">
          <a:blip r:embed="rId2" cstate="screen">
            <a:extLst>
              <a:ext uri="{28A0092B-C50C-407E-A947-70E740481C1C}">
                <a14:useLocalDpi xmlns:a14="http://schemas.microsoft.com/office/drawing/2010/main"/>
              </a:ext>
            </a:extLst>
          </a:blip>
          <a:srcRect/>
          <a:stretch/>
        </p:blipFill>
        <p:spPr>
          <a:xfrm>
            <a:off x="1145219" y="1825625"/>
            <a:ext cx="4201616" cy="4351338"/>
          </a:xfrm>
        </p:spPr>
      </p:pic>
      <p:sp>
        <p:nvSpPr>
          <p:cNvPr id="6" name="Content Placeholder 5">
            <a:extLst>
              <a:ext uri="{FF2B5EF4-FFF2-40B4-BE49-F238E27FC236}">
                <a16:creationId xmlns:a16="http://schemas.microsoft.com/office/drawing/2014/main" id="{6D899EE9-3B28-9619-BB05-811F1A038924}"/>
              </a:ext>
            </a:extLst>
          </p:cNvPr>
          <p:cNvSpPr>
            <a:spLocks noGrp="1"/>
          </p:cNvSpPr>
          <p:nvPr>
            <p:ph sz="half" idx="2"/>
          </p:nvPr>
        </p:nvSpPr>
        <p:spPr/>
        <p:txBody>
          <a:bodyPr/>
          <a:lstStyle/>
          <a:p>
            <a:r>
              <a:rPr lang="en-US" dirty="0"/>
              <a:t>Tag us in your Ci3T highlights- we’d love to see Ci3T in action! </a:t>
            </a:r>
          </a:p>
          <a:p>
            <a:r>
              <a:rPr lang="en-US" dirty="0"/>
              <a:t>Follow us on Twitter or Instagram for updates and links to resources!</a:t>
            </a:r>
          </a:p>
          <a:p>
            <a:pPr lvl="1"/>
            <a:r>
              <a:rPr lang="en-US" dirty="0"/>
              <a:t>@Ci3TModel</a:t>
            </a:r>
          </a:p>
        </p:txBody>
      </p:sp>
    </p:spTree>
    <p:extLst>
      <p:ext uri="{BB962C8B-B14F-4D97-AF65-F5344CB8AC3E}">
        <p14:creationId xmlns:p14="http://schemas.microsoft.com/office/powerpoint/2010/main" val="6035266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306F3-56BB-2C20-3A7D-30B6B9837535}"/>
              </a:ext>
            </a:extLst>
          </p:cNvPr>
          <p:cNvSpPr>
            <a:spLocks noGrp="1"/>
          </p:cNvSpPr>
          <p:nvPr>
            <p:ph type="title"/>
          </p:nvPr>
        </p:nvSpPr>
        <p:spPr/>
        <p:txBody>
          <a:bodyPr/>
          <a:lstStyle/>
          <a:p>
            <a:r>
              <a:rPr lang="en-US"/>
              <a:t>Let’s Chat!</a:t>
            </a:r>
          </a:p>
        </p:txBody>
      </p:sp>
      <p:sp>
        <p:nvSpPr>
          <p:cNvPr id="3" name="Content Placeholder 2">
            <a:extLst>
              <a:ext uri="{FF2B5EF4-FFF2-40B4-BE49-F238E27FC236}">
                <a16:creationId xmlns:a16="http://schemas.microsoft.com/office/drawing/2014/main" id="{439B3C60-69CB-F3F9-798B-625E84340BDC}"/>
              </a:ext>
            </a:extLst>
          </p:cNvPr>
          <p:cNvSpPr>
            <a:spLocks noGrp="1"/>
          </p:cNvSpPr>
          <p:nvPr>
            <p:ph sz="half" idx="1"/>
          </p:nvPr>
        </p:nvSpPr>
        <p:spPr>
          <a:xfrm>
            <a:off x="838200" y="1825625"/>
            <a:ext cx="5181600" cy="4351338"/>
          </a:xfrm>
        </p:spPr>
        <p:txBody>
          <a:bodyPr/>
          <a:lstStyle/>
          <a:p>
            <a:pPr marL="0" indent="0">
              <a:buNone/>
            </a:pPr>
            <a:r>
              <a:rPr lang="en-US"/>
              <a:t>What is the most unique reinforcer you have offered?</a:t>
            </a:r>
          </a:p>
          <a:p>
            <a:pPr marL="0" indent="0">
              <a:buNone/>
            </a:pPr>
            <a:endParaRPr lang="en-US"/>
          </a:p>
          <a:p>
            <a:pPr marL="0" indent="0">
              <a:buNone/>
            </a:pPr>
            <a:r>
              <a:rPr lang="en-US" i="1"/>
              <a:t>OR</a:t>
            </a:r>
          </a:p>
          <a:p>
            <a:pPr marL="0" indent="0">
              <a:buNone/>
            </a:pPr>
            <a:endParaRPr lang="en-US"/>
          </a:p>
          <a:p>
            <a:pPr marL="0" indent="0">
              <a:buNone/>
            </a:pPr>
            <a:r>
              <a:rPr lang="en-US"/>
              <a:t>What is the most popular reinforcer on your menu?</a:t>
            </a:r>
          </a:p>
          <a:p>
            <a:endParaRPr lang="en-US"/>
          </a:p>
        </p:txBody>
      </p:sp>
      <p:pic>
        <p:nvPicPr>
          <p:cNvPr id="11" name="Content Placeholder 10" descr="A screenshot of a chat&#10;&#10;Description automatically generated">
            <a:extLst>
              <a:ext uri="{FF2B5EF4-FFF2-40B4-BE49-F238E27FC236}">
                <a16:creationId xmlns:a16="http://schemas.microsoft.com/office/drawing/2014/main" id="{FE3A79D8-4B4F-813E-DE0C-19DFF7FEC343}"/>
              </a:ext>
            </a:extLst>
          </p:cNvPr>
          <p:cNvPicPr>
            <a:picLocks noGrp="1" noChangeAspect="1"/>
          </p:cNvPicPr>
          <p:nvPr>
            <p:ph sz="half" idx="2"/>
          </p:nvPr>
        </p:nvPicPr>
        <p:blipFill>
          <a:blip r:embed="rId2"/>
          <a:stretch>
            <a:fillRect/>
          </a:stretch>
        </p:blipFill>
        <p:spPr>
          <a:xfrm>
            <a:off x="6536224" y="1469307"/>
            <a:ext cx="3345666" cy="3605019"/>
          </a:xfrm>
          <a:ln>
            <a:solidFill>
              <a:schemeClr val="tx1"/>
            </a:solidFill>
          </a:ln>
        </p:spPr>
      </p:pic>
      <p:grpSp>
        <p:nvGrpSpPr>
          <p:cNvPr id="17" name="Group 16">
            <a:extLst>
              <a:ext uri="{FF2B5EF4-FFF2-40B4-BE49-F238E27FC236}">
                <a16:creationId xmlns:a16="http://schemas.microsoft.com/office/drawing/2014/main" id="{3D434F94-0250-8A22-234B-71EB74CE89CA}"/>
              </a:ext>
            </a:extLst>
          </p:cNvPr>
          <p:cNvGrpSpPr/>
          <p:nvPr/>
        </p:nvGrpSpPr>
        <p:grpSpPr>
          <a:xfrm>
            <a:off x="10022930" y="3831566"/>
            <a:ext cx="1561171" cy="2129883"/>
            <a:chOff x="10326029" y="3813717"/>
            <a:chExt cx="1561171" cy="2129883"/>
          </a:xfrm>
        </p:grpSpPr>
        <p:pic>
          <p:nvPicPr>
            <p:cNvPr id="7" name="Graphic 6" descr="Keyboard outline">
              <a:extLst>
                <a:ext uri="{FF2B5EF4-FFF2-40B4-BE49-F238E27FC236}">
                  <a16:creationId xmlns:a16="http://schemas.microsoft.com/office/drawing/2014/main" id="{A98560FE-81F1-5A7A-FC29-A61552B3A2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95666" y="4830077"/>
              <a:ext cx="1060895" cy="1060895"/>
            </a:xfrm>
            <a:prstGeom prst="rect">
              <a:avLst/>
            </a:prstGeom>
          </p:spPr>
        </p:pic>
        <p:pic>
          <p:nvPicPr>
            <p:cNvPr id="14" name="Graphic 13" descr="Computer outline">
              <a:extLst>
                <a:ext uri="{FF2B5EF4-FFF2-40B4-BE49-F238E27FC236}">
                  <a16:creationId xmlns:a16="http://schemas.microsoft.com/office/drawing/2014/main" id="{F85607F6-0F22-7C36-B0BC-9624B74DF9D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89583" y="3887462"/>
              <a:ext cx="1473063" cy="1473063"/>
            </a:xfrm>
            <a:prstGeom prst="rect">
              <a:avLst/>
            </a:prstGeom>
          </p:spPr>
        </p:pic>
        <p:sp>
          <p:nvSpPr>
            <p:cNvPr id="16" name="Rectangle 15">
              <a:extLst>
                <a:ext uri="{FF2B5EF4-FFF2-40B4-BE49-F238E27FC236}">
                  <a16:creationId xmlns:a16="http://schemas.microsoft.com/office/drawing/2014/main" id="{C835BD43-5B1C-2376-617A-C9138E114EFA}"/>
                </a:ext>
              </a:extLst>
            </p:cNvPr>
            <p:cNvSpPr/>
            <p:nvPr/>
          </p:nvSpPr>
          <p:spPr>
            <a:xfrm>
              <a:off x="10326029" y="3813717"/>
              <a:ext cx="1561171" cy="21298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195795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376C41-E9BE-3578-DFA0-E0F04597A17D}"/>
              </a:ext>
            </a:extLst>
          </p:cNvPr>
          <p:cNvSpPr>
            <a:spLocks noGrp="1"/>
          </p:cNvSpPr>
          <p:nvPr>
            <p:ph type="title"/>
          </p:nvPr>
        </p:nvSpPr>
        <p:spPr/>
        <p:txBody>
          <a:bodyPr/>
          <a:lstStyle/>
          <a:p>
            <a:r>
              <a:rPr lang="en-US" dirty="0"/>
              <a:t>Embedding Low-Intensity Strategies</a:t>
            </a:r>
          </a:p>
        </p:txBody>
      </p:sp>
      <p:pic>
        <p:nvPicPr>
          <p:cNvPr id="7" name="Picture 6">
            <a:extLst>
              <a:ext uri="{FF2B5EF4-FFF2-40B4-BE49-F238E27FC236}">
                <a16:creationId xmlns:a16="http://schemas.microsoft.com/office/drawing/2014/main" id="{DAC79418-D643-B430-C721-FCF1BCFAF25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42689" y="2071998"/>
            <a:ext cx="4463627" cy="3257088"/>
          </a:xfrm>
          <a:prstGeom prst="rect">
            <a:avLst/>
          </a:prstGeom>
          <a:ln>
            <a:solidFill>
              <a:schemeClr val="tx1"/>
            </a:solidFill>
          </a:ln>
        </p:spPr>
      </p:pic>
      <p:pic>
        <p:nvPicPr>
          <p:cNvPr id="7170" name="Picture 2" descr="Module 7.2">
            <a:extLst>
              <a:ext uri="{FF2B5EF4-FFF2-40B4-BE49-F238E27FC236}">
                <a16:creationId xmlns:a16="http://schemas.microsoft.com/office/drawing/2014/main" id="{D59AFDDE-719D-6ABD-C9F7-FB4516693EE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13503" y="1776463"/>
            <a:ext cx="2871423" cy="44862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i3T integrated lesson plan template">
            <a:extLst>
              <a:ext uri="{FF2B5EF4-FFF2-40B4-BE49-F238E27FC236}">
                <a16:creationId xmlns:a16="http://schemas.microsoft.com/office/drawing/2014/main" id="{0ED7DE4A-5E6D-90FD-AA4A-B810C3242EF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96199" y="4494859"/>
            <a:ext cx="3135775" cy="199801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49791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i3T integrated lesson plan template">
            <a:extLst>
              <a:ext uri="{FF2B5EF4-FFF2-40B4-BE49-F238E27FC236}">
                <a16:creationId xmlns:a16="http://schemas.microsoft.com/office/drawing/2014/main" id="{A35E689C-0264-DA7B-A0A5-5B15F79F372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5850" y="121412"/>
            <a:ext cx="10382150" cy="66151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556FD1E-E446-2F66-482D-D5E190976693}"/>
              </a:ext>
            </a:extLst>
          </p:cNvPr>
          <p:cNvSpPr/>
          <p:nvPr/>
        </p:nvSpPr>
        <p:spPr>
          <a:xfrm>
            <a:off x="7783554" y="545334"/>
            <a:ext cx="2694724" cy="1722005"/>
          </a:xfrm>
          <a:prstGeom prst="rect">
            <a:avLst/>
          </a:prstGeom>
          <a:noFill/>
          <a:ln w="3175">
            <a:solidFill>
              <a:srgbClr val="283375"/>
            </a:solidFill>
          </a:ln>
          <a:effectLst>
            <a:glow rad="508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207BF4C-1A6F-43FF-69D9-4F2615CF9F4E}"/>
              </a:ext>
            </a:extLst>
          </p:cNvPr>
          <p:cNvSpPr/>
          <p:nvPr/>
        </p:nvSpPr>
        <p:spPr>
          <a:xfrm>
            <a:off x="375073" y="2393882"/>
            <a:ext cx="2078903" cy="2084812"/>
          </a:xfrm>
          <a:prstGeom prst="rect">
            <a:avLst/>
          </a:prstGeom>
          <a:noFill/>
          <a:ln w="3175">
            <a:solidFill>
              <a:srgbClr val="283375"/>
            </a:solidFill>
          </a:ln>
          <a:effectLst>
            <a:glow rad="508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667995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Embedding Low Intensity Supports in Daily Instruction">
            <a:hlinkClick r:id="" action="ppaction://media"/>
            <a:extLst>
              <a:ext uri="{FF2B5EF4-FFF2-40B4-BE49-F238E27FC236}">
                <a16:creationId xmlns:a16="http://schemas.microsoft.com/office/drawing/2014/main" id="{61E34B9A-DF38-9E13-BDF2-66DDAB523B58}"/>
              </a:ext>
            </a:extLst>
          </p:cNvPr>
          <p:cNvPicPr>
            <a:picLocks noGrp="1" noRot="1" noChangeAspect="1"/>
          </p:cNvPicPr>
          <p:nvPr>
            <p:ph idx="1"/>
            <a:videoFile r:link="rId1"/>
          </p:nvPr>
        </p:nvPicPr>
        <p:blipFill>
          <a:blip r:embed="rId4"/>
          <a:stretch>
            <a:fillRect/>
          </a:stretch>
        </p:blipFill>
        <p:spPr>
          <a:xfrm>
            <a:off x="203570" y="99551"/>
            <a:ext cx="11784860" cy="6658897"/>
          </a:xfrm>
          <a:prstGeom prst="rect">
            <a:avLst/>
          </a:prstGeom>
          <a:ln>
            <a:solidFill>
              <a:schemeClr val="tx1"/>
            </a:solidFill>
          </a:ln>
        </p:spPr>
      </p:pic>
    </p:spTree>
    <p:extLst>
      <p:ext uri="{BB962C8B-B14F-4D97-AF65-F5344CB8AC3E}">
        <p14:creationId xmlns:p14="http://schemas.microsoft.com/office/powerpoint/2010/main" val="3308389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47"/>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4448968" y="5294639"/>
            <a:ext cx="3294063" cy="1168107"/>
          </a:xfrm>
          <a:prstGeom prst="rect">
            <a:avLst/>
          </a:prstGeom>
          <a:noFill/>
          <a:ln w="9525">
            <a:noFill/>
            <a:miter lim="800000"/>
            <a:headEnd/>
            <a:tailEnd/>
          </a:ln>
        </p:spPr>
      </p:pic>
      <p:pic>
        <p:nvPicPr>
          <p:cNvPr id="2094" name="Picture 46"/>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4448968" y="5294639"/>
            <a:ext cx="3294063" cy="1168107"/>
          </a:xfrm>
          <a:prstGeom prst="rect">
            <a:avLst/>
          </a:prstGeom>
          <a:noFill/>
          <a:ln w="9525">
            <a:noFill/>
            <a:miter lim="800000"/>
            <a:headEnd/>
            <a:tailEnd/>
          </a:ln>
        </p:spPr>
      </p:pic>
      <p:pic>
        <p:nvPicPr>
          <p:cNvPr id="2093" name="Picture 45"/>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4448968" y="5294639"/>
            <a:ext cx="3294063" cy="1168107"/>
          </a:xfrm>
          <a:prstGeom prst="rect">
            <a:avLst/>
          </a:prstGeom>
          <a:noFill/>
          <a:ln w="9525">
            <a:noFill/>
            <a:miter lim="800000"/>
            <a:headEnd/>
            <a:tailEnd/>
          </a:ln>
        </p:spPr>
      </p:pic>
      <p:pic>
        <p:nvPicPr>
          <p:cNvPr id="2092" name="Picture 44"/>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4448968" y="5294639"/>
            <a:ext cx="3294063" cy="1168107"/>
          </a:xfrm>
          <a:prstGeom prst="rect">
            <a:avLst/>
          </a:prstGeom>
          <a:noFill/>
          <a:ln w="9525">
            <a:noFill/>
            <a:miter lim="800000"/>
            <a:headEnd/>
            <a:tailEnd/>
          </a:ln>
        </p:spPr>
      </p:pic>
      <p:pic>
        <p:nvPicPr>
          <p:cNvPr id="2091" name="Picture 43"/>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4448968" y="5294639"/>
            <a:ext cx="3294063" cy="1168107"/>
          </a:xfrm>
          <a:prstGeom prst="rect">
            <a:avLst/>
          </a:prstGeom>
          <a:noFill/>
          <a:ln w="9525">
            <a:noFill/>
            <a:miter lim="800000"/>
            <a:headEnd/>
            <a:tailEnd/>
          </a:ln>
        </p:spPr>
      </p:pic>
      <p:pic>
        <p:nvPicPr>
          <p:cNvPr id="2089" name="Picture 41"/>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4448968" y="5294639"/>
            <a:ext cx="3294063" cy="1168107"/>
          </a:xfrm>
          <a:prstGeom prst="rect">
            <a:avLst/>
          </a:prstGeom>
          <a:noFill/>
          <a:ln w="9525">
            <a:noFill/>
            <a:miter lim="800000"/>
            <a:headEnd/>
            <a:tailEnd/>
          </a:ln>
        </p:spPr>
      </p:pic>
      <p:pic>
        <p:nvPicPr>
          <p:cNvPr id="2088" name="Picture 40"/>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4448968" y="5294639"/>
            <a:ext cx="3294063" cy="1168107"/>
          </a:xfrm>
          <a:prstGeom prst="rect">
            <a:avLst/>
          </a:prstGeom>
          <a:noFill/>
          <a:ln w="9525">
            <a:noFill/>
            <a:miter lim="800000"/>
            <a:headEnd/>
            <a:tailEnd/>
          </a:ln>
        </p:spPr>
      </p:pic>
      <p:pic>
        <p:nvPicPr>
          <p:cNvPr id="2087" name="Picture 39"/>
          <p:cNvPicPr>
            <a:picLocks noChangeAspect="1" noChangeArrowheads="1"/>
          </p:cNvPicPr>
          <p:nvPr/>
        </p:nvPicPr>
        <p:blipFill>
          <a:blip r:embed="rId10" cstate="screen">
            <a:extLst>
              <a:ext uri="{28A0092B-C50C-407E-A947-70E740481C1C}">
                <a14:useLocalDpi xmlns:a14="http://schemas.microsoft.com/office/drawing/2010/main"/>
              </a:ext>
            </a:extLst>
          </a:blip>
          <a:stretch>
            <a:fillRect/>
          </a:stretch>
        </p:blipFill>
        <p:spPr bwMode="auto">
          <a:xfrm>
            <a:off x="4448968" y="5294639"/>
            <a:ext cx="3294063" cy="1168107"/>
          </a:xfrm>
          <a:prstGeom prst="rect">
            <a:avLst/>
          </a:prstGeom>
          <a:noFill/>
          <a:ln w="9525">
            <a:noFill/>
            <a:miter lim="800000"/>
            <a:headEnd/>
            <a:tailEnd/>
          </a:ln>
        </p:spPr>
      </p:pic>
      <p:pic>
        <p:nvPicPr>
          <p:cNvPr id="2086" name="Picture 38"/>
          <p:cNvPicPr>
            <a:picLocks noChangeAspect="1" noChangeArrowheads="1"/>
          </p:cNvPicPr>
          <p:nvPr/>
        </p:nvPicPr>
        <p:blipFill>
          <a:blip r:embed="rId11" cstate="screen">
            <a:extLst>
              <a:ext uri="{28A0092B-C50C-407E-A947-70E740481C1C}">
                <a14:useLocalDpi xmlns:a14="http://schemas.microsoft.com/office/drawing/2010/main"/>
              </a:ext>
            </a:extLst>
          </a:blip>
          <a:stretch>
            <a:fillRect/>
          </a:stretch>
        </p:blipFill>
        <p:spPr bwMode="auto">
          <a:xfrm>
            <a:off x="4448968" y="5294639"/>
            <a:ext cx="3294063" cy="1168107"/>
          </a:xfrm>
          <a:prstGeom prst="rect">
            <a:avLst/>
          </a:prstGeom>
          <a:noFill/>
          <a:ln w="9525">
            <a:noFill/>
            <a:miter lim="800000"/>
            <a:headEnd/>
            <a:tailEnd/>
          </a:ln>
        </p:spPr>
      </p:pic>
      <p:pic>
        <p:nvPicPr>
          <p:cNvPr id="2081" name="Picture 33"/>
          <p:cNvPicPr>
            <a:picLocks noChangeAspect="1" noChangeArrowheads="1"/>
          </p:cNvPicPr>
          <p:nvPr/>
        </p:nvPicPr>
        <p:blipFill>
          <a:blip r:embed="rId12" cstate="screen">
            <a:extLst>
              <a:ext uri="{28A0092B-C50C-407E-A947-70E740481C1C}">
                <a14:useLocalDpi xmlns:a14="http://schemas.microsoft.com/office/drawing/2010/main"/>
              </a:ext>
            </a:extLst>
          </a:blip>
          <a:stretch>
            <a:fillRect/>
          </a:stretch>
        </p:blipFill>
        <p:spPr bwMode="auto">
          <a:xfrm>
            <a:off x="4448968" y="5294639"/>
            <a:ext cx="3294063" cy="1168107"/>
          </a:xfrm>
          <a:prstGeom prst="rect">
            <a:avLst/>
          </a:prstGeom>
          <a:noFill/>
          <a:ln w="9525">
            <a:noFill/>
            <a:miter lim="800000"/>
            <a:headEnd/>
            <a:tailEnd/>
          </a:ln>
        </p:spPr>
      </p:pic>
      <p:pic>
        <p:nvPicPr>
          <p:cNvPr id="2084" name="Picture 36"/>
          <p:cNvPicPr>
            <a:picLocks noChangeAspect="1" noChangeArrowheads="1"/>
          </p:cNvPicPr>
          <p:nvPr/>
        </p:nvPicPr>
        <p:blipFill>
          <a:blip r:embed="rId13" cstate="screen">
            <a:extLst>
              <a:ext uri="{28A0092B-C50C-407E-A947-70E740481C1C}">
                <a14:useLocalDpi xmlns:a14="http://schemas.microsoft.com/office/drawing/2010/main"/>
              </a:ext>
            </a:extLst>
          </a:blip>
          <a:stretch>
            <a:fillRect/>
          </a:stretch>
        </p:blipFill>
        <p:spPr bwMode="auto">
          <a:xfrm>
            <a:off x="4448968" y="5294639"/>
            <a:ext cx="3294063" cy="1168107"/>
          </a:xfrm>
          <a:prstGeom prst="rect">
            <a:avLst/>
          </a:prstGeom>
          <a:noFill/>
          <a:ln w="9525">
            <a:noFill/>
            <a:miter lim="800000"/>
            <a:headEnd/>
            <a:tailEnd/>
          </a:ln>
        </p:spPr>
      </p:pic>
      <p:pic>
        <p:nvPicPr>
          <p:cNvPr id="2080" name="Picture 32"/>
          <p:cNvPicPr>
            <a:picLocks noChangeAspect="1" noChangeArrowheads="1"/>
          </p:cNvPicPr>
          <p:nvPr/>
        </p:nvPicPr>
        <p:blipFill>
          <a:blip r:embed="rId14" cstate="screen">
            <a:extLst>
              <a:ext uri="{28A0092B-C50C-407E-A947-70E740481C1C}">
                <a14:useLocalDpi xmlns:a14="http://schemas.microsoft.com/office/drawing/2010/main"/>
              </a:ext>
            </a:extLst>
          </a:blip>
          <a:stretch>
            <a:fillRect/>
          </a:stretch>
        </p:blipFill>
        <p:spPr bwMode="auto">
          <a:xfrm>
            <a:off x="4448968" y="5294639"/>
            <a:ext cx="3294063" cy="1168107"/>
          </a:xfrm>
          <a:prstGeom prst="rect">
            <a:avLst/>
          </a:prstGeom>
          <a:noFill/>
          <a:ln w="9525">
            <a:noFill/>
            <a:miter lim="800000"/>
            <a:headEnd/>
            <a:tailEnd/>
          </a:ln>
        </p:spPr>
      </p:pic>
      <p:graphicFrame>
        <p:nvGraphicFramePr>
          <p:cNvPr id="4" name="Table 4">
            <a:extLst>
              <a:ext uri="{FF2B5EF4-FFF2-40B4-BE49-F238E27FC236}">
                <a16:creationId xmlns:a16="http://schemas.microsoft.com/office/drawing/2014/main" id="{27719A9E-C107-4070-90D6-67EE0A02D65C}"/>
              </a:ext>
            </a:extLst>
          </p:cNvPr>
          <p:cNvGraphicFramePr>
            <a:graphicFrameLocks noGrp="1"/>
          </p:cNvGraphicFramePr>
          <p:nvPr>
            <p:extLst>
              <p:ext uri="{D42A27DB-BD31-4B8C-83A1-F6EECF244321}">
                <p14:modId xmlns:p14="http://schemas.microsoft.com/office/powerpoint/2010/main" val="117670683"/>
              </p:ext>
            </p:extLst>
          </p:nvPr>
        </p:nvGraphicFramePr>
        <p:xfrm>
          <a:off x="645968" y="395255"/>
          <a:ext cx="10955482" cy="4322795"/>
        </p:xfrm>
        <a:graphic>
          <a:graphicData uri="http://schemas.openxmlformats.org/drawingml/2006/table">
            <a:tbl>
              <a:tblPr firstRow="1" bandRow="1">
                <a:tableStyleId>{5C22544A-7EE6-4342-B048-85BDC9FD1C3A}</a:tableStyleId>
              </a:tblPr>
              <a:tblGrid>
                <a:gridCol w="10955482">
                  <a:extLst>
                    <a:ext uri="{9D8B030D-6E8A-4147-A177-3AD203B41FA5}">
                      <a16:colId xmlns:a16="http://schemas.microsoft.com/office/drawing/2014/main" val="1825065384"/>
                    </a:ext>
                  </a:extLst>
                </a:gridCol>
              </a:tblGrid>
              <a:tr h="511797">
                <a:tc>
                  <a:txBody>
                    <a:bodyPr/>
                    <a:lstStyle/>
                    <a:p>
                      <a:pPr algn="ctr"/>
                      <a:r>
                        <a:rPr lang="en-US" sz="2400">
                          <a:solidFill>
                            <a:schemeClr val="bg1"/>
                          </a:solidFill>
                        </a:rPr>
                        <a:t>Talk Time</a:t>
                      </a:r>
                    </a:p>
                  </a:txBody>
                  <a:tcPr>
                    <a:solidFill>
                      <a:schemeClr val="accent5"/>
                    </a:solidFill>
                  </a:tcPr>
                </a:tc>
                <a:extLst>
                  <a:ext uri="{0D108BD9-81ED-4DB2-BD59-A6C34878D82A}">
                    <a16:rowId xmlns:a16="http://schemas.microsoft.com/office/drawing/2014/main" val="4229406655"/>
                  </a:ext>
                </a:extLst>
              </a:tr>
              <a:tr h="3810998">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2000" dirty="0">
                          <a:ea typeface="Yu Mincho" panose="02020400000000000000" pitchFamily="18" charset="-128"/>
                        </a:rPr>
                        <a:t>How can you leverage Ci3T implementation </a:t>
                      </a:r>
                      <a:r>
                        <a:rPr lang="en-US" sz="2000" dirty="0">
                          <a:effectLst/>
                          <a:ea typeface="Yu Mincho" panose="02020400000000000000" pitchFamily="18" charset="-128"/>
                        </a:rPr>
                        <a:t>to maintain a positive, productive learning environment as you close out the school year ?</a:t>
                      </a:r>
                    </a:p>
                    <a:p>
                      <a:pPr marL="0" marR="0" lvl="0" indent="0" algn="l" defTabSz="914400" rtl="0" eaLnBrk="1" fontAlgn="auto" latinLnBrk="0" hangingPunct="1">
                        <a:lnSpc>
                          <a:spcPct val="107000"/>
                        </a:lnSpc>
                        <a:spcBef>
                          <a:spcPts val="0"/>
                        </a:spcBef>
                        <a:spcAft>
                          <a:spcPts val="0"/>
                        </a:spcAft>
                        <a:buClrTx/>
                        <a:buSzTx/>
                        <a:buFontTx/>
                        <a:buNone/>
                        <a:tabLst/>
                        <a:defRPr/>
                      </a:pPr>
                      <a:endParaRPr lang="en-US" sz="2000" dirty="0">
                        <a:effectLst/>
                        <a:ea typeface="Yu Mincho" panose="02020400000000000000" pitchFamily="18" charset="-128"/>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2000" dirty="0">
                          <a:effectLst/>
                          <a:ea typeface="Yu Mincho" panose="02020400000000000000" pitchFamily="18" charset="-128"/>
                        </a:rPr>
                        <a:t>Consider opportunities for:</a:t>
                      </a:r>
                    </a:p>
                    <a:p>
                      <a:pPr marL="342900" marR="0" lvl="0" indent="-3429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2000" dirty="0">
                          <a:effectLst/>
                          <a:ea typeface="Yu Mincho" panose="02020400000000000000" pitchFamily="18" charset="-128"/>
                        </a:rPr>
                        <a:t>Integrated lesson planning</a:t>
                      </a:r>
                    </a:p>
                    <a:p>
                      <a:pPr marL="342900" marR="0" lvl="0" indent="-3429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2000" dirty="0">
                          <a:effectLst/>
                          <a:ea typeface="Yu Mincho" panose="02020400000000000000" pitchFamily="18" charset="-128"/>
                        </a:rPr>
                        <a:t>Universal reinforcement system</a:t>
                      </a:r>
                    </a:p>
                    <a:p>
                      <a:pPr marL="342900" marR="0" lvl="0" indent="-3429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2000" dirty="0">
                          <a:effectLst/>
                          <a:ea typeface="Yu Mincho" panose="02020400000000000000" pitchFamily="18" charset="-128"/>
                        </a:rPr>
                        <a:t>Low-intensity, teacher delivered supports</a:t>
                      </a:r>
                    </a:p>
                    <a:p>
                      <a:pPr marL="342900" marR="0" lvl="0" indent="-3429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2000" dirty="0">
                          <a:effectLst/>
                          <a:ea typeface="Yu Mincho" panose="02020400000000000000" pitchFamily="18" charset="-128"/>
                        </a:rPr>
                        <a:t>Using Tier 2 and Tier 3 Intervention Grids to connect students with supports</a:t>
                      </a:r>
                    </a:p>
                  </a:txBody>
                  <a:tcPr>
                    <a:solidFill>
                      <a:schemeClr val="accent5">
                        <a:lumMod val="20000"/>
                        <a:lumOff val="80000"/>
                      </a:schemeClr>
                    </a:solidFill>
                  </a:tcPr>
                </a:tc>
                <a:extLst>
                  <a:ext uri="{0D108BD9-81ED-4DB2-BD59-A6C34878D82A}">
                    <a16:rowId xmlns:a16="http://schemas.microsoft.com/office/drawing/2014/main" val="3702020247"/>
                  </a:ext>
                </a:extLst>
              </a:tr>
            </a:tbl>
          </a:graphicData>
        </a:graphic>
      </p:graphicFrame>
    </p:spTree>
    <p:extLst>
      <p:ext uri="{BB962C8B-B14F-4D97-AF65-F5344CB8AC3E}">
        <p14:creationId xmlns:p14="http://schemas.microsoft.com/office/powerpoint/2010/main" val="2423490798"/>
      </p:ext>
    </p:extLst>
  </p:cSld>
  <p:clrMapOvr>
    <a:masterClrMapping/>
  </p:clrMapOvr>
  <mc:AlternateContent xmlns:mc="http://schemas.openxmlformats.org/markup-compatibility/2006" xmlns:p14="http://schemas.microsoft.com/office/powerpoint/2010/main">
    <mc:Choice Requires="p14">
      <p:transition p14:dur="10" advClick="0" advTm="301000"/>
    </mc:Choice>
    <mc:Fallback xmlns="">
      <p:transition advClick="0" advTm="3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094"/>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093"/>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092"/>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091"/>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089"/>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088"/>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087"/>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086"/>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081"/>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2084"/>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20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44C2A-9317-5BAC-97BD-1A8B2259F921}"/>
              </a:ext>
            </a:extLst>
          </p:cNvPr>
          <p:cNvSpPr>
            <a:spLocks noGrp="1"/>
          </p:cNvSpPr>
          <p:nvPr>
            <p:ph type="title"/>
          </p:nvPr>
        </p:nvSpPr>
        <p:spPr/>
        <p:txBody>
          <a:bodyPr/>
          <a:lstStyle/>
          <a:p>
            <a:r>
              <a:rPr lang="en-US"/>
              <a:t>Planning for the 2024-2025 Academic Year</a:t>
            </a:r>
          </a:p>
        </p:txBody>
      </p:sp>
      <p:sp>
        <p:nvSpPr>
          <p:cNvPr id="3" name="Text Placeholder 2">
            <a:extLst>
              <a:ext uri="{FF2B5EF4-FFF2-40B4-BE49-F238E27FC236}">
                <a16:creationId xmlns:a16="http://schemas.microsoft.com/office/drawing/2014/main" id="{7B9D32B8-75FB-344D-07A1-CA316D67AD77}"/>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F541743B-AE29-65F6-C741-0A5548A3737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142973" y="4633803"/>
            <a:ext cx="3671597" cy="2098390"/>
          </a:xfrm>
          <a:prstGeom prst="roundRect">
            <a:avLst>
              <a:gd name="adj" fmla="val 3542"/>
            </a:avLst>
          </a:prstGeom>
          <a:solidFill>
            <a:srgbClr val="FFFFFF">
              <a:shade val="85000"/>
            </a:srgbClr>
          </a:solidFill>
          <a:ln>
            <a:noFill/>
          </a:ln>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0C32CC71-180C-3917-5D21-5690DD0ACC4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06374" y="4655025"/>
            <a:ext cx="3979252" cy="205594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7" name="Picture 6" descr="Image of woman in front of a screen with a view of students in a virtual classroom.">
            <a:extLst>
              <a:ext uri="{FF2B5EF4-FFF2-40B4-BE49-F238E27FC236}">
                <a16:creationId xmlns:a16="http://schemas.microsoft.com/office/drawing/2014/main" id="{F5519B4C-8F4F-67CE-72B4-AF41FBC70994}"/>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669234" y="4509490"/>
            <a:ext cx="3522766" cy="2348510"/>
          </a:xfrm>
          <a:prstGeom prst="rect">
            <a:avLst/>
          </a:prstGeom>
          <a:ln w="3175">
            <a:solidFill>
              <a:schemeClr val="tx1"/>
            </a:solidFill>
          </a:ln>
        </p:spPr>
      </p:pic>
    </p:spTree>
    <p:extLst>
      <p:ext uri="{BB962C8B-B14F-4D97-AF65-F5344CB8AC3E}">
        <p14:creationId xmlns:p14="http://schemas.microsoft.com/office/powerpoint/2010/main" val="20586850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5A55B-873D-4434-75EC-50AE61CFAB99}"/>
              </a:ext>
            </a:extLst>
          </p:cNvPr>
          <p:cNvSpPr>
            <a:spLocks noGrp="1"/>
          </p:cNvSpPr>
          <p:nvPr>
            <p:ph type="title"/>
          </p:nvPr>
        </p:nvSpPr>
        <p:spPr/>
        <p:txBody>
          <a:bodyPr/>
          <a:lstStyle/>
          <a:p>
            <a:r>
              <a:rPr lang="en-US"/>
              <a:t>Ci3T Implementers Symposium</a:t>
            </a:r>
          </a:p>
        </p:txBody>
      </p:sp>
      <p:pic>
        <p:nvPicPr>
          <p:cNvPr id="5" name="Content Placeholder 4" descr="A blue and white poster with text and a logo&#10;&#10;Description automatically generated with medium confidence">
            <a:extLst>
              <a:ext uri="{FF2B5EF4-FFF2-40B4-BE49-F238E27FC236}">
                <a16:creationId xmlns:a16="http://schemas.microsoft.com/office/drawing/2014/main" id="{355C98CD-FDE0-8A1C-1A4F-D52F95CDD819}"/>
              </a:ext>
            </a:extLst>
          </p:cNvPr>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1027039" y="1515471"/>
            <a:ext cx="3846175" cy="4977404"/>
          </a:xfrm>
        </p:spPr>
      </p:pic>
      <p:sp>
        <p:nvSpPr>
          <p:cNvPr id="6" name="Content Placeholder 5">
            <a:extLst>
              <a:ext uri="{FF2B5EF4-FFF2-40B4-BE49-F238E27FC236}">
                <a16:creationId xmlns:a16="http://schemas.microsoft.com/office/drawing/2014/main" id="{2146B157-F629-89D6-3842-956473E43B43}"/>
              </a:ext>
            </a:extLst>
          </p:cNvPr>
          <p:cNvSpPr>
            <a:spLocks noGrp="1"/>
          </p:cNvSpPr>
          <p:nvPr>
            <p:ph sz="half" idx="2"/>
          </p:nvPr>
        </p:nvSpPr>
        <p:spPr>
          <a:xfrm>
            <a:off x="5593976" y="1828504"/>
            <a:ext cx="6099586" cy="4351338"/>
          </a:xfrm>
        </p:spPr>
        <p:txBody>
          <a:bodyPr/>
          <a:lstStyle/>
          <a:p>
            <a:pPr marL="0" marR="0" lvl="0" indent="0" algn="l" defTabSz="914400" rtl="0" eaLnBrk="1" fontAlgn="auto" latinLnBrk="0" hangingPunct="1">
              <a:lnSpc>
                <a:spcPct val="90000"/>
              </a:lnSpc>
              <a:spcBef>
                <a:spcPts val="0"/>
              </a:spcBef>
              <a:spcAft>
                <a:spcPts val="600"/>
              </a:spcAft>
              <a:buClrTx/>
              <a:buSzTx/>
              <a:buNone/>
              <a:tabLst/>
              <a:defRPr/>
            </a:pPr>
            <a:r>
              <a:rPr kumimoji="0" lang="en-US" sz="2800" b="1" i="0" u="none" strike="noStrike" kern="1200" cap="none" spc="0" normalizeH="0" baseline="0" noProof="0">
                <a:ln>
                  <a:noFill/>
                </a:ln>
                <a:solidFill>
                  <a:prstClr val="black"/>
                </a:solidFill>
                <a:effectLst/>
                <a:uLnTx/>
                <a:uFillTx/>
                <a:latin typeface="Arial" panose="020B0604020202020204"/>
                <a:ea typeface="+mn-ea"/>
                <a:cs typeface="+mn-cs"/>
              </a:rPr>
              <a:t>Monday June 24, 2024</a:t>
            </a: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rial" panose="020B0604020202020204"/>
                <a:ea typeface="+mn-ea"/>
                <a:cs typeface="+mn-cs"/>
              </a:rPr>
              <a:t>7:30 a.m. – 1:30 p.m. (Pacific)</a:t>
            </a: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rial" panose="020B0604020202020204"/>
                <a:ea typeface="+mn-ea"/>
                <a:cs typeface="+mn-cs"/>
              </a:rPr>
              <a:t>9:30 a.m. – 3:30 p.m. (Central)</a:t>
            </a: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rial" panose="020B0604020202020204"/>
                <a:ea typeface="+mn-ea"/>
                <a:cs typeface="+mn-cs"/>
              </a:rPr>
              <a:t>10:30 a.m. – 4:30 p.m. (Eastern)</a:t>
            </a:r>
          </a:p>
          <a:p>
            <a:endParaRPr lang="en-US"/>
          </a:p>
        </p:txBody>
      </p:sp>
    </p:spTree>
    <p:extLst>
      <p:ext uri="{BB962C8B-B14F-4D97-AF65-F5344CB8AC3E}">
        <p14:creationId xmlns:p14="http://schemas.microsoft.com/office/powerpoint/2010/main" val="2067432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957F74-FA5C-F90A-68F0-C73245D13D87}"/>
              </a:ext>
            </a:extLst>
          </p:cNvPr>
          <p:cNvPicPr>
            <a:picLocks noChangeAspect="1"/>
          </p:cNvPicPr>
          <p:nvPr/>
        </p:nvPicPr>
        <p:blipFill>
          <a:blip r:embed="rId2"/>
          <a:stretch>
            <a:fillRect/>
          </a:stretch>
        </p:blipFill>
        <p:spPr>
          <a:xfrm>
            <a:off x="1998944" y="74591"/>
            <a:ext cx="7828635" cy="6708817"/>
          </a:xfrm>
          <a:prstGeom prst="rect">
            <a:avLst/>
          </a:prstGeom>
        </p:spPr>
      </p:pic>
    </p:spTree>
    <p:extLst>
      <p:ext uri="{BB962C8B-B14F-4D97-AF65-F5344CB8AC3E}">
        <p14:creationId xmlns:p14="http://schemas.microsoft.com/office/powerpoint/2010/main" val="19344983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7698DD0-8E69-1336-8B21-6EA01C913511}"/>
              </a:ext>
            </a:extLst>
          </p:cNvPr>
          <p:cNvSpPr>
            <a:spLocks noGrp="1"/>
          </p:cNvSpPr>
          <p:nvPr>
            <p:ph type="title"/>
          </p:nvPr>
        </p:nvSpPr>
        <p:spPr/>
        <p:txBody>
          <a:bodyPr/>
          <a:lstStyle/>
          <a:p>
            <a:r>
              <a:rPr lang="en-US" dirty="0"/>
              <a:t>Outcome 1: Building your 2024-2025 Ci3T Implementation Calendar </a:t>
            </a:r>
          </a:p>
        </p:txBody>
      </p:sp>
      <p:sp>
        <p:nvSpPr>
          <p:cNvPr id="5" name="Content Placeholder 4">
            <a:extLst>
              <a:ext uri="{FF2B5EF4-FFF2-40B4-BE49-F238E27FC236}">
                <a16:creationId xmlns:a16="http://schemas.microsoft.com/office/drawing/2014/main" id="{9757B257-48C7-C7DD-3DF3-C9F94643C201}"/>
              </a:ext>
            </a:extLst>
          </p:cNvPr>
          <p:cNvSpPr>
            <a:spLocks noGrp="1"/>
          </p:cNvSpPr>
          <p:nvPr>
            <p:ph sz="half" idx="1"/>
          </p:nvPr>
        </p:nvSpPr>
        <p:spPr/>
        <p:txBody>
          <a:bodyPr/>
          <a:lstStyle/>
          <a:p>
            <a:pPr marL="514350" indent="-514350">
              <a:buFont typeface="+mj-lt"/>
              <a:buAutoNum type="arabicPeriod"/>
            </a:pPr>
            <a:r>
              <a:rPr lang="en-US" kern="100" dirty="0">
                <a:effectLst/>
                <a:ea typeface="Calibri" panose="020F0502020204030204" pitchFamily="34" charset="0"/>
                <a:cs typeface="Calibri" panose="020F0502020204030204" pitchFamily="34" charset="0"/>
              </a:rPr>
              <a:t>Schedule Ci3T Leadership Team Meetings</a:t>
            </a:r>
          </a:p>
          <a:p>
            <a:pPr marL="514350" indent="-514350">
              <a:buFont typeface="+mj-lt"/>
              <a:buAutoNum type="arabicPeriod"/>
            </a:pPr>
            <a:r>
              <a:rPr lang="en-US" i="0" u="none" strike="noStrike" kern="100" dirty="0">
                <a:cs typeface="Calibri" panose="020F0502020204030204" pitchFamily="34" charset="0"/>
              </a:rPr>
              <a:t>Schedule faculty &amp; staff meetings</a:t>
            </a:r>
          </a:p>
          <a:p>
            <a:pPr marL="514350" indent="-514350">
              <a:buFont typeface="+mj-lt"/>
              <a:buAutoNum type="arabicPeriod"/>
            </a:pPr>
            <a:r>
              <a:rPr lang="en-US" kern="100" dirty="0">
                <a:cs typeface="Calibri" panose="020F0502020204030204" pitchFamily="34" charset="0"/>
              </a:rPr>
              <a:t>Schedule professional learning opportunities</a:t>
            </a:r>
          </a:p>
          <a:p>
            <a:pPr marL="514350" indent="-514350">
              <a:buFont typeface="+mj-lt"/>
              <a:buAutoNum type="arabicPeriod"/>
            </a:pPr>
            <a:r>
              <a:rPr lang="en-US" i="0" u="none" strike="noStrike" kern="100" dirty="0">
                <a:cs typeface="Calibri" panose="020F0502020204030204" pitchFamily="34" charset="0"/>
              </a:rPr>
              <a:t>Schedule professional learning to support data collection and data-informed decision making</a:t>
            </a:r>
          </a:p>
          <a:p>
            <a:pPr marL="514350" indent="-514350">
              <a:buFont typeface="+mj-lt"/>
              <a:buAutoNum type="arabicPeriod"/>
            </a:pPr>
            <a:endParaRPr lang="en-US" i="0" u="none" strike="noStrike" dirty="0">
              <a:effectLst/>
            </a:endParaRPr>
          </a:p>
          <a:p>
            <a:pPr marL="514350" indent="-514350">
              <a:buFont typeface="+mj-lt"/>
              <a:buAutoNum type="arabicPeriod"/>
            </a:pPr>
            <a:endParaRPr lang="en-US" dirty="0"/>
          </a:p>
        </p:txBody>
      </p:sp>
      <p:pic>
        <p:nvPicPr>
          <p:cNvPr id="7" name="Picture 6" descr="Table&#10;&#10;Description automatically generated">
            <a:extLst>
              <a:ext uri="{FF2B5EF4-FFF2-40B4-BE49-F238E27FC236}">
                <a16:creationId xmlns:a16="http://schemas.microsoft.com/office/drawing/2014/main" id="{F6448009-EAE2-91F2-E6AE-932A3F5FE2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20373" y="1960334"/>
            <a:ext cx="5233427" cy="3766697"/>
          </a:xfrm>
          <a:prstGeom prst="rect">
            <a:avLst/>
          </a:prstGeom>
          <a:ln>
            <a:solidFill>
              <a:schemeClr val="tx1"/>
            </a:solidFill>
          </a:ln>
          <a:effectLst/>
        </p:spPr>
      </p:pic>
    </p:spTree>
    <p:extLst>
      <p:ext uri="{BB962C8B-B14F-4D97-AF65-F5344CB8AC3E}">
        <p14:creationId xmlns:p14="http://schemas.microsoft.com/office/powerpoint/2010/main" val="2752734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01855-4DEA-8E33-2CDD-9BB825975806}"/>
              </a:ext>
            </a:extLst>
          </p:cNvPr>
          <p:cNvSpPr>
            <a:spLocks noGrp="1"/>
          </p:cNvSpPr>
          <p:nvPr>
            <p:ph type="title"/>
          </p:nvPr>
        </p:nvSpPr>
        <p:spPr/>
        <p:txBody>
          <a:bodyPr/>
          <a:lstStyle/>
          <a:p>
            <a:r>
              <a:rPr lang="en-US"/>
              <a:t>Responding to Spring Data</a:t>
            </a:r>
          </a:p>
        </p:txBody>
      </p:sp>
      <p:sp>
        <p:nvSpPr>
          <p:cNvPr id="3" name="Content Placeholder 2">
            <a:extLst>
              <a:ext uri="{FF2B5EF4-FFF2-40B4-BE49-F238E27FC236}">
                <a16:creationId xmlns:a16="http://schemas.microsoft.com/office/drawing/2014/main" id="{138B72AB-FA2F-8DF6-4495-92F29C577E02}"/>
              </a:ext>
            </a:extLst>
          </p:cNvPr>
          <p:cNvSpPr>
            <a:spLocks noGrp="1"/>
          </p:cNvSpPr>
          <p:nvPr>
            <p:ph idx="1"/>
          </p:nvPr>
        </p:nvSpPr>
        <p:spPr/>
        <p:txBody>
          <a:bodyPr>
            <a:normAutofit/>
          </a:bodyPr>
          <a:lstStyle/>
          <a:p>
            <a:pPr marL="0" indent="0">
              <a:buNone/>
            </a:pPr>
            <a:r>
              <a:rPr lang="en-US" sz="2800"/>
              <a:t>What professional learning is necessary to respond to screening, treatment integrity, and social validity d</a:t>
            </a:r>
            <a:r>
              <a:rPr lang="en-US"/>
              <a:t>ata</a:t>
            </a:r>
            <a:r>
              <a:rPr lang="en-US" sz="2800"/>
              <a:t>?</a:t>
            </a:r>
          </a:p>
          <a:p>
            <a:endParaRPr lang="en-US"/>
          </a:p>
        </p:txBody>
      </p:sp>
      <p:pic>
        <p:nvPicPr>
          <p:cNvPr id="18" name="Picture 17" descr="A picture containing text, measuring stick&#10;&#10;Description automatically generated">
            <a:extLst>
              <a:ext uri="{FF2B5EF4-FFF2-40B4-BE49-F238E27FC236}">
                <a16:creationId xmlns:a16="http://schemas.microsoft.com/office/drawing/2014/main" id="{420277C8-9919-BE60-53F1-04EA951C30F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45118" y="2613540"/>
            <a:ext cx="1571049" cy="2032943"/>
          </a:xfrm>
          <a:prstGeom prst="rect">
            <a:avLst/>
          </a:prstGeom>
          <a:ln>
            <a:solidFill>
              <a:schemeClr val="tx1"/>
            </a:solidFill>
          </a:ln>
        </p:spPr>
      </p:pic>
      <p:pic>
        <p:nvPicPr>
          <p:cNvPr id="19" name="Picture 18">
            <a:extLst>
              <a:ext uri="{FF2B5EF4-FFF2-40B4-BE49-F238E27FC236}">
                <a16:creationId xmlns:a16="http://schemas.microsoft.com/office/drawing/2014/main" id="{D81E722B-7191-F5AA-F671-6C4474E7ACC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9059352" y="3749808"/>
            <a:ext cx="1757741" cy="2274714"/>
          </a:xfrm>
          <a:prstGeom prst="rect">
            <a:avLst/>
          </a:prstGeom>
          <a:ln>
            <a:solidFill>
              <a:schemeClr val="tx1"/>
            </a:solidFill>
          </a:ln>
        </p:spPr>
      </p:pic>
      <p:pic>
        <p:nvPicPr>
          <p:cNvPr id="20" name="Picture 19">
            <a:extLst>
              <a:ext uri="{FF2B5EF4-FFF2-40B4-BE49-F238E27FC236}">
                <a16:creationId xmlns:a16="http://schemas.microsoft.com/office/drawing/2014/main" id="{A6EB054D-C356-88C6-418E-5624276496D4}"/>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398755" y="4676339"/>
            <a:ext cx="1539138" cy="1991828"/>
          </a:xfrm>
          <a:prstGeom prst="rect">
            <a:avLst/>
          </a:prstGeom>
          <a:ln>
            <a:solidFill>
              <a:schemeClr val="tx1"/>
            </a:solidFill>
          </a:ln>
        </p:spPr>
      </p:pic>
      <p:pic>
        <p:nvPicPr>
          <p:cNvPr id="21" name="Picture 20" descr="Graphical user interface, application&#10;&#10;Description automatically generated">
            <a:extLst>
              <a:ext uri="{FF2B5EF4-FFF2-40B4-BE49-F238E27FC236}">
                <a16:creationId xmlns:a16="http://schemas.microsoft.com/office/drawing/2014/main" id="{C7762662-236B-CA0D-5961-7BA3FF3EA89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54107" y="3058783"/>
            <a:ext cx="4400829" cy="1828382"/>
          </a:xfrm>
          <a:prstGeom prst="rect">
            <a:avLst/>
          </a:prstGeom>
          <a:ln>
            <a:solidFill>
              <a:schemeClr val="tx1"/>
            </a:solidFill>
          </a:ln>
        </p:spPr>
      </p:pic>
      <p:pic>
        <p:nvPicPr>
          <p:cNvPr id="28" name="Picture 27">
            <a:extLst>
              <a:ext uri="{FF2B5EF4-FFF2-40B4-BE49-F238E27FC236}">
                <a16:creationId xmlns:a16="http://schemas.microsoft.com/office/drawing/2014/main" id="{7462D70B-BB07-FADE-3B89-A8387D4CF0D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69432" y="4749057"/>
            <a:ext cx="3194084" cy="1783141"/>
          </a:xfrm>
          <a:prstGeom prst="rect">
            <a:avLst/>
          </a:prstGeom>
          <a:ln>
            <a:solidFill>
              <a:schemeClr val="tx1"/>
            </a:solidFill>
          </a:ln>
        </p:spPr>
      </p:pic>
      <p:pic>
        <p:nvPicPr>
          <p:cNvPr id="30" name="Picture 29">
            <a:extLst>
              <a:ext uri="{FF2B5EF4-FFF2-40B4-BE49-F238E27FC236}">
                <a16:creationId xmlns:a16="http://schemas.microsoft.com/office/drawing/2014/main" id="{520C46F4-B654-F3EE-8BB0-4985C0506DA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269432" y="2827515"/>
            <a:ext cx="3083841" cy="1737086"/>
          </a:xfrm>
          <a:prstGeom prst="rect">
            <a:avLst/>
          </a:prstGeom>
          <a:ln>
            <a:solidFill>
              <a:schemeClr val="tx1"/>
            </a:solidFill>
          </a:ln>
        </p:spPr>
      </p:pic>
      <p:pic>
        <p:nvPicPr>
          <p:cNvPr id="31" name="Picture 30" descr="Graphical user interface, application, Word&#10;&#10;Description automatically generated">
            <a:extLst>
              <a:ext uri="{FF2B5EF4-FFF2-40B4-BE49-F238E27FC236}">
                <a16:creationId xmlns:a16="http://schemas.microsoft.com/office/drawing/2014/main" id="{C9A53E56-9652-CD3F-46F8-64A30F77365C}"/>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30405" y="4275619"/>
            <a:ext cx="4296144" cy="1767498"/>
          </a:xfrm>
          <a:prstGeom prst="rect">
            <a:avLst/>
          </a:prstGeom>
          <a:ln>
            <a:solidFill>
              <a:schemeClr val="tx1"/>
            </a:solidFill>
          </a:ln>
        </p:spPr>
      </p:pic>
    </p:spTree>
    <p:extLst>
      <p:ext uri="{BB962C8B-B14F-4D97-AF65-F5344CB8AC3E}">
        <p14:creationId xmlns:p14="http://schemas.microsoft.com/office/powerpoint/2010/main" val="29511836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29204EA2-5B9B-10C0-E32B-BE3DD0C45106}"/>
              </a:ext>
            </a:extLst>
          </p:cNvPr>
          <p:cNvGraphicFramePr>
            <a:graphicFrameLocks noGrp="1"/>
          </p:cNvGraphicFramePr>
          <p:nvPr/>
        </p:nvGraphicFramePr>
        <p:xfrm>
          <a:off x="152399" y="1147611"/>
          <a:ext cx="11887201" cy="5454014"/>
        </p:xfrm>
        <a:graphic>
          <a:graphicData uri="http://schemas.openxmlformats.org/drawingml/2006/table">
            <a:tbl>
              <a:tblPr firstRow="1" firstCol="1" bandRow="1"/>
              <a:tblGrid>
                <a:gridCol w="732181">
                  <a:extLst>
                    <a:ext uri="{9D8B030D-6E8A-4147-A177-3AD203B41FA5}">
                      <a16:colId xmlns:a16="http://schemas.microsoft.com/office/drawing/2014/main" val="3564526547"/>
                    </a:ext>
                  </a:extLst>
                </a:gridCol>
                <a:gridCol w="929585">
                  <a:extLst>
                    <a:ext uri="{9D8B030D-6E8A-4147-A177-3AD203B41FA5}">
                      <a16:colId xmlns:a16="http://schemas.microsoft.com/office/drawing/2014/main" val="152405260"/>
                    </a:ext>
                  </a:extLst>
                </a:gridCol>
                <a:gridCol w="929585">
                  <a:extLst>
                    <a:ext uri="{9D8B030D-6E8A-4147-A177-3AD203B41FA5}">
                      <a16:colId xmlns:a16="http://schemas.microsoft.com/office/drawing/2014/main" val="3816323472"/>
                    </a:ext>
                  </a:extLst>
                </a:gridCol>
                <a:gridCol w="929585">
                  <a:extLst>
                    <a:ext uri="{9D8B030D-6E8A-4147-A177-3AD203B41FA5}">
                      <a16:colId xmlns:a16="http://schemas.microsoft.com/office/drawing/2014/main" val="1235247631"/>
                    </a:ext>
                  </a:extLst>
                </a:gridCol>
                <a:gridCol w="929585">
                  <a:extLst>
                    <a:ext uri="{9D8B030D-6E8A-4147-A177-3AD203B41FA5}">
                      <a16:colId xmlns:a16="http://schemas.microsoft.com/office/drawing/2014/main" val="2106293475"/>
                    </a:ext>
                  </a:extLst>
                </a:gridCol>
                <a:gridCol w="929585">
                  <a:extLst>
                    <a:ext uri="{9D8B030D-6E8A-4147-A177-3AD203B41FA5}">
                      <a16:colId xmlns:a16="http://schemas.microsoft.com/office/drawing/2014/main" val="2141082053"/>
                    </a:ext>
                  </a:extLst>
                </a:gridCol>
                <a:gridCol w="929585">
                  <a:extLst>
                    <a:ext uri="{9D8B030D-6E8A-4147-A177-3AD203B41FA5}">
                      <a16:colId xmlns:a16="http://schemas.microsoft.com/office/drawing/2014/main" val="365265412"/>
                    </a:ext>
                  </a:extLst>
                </a:gridCol>
                <a:gridCol w="929585">
                  <a:extLst>
                    <a:ext uri="{9D8B030D-6E8A-4147-A177-3AD203B41FA5}">
                      <a16:colId xmlns:a16="http://schemas.microsoft.com/office/drawing/2014/main" val="1310106552"/>
                    </a:ext>
                  </a:extLst>
                </a:gridCol>
                <a:gridCol w="929585">
                  <a:extLst>
                    <a:ext uri="{9D8B030D-6E8A-4147-A177-3AD203B41FA5}">
                      <a16:colId xmlns:a16="http://schemas.microsoft.com/office/drawing/2014/main" val="4145809130"/>
                    </a:ext>
                  </a:extLst>
                </a:gridCol>
                <a:gridCol w="929585">
                  <a:extLst>
                    <a:ext uri="{9D8B030D-6E8A-4147-A177-3AD203B41FA5}">
                      <a16:colId xmlns:a16="http://schemas.microsoft.com/office/drawing/2014/main" val="1417258483"/>
                    </a:ext>
                  </a:extLst>
                </a:gridCol>
                <a:gridCol w="929585">
                  <a:extLst>
                    <a:ext uri="{9D8B030D-6E8A-4147-A177-3AD203B41FA5}">
                      <a16:colId xmlns:a16="http://schemas.microsoft.com/office/drawing/2014/main" val="2172962834"/>
                    </a:ext>
                  </a:extLst>
                </a:gridCol>
                <a:gridCol w="929585">
                  <a:extLst>
                    <a:ext uri="{9D8B030D-6E8A-4147-A177-3AD203B41FA5}">
                      <a16:colId xmlns:a16="http://schemas.microsoft.com/office/drawing/2014/main" val="550505166"/>
                    </a:ext>
                  </a:extLst>
                </a:gridCol>
                <a:gridCol w="929585">
                  <a:extLst>
                    <a:ext uri="{9D8B030D-6E8A-4147-A177-3AD203B41FA5}">
                      <a16:colId xmlns:a16="http://schemas.microsoft.com/office/drawing/2014/main" val="1963077407"/>
                    </a:ext>
                  </a:extLst>
                </a:gridCol>
              </a:tblGrid>
              <a:tr h="84841">
                <a:tc>
                  <a:txBody>
                    <a:bodyPr/>
                    <a:lstStyle/>
                    <a:p>
                      <a:pPr marL="0" marR="0" algn="ctr">
                        <a:lnSpc>
                          <a:spcPct val="107000"/>
                        </a:lnSpc>
                        <a:spcBef>
                          <a:spcPts val="0"/>
                        </a:spcBef>
                        <a:spcAft>
                          <a:spcPts val="0"/>
                        </a:spcAft>
                      </a:pPr>
                      <a:endParaRPr lang="en-US" sz="1600" b="1" kern="120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200" b="1" kern="1200">
                          <a:solidFill>
                            <a:schemeClr val="bg1"/>
                          </a:solidFill>
                          <a:effectLst/>
                          <a:latin typeface="+mn-lt"/>
                          <a:ea typeface="Calibri" panose="020F0502020204030204" pitchFamily="34" charset="0"/>
                          <a:cs typeface="Times New Roman" panose="02020603050405020304" pitchFamily="18"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10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11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9912794"/>
                  </a:ext>
                </a:extLst>
              </a:tr>
              <a:tr h="270919">
                <a:tc>
                  <a:txBody>
                    <a:bodyPr/>
                    <a:lstStyle/>
                    <a:p>
                      <a:pPr marL="0" marR="0" algn="ctr">
                        <a:lnSpc>
                          <a:spcPct val="107000"/>
                        </a:lnSpc>
                        <a:spcBef>
                          <a:spcPts val="0"/>
                        </a:spcBef>
                        <a:spcAft>
                          <a:spcPts val="0"/>
                        </a:spcAft>
                      </a:pPr>
                      <a:endParaRPr lang="en-US" sz="1600" b="1" kern="120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600" b="1" kern="1200">
                          <a:solidFill>
                            <a:schemeClr val="bg1"/>
                          </a:solidFill>
                          <a:effectLst/>
                          <a:latin typeface="+mn-lt"/>
                          <a:ea typeface="Calibri" panose="020F0502020204030204" pitchFamily="34" charset="0"/>
                          <a:cs typeface="Times New Roman" panose="02020603050405020304" pitchFamily="18" charset="0"/>
                        </a:rPr>
                        <a:t>July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Aug</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Sep</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Oct</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Nov</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Dec</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Jan</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Feb</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Mar</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Apr</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May </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Jun</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1652462419"/>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Training</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2</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3</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6</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1675991"/>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Implementation Support</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Prep Session</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95141654"/>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EMPOWER</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6</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07386573"/>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 Trainers &amp; Coaches Calls</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6</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7</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8</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9</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10</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48897112"/>
                  </a:ext>
                </a:extLst>
              </a:tr>
            </a:tbl>
          </a:graphicData>
        </a:graphic>
      </p:graphicFrame>
      <p:sp>
        <p:nvSpPr>
          <p:cNvPr id="8" name="Title 7">
            <a:extLst>
              <a:ext uri="{FF2B5EF4-FFF2-40B4-BE49-F238E27FC236}">
                <a16:creationId xmlns:a16="http://schemas.microsoft.com/office/drawing/2014/main" id="{6CFDC46B-0C88-5D6A-9D7A-C4A307279AE1}"/>
              </a:ext>
            </a:extLst>
          </p:cNvPr>
          <p:cNvSpPr>
            <a:spLocks noGrp="1"/>
          </p:cNvSpPr>
          <p:nvPr>
            <p:ph type="title"/>
          </p:nvPr>
        </p:nvSpPr>
        <p:spPr>
          <a:xfrm>
            <a:off x="838200" y="379040"/>
            <a:ext cx="10515600" cy="569153"/>
          </a:xfrm>
        </p:spPr>
        <p:txBody>
          <a:bodyPr>
            <a:noAutofit/>
          </a:bodyPr>
          <a:lstStyle/>
          <a:p>
            <a:pPr algn="ctr"/>
            <a:r>
              <a:rPr lang="en-US"/>
              <a:t>Ci3T Professional Learning Calendar</a:t>
            </a:r>
          </a:p>
        </p:txBody>
      </p:sp>
      <p:sp>
        <p:nvSpPr>
          <p:cNvPr id="2" name="Star: 5 Points 1">
            <a:extLst>
              <a:ext uri="{FF2B5EF4-FFF2-40B4-BE49-F238E27FC236}">
                <a16:creationId xmlns:a16="http://schemas.microsoft.com/office/drawing/2014/main" id="{EA0C9349-1BDF-E078-B9D4-63D4DA12B75B}"/>
              </a:ext>
            </a:extLst>
          </p:cNvPr>
          <p:cNvSpPr/>
          <p:nvPr/>
        </p:nvSpPr>
        <p:spPr>
          <a:xfrm>
            <a:off x="9147411" y="3864851"/>
            <a:ext cx="457200" cy="457200"/>
          </a:xfrm>
          <a:prstGeom prst="star5">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00763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3425E-4A80-9D06-6F4B-F32BA3E53089}"/>
              </a:ext>
            </a:extLst>
          </p:cNvPr>
          <p:cNvSpPr>
            <a:spLocks noGrp="1"/>
          </p:cNvSpPr>
          <p:nvPr>
            <p:ph type="title"/>
          </p:nvPr>
        </p:nvSpPr>
        <p:spPr/>
        <p:txBody>
          <a:bodyPr/>
          <a:lstStyle/>
          <a:p>
            <a:r>
              <a:rPr lang="en-US" dirty="0"/>
              <a:t>Stand Alone PD</a:t>
            </a:r>
          </a:p>
        </p:txBody>
      </p:sp>
      <p:pic>
        <p:nvPicPr>
          <p:cNvPr id="2050" name="Picture 2" descr="Module 6.2.8">
            <a:extLst>
              <a:ext uri="{FF2B5EF4-FFF2-40B4-BE49-F238E27FC236}">
                <a16:creationId xmlns:a16="http://schemas.microsoft.com/office/drawing/2014/main" id="{660800DC-EFBA-5716-A69F-C28A4D3F1AF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8200" y="1825625"/>
            <a:ext cx="2658035" cy="415287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CC885026-E538-BACE-320C-D415D718157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316168" y="4256839"/>
            <a:ext cx="3087519" cy="172166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B74FC5B6-25D7-A2A4-E5DB-8F03278D1C0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316168" y="1775493"/>
            <a:ext cx="3132586" cy="203414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FED89F10-8242-C6CD-A647-AFD43ABD35D5}"/>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012376" y="1778249"/>
            <a:ext cx="3245475" cy="420025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5493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6">
            <a:extLst>
              <a:ext uri="{FF2B5EF4-FFF2-40B4-BE49-F238E27FC236}">
                <a16:creationId xmlns:a16="http://schemas.microsoft.com/office/drawing/2014/main" id="{228DFF24-26BD-0470-782F-51175D203A8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121265" y="1688632"/>
            <a:ext cx="2317332" cy="300233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AA3425E-4A80-9D06-6F4B-F32BA3E53089}"/>
              </a:ext>
            </a:extLst>
          </p:cNvPr>
          <p:cNvSpPr>
            <a:spLocks noGrp="1"/>
          </p:cNvSpPr>
          <p:nvPr>
            <p:ph type="title"/>
          </p:nvPr>
        </p:nvSpPr>
        <p:spPr/>
        <p:txBody>
          <a:bodyPr/>
          <a:lstStyle/>
          <a:p>
            <a:r>
              <a:rPr lang="en-US" dirty="0"/>
              <a:t>Book / Module / Article Study</a:t>
            </a:r>
          </a:p>
        </p:txBody>
      </p:sp>
      <p:pic>
        <p:nvPicPr>
          <p:cNvPr id="1028" name="Picture 4" descr="Behavior-Specific Praise">
            <a:extLst>
              <a:ext uri="{FF2B5EF4-FFF2-40B4-BE49-F238E27FC236}">
                <a16:creationId xmlns:a16="http://schemas.microsoft.com/office/drawing/2014/main" id="{ECDBDC1D-B3FC-522B-CFED-4B4283782A3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29160" y="2016090"/>
            <a:ext cx="2317332" cy="36205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1424998884482">
            <a:extLst>
              <a:ext uri="{FF2B5EF4-FFF2-40B4-BE49-F238E27FC236}">
                <a16:creationId xmlns:a16="http://schemas.microsoft.com/office/drawing/2014/main" id="{190F5628-62AB-8CBB-B8F9-F3C6C1E9D6A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08792" y="1926091"/>
            <a:ext cx="1984540" cy="285948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Cover Graphic">
            <a:extLst>
              <a:ext uri="{FF2B5EF4-FFF2-40B4-BE49-F238E27FC236}">
                <a16:creationId xmlns:a16="http://schemas.microsoft.com/office/drawing/2014/main" id="{8F1C0B2E-7589-0F00-8B52-21C64D58CA3E}"/>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521986" y="3290213"/>
            <a:ext cx="2159799" cy="284973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019F6988-BF27-D7AD-9D06-3F663F7FB74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932220" y="3024830"/>
            <a:ext cx="1658186" cy="2324346"/>
          </a:xfrm>
          <a:prstGeom prst="rect">
            <a:avLst/>
          </a:prstGeom>
          <a:ln>
            <a:solidFill>
              <a:schemeClr val="tx1"/>
            </a:solidFill>
          </a:ln>
        </p:spPr>
      </p:pic>
      <p:pic>
        <p:nvPicPr>
          <p:cNvPr id="11" name="Picture 10">
            <a:extLst>
              <a:ext uri="{FF2B5EF4-FFF2-40B4-BE49-F238E27FC236}">
                <a16:creationId xmlns:a16="http://schemas.microsoft.com/office/drawing/2014/main" id="{62402859-C027-B842-9B92-7668C92A968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697540" y="3342794"/>
            <a:ext cx="1482114" cy="2004335"/>
          </a:xfrm>
          <a:prstGeom prst="rect">
            <a:avLst/>
          </a:prstGeom>
          <a:ln>
            <a:solidFill>
              <a:schemeClr val="tx1"/>
            </a:solidFill>
          </a:ln>
        </p:spPr>
      </p:pic>
      <p:pic>
        <p:nvPicPr>
          <p:cNvPr id="12" name="Picture 11">
            <a:extLst>
              <a:ext uri="{FF2B5EF4-FFF2-40B4-BE49-F238E27FC236}">
                <a16:creationId xmlns:a16="http://schemas.microsoft.com/office/drawing/2014/main" id="{C21A4E76-B47A-FD44-50A8-6473F1F4F87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250148" y="3707031"/>
            <a:ext cx="1369106" cy="1929629"/>
          </a:xfrm>
          <a:prstGeom prst="rect">
            <a:avLst/>
          </a:prstGeom>
          <a:ln>
            <a:solidFill>
              <a:schemeClr val="tx1"/>
            </a:solidFill>
          </a:ln>
        </p:spPr>
      </p:pic>
      <p:pic>
        <p:nvPicPr>
          <p:cNvPr id="13" name="Picture 12">
            <a:extLst>
              <a:ext uri="{FF2B5EF4-FFF2-40B4-BE49-F238E27FC236}">
                <a16:creationId xmlns:a16="http://schemas.microsoft.com/office/drawing/2014/main" id="{64FED83C-A205-099F-4E0F-435C6E28563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994083" y="4086761"/>
            <a:ext cx="1482114" cy="1998273"/>
          </a:xfrm>
          <a:prstGeom prst="rect">
            <a:avLst/>
          </a:prstGeom>
          <a:ln>
            <a:solidFill>
              <a:schemeClr val="tx1"/>
            </a:solidFill>
          </a:ln>
        </p:spPr>
      </p:pic>
      <p:sp>
        <p:nvSpPr>
          <p:cNvPr id="8" name="Rectangle: Rounded Corners 7">
            <a:extLst>
              <a:ext uri="{FF2B5EF4-FFF2-40B4-BE49-F238E27FC236}">
                <a16:creationId xmlns:a16="http://schemas.microsoft.com/office/drawing/2014/main" id="{0BF2D74A-FAB0-A83B-D9B3-0B6FB7457893}"/>
              </a:ext>
            </a:extLst>
          </p:cNvPr>
          <p:cNvSpPr/>
          <p:nvPr/>
        </p:nvSpPr>
        <p:spPr>
          <a:xfrm>
            <a:off x="7961695" y="5190238"/>
            <a:ext cx="2947595" cy="949710"/>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bg1"/>
                </a:solidFill>
                <a:hlinkClick r:id="rId11">
                  <a:extLst>
                    <a:ext uri="{A12FA001-AC4F-418D-AE19-62706E023703}">
                      <ahyp:hlinkClr xmlns:ahyp="http://schemas.microsoft.com/office/drawing/2018/hyperlinkcolor" val="tx"/>
                    </a:ext>
                  </a:extLst>
                </a:hlinkClick>
              </a:rPr>
              <a:t>Click here to access free open access articles on active supervision, behavior specific praise, instructional choice, and pre-correction!</a:t>
            </a:r>
            <a:endParaRPr lang="en-US" sz="1200" dirty="0">
              <a:solidFill>
                <a:schemeClr val="bg1"/>
              </a:solidFill>
            </a:endParaRPr>
          </a:p>
        </p:txBody>
      </p:sp>
    </p:spTree>
    <p:extLst>
      <p:ext uri="{BB962C8B-B14F-4D97-AF65-F5344CB8AC3E}">
        <p14:creationId xmlns:p14="http://schemas.microsoft.com/office/powerpoint/2010/main" val="3005113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3425E-4A80-9D06-6F4B-F32BA3E53089}"/>
              </a:ext>
            </a:extLst>
          </p:cNvPr>
          <p:cNvSpPr>
            <a:spLocks noGrp="1"/>
          </p:cNvSpPr>
          <p:nvPr>
            <p:ph type="title"/>
          </p:nvPr>
        </p:nvSpPr>
        <p:spPr/>
        <p:txBody>
          <a:bodyPr/>
          <a:lstStyle/>
          <a:p>
            <a:r>
              <a:rPr lang="en-US" dirty="0"/>
              <a:t>Standing Agenda Item</a:t>
            </a:r>
          </a:p>
        </p:txBody>
      </p:sp>
      <p:grpSp>
        <p:nvGrpSpPr>
          <p:cNvPr id="12" name="Group 11">
            <a:extLst>
              <a:ext uri="{FF2B5EF4-FFF2-40B4-BE49-F238E27FC236}">
                <a16:creationId xmlns:a16="http://schemas.microsoft.com/office/drawing/2014/main" id="{495E8E20-A3FE-C3FA-0725-ED0F215A3DC7}"/>
              </a:ext>
            </a:extLst>
          </p:cNvPr>
          <p:cNvGrpSpPr/>
          <p:nvPr/>
        </p:nvGrpSpPr>
        <p:grpSpPr>
          <a:xfrm>
            <a:off x="2227179" y="1489116"/>
            <a:ext cx="7737642" cy="5228348"/>
            <a:chOff x="2032000" y="1264527"/>
            <a:chExt cx="8128000" cy="5418667"/>
          </a:xfrm>
        </p:grpSpPr>
        <p:graphicFrame>
          <p:nvGraphicFramePr>
            <p:cNvPr id="13" name="Diagram 12">
              <a:extLst>
                <a:ext uri="{FF2B5EF4-FFF2-40B4-BE49-F238E27FC236}">
                  <a16:creationId xmlns:a16="http://schemas.microsoft.com/office/drawing/2014/main" id="{DD18D493-415D-9E5E-2DC1-067BEE7941C6}"/>
                </a:ext>
              </a:extLst>
            </p:cNvPr>
            <p:cNvGraphicFramePr/>
            <p:nvPr>
              <p:extLst>
                <p:ext uri="{D42A27DB-BD31-4B8C-83A1-F6EECF244321}">
                  <p14:modId xmlns:p14="http://schemas.microsoft.com/office/powerpoint/2010/main" val="3443392990"/>
                </p:ext>
              </p:extLst>
            </p:nvPr>
          </p:nvGraphicFramePr>
          <p:xfrm>
            <a:off x="2032000" y="1264527"/>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 name="Graphic 13" descr="Presentation with bar chart outline">
              <a:extLst>
                <a:ext uri="{FF2B5EF4-FFF2-40B4-BE49-F238E27FC236}">
                  <a16:creationId xmlns:a16="http://schemas.microsoft.com/office/drawing/2014/main" id="{68F89AE1-A9AC-AEB2-D945-C333F8F8354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324280" y="5212067"/>
              <a:ext cx="914400" cy="914400"/>
            </a:xfrm>
            <a:prstGeom prst="rect">
              <a:avLst/>
            </a:prstGeom>
          </p:spPr>
        </p:pic>
        <p:pic>
          <p:nvPicPr>
            <p:cNvPr id="15" name="Graphic 14" descr="Clock outline">
              <a:extLst>
                <a:ext uri="{FF2B5EF4-FFF2-40B4-BE49-F238E27FC236}">
                  <a16:creationId xmlns:a16="http://schemas.microsoft.com/office/drawing/2014/main" id="{9D4D16CD-3947-A8DD-F860-875BBC82204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334885" y="1900983"/>
              <a:ext cx="914400" cy="914400"/>
            </a:xfrm>
            <a:prstGeom prst="rect">
              <a:avLst/>
            </a:prstGeom>
          </p:spPr>
        </p:pic>
        <p:pic>
          <p:nvPicPr>
            <p:cNvPr id="16" name="Graphic 15" descr="Megaphone outline">
              <a:extLst>
                <a:ext uri="{FF2B5EF4-FFF2-40B4-BE49-F238E27FC236}">
                  <a16:creationId xmlns:a16="http://schemas.microsoft.com/office/drawing/2014/main" id="{5260D5A2-405F-A727-288D-F9BDC2C9825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683801" y="3501141"/>
              <a:ext cx="914400" cy="914400"/>
            </a:xfrm>
            <a:prstGeom prst="rect">
              <a:avLst/>
            </a:prstGeom>
          </p:spPr>
        </p:pic>
      </p:grpSp>
    </p:spTree>
    <p:extLst>
      <p:ext uri="{BB962C8B-B14F-4D97-AF65-F5344CB8AC3E}">
        <p14:creationId xmlns:p14="http://schemas.microsoft.com/office/powerpoint/2010/main" val="7788057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7EBFE-2ED6-6288-FD91-842BC9211040}"/>
              </a:ext>
            </a:extLst>
          </p:cNvPr>
          <p:cNvSpPr>
            <a:spLocks noGrp="1"/>
          </p:cNvSpPr>
          <p:nvPr>
            <p:ph type="title"/>
          </p:nvPr>
        </p:nvSpPr>
        <p:spPr/>
        <p:txBody>
          <a:bodyPr>
            <a:noAutofit/>
          </a:bodyPr>
          <a:lstStyle/>
          <a:p>
            <a:r>
              <a:rPr lang="en-US" sz="3600" dirty="0"/>
              <a:t>Professional Learning to Support Data Collection and Data-informed Decision Making</a:t>
            </a:r>
          </a:p>
        </p:txBody>
      </p:sp>
      <p:sp>
        <p:nvSpPr>
          <p:cNvPr id="3" name="Content Placeholder 2">
            <a:extLst>
              <a:ext uri="{FF2B5EF4-FFF2-40B4-BE49-F238E27FC236}">
                <a16:creationId xmlns:a16="http://schemas.microsoft.com/office/drawing/2014/main" id="{0A027C4D-FB56-11D4-2F6F-D726C24D9B64}"/>
              </a:ext>
            </a:extLst>
          </p:cNvPr>
          <p:cNvSpPr>
            <a:spLocks noGrp="1"/>
          </p:cNvSpPr>
          <p:nvPr>
            <p:ph idx="1"/>
          </p:nvPr>
        </p:nvSpPr>
        <p:spPr/>
        <p:txBody>
          <a:bodyPr>
            <a:normAutofit/>
          </a:bodyPr>
          <a:lstStyle/>
          <a:p>
            <a:r>
              <a:rPr lang="en-US" dirty="0"/>
              <a:t>Add academic and behavior screening windows </a:t>
            </a:r>
            <a:r>
              <a:rPr lang="en-US" i="1" dirty="0"/>
              <a:t>and</a:t>
            </a:r>
            <a:r>
              <a:rPr lang="en-US" dirty="0"/>
              <a:t> treatment integrity and social validity windows to your calendar</a:t>
            </a:r>
          </a:p>
          <a:p>
            <a:r>
              <a:rPr lang="en-US" dirty="0"/>
              <a:t>Then, use this these windows to backwards plan: </a:t>
            </a:r>
          </a:p>
          <a:p>
            <a:pPr lvl="1"/>
            <a:r>
              <a:rPr lang="en-US" dirty="0"/>
              <a:t>Agenda items for Ci3T Leadership Team Meeting</a:t>
            </a:r>
          </a:p>
          <a:p>
            <a:pPr lvl="1"/>
            <a:r>
              <a:rPr lang="en-US" dirty="0"/>
              <a:t>Faculty &amp; Staff Meetings </a:t>
            </a:r>
          </a:p>
          <a:p>
            <a:pPr lvl="1"/>
            <a:r>
              <a:rPr lang="en-US" dirty="0"/>
              <a:t>Additional Professional Learning</a:t>
            </a:r>
          </a:p>
          <a:p>
            <a:endParaRPr lang="en-US" dirty="0"/>
          </a:p>
        </p:txBody>
      </p:sp>
      <p:pic>
        <p:nvPicPr>
          <p:cNvPr id="10" name="Picture 9">
            <a:extLst>
              <a:ext uri="{FF2B5EF4-FFF2-40B4-BE49-F238E27FC236}">
                <a16:creationId xmlns:a16="http://schemas.microsoft.com/office/drawing/2014/main" id="{9D472D5C-800F-E104-80E9-B8C9B50C17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3523" y="5100727"/>
            <a:ext cx="3538705" cy="1117205"/>
          </a:xfrm>
          <a:prstGeom prst="rect">
            <a:avLst/>
          </a:prstGeom>
          <a:ln>
            <a:solidFill>
              <a:schemeClr val="tx1"/>
            </a:solidFill>
          </a:ln>
        </p:spPr>
      </p:pic>
      <p:pic>
        <p:nvPicPr>
          <p:cNvPr id="12" name="Picture 11">
            <a:extLst>
              <a:ext uri="{FF2B5EF4-FFF2-40B4-BE49-F238E27FC236}">
                <a16:creationId xmlns:a16="http://schemas.microsoft.com/office/drawing/2014/main" id="{596B7E48-D2FA-8E4E-3FEE-A81381F2BFC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45281" y="4441957"/>
            <a:ext cx="2921750" cy="2207191"/>
          </a:xfrm>
          <a:prstGeom prst="rect">
            <a:avLst/>
          </a:prstGeom>
          <a:ln>
            <a:solidFill>
              <a:schemeClr val="tx1"/>
            </a:solidFill>
          </a:ln>
        </p:spPr>
      </p:pic>
      <p:pic>
        <p:nvPicPr>
          <p:cNvPr id="13" name="Picture 12" descr="Table&#10;&#10;Description automatically generated">
            <a:extLst>
              <a:ext uri="{FF2B5EF4-FFF2-40B4-BE49-F238E27FC236}">
                <a16:creationId xmlns:a16="http://schemas.microsoft.com/office/drawing/2014/main" id="{5A3556F0-8959-3474-0389-9832EFDB41B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780395" y="4427051"/>
            <a:ext cx="3108082" cy="2237005"/>
          </a:xfrm>
          <a:prstGeom prst="rect">
            <a:avLst/>
          </a:prstGeom>
          <a:ln>
            <a:solidFill>
              <a:schemeClr val="tx1"/>
            </a:solidFill>
          </a:ln>
          <a:effectLst/>
        </p:spPr>
      </p:pic>
      <p:sp>
        <p:nvSpPr>
          <p:cNvPr id="14" name="Arrow: Right 13">
            <a:extLst>
              <a:ext uri="{FF2B5EF4-FFF2-40B4-BE49-F238E27FC236}">
                <a16:creationId xmlns:a16="http://schemas.microsoft.com/office/drawing/2014/main" id="{76204A12-5BF1-A5FA-EF6C-99AB83BD622C}"/>
              </a:ext>
            </a:extLst>
          </p:cNvPr>
          <p:cNvSpPr/>
          <p:nvPr/>
        </p:nvSpPr>
        <p:spPr>
          <a:xfrm>
            <a:off x="3768728" y="5414124"/>
            <a:ext cx="1107973" cy="490409"/>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F747E53A-40A3-4B0E-60FD-8D8E2AE2436B}"/>
              </a:ext>
            </a:extLst>
          </p:cNvPr>
          <p:cNvSpPr/>
          <p:nvPr/>
        </p:nvSpPr>
        <p:spPr>
          <a:xfrm>
            <a:off x="7520030" y="5300347"/>
            <a:ext cx="1107973" cy="490409"/>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8735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186BA-4092-5E7B-BE4A-9D7EC85B0632}"/>
              </a:ext>
            </a:extLst>
          </p:cNvPr>
          <p:cNvSpPr>
            <a:spLocks noGrp="1"/>
          </p:cNvSpPr>
          <p:nvPr>
            <p:ph type="title"/>
          </p:nvPr>
        </p:nvSpPr>
        <p:spPr/>
        <p:txBody>
          <a:bodyPr/>
          <a:lstStyle/>
          <a:p>
            <a:r>
              <a:rPr lang="en-US" dirty="0"/>
              <a:t>Outcome 2: Setting up for the year ahead</a:t>
            </a:r>
          </a:p>
        </p:txBody>
      </p:sp>
      <p:sp>
        <p:nvSpPr>
          <p:cNvPr id="3" name="Content Placeholder 2">
            <a:extLst>
              <a:ext uri="{FF2B5EF4-FFF2-40B4-BE49-F238E27FC236}">
                <a16:creationId xmlns:a16="http://schemas.microsoft.com/office/drawing/2014/main" id="{40BF5992-17E9-B65D-FC9D-7F1B1B32CF21}"/>
              </a:ext>
            </a:extLst>
          </p:cNvPr>
          <p:cNvSpPr>
            <a:spLocks noGrp="1"/>
          </p:cNvSpPr>
          <p:nvPr>
            <p:ph idx="1"/>
          </p:nvPr>
        </p:nvSpPr>
        <p:spPr/>
        <p:txBody>
          <a:bodyPr>
            <a:normAutofit/>
          </a:bodyPr>
          <a:lstStyle/>
          <a:p>
            <a:pPr marL="0" indent="0">
              <a:buNone/>
            </a:pPr>
            <a:r>
              <a:rPr lang="en-US" dirty="0"/>
              <a:t>Plan a beginning of year roll out to welcome faculty, staff, families, and students and share key information from your school’s Ci3T Implementation Manual</a:t>
            </a:r>
          </a:p>
        </p:txBody>
      </p:sp>
      <p:pic>
        <p:nvPicPr>
          <p:cNvPr id="4" name="Picture 3" descr="Graphical user interface, application&#10;&#10;Description automatically generated">
            <a:extLst>
              <a:ext uri="{FF2B5EF4-FFF2-40B4-BE49-F238E27FC236}">
                <a16:creationId xmlns:a16="http://schemas.microsoft.com/office/drawing/2014/main" id="{BD1FDCF7-93FE-58A7-3C6F-A623A2DC3E2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7374" y="3327393"/>
            <a:ext cx="2201943" cy="2849570"/>
          </a:xfrm>
          <a:prstGeom prst="rect">
            <a:avLst/>
          </a:prstGeom>
          <a:ln>
            <a:solidFill>
              <a:schemeClr val="tx1"/>
            </a:solidFill>
          </a:ln>
        </p:spPr>
      </p:pic>
      <p:pic>
        <p:nvPicPr>
          <p:cNvPr id="5" name="Picture 4" title="Setting expectations powerpoint lesson">
            <a:extLst>
              <a:ext uri="{FF2B5EF4-FFF2-40B4-BE49-F238E27FC236}">
                <a16:creationId xmlns:a16="http://schemas.microsoft.com/office/drawing/2014/main" id="{3D336362-A27D-B5E2-723A-D4BF426547D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241630" y="3327393"/>
            <a:ext cx="3153603" cy="2351512"/>
          </a:xfrm>
          <a:prstGeom prst="rect">
            <a:avLst/>
          </a:prstGeom>
          <a:ln>
            <a:noFill/>
          </a:ln>
          <a:effectLst/>
        </p:spPr>
      </p:pic>
      <p:pic>
        <p:nvPicPr>
          <p:cNvPr id="8" name="Picture 7">
            <a:extLst>
              <a:ext uri="{FF2B5EF4-FFF2-40B4-BE49-F238E27FC236}">
                <a16:creationId xmlns:a16="http://schemas.microsoft.com/office/drawing/2014/main" id="{D050F9AB-4D25-2A49-DF71-846ECECD7BF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10550" y="3713201"/>
            <a:ext cx="4211053" cy="2077953"/>
          </a:xfrm>
          <a:prstGeom prst="rect">
            <a:avLst/>
          </a:prstGeom>
          <a:ln>
            <a:solidFill>
              <a:schemeClr val="tx1"/>
            </a:solidFill>
          </a:ln>
        </p:spPr>
      </p:pic>
    </p:spTree>
    <p:extLst>
      <p:ext uri="{BB962C8B-B14F-4D97-AF65-F5344CB8AC3E}">
        <p14:creationId xmlns:p14="http://schemas.microsoft.com/office/powerpoint/2010/main" val="21356564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C2B76-5A47-883B-7820-48D34ACF4D91}"/>
              </a:ext>
            </a:extLst>
          </p:cNvPr>
          <p:cNvSpPr>
            <a:spLocks noGrp="1"/>
          </p:cNvSpPr>
          <p:nvPr>
            <p:ph type="title"/>
          </p:nvPr>
        </p:nvSpPr>
        <p:spPr/>
        <p:txBody>
          <a:bodyPr/>
          <a:lstStyle/>
          <a:p>
            <a:r>
              <a:rPr lang="en-US"/>
              <a:t>Beginning of year rollout for staff </a:t>
            </a:r>
          </a:p>
        </p:txBody>
      </p:sp>
      <p:pic>
        <p:nvPicPr>
          <p:cNvPr id="5" name="Picture 4">
            <a:extLst>
              <a:ext uri="{FF2B5EF4-FFF2-40B4-BE49-F238E27FC236}">
                <a16:creationId xmlns:a16="http://schemas.microsoft.com/office/drawing/2014/main" id="{A8D32CC5-3645-8D02-B768-2A78BB39703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51890" y="1447252"/>
            <a:ext cx="6857559" cy="5299023"/>
          </a:xfrm>
          <a:prstGeom prst="rect">
            <a:avLst/>
          </a:prstGeom>
          <a:solidFill>
            <a:schemeClr val="bg1"/>
          </a:solidFill>
          <a:ln>
            <a:solidFill>
              <a:schemeClr val="tx1">
                <a:lumMod val="50000"/>
                <a:lumOff val="50000"/>
              </a:schemeClr>
            </a:solid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984657E5-C608-A496-8AD9-8927DC5E8D9E}"/>
              </a:ext>
            </a:extLst>
          </p:cNvPr>
          <p:cNvSpPr/>
          <p:nvPr/>
        </p:nvSpPr>
        <p:spPr>
          <a:xfrm>
            <a:off x="5456420" y="1690688"/>
            <a:ext cx="6653029" cy="1921467"/>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grpSp>
        <p:nvGrpSpPr>
          <p:cNvPr id="7" name="Group 6">
            <a:extLst>
              <a:ext uri="{FF2B5EF4-FFF2-40B4-BE49-F238E27FC236}">
                <a16:creationId xmlns:a16="http://schemas.microsoft.com/office/drawing/2014/main" id="{771C1B27-DCB9-3D52-D9F5-1EE9FE35D1F8}"/>
              </a:ext>
            </a:extLst>
          </p:cNvPr>
          <p:cNvGrpSpPr/>
          <p:nvPr/>
        </p:nvGrpSpPr>
        <p:grpSpPr>
          <a:xfrm rot="20972135">
            <a:off x="8733210" y="3581165"/>
            <a:ext cx="3280012" cy="2971180"/>
            <a:chOff x="5721978" y="4932025"/>
            <a:chExt cx="3280012" cy="2971180"/>
          </a:xfrm>
        </p:grpSpPr>
        <p:pic>
          <p:nvPicPr>
            <p:cNvPr id="8" name="Picture 7" title="Sticky note">
              <a:extLst>
                <a:ext uri="{FF2B5EF4-FFF2-40B4-BE49-F238E27FC236}">
                  <a16:creationId xmlns:a16="http://schemas.microsoft.com/office/drawing/2014/main" id="{70B6A574-E203-0545-809A-31E846560BEA}"/>
                </a:ext>
              </a:extLst>
            </p:cNvPr>
            <p:cNvPicPr>
              <a:picLocks noChangeAspect="1"/>
            </p:cNvPicPr>
            <p:nvPr/>
          </p:nvPicPr>
          <p:blipFill>
            <a:blip r:embed="rId3" cstate="screen">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rot="192416">
              <a:off x="5953673" y="5121616"/>
              <a:ext cx="3048317" cy="2781589"/>
            </a:xfrm>
            <a:prstGeom prst="rect">
              <a:avLst/>
            </a:prstGeom>
          </p:spPr>
        </p:pic>
        <p:pic>
          <p:nvPicPr>
            <p:cNvPr id="9" name="Picture 8" title="Push pin">
              <a:extLst>
                <a:ext uri="{FF2B5EF4-FFF2-40B4-BE49-F238E27FC236}">
                  <a16:creationId xmlns:a16="http://schemas.microsoft.com/office/drawing/2014/main" id="{B80C4223-34AF-FF02-E749-6471B186B919}"/>
                </a:ext>
              </a:extLst>
            </p:cNvPr>
            <p:cNvPicPr>
              <a:picLocks noChangeAspect="1"/>
            </p:cNvPicPr>
            <p:nvPr/>
          </p:nvPicPr>
          <p:blipFill>
            <a:blip r:embed="rId4" cstate="screen">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21978" y="4932025"/>
              <a:ext cx="1378923" cy="1297050"/>
            </a:xfrm>
            <a:prstGeom prst="rect">
              <a:avLst/>
            </a:prstGeom>
          </p:spPr>
        </p:pic>
        <p:sp>
          <p:nvSpPr>
            <p:cNvPr id="10" name="TextBox 9">
              <a:extLst>
                <a:ext uri="{FF2B5EF4-FFF2-40B4-BE49-F238E27FC236}">
                  <a16:creationId xmlns:a16="http://schemas.microsoft.com/office/drawing/2014/main" id="{9CCF2254-53D1-BF00-8341-9B6CA81D03ED}"/>
                </a:ext>
              </a:extLst>
            </p:cNvPr>
            <p:cNvSpPr txBox="1"/>
            <p:nvPr/>
          </p:nvSpPr>
          <p:spPr>
            <a:xfrm rot="184573">
              <a:off x="6100994" y="5888867"/>
              <a:ext cx="2694093" cy="1569660"/>
            </a:xfrm>
            <a:prstGeom prst="rect">
              <a:avLst/>
            </a:prstGeom>
            <a:noFill/>
          </p:spPr>
          <p:txBody>
            <a:bodyPr wrap="square" rtlCol="0">
              <a:spAutoFit/>
            </a:bodyPr>
            <a:lstStyle/>
            <a:p>
              <a:pPr algn="ctr" defTabSz="457200">
                <a:defRPr/>
              </a:pPr>
              <a:r>
                <a:rPr lang="en-US" sz="2400" b="1">
                  <a:solidFill>
                    <a:prstClr val="black"/>
                  </a:solidFill>
                  <a:latin typeface="Arial" panose="020B0604020202020204" pitchFamily="34" charset="0"/>
                  <a:cs typeface="Arial" panose="020B0604020202020204" pitchFamily="34" charset="0"/>
                </a:rPr>
                <a:t>Locate in your Ci3T Implementation Manual</a:t>
              </a:r>
            </a:p>
          </p:txBody>
        </p:sp>
      </p:grpSp>
      <p:pic>
        <p:nvPicPr>
          <p:cNvPr id="4" name="Picture 3">
            <a:extLst>
              <a:ext uri="{FF2B5EF4-FFF2-40B4-BE49-F238E27FC236}">
                <a16:creationId xmlns:a16="http://schemas.microsoft.com/office/drawing/2014/main" id="{5511A51E-C9B0-B520-4E64-6EE8E400F98B}"/>
              </a:ext>
            </a:extLst>
          </p:cNvPr>
          <p:cNvPicPr>
            <a:picLocks noChangeAspect="1"/>
          </p:cNvPicPr>
          <p:nvPr/>
        </p:nvPicPr>
        <p:blipFill>
          <a:blip r:embed="rId5"/>
          <a:stretch>
            <a:fillRect/>
          </a:stretch>
        </p:blipFill>
        <p:spPr>
          <a:xfrm>
            <a:off x="2698733" y="1628041"/>
            <a:ext cx="3121645" cy="2555270"/>
          </a:xfrm>
          <a:prstGeom prst="rect">
            <a:avLst/>
          </a:prstGeom>
          <a:ln>
            <a:solidFill>
              <a:schemeClr val="tx1"/>
            </a:solidFill>
          </a:ln>
        </p:spPr>
      </p:pic>
      <p:grpSp>
        <p:nvGrpSpPr>
          <p:cNvPr id="13" name="Group 12">
            <a:extLst>
              <a:ext uri="{FF2B5EF4-FFF2-40B4-BE49-F238E27FC236}">
                <a16:creationId xmlns:a16="http://schemas.microsoft.com/office/drawing/2014/main" id="{06ADF2AE-EB17-6453-9E8F-330150A85058}"/>
              </a:ext>
            </a:extLst>
          </p:cNvPr>
          <p:cNvGrpSpPr/>
          <p:nvPr/>
        </p:nvGrpSpPr>
        <p:grpSpPr>
          <a:xfrm>
            <a:off x="988921" y="4554992"/>
            <a:ext cx="3860510" cy="2514122"/>
            <a:chOff x="988921" y="4554992"/>
            <a:chExt cx="3860510" cy="2514122"/>
          </a:xfrm>
        </p:grpSpPr>
        <p:pic>
          <p:nvPicPr>
            <p:cNvPr id="3" name="Picture 2">
              <a:extLst>
                <a:ext uri="{FF2B5EF4-FFF2-40B4-BE49-F238E27FC236}">
                  <a16:creationId xmlns:a16="http://schemas.microsoft.com/office/drawing/2014/main" id="{88B70454-E6C3-D420-F686-4ECD7813C4F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88921" y="4554992"/>
              <a:ext cx="3168204" cy="2156139"/>
            </a:xfrm>
            <a:prstGeom prst="rect">
              <a:avLst/>
            </a:prstGeom>
            <a:ln>
              <a:solidFill>
                <a:schemeClr val="tx1"/>
              </a:solidFill>
            </a:ln>
          </p:spPr>
        </p:pic>
        <p:pic>
          <p:nvPicPr>
            <p:cNvPr id="12" name="Picture 11">
              <a:extLst>
                <a:ext uri="{FF2B5EF4-FFF2-40B4-BE49-F238E27FC236}">
                  <a16:creationId xmlns:a16="http://schemas.microsoft.com/office/drawing/2014/main" id="{18A6E461-4227-67CC-82D7-16BC1D21FB6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64900">
              <a:off x="3669681" y="5060347"/>
              <a:ext cx="1179750" cy="1623434"/>
            </a:xfrm>
            <a:prstGeom prst="rect">
              <a:avLst/>
            </a:prstGeom>
            <a:ln>
              <a:solidFill>
                <a:schemeClr val="tx1"/>
              </a:solidFill>
            </a:ln>
          </p:spPr>
        </p:pic>
        <p:pic>
          <p:nvPicPr>
            <p:cNvPr id="11" name="Graphic 10" descr="Magnifying glass with solid fill">
              <a:extLst>
                <a:ext uri="{FF2B5EF4-FFF2-40B4-BE49-F238E27FC236}">
                  <a16:creationId xmlns:a16="http://schemas.microsoft.com/office/drawing/2014/main" id="{50EF3D96-42DD-2115-A8AC-C2751EB56D4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652326" y="5258383"/>
              <a:ext cx="1810731" cy="1810731"/>
            </a:xfrm>
            <a:prstGeom prst="rect">
              <a:avLst/>
            </a:prstGeom>
          </p:spPr>
        </p:pic>
      </p:grpSp>
      <p:pic>
        <p:nvPicPr>
          <p:cNvPr id="1026" name="Picture 2" descr="Module 3.2">
            <a:extLst>
              <a:ext uri="{FF2B5EF4-FFF2-40B4-BE49-F238E27FC236}">
                <a16:creationId xmlns:a16="http://schemas.microsoft.com/office/drawing/2014/main" id="{F042600F-2188-B65A-CB6D-D99D6C2225AD}"/>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60960" y="1560156"/>
            <a:ext cx="1722390" cy="2691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2231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649B48F-0A9C-6F11-4097-8E1FE875B42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51890" y="1447252"/>
            <a:ext cx="6857559" cy="5299023"/>
          </a:xfrm>
          <a:prstGeom prst="rect">
            <a:avLst/>
          </a:prstGeom>
          <a:solidFill>
            <a:schemeClr val="bg1"/>
          </a:solidFill>
          <a:ln>
            <a:solidFill>
              <a:schemeClr val="tx1">
                <a:lumMod val="50000"/>
                <a:lumOff val="50000"/>
              </a:schemeClr>
            </a:solidFill>
          </a:ln>
          <a:effectLst>
            <a:outerShdw blurRad="292100" dist="139700" dir="2700000" algn="tl" rotWithShape="0">
              <a:srgbClr val="333333">
                <a:alpha val="65000"/>
              </a:srgbClr>
            </a:outerShdw>
          </a:effectLst>
        </p:spPr>
      </p:pic>
      <p:grpSp>
        <p:nvGrpSpPr>
          <p:cNvPr id="10" name="Group 9">
            <a:extLst>
              <a:ext uri="{FF2B5EF4-FFF2-40B4-BE49-F238E27FC236}">
                <a16:creationId xmlns:a16="http://schemas.microsoft.com/office/drawing/2014/main" id="{9B769113-2B3C-1E55-200D-0CF407B04539}"/>
              </a:ext>
            </a:extLst>
          </p:cNvPr>
          <p:cNvGrpSpPr/>
          <p:nvPr/>
        </p:nvGrpSpPr>
        <p:grpSpPr>
          <a:xfrm rot="20972135">
            <a:off x="8733210" y="3581165"/>
            <a:ext cx="3280012" cy="2971180"/>
            <a:chOff x="5721978" y="4932025"/>
            <a:chExt cx="3280012" cy="2971180"/>
          </a:xfrm>
        </p:grpSpPr>
        <p:pic>
          <p:nvPicPr>
            <p:cNvPr id="14" name="Picture 13" title="Sticky note">
              <a:extLst>
                <a:ext uri="{FF2B5EF4-FFF2-40B4-BE49-F238E27FC236}">
                  <a16:creationId xmlns:a16="http://schemas.microsoft.com/office/drawing/2014/main" id="{F88877FC-46A6-8AA0-A089-2F4A3DEE433B}"/>
                </a:ext>
              </a:extLst>
            </p:cNvPr>
            <p:cNvPicPr>
              <a:picLocks noChangeAspect="1"/>
            </p:cNvPicPr>
            <p:nvPr/>
          </p:nvPicPr>
          <p:blipFill>
            <a:blip r:embed="rId4" cstate="screen">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rot="192416">
              <a:off x="5953673" y="5121616"/>
              <a:ext cx="3048317" cy="2781589"/>
            </a:xfrm>
            <a:prstGeom prst="rect">
              <a:avLst/>
            </a:prstGeom>
          </p:spPr>
        </p:pic>
        <p:pic>
          <p:nvPicPr>
            <p:cNvPr id="15" name="Picture 14" title="Push pin">
              <a:extLst>
                <a:ext uri="{FF2B5EF4-FFF2-40B4-BE49-F238E27FC236}">
                  <a16:creationId xmlns:a16="http://schemas.microsoft.com/office/drawing/2014/main" id="{3E638FF3-6095-AF38-C60C-C44FCF97442F}"/>
                </a:ext>
              </a:extLst>
            </p:cNvPr>
            <p:cNvPicPr>
              <a:picLocks noChangeAspect="1"/>
            </p:cNvPicPr>
            <p:nvPr/>
          </p:nvPicPr>
          <p:blipFill>
            <a:blip r:embed="rId5" cstate="screen">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21978" y="4932025"/>
              <a:ext cx="1378923" cy="1297050"/>
            </a:xfrm>
            <a:prstGeom prst="rect">
              <a:avLst/>
            </a:prstGeom>
          </p:spPr>
        </p:pic>
        <p:sp>
          <p:nvSpPr>
            <p:cNvPr id="16" name="TextBox 15">
              <a:extLst>
                <a:ext uri="{FF2B5EF4-FFF2-40B4-BE49-F238E27FC236}">
                  <a16:creationId xmlns:a16="http://schemas.microsoft.com/office/drawing/2014/main" id="{298FBCA1-1DEE-BD24-BBEB-AF85C4510799}"/>
                </a:ext>
              </a:extLst>
            </p:cNvPr>
            <p:cNvSpPr txBox="1"/>
            <p:nvPr/>
          </p:nvSpPr>
          <p:spPr>
            <a:xfrm rot="184573">
              <a:off x="6100994" y="5888867"/>
              <a:ext cx="2694093" cy="1569660"/>
            </a:xfrm>
            <a:prstGeom prst="rect">
              <a:avLst/>
            </a:prstGeom>
            <a:noFill/>
          </p:spPr>
          <p:txBody>
            <a:bodyPr wrap="square" rtlCol="0">
              <a:spAutoFit/>
            </a:bodyPr>
            <a:lstStyle/>
            <a:p>
              <a:pPr algn="ctr" defTabSz="457200">
                <a:defRPr/>
              </a:pPr>
              <a:r>
                <a:rPr lang="en-US" sz="2400" b="1">
                  <a:solidFill>
                    <a:prstClr val="black"/>
                  </a:solidFill>
                  <a:latin typeface="Arial" panose="020B0604020202020204" pitchFamily="34" charset="0"/>
                  <a:cs typeface="Arial" panose="020B0604020202020204" pitchFamily="34" charset="0"/>
                </a:rPr>
                <a:t>Locate in your Ci3T Implementation Manual</a:t>
              </a:r>
            </a:p>
          </p:txBody>
        </p:sp>
      </p:grpSp>
      <p:sp>
        <p:nvSpPr>
          <p:cNvPr id="13" name="Rectangle 12">
            <a:extLst>
              <a:ext uri="{FF2B5EF4-FFF2-40B4-BE49-F238E27FC236}">
                <a16:creationId xmlns:a16="http://schemas.microsoft.com/office/drawing/2014/main" id="{B997B57A-8346-9942-B8E9-727D83A0AC51}"/>
              </a:ext>
            </a:extLst>
          </p:cNvPr>
          <p:cNvSpPr/>
          <p:nvPr/>
        </p:nvSpPr>
        <p:spPr>
          <a:xfrm>
            <a:off x="5441430" y="3005893"/>
            <a:ext cx="6688913" cy="1521137"/>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pic>
        <p:nvPicPr>
          <p:cNvPr id="3" name="Picture 2" descr="Graphical user interface, application&#10;&#10;Description automatically generated">
            <a:extLst>
              <a:ext uri="{FF2B5EF4-FFF2-40B4-BE49-F238E27FC236}">
                <a16:creationId xmlns:a16="http://schemas.microsoft.com/office/drawing/2014/main" id="{8D2BE7CD-D3B3-1730-CC90-30776535747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5918" y="1477433"/>
            <a:ext cx="3201467" cy="4143070"/>
          </a:xfrm>
          <a:prstGeom prst="rect">
            <a:avLst/>
          </a:prstGeom>
          <a:ln>
            <a:solidFill>
              <a:schemeClr val="tx1"/>
            </a:solidFill>
          </a:ln>
        </p:spPr>
      </p:pic>
      <p:pic>
        <p:nvPicPr>
          <p:cNvPr id="4" name="Picture 3" title="Setting expectations powerpoint lesson">
            <a:extLst>
              <a:ext uri="{FF2B5EF4-FFF2-40B4-BE49-F238E27FC236}">
                <a16:creationId xmlns:a16="http://schemas.microsoft.com/office/drawing/2014/main" id="{50609201-621B-D952-95AE-8F0D43FA87D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059961" y="3767910"/>
            <a:ext cx="3768180" cy="2809777"/>
          </a:xfrm>
          <a:prstGeom prst="rect">
            <a:avLst/>
          </a:prstGeom>
          <a:ln>
            <a:noFill/>
          </a:ln>
          <a:effectLst>
            <a:outerShdw blurRad="292100" dist="139700" dir="2700000" algn="tl" rotWithShape="0">
              <a:srgbClr val="333333">
                <a:alpha val="65000"/>
              </a:srgbClr>
            </a:outerShdw>
          </a:effectLst>
        </p:spPr>
      </p:pic>
      <p:sp>
        <p:nvSpPr>
          <p:cNvPr id="7" name="Title 6">
            <a:extLst>
              <a:ext uri="{FF2B5EF4-FFF2-40B4-BE49-F238E27FC236}">
                <a16:creationId xmlns:a16="http://schemas.microsoft.com/office/drawing/2014/main" id="{2ED7B6A4-4C3E-979E-5005-FA08672C942E}"/>
              </a:ext>
            </a:extLst>
          </p:cNvPr>
          <p:cNvSpPr>
            <a:spLocks noGrp="1"/>
          </p:cNvSpPr>
          <p:nvPr>
            <p:ph type="title"/>
          </p:nvPr>
        </p:nvSpPr>
        <p:spPr/>
        <p:txBody>
          <a:bodyPr/>
          <a:lstStyle/>
          <a:p>
            <a:r>
              <a:rPr lang="en-US"/>
              <a:t>Beginning of year rollout for students</a:t>
            </a:r>
          </a:p>
        </p:txBody>
      </p:sp>
    </p:spTree>
    <p:extLst>
      <p:ext uri="{BB962C8B-B14F-4D97-AF65-F5344CB8AC3E}">
        <p14:creationId xmlns:p14="http://schemas.microsoft.com/office/powerpoint/2010/main" val="149733687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649B48F-0A9C-6F11-4097-8E1FE875B42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51890" y="1447252"/>
            <a:ext cx="6857559" cy="5299023"/>
          </a:xfrm>
          <a:prstGeom prst="rect">
            <a:avLst/>
          </a:prstGeom>
          <a:solidFill>
            <a:schemeClr val="bg1"/>
          </a:solidFill>
          <a:ln>
            <a:solidFill>
              <a:schemeClr val="tx1">
                <a:lumMod val="50000"/>
                <a:lumOff val="50000"/>
              </a:schemeClr>
            </a:solidFill>
          </a:ln>
          <a:effectLst>
            <a:outerShdw blurRad="292100" dist="139700" dir="2700000" algn="tl" rotWithShape="0">
              <a:srgbClr val="333333">
                <a:alpha val="65000"/>
              </a:srgbClr>
            </a:outerShdw>
          </a:effectLst>
        </p:spPr>
      </p:pic>
      <p:grpSp>
        <p:nvGrpSpPr>
          <p:cNvPr id="10" name="Group 9">
            <a:extLst>
              <a:ext uri="{FF2B5EF4-FFF2-40B4-BE49-F238E27FC236}">
                <a16:creationId xmlns:a16="http://schemas.microsoft.com/office/drawing/2014/main" id="{9B769113-2B3C-1E55-200D-0CF407B04539}"/>
              </a:ext>
            </a:extLst>
          </p:cNvPr>
          <p:cNvGrpSpPr/>
          <p:nvPr/>
        </p:nvGrpSpPr>
        <p:grpSpPr>
          <a:xfrm rot="20972135">
            <a:off x="8733210" y="3581165"/>
            <a:ext cx="3280012" cy="2971180"/>
            <a:chOff x="5721978" y="4932025"/>
            <a:chExt cx="3280012" cy="2971180"/>
          </a:xfrm>
        </p:grpSpPr>
        <p:pic>
          <p:nvPicPr>
            <p:cNvPr id="14" name="Picture 13" title="Sticky note">
              <a:extLst>
                <a:ext uri="{FF2B5EF4-FFF2-40B4-BE49-F238E27FC236}">
                  <a16:creationId xmlns:a16="http://schemas.microsoft.com/office/drawing/2014/main" id="{F88877FC-46A6-8AA0-A089-2F4A3DEE433B}"/>
                </a:ext>
              </a:extLst>
            </p:cNvPr>
            <p:cNvPicPr>
              <a:picLocks noChangeAspect="1"/>
            </p:cNvPicPr>
            <p:nvPr/>
          </p:nvPicPr>
          <p:blipFill>
            <a:blip r:embed="rId4" cstate="screen">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rot="192416">
              <a:off x="5953673" y="5121616"/>
              <a:ext cx="3048317" cy="2781589"/>
            </a:xfrm>
            <a:prstGeom prst="rect">
              <a:avLst/>
            </a:prstGeom>
          </p:spPr>
        </p:pic>
        <p:pic>
          <p:nvPicPr>
            <p:cNvPr id="15" name="Picture 14" title="Push pin">
              <a:extLst>
                <a:ext uri="{FF2B5EF4-FFF2-40B4-BE49-F238E27FC236}">
                  <a16:creationId xmlns:a16="http://schemas.microsoft.com/office/drawing/2014/main" id="{3E638FF3-6095-AF38-C60C-C44FCF97442F}"/>
                </a:ext>
              </a:extLst>
            </p:cNvPr>
            <p:cNvPicPr>
              <a:picLocks noChangeAspect="1"/>
            </p:cNvPicPr>
            <p:nvPr/>
          </p:nvPicPr>
          <p:blipFill>
            <a:blip r:embed="rId5" cstate="screen">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21978" y="4932025"/>
              <a:ext cx="1378923" cy="1297050"/>
            </a:xfrm>
            <a:prstGeom prst="rect">
              <a:avLst/>
            </a:prstGeom>
          </p:spPr>
        </p:pic>
        <p:sp>
          <p:nvSpPr>
            <p:cNvPr id="16" name="TextBox 15">
              <a:extLst>
                <a:ext uri="{FF2B5EF4-FFF2-40B4-BE49-F238E27FC236}">
                  <a16:creationId xmlns:a16="http://schemas.microsoft.com/office/drawing/2014/main" id="{298FBCA1-1DEE-BD24-BBEB-AF85C4510799}"/>
                </a:ext>
              </a:extLst>
            </p:cNvPr>
            <p:cNvSpPr txBox="1"/>
            <p:nvPr/>
          </p:nvSpPr>
          <p:spPr>
            <a:xfrm rot="184573">
              <a:off x="6100994" y="5888867"/>
              <a:ext cx="2694093" cy="1569660"/>
            </a:xfrm>
            <a:prstGeom prst="rect">
              <a:avLst/>
            </a:prstGeom>
            <a:noFill/>
          </p:spPr>
          <p:txBody>
            <a:bodyPr wrap="square" rtlCol="0">
              <a:spAutoFit/>
            </a:bodyPr>
            <a:lstStyle/>
            <a:p>
              <a:pPr algn="ctr" defTabSz="457200">
                <a:defRPr/>
              </a:pPr>
              <a:r>
                <a:rPr lang="en-US" sz="2400" b="1">
                  <a:solidFill>
                    <a:prstClr val="black"/>
                  </a:solidFill>
                  <a:latin typeface="Arial" panose="020B0604020202020204" pitchFamily="34" charset="0"/>
                  <a:cs typeface="Arial" panose="020B0604020202020204" pitchFamily="34" charset="0"/>
                </a:rPr>
                <a:t>Locate in your Ci3T Implementation Manual</a:t>
              </a:r>
            </a:p>
          </p:txBody>
        </p:sp>
      </p:grpSp>
      <p:sp>
        <p:nvSpPr>
          <p:cNvPr id="13" name="Rectangle 12">
            <a:extLst>
              <a:ext uri="{FF2B5EF4-FFF2-40B4-BE49-F238E27FC236}">
                <a16:creationId xmlns:a16="http://schemas.microsoft.com/office/drawing/2014/main" id="{B997B57A-8346-9942-B8E9-727D83A0AC51}"/>
              </a:ext>
            </a:extLst>
          </p:cNvPr>
          <p:cNvSpPr/>
          <p:nvPr/>
        </p:nvSpPr>
        <p:spPr>
          <a:xfrm>
            <a:off x="5532184" y="4327563"/>
            <a:ext cx="6688913" cy="1521137"/>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sp>
        <p:nvSpPr>
          <p:cNvPr id="7" name="Title 6">
            <a:extLst>
              <a:ext uri="{FF2B5EF4-FFF2-40B4-BE49-F238E27FC236}">
                <a16:creationId xmlns:a16="http://schemas.microsoft.com/office/drawing/2014/main" id="{2ED7B6A4-4C3E-979E-5005-FA08672C942E}"/>
              </a:ext>
            </a:extLst>
          </p:cNvPr>
          <p:cNvSpPr>
            <a:spLocks noGrp="1"/>
          </p:cNvSpPr>
          <p:nvPr>
            <p:ph type="title"/>
          </p:nvPr>
        </p:nvSpPr>
        <p:spPr/>
        <p:txBody>
          <a:bodyPr/>
          <a:lstStyle/>
          <a:p>
            <a:r>
              <a:rPr lang="en-US" dirty="0"/>
              <a:t>Beginning of year rollout for families</a:t>
            </a:r>
          </a:p>
        </p:txBody>
      </p:sp>
      <p:pic>
        <p:nvPicPr>
          <p:cNvPr id="2" name="Picture 1">
            <a:extLst>
              <a:ext uri="{FF2B5EF4-FFF2-40B4-BE49-F238E27FC236}">
                <a16:creationId xmlns:a16="http://schemas.microsoft.com/office/drawing/2014/main" id="{C0F9DFCD-EEB2-5526-399C-4FF69AA04E2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21196532">
            <a:off x="424838" y="1649326"/>
            <a:ext cx="3325405" cy="2581114"/>
          </a:xfrm>
          <a:prstGeom prst="rect">
            <a:avLst/>
          </a:prstGeom>
          <a:ln w="19050">
            <a:solidFill>
              <a:schemeClr val="tx1"/>
            </a:solidFill>
          </a:ln>
        </p:spPr>
      </p:pic>
      <p:pic>
        <p:nvPicPr>
          <p:cNvPr id="5" name="Picture 4">
            <a:extLst>
              <a:ext uri="{FF2B5EF4-FFF2-40B4-BE49-F238E27FC236}">
                <a16:creationId xmlns:a16="http://schemas.microsoft.com/office/drawing/2014/main" id="{9EE587FD-3E8B-01F0-F7BB-1B853D218BC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63812" y="4729974"/>
            <a:ext cx="3907845" cy="1928334"/>
          </a:xfrm>
          <a:prstGeom prst="rect">
            <a:avLst/>
          </a:prstGeom>
          <a:ln>
            <a:solidFill>
              <a:schemeClr val="tx1"/>
            </a:solidFill>
          </a:ln>
        </p:spPr>
      </p:pic>
    </p:spTree>
    <p:extLst>
      <p:ext uri="{BB962C8B-B14F-4D97-AF65-F5344CB8AC3E}">
        <p14:creationId xmlns:p14="http://schemas.microsoft.com/office/powerpoint/2010/main" val="319222095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42A464E-49D7-3B2A-90A2-32959EB2C7D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45408" y="1618830"/>
            <a:ext cx="6565508" cy="5103049"/>
          </a:xfrm>
          <a:prstGeom prst="rect">
            <a:avLst/>
          </a:prstGeom>
          <a:ln>
            <a:solidFill>
              <a:schemeClr val="tx1"/>
            </a:solidFill>
          </a:ln>
        </p:spPr>
      </p:pic>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38200" y="1618830"/>
            <a:ext cx="3128282" cy="2193187"/>
          </a:xfrm>
          <a:prstGeom prst="rect">
            <a:avLst/>
          </a:prstGeom>
          <a:ln>
            <a:solidFill>
              <a:schemeClr val="tx1"/>
            </a:solidFill>
          </a:ln>
        </p:spPr>
      </p:pic>
      <p:grpSp>
        <p:nvGrpSpPr>
          <p:cNvPr id="14" name="Group 13">
            <a:extLst>
              <a:ext uri="{FF2B5EF4-FFF2-40B4-BE49-F238E27FC236}">
                <a16:creationId xmlns:a16="http://schemas.microsoft.com/office/drawing/2014/main" id="{A4A08060-5117-49DA-B9B0-A1601D983392}"/>
              </a:ext>
            </a:extLst>
          </p:cNvPr>
          <p:cNvGrpSpPr/>
          <p:nvPr/>
        </p:nvGrpSpPr>
        <p:grpSpPr>
          <a:xfrm>
            <a:off x="838199" y="3973388"/>
            <a:ext cx="3154295" cy="2519487"/>
            <a:chOff x="5397378" y="2085315"/>
            <a:chExt cx="2320334" cy="1824212"/>
          </a:xfrm>
        </p:grpSpPr>
        <p:pic>
          <p:nvPicPr>
            <p:cNvPr id="5" name="Picture 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397378" y="2085315"/>
              <a:ext cx="2320334" cy="1824212"/>
            </a:xfrm>
            <a:prstGeom prst="rect">
              <a:avLst/>
            </a:prstGeom>
          </p:spPr>
        </p:pic>
        <p:pic>
          <p:nvPicPr>
            <p:cNvPr id="6" name="Picture 5">
              <a:extLst>
                <a:ext uri="{FF2B5EF4-FFF2-40B4-BE49-F238E27FC236}">
                  <a16:creationId xmlns:a16="http://schemas.microsoft.com/office/drawing/2014/main" id="{1C7C2E6E-1EC3-41A4-8A60-A02A758B6C0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481773">
              <a:off x="6850268" y="3391419"/>
              <a:ext cx="91440" cy="20782"/>
            </a:xfrm>
            <a:prstGeom prst="rect">
              <a:avLst/>
            </a:prstGeom>
          </p:spPr>
        </p:pic>
      </p:grpSp>
      <p:sp>
        <p:nvSpPr>
          <p:cNvPr id="17" name="Title 16">
            <a:extLst>
              <a:ext uri="{FF2B5EF4-FFF2-40B4-BE49-F238E27FC236}">
                <a16:creationId xmlns:a16="http://schemas.microsoft.com/office/drawing/2014/main" id="{9E91A7FA-827C-E670-F894-A72B127D4B52}"/>
              </a:ext>
            </a:extLst>
          </p:cNvPr>
          <p:cNvSpPr>
            <a:spLocks noGrp="1"/>
          </p:cNvSpPr>
          <p:nvPr>
            <p:ph type="title"/>
          </p:nvPr>
        </p:nvSpPr>
        <p:spPr/>
        <p:txBody>
          <a:bodyPr/>
          <a:lstStyle/>
          <a:p>
            <a:r>
              <a:rPr lang="en-US" dirty="0"/>
              <a:t>Procedures for Reinforcing - Students</a:t>
            </a:r>
          </a:p>
        </p:txBody>
      </p:sp>
      <p:sp>
        <p:nvSpPr>
          <p:cNvPr id="3" name="Rectangle 2">
            <a:extLst>
              <a:ext uri="{FF2B5EF4-FFF2-40B4-BE49-F238E27FC236}">
                <a16:creationId xmlns:a16="http://schemas.microsoft.com/office/drawing/2014/main" id="{D9BED962-B180-A41D-EF3B-6BD1B47F250D}"/>
              </a:ext>
            </a:extLst>
          </p:cNvPr>
          <p:cNvSpPr/>
          <p:nvPr/>
        </p:nvSpPr>
        <p:spPr>
          <a:xfrm>
            <a:off x="5296853" y="3138874"/>
            <a:ext cx="6820750" cy="1669027"/>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grpSp>
        <p:nvGrpSpPr>
          <p:cNvPr id="10" name="Group 9">
            <a:extLst>
              <a:ext uri="{FF2B5EF4-FFF2-40B4-BE49-F238E27FC236}">
                <a16:creationId xmlns:a16="http://schemas.microsoft.com/office/drawing/2014/main" id="{63A7E83C-F305-44CE-BDCC-EEE01A632751}"/>
              </a:ext>
            </a:extLst>
          </p:cNvPr>
          <p:cNvGrpSpPr/>
          <p:nvPr/>
        </p:nvGrpSpPr>
        <p:grpSpPr>
          <a:xfrm rot="20972135">
            <a:off x="9844465" y="1607552"/>
            <a:ext cx="2221948" cy="2089858"/>
            <a:chOff x="4497933" y="5818804"/>
            <a:chExt cx="2783775" cy="2618285"/>
          </a:xfrm>
        </p:grpSpPr>
        <p:pic>
          <p:nvPicPr>
            <p:cNvPr id="11" name="Picture 10" title="Sticky note">
              <a:extLst>
                <a:ext uri="{FF2B5EF4-FFF2-40B4-BE49-F238E27FC236}">
                  <a16:creationId xmlns:a16="http://schemas.microsoft.com/office/drawing/2014/main" id="{9FEDF8DD-C3A9-44FF-B5D7-50DDEF7A2751}"/>
                </a:ext>
              </a:extLst>
            </p:cNvPr>
            <p:cNvPicPr>
              <a:picLocks noChangeAspect="1"/>
            </p:cNvPicPr>
            <p:nvPr/>
          </p:nvPicPr>
          <p:blipFill>
            <a:blip r:embed="rId7" cstate="screen">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rot="192416">
              <a:off x="4497933" y="5931263"/>
              <a:ext cx="2783775" cy="2505826"/>
            </a:xfrm>
            <a:prstGeom prst="rect">
              <a:avLst/>
            </a:prstGeom>
          </p:spPr>
        </p:pic>
        <p:pic>
          <p:nvPicPr>
            <p:cNvPr id="12" name="Picture 11" title="Push pin">
              <a:extLst>
                <a:ext uri="{FF2B5EF4-FFF2-40B4-BE49-F238E27FC236}">
                  <a16:creationId xmlns:a16="http://schemas.microsoft.com/office/drawing/2014/main" id="{DC8B3267-59BD-424D-B5D6-4E991645E154}"/>
                </a:ext>
              </a:extLst>
            </p:cNvPr>
            <p:cNvPicPr>
              <a:picLocks noChangeAspect="1"/>
            </p:cNvPicPr>
            <p:nvPr/>
          </p:nvPicPr>
          <p:blipFill>
            <a:blip r:embed="rId8" cstate="screen">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877295" y="5818804"/>
              <a:ext cx="1378923" cy="1297050"/>
            </a:xfrm>
            <a:prstGeom prst="rect">
              <a:avLst/>
            </a:prstGeom>
          </p:spPr>
        </p:pic>
        <p:sp>
          <p:nvSpPr>
            <p:cNvPr id="13" name="TextBox 12">
              <a:extLst>
                <a:ext uri="{FF2B5EF4-FFF2-40B4-BE49-F238E27FC236}">
                  <a16:creationId xmlns:a16="http://schemas.microsoft.com/office/drawing/2014/main" id="{E401B032-157E-4BD1-8FD0-162DCE70BD4A}"/>
                </a:ext>
              </a:extLst>
            </p:cNvPr>
            <p:cNvSpPr txBox="1"/>
            <p:nvPr/>
          </p:nvSpPr>
          <p:spPr>
            <a:xfrm rot="184573">
              <a:off x="4527042" y="6590402"/>
              <a:ext cx="2694093" cy="1503836"/>
            </a:xfrm>
            <a:prstGeom prst="rect">
              <a:avLst/>
            </a:prstGeom>
            <a:noFill/>
          </p:spPr>
          <p:txBody>
            <a:bodyPr wrap="square" rtlCol="0">
              <a:spAutoFit/>
            </a:bodyPr>
            <a:lstStyle/>
            <a:p>
              <a:pPr algn="ctr" defTabSz="457200">
                <a:defRPr/>
              </a:pPr>
              <a:r>
                <a:rPr lang="en-US" b="1" dirty="0">
                  <a:solidFill>
                    <a:prstClr val="black"/>
                  </a:solidFill>
                  <a:latin typeface="Arial" panose="020B0604020202020204" pitchFamily="34" charset="0"/>
                  <a:cs typeface="Arial" panose="020B0604020202020204" pitchFamily="34" charset="0"/>
                </a:rPr>
                <a:t>Locate in your Ci3T Implementation Manual</a:t>
              </a:r>
            </a:p>
          </p:txBody>
        </p:sp>
      </p:grpSp>
      <p:pic>
        <p:nvPicPr>
          <p:cNvPr id="1026" name="Picture 2">
            <a:extLst>
              <a:ext uri="{FF2B5EF4-FFF2-40B4-BE49-F238E27FC236}">
                <a16:creationId xmlns:a16="http://schemas.microsoft.com/office/drawing/2014/main" id="{B2932174-6D3B-702C-3178-11A374E29771}"/>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723988" y="3917780"/>
            <a:ext cx="3966480" cy="222065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A group of plastic containers on a table&#10;&#10;Description automatically generated with low confidence">
            <a:extLst>
              <a:ext uri="{FF2B5EF4-FFF2-40B4-BE49-F238E27FC236}">
                <a16:creationId xmlns:a16="http://schemas.microsoft.com/office/drawing/2014/main" id="{549B5CC9-A40A-0F28-0F23-31DD37ABA17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65824" y="2016039"/>
            <a:ext cx="4845117" cy="3625921"/>
          </a:xfrm>
          <a:prstGeom prst="rect">
            <a:avLst/>
          </a:prstGeom>
        </p:spPr>
      </p:pic>
      <p:pic>
        <p:nvPicPr>
          <p:cNvPr id="21" name="Picture 20">
            <a:extLst>
              <a:ext uri="{FF2B5EF4-FFF2-40B4-BE49-F238E27FC236}">
                <a16:creationId xmlns:a16="http://schemas.microsoft.com/office/drawing/2014/main" id="{10B2CCB8-EB66-4797-6F1F-EA9418ECD5C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99183" y="1426845"/>
            <a:ext cx="4367689" cy="5364661"/>
          </a:xfrm>
          <a:prstGeom prst="rect">
            <a:avLst/>
          </a:prstGeom>
          <a:ln>
            <a:solidFill>
              <a:schemeClr val="tx1"/>
            </a:solidFill>
          </a:ln>
        </p:spPr>
      </p:pic>
    </p:spTree>
    <p:extLst>
      <p:ext uri="{BB962C8B-B14F-4D97-AF65-F5344CB8AC3E}">
        <p14:creationId xmlns:p14="http://schemas.microsoft.com/office/powerpoint/2010/main" val="562098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0-#ppt_w/2"/>
                                          </p:val>
                                        </p:tav>
                                        <p:tav tm="100000">
                                          <p:val>
                                            <p:strVal val="#ppt_x"/>
                                          </p:val>
                                        </p:tav>
                                      </p:tavLst>
                                    </p:anim>
                                    <p:anim calcmode="lin" valueType="num">
                                      <p:cBhvr additive="base">
                                        <p:cTn id="17"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ppt_x"/>
                                          </p:val>
                                        </p:tav>
                                        <p:tav tm="100000">
                                          <p:val>
                                            <p:strVal val="#ppt_x"/>
                                          </p:val>
                                        </p:tav>
                                      </p:tavLst>
                                    </p:anim>
                                    <p:anim calcmode="lin" valueType="num">
                                      <p:cBhvr additive="base">
                                        <p:cTn id="23" dur="500" fill="hold"/>
                                        <p:tgtEl>
                                          <p:spTgt spid="20"/>
                                        </p:tgtEl>
                                        <p:attrNameLst>
                                          <p:attrName>ppt_y</p:attrName>
                                        </p:attrNameLst>
                                      </p:cBhvr>
                                      <p:tavLst>
                                        <p:tav tm="0">
                                          <p:val>
                                            <p:strVal val="1+#ppt_h/2"/>
                                          </p:val>
                                        </p:tav>
                                        <p:tav tm="100000">
                                          <p:val>
                                            <p:strVal val="#ppt_y"/>
                                          </p:val>
                                        </p:tav>
                                      </p:tavLst>
                                    </p:anim>
                                  </p:childTnLst>
                                </p:cTn>
                              </p:par>
                              <p:par>
                                <p:cTn id="24" presetID="10" presetClass="exit" presetSubtype="0" fill="hold" nodeType="withEffect">
                                  <p:stCondLst>
                                    <p:cond delay="0"/>
                                  </p:stCondLst>
                                  <p:childTnLst>
                                    <p:animEffect transition="out" filter="fade">
                                      <p:cBhvr>
                                        <p:cTn id="25" dur="500"/>
                                        <p:tgtEl>
                                          <p:spTgt spid="2"/>
                                        </p:tgtEl>
                                      </p:cBhvr>
                                    </p:animEffect>
                                    <p:set>
                                      <p:cBhvr>
                                        <p:cTn id="26" dur="1" fill="hold">
                                          <p:stCondLst>
                                            <p:cond delay="499"/>
                                          </p:stCondLst>
                                        </p:cTn>
                                        <p:tgtEl>
                                          <p:spTgt spid="2"/>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additive="base">
                                        <p:cTn id="34" dur="500" fill="hold"/>
                                        <p:tgtEl>
                                          <p:spTgt spid="21"/>
                                        </p:tgtEl>
                                        <p:attrNameLst>
                                          <p:attrName>ppt_x</p:attrName>
                                        </p:attrNameLst>
                                      </p:cBhvr>
                                      <p:tavLst>
                                        <p:tav tm="0">
                                          <p:val>
                                            <p:strVal val="#ppt_x"/>
                                          </p:val>
                                        </p:tav>
                                        <p:tav tm="100000">
                                          <p:val>
                                            <p:strVal val="#ppt_x"/>
                                          </p:val>
                                        </p:tav>
                                      </p:tavLst>
                                    </p:anim>
                                    <p:anim calcmode="lin" valueType="num">
                                      <p:cBhvr additive="base">
                                        <p:cTn id="3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A81001D-BCF7-5CFD-6A81-5965EFFF03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45408" y="1618830"/>
            <a:ext cx="6565508" cy="5103049"/>
          </a:xfrm>
          <a:prstGeom prst="rect">
            <a:avLst/>
          </a:prstGeom>
          <a:ln>
            <a:solidFill>
              <a:schemeClr val="tx1"/>
            </a:solidFill>
          </a:ln>
        </p:spPr>
      </p:pic>
      <p:sp>
        <p:nvSpPr>
          <p:cNvPr id="16" name="Rectangle 15">
            <a:extLst>
              <a:ext uri="{FF2B5EF4-FFF2-40B4-BE49-F238E27FC236}">
                <a16:creationId xmlns:a16="http://schemas.microsoft.com/office/drawing/2014/main" id="{456D9515-E8F3-4C64-E851-0E089EDA203C}"/>
              </a:ext>
            </a:extLst>
          </p:cNvPr>
          <p:cNvSpPr/>
          <p:nvPr/>
        </p:nvSpPr>
        <p:spPr>
          <a:xfrm>
            <a:off x="5317787" y="1785776"/>
            <a:ext cx="6820750" cy="1669027"/>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grpSp>
        <p:nvGrpSpPr>
          <p:cNvPr id="17" name="Group 16">
            <a:extLst>
              <a:ext uri="{FF2B5EF4-FFF2-40B4-BE49-F238E27FC236}">
                <a16:creationId xmlns:a16="http://schemas.microsoft.com/office/drawing/2014/main" id="{D431A9BB-44B4-7CBA-C1C7-AAC07F3EF53A}"/>
              </a:ext>
            </a:extLst>
          </p:cNvPr>
          <p:cNvGrpSpPr/>
          <p:nvPr/>
        </p:nvGrpSpPr>
        <p:grpSpPr>
          <a:xfrm rot="20972135">
            <a:off x="9844465" y="1607552"/>
            <a:ext cx="2221948" cy="2089858"/>
            <a:chOff x="4497933" y="5818804"/>
            <a:chExt cx="2783775" cy="2618285"/>
          </a:xfrm>
        </p:grpSpPr>
        <p:pic>
          <p:nvPicPr>
            <p:cNvPr id="18" name="Picture 17" title="Sticky note">
              <a:extLst>
                <a:ext uri="{FF2B5EF4-FFF2-40B4-BE49-F238E27FC236}">
                  <a16:creationId xmlns:a16="http://schemas.microsoft.com/office/drawing/2014/main" id="{A53EAC76-6230-D64F-AAFD-D1AFDFD8356D}"/>
                </a:ext>
              </a:extLst>
            </p:cNvPr>
            <p:cNvPicPr>
              <a:picLocks noChangeAspect="1"/>
            </p:cNvPicPr>
            <p:nvPr/>
          </p:nvPicPr>
          <p:blipFill>
            <a:blip r:embed="rId4" cstate="screen">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rot="192416">
              <a:off x="4497933" y="5931263"/>
              <a:ext cx="2783775" cy="2505826"/>
            </a:xfrm>
            <a:prstGeom prst="rect">
              <a:avLst/>
            </a:prstGeom>
          </p:spPr>
        </p:pic>
        <p:pic>
          <p:nvPicPr>
            <p:cNvPr id="19" name="Picture 18" title="Push pin">
              <a:extLst>
                <a:ext uri="{FF2B5EF4-FFF2-40B4-BE49-F238E27FC236}">
                  <a16:creationId xmlns:a16="http://schemas.microsoft.com/office/drawing/2014/main" id="{958B8E15-FEA4-9AA6-B37F-3612F2237A85}"/>
                </a:ext>
              </a:extLst>
            </p:cNvPr>
            <p:cNvPicPr>
              <a:picLocks noChangeAspect="1"/>
            </p:cNvPicPr>
            <p:nvPr/>
          </p:nvPicPr>
          <p:blipFill>
            <a:blip r:embed="rId5" cstate="screen">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877295" y="5818804"/>
              <a:ext cx="1378923" cy="1297050"/>
            </a:xfrm>
            <a:prstGeom prst="rect">
              <a:avLst/>
            </a:prstGeom>
          </p:spPr>
        </p:pic>
        <p:sp>
          <p:nvSpPr>
            <p:cNvPr id="20" name="TextBox 19">
              <a:extLst>
                <a:ext uri="{FF2B5EF4-FFF2-40B4-BE49-F238E27FC236}">
                  <a16:creationId xmlns:a16="http://schemas.microsoft.com/office/drawing/2014/main" id="{AB30A912-D287-D7B5-D9B1-BFD437FAD804}"/>
                </a:ext>
              </a:extLst>
            </p:cNvPr>
            <p:cNvSpPr txBox="1"/>
            <p:nvPr/>
          </p:nvSpPr>
          <p:spPr>
            <a:xfrm rot="184573">
              <a:off x="4527042" y="6590402"/>
              <a:ext cx="2694093" cy="1503836"/>
            </a:xfrm>
            <a:prstGeom prst="rect">
              <a:avLst/>
            </a:prstGeom>
            <a:noFill/>
          </p:spPr>
          <p:txBody>
            <a:bodyPr wrap="square" rtlCol="0">
              <a:spAutoFit/>
            </a:bodyPr>
            <a:lstStyle/>
            <a:p>
              <a:pPr algn="ctr" defTabSz="457200">
                <a:defRPr/>
              </a:pPr>
              <a:r>
                <a:rPr lang="en-US" b="1" dirty="0">
                  <a:solidFill>
                    <a:prstClr val="black"/>
                  </a:solidFill>
                  <a:latin typeface="Arial" panose="020B0604020202020204" pitchFamily="34" charset="0"/>
                  <a:cs typeface="Arial" panose="020B0604020202020204" pitchFamily="34" charset="0"/>
                </a:rPr>
                <a:t>Locate in your Ci3T Implementation Manual</a:t>
              </a:r>
            </a:p>
          </p:txBody>
        </p:sp>
      </p:grpSp>
      <p:sp>
        <p:nvSpPr>
          <p:cNvPr id="14" name="Title 13">
            <a:extLst>
              <a:ext uri="{FF2B5EF4-FFF2-40B4-BE49-F238E27FC236}">
                <a16:creationId xmlns:a16="http://schemas.microsoft.com/office/drawing/2014/main" id="{12271124-2DD5-442E-60AF-7640B349BD98}"/>
              </a:ext>
            </a:extLst>
          </p:cNvPr>
          <p:cNvSpPr>
            <a:spLocks noGrp="1"/>
          </p:cNvSpPr>
          <p:nvPr>
            <p:ph type="title"/>
          </p:nvPr>
        </p:nvSpPr>
        <p:spPr/>
        <p:txBody>
          <a:bodyPr/>
          <a:lstStyle/>
          <a:p>
            <a:r>
              <a:rPr lang="en-US" dirty="0"/>
              <a:t>Procedures for Reinforcing – Staff </a:t>
            </a:r>
          </a:p>
        </p:txBody>
      </p:sp>
      <p:pic>
        <p:nvPicPr>
          <p:cNvPr id="24" name="Picture 23" descr="A picture containing text, handwriting, furniture, indoor&#10;&#10;Description automatically generated">
            <a:extLst>
              <a:ext uri="{FF2B5EF4-FFF2-40B4-BE49-F238E27FC236}">
                <a16:creationId xmlns:a16="http://schemas.microsoft.com/office/drawing/2014/main" id="{08D2D53F-B727-5623-B8BD-4F75FE699B6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75663" y="1544762"/>
            <a:ext cx="2400740" cy="3388055"/>
          </a:xfrm>
          <a:prstGeom prst="rect">
            <a:avLst/>
          </a:prstGeom>
        </p:spPr>
      </p:pic>
      <p:pic>
        <p:nvPicPr>
          <p:cNvPr id="21" name="Picture 20">
            <a:extLst>
              <a:ext uri="{FF2B5EF4-FFF2-40B4-BE49-F238E27FC236}">
                <a16:creationId xmlns:a16="http://schemas.microsoft.com/office/drawing/2014/main" id="{619BEFB2-B575-69DE-9661-3321C8E88A4B}"/>
              </a:ext>
            </a:extLst>
          </p:cNvPr>
          <p:cNvPicPr>
            <a:picLocks noChangeAspect="1"/>
          </p:cNvPicPr>
          <p:nvPr/>
        </p:nvPicPr>
        <p:blipFill>
          <a:blip r:embed="rId7"/>
          <a:stretch>
            <a:fillRect/>
          </a:stretch>
        </p:blipFill>
        <p:spPr>
          <a:xfrm>
            <a:off x="6012015" y="3549891"/>
            <a:ext cx="3728780" cy="2817934"/>
          </a:xfrm>
          <a:prstGeom prst="rect">
            <a:avLst/>
          </a:prstGeom>
          <a:ln>
            <a:solidFill>
              <a:schemeClr val="tx1"/>
            </a:solidFill>
          </a:ln>
        </p:spPr>
      </p:pic>
      <p:grpSp>
        <p:nvGrpSpPr>
          <p:cNvPr id="31" name="Group 30">
            <a:extLst>
              <a:ext uri="{FF2B5EF4-FFF2-40B4-BE49-F238E27FC236}">
                <a16:creationId xmlns:a16="http://schemas.microsoft.com/office/drawing/2014/main" id="{809667E1-F0EC-F6C7-9A4C-15BAFB7AF300}"/>
              </a:ext>
            </a:extLst>
          </p:cNvPr>
          <p:cNvGrpSpPr/>
          <p:nvPr/>
        </p:nvGrpSpPr>
        <p:grpSpPr>
          <a:xfrm>
            <a:off x="1949800" y="3798815"/>
            <a:ext cx="3128616" cy="2775553"/>
            <a:chOff x="3238940" y="980736"/>
            <a:chExt cx="3128616" cy="2775553"/>
          </a:xfrm>
        </p:grpSpPr>
        <p:pic>
          <p:nvPicPr>
            <p:cNvPr id="29" name="Picture 28" descr="A couple of white rectangles on a wood surface&#10;&#10;Description automatically generated with low confidence">
              <a:extLst>
                <a:ext uri="{FF2B5EF4-FFF2-40B4-BE49-F238E27FC236}">
                  <a16:creationId xmlns:a16="http://schemas.microsoft.com/office/drawing/2014/main" id="{3CE644AA-4A70-3F19-FB4A-F47830732CA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rot="5400000">
              <a:off x="3415471" y="804205"/>
              <a:ext cx="2775553" cy="3128616"/>
            </a:xfrm>
            <a:prstGeom prst="rect">
              <a:avLst/>
            </a:prstGeom>
          </p:spPr>
        </p:pic>
        <p:sp>
          <p:nvSpPr>
            <p:cNvPr id="30" name="TextBox 29">
              <a:extLst>
                <a:ext uri="{FF2B5EF4-FFF2-40B4-BE49-F238E27FC236}">
                  <a16:creationId xmlns:a16="http://schemas.microsoft.com/office/drawing/2014/main" id="{EF79B005-BCEB-B7BF-5C7F-964820A53B95}"/>
                </a:ext>
              </a:extLst>
            </p:cNvPr>
            <p:cNvSpPr txBox="1"/>
            <p:nvPr/>
          </p:nvSpPr>
          <p:spPr>
            <a:xfrm>
              <a:off x="3673082" y="1937578"/>
              <a:ext cx="2260330" cy="830997"/>
            </a:xfrm>
            <a:prstGeom prst="rect">
              <a:avLst/>
            </a:prstGeom>
            <a:noFill/>
          </p:spPr>
          <p:txBody>
            <a:bodyPr wrap="square" rtlCol="0">
              <a:spAutoFit/>
            </a:bodyPr>
            <a:lstStyle/>
            <a:p>
              <a:pPr algn="ctr"/>
              <a:r>
                <a:rPr lang="en-US" sz="2400">
                  <a:latin typeface="Bradley Hand" pitchFamily="2" charset="77"/>
                </a:rPr>
                <a:t>(1) day of recess coverage</a:t>
              </a:r>
            </a:p>
          </p:txBody>
        </p:sp>
      </p:grpSp>
    </p:spTree>
    <p:extLst>
      <p:ext uri="{BB962C8B-B14F-4D97-AF65-F5344CB8AC3E}">
        <p14:creationId xmlns:p14="http://schemas.microsoft.com/office/powerpoint/2010/main" val="103273432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ppt_x"/>
                                          </p:val>
                                        </p:tav>
                                        <p:tav tm="100000">
                                          <p:val>
                                            <p:strVal val="#ppt_x"/>
                                          </p:val>
                                        </p:tav>
                                      </p:tavLst>
                                    </p:anim>
                                    <p:anim calcmode="lin" valueType="num">
                                      <p:cBhvr additive="base">
                                        <p:cTn id="2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BF1E35-CADA-54FA-179A-72AAFC183E7A}"/>
              </a:ext>
            </a:extLst>
          </p:cNvPr>
          <p:cNvPicPr>
            <a:picLocks noChangeAspect="1"/>
          </p:cNvPicPr>
          <p:nvPr/>
        </p:nvPicPr>
        <p:blipFill>
          <a:blip r:embed="rId2"/>
          <a:stretch>
            <a:fillRect/>
          </a:stretch>
        </p:blipFill>
        <p:spPr>
          <a:xfrm>
            <a:off x="578642" y="146525"/>
            <a:ext cx="11038863" cy="6592824"/>
          </a:xfrm>
          <a:prstGeom prst="rect">
            <a:avLst/>
          </a:prstGeom>
        </p:spPr>
      </p:pic>
    </p:spTree>
    <p:extLst>
      <p:ext uri="{BB962C8B-B14F-4D97-AF65-F5344CB8AC3E}">
        <p14:creationId xmlns:p14="http://schemas.microsoft.com/office/powerpoint/2010/main" val="30477776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47"/>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4448968" y="5294639"/>
            <a:ext cx="3294063" cy="1168107"/>
          </a:xfrm>
          <a:prstGeom prst="rect">
            <a:avLst/>
          </a:prstGeom>
          <a:noFill/>
          <a:ln w="9525">
            <a:noFill/>
            <a:miter lim="800000"/>
            <a:headEnd/>
            <a:tailEnd/>
          </a:ln>
        </p:spPr>
      </p:pic>
      <p:pic>
        <p:nvPicPr>
          <p:cNvPr id="2094" name="Picture 46"/>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4448968" y="5294639"/>
            <a:ext cx="3294063" cy="1168107"/>
          </a:xfrm>
          <a:prstGeom prst="rect">
            <a:avLst/>
          </a:prstGeom>
          <a:noFill/>
          <a:ln w="9525">
            <a:noFill/>
            <a:miter lim="800000"/>
            <a:headEnd/>
            <a:tailEnd/>
          </a:ln>
        </p:spPr>
      </p:pic>
      <p:pic>
        <p:nvPicPr>
          <p:cNvPr id="2093" name="Picture 45"/>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4448968" y="5294639"/>
            <a:ext cx="3294063" cy="1168107"/>
          </a:xfrm>
          <a:prstGeom prst="rect">
            <a:avLst/>
          </a:prstGeom>
          <a:noFill/>
          <a:ln w="9525">
            <a:noFill/>
            <a:miter lim="800000"/>
            <a:headEnd/>
            <a:tailEnd/>
          </a:ln>
        </p:spPr>
      </p:pic>
      <p:pic>
        <p:nvPicPr>
          <p:cNvPr id="2092" name="Picture 44"/>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4448968" y="5294639"/>
            <a:ext cx="3294063" cy="1168107"/>
          </a:xfrm>
          <a:prstGeom prst="rect">
            <a:avLst/>
          </a:prstGeom>
          <a:noFill/>
          <a:ln w="9525">
            <a:noFill/>
            <a:miter lim="800000"/>
            <a:headEnd/>
            <a:tailEnd/>
          </a:ln>
        </p:spPr>
      </p:pic>
      <p:pic>
        <p:nvPicPr>
          <p:cNvPr id="2091" name="Picture 43"/>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4448968" y="5294639"/>
            <a:ext cx="3294063" cy="1168107"/>
          </a:xfrm>
          <a:prstGeom prst="rect">
            <a:avLst/>
          </a:prstGeom>
          <a:noFill/>
          <a:ln w="9525">
            <a:noFill/>
            <a:miter lim="800000"/>
            <a:headEnd/>
            <a:tailEnd/>
          </a:ln>
        </p:spPr>
      </p:pic>
      <p:pic>
        <p:nvPicPr>
          <p:cNvPr id="2089" name="Picture 41"/>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4448968" y="5294639"/>
            <a:ext cx="3294063" cy="1168107"/>
          </a:xfrm>
          <a:prstGeom prst="rect">
            <a:avLst/>
          </a:prstGeom>
          <a:noFill/>
          <a:ln w="9525">
            <a:noFill/>
            <a:miter lim="800000"/>
            <a:headEnd/>
            <a:tailEnd/>
          </a:ln>
        </p:spPr>
      </p:pic>
      <p:pic>
        <p:nvPicPr>
          <p:cNvPr id="2088" name="Picture 40"/>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4448968" y="5294639"/>
            <a:ext cx="3294063" cy="1168107"/>
          </a:xfrm>
          <a:prstGeom prst="rect">
            <a:avLst/>
          </a:prstGeom>
          <a:noFill/>
          <a:ln w="9525">
            <a:noFill/>
            <a:miter lim="800000"/>
            <a:headEnd/>
            <a:tailEnd/>
          </a:ln>
        </p:spPr>
      </p:pic>
      <p:pic>
        <p:nvPicPr>
          <p:cNvPr id="2087" name="Picture 39"/>
          <p:cNvPicPr>
            <a:picLocks noChangeAspect="1" noChangeArrowheads="1"/>
          </p:cNvPicPr>
          <p:nvPr/>
        </p:nvPicPr>
        <p:blipFill>
          <a:blip r:embed="rId10" cstate="screen">
            <a:extLst>
              <a:ext uri="{28A0092B-C50C-407E-A947-70E740481C1C}">
                <a14:useLocalDpi xmlns:a14="http://schemas.microsoft.com/office/drawing/2010/main"/>
              </a:ext>
            </a:extLst>
          </a:blip>
          <a:stretch>
            <a:fillRect/>
          </a:stretch>
        </p:blipFill>
        <p:spPr bwMode="auto">
          <a:xfrm>
            <a:off x="4448968" y="5294639"/>
            <a:ext cx="3294063" cy="1168107"/>
          </a:xfrm>
          <a:prstGeom prst="rect">
            <a:avLst/>
          </a:prstGeom>
          <a:noFill/>
          <a:ln w="9525">
            <a:noFill/>
            <a:miter lim="800000"/>
            <a:headEnd/>
            <a:tailEnd/>
          </a:ln>
        </p:spPr>
      </p:pic>
      <p:pic>
        <p:nvPicPr>
          <p:cNvPr id="2086" name="Picture 38"/>
          <p:cNvPicPr>
            <a:picLocks noChangeAspect="1" noChangeArrowheads="1"/>
          </p:cNvPicPr>
          <p:nvPr/>
        </p:nvPicPr>
        <p:blipFill>
          <a:blip r:embed="rId11" cstate="screen">
            <a:extLst>
              <a:ext uri="{28A0092B-C50C-407E-A947-70E740481C1C}">
                <a14:useLocalDpi xmlns:a14="http://schemas.microsoft.com/office/drawing/2010/main"/>
              </a:ext>
            </a:extLst>
          </a:blip>
          <a:stretch>
            <a:fillRect/>
          </a:stretch>
        </p:blipFill>
        <p:spPr bwMode="auto">
          <a:xfrm>
            <a:off x="4448968" y="5294639"/>
            <a:ext cx="3294063" cy="1168107"/>
          </a:xfrm>
          <a:prstGeom prst="rect">
            <a:avLst/>
          </a:prstGeom>
          <a:noFill/>
          <a:ln w="9525">
            <a:noFill/>
            <a:miter lim="800000"/>
            <a:headEnd/>
            <a:tailEnd/>
          </a:ln>
        </p:spPr>
      </p:pic>
      <p:pic>
        <p:nvPicPr>
          <p:cNvPr id="2081" name="Picture 33"/>
          <p:cNvPicPr>
            <a:picLocks noChangeAspect="1" noChangeArrowheads="1"/>
          </p:cNvPicPr>
          <p:nvPr/>
        </p:nvPicPr>
        <p:blipFill>
          <a:blip r:embed="rId12" cstate="screen">
            <a:extLst>
              <a:ext uri="{28A0092B-C50C-407E-A947-70E740481C1C}">
                <a14:useLocalDpi xmlns:a14="http://schemas.microsoft.com/office/drawing/2010/main"/>
              </a:ext>
            </a:extLst>
          </a:blip>
          <a:stretch>
            <a:fillRect/>
          </a:stretch>
        </p:blipFill>
        <p:spPr bwMode="auto">
          <a:xfrm>
            <a:off x="4448968" y="5294639"/>
            <a:ext cx="3294063" cy="1168107"/>
          </a:xfrm>
          <a:prstGeom prst="rect">
            <a:avLst/>
          </a:prstGeom>
          <a:noFill/>
          <a:ln w="9525">
            <a:noFill/>
            <a:miter lim="800000"/>
            <a:headEnd/>
            <a:tailEnd/>
          </a:ln>
        </p:spPr>
      </p:pic>
      <p:pic>
        <p:nvPicPr>
          <p:cNvPr id="2084" name="Picture 36"/>
          <p:cNvPicPr>
            <a:picLocks noChangeAspect="1" noChangeArrowheads="1"/>
          </p:cNvPicPr>
          <p:nvPr/>
        </p:nvPicPr>
        <p:blipFill>
          <a:blip r:embed="rId13" cstate="screen">
            <a:extLst>
              <a:ext uri="{28A0092B-C50C-407E-A947-70E740481C1C}">
                <a14:useLocalDpi xmlns:a14="http://schemas.microsoft.com/office/drawing/2010/main"/>
              </a:ext>
            </a:extLst>
          </a:blip>
          <a:stretch>
            <a:fillRect/>
          </a:stretch>
        </p:blipFill>
        <p:spPr bwMode="auto">
          <a:xfrm>
            <a:off x="4448968" y="5294639"/>
            <a:ext cx="3294063" cy="1168107"/>
          </a:xfrm>
          <a:prstGeom prst="rect">
            <a:avLst/>
          </a:prstGeom>
          <a:noFill/>
          <a:ln w="9525">
            <a:noFill/>
            <a:miter lim="800000"/>
            <a:headEnd/>
            <a:tailEnd/>
          </a:ln>
        </p:spPr>
      </p:pic>
      <p:pic>
        <p:nvPicPr>
          <p:cNvPr id="2080" name="Picture 32"/>
          <p:cNvPicPr>
            <a:picLocks noChangeAspect="1" noChangeArrowheads="1"/>
          </p:cNvPicPr>
          <p:nvPr/>
        </p:nvPicPr>
        <p:blipFill>
          <a:blip r:embed="rId14" cstate="screen">
            <a:extLst>
              <a:ext uri="{28A0092B-C50C-407E-A947-70E740481C1C}">
                <a14:useLocalDpi xmlns:a14="http://schemas.microsoft.com/office/drawing/2010/main"/>
              </a:ext>
            </a:extLst>
          </a:blip>
          <a:stretch>
            <a:fillRect/>
          </a:stretch>
        </p:blipFill>
        <p:spPr bwMode="auto">
          <a:xfrm>
            <a:off x="4448968" y="5294639"/>
            <a:ext cx="3294063" cy="1168107"/>
          </a:xfrm>
          <a:prstGeom prst="rect">
            <a:avLst/>
          </a:prstGeom>
          <a:noFill/>
          <a:ln w="9525">
            <a:noFill/>
            <a:miter lim="800000"/>
            <a:headEnd/>
            <a:tailEnd/>
          </a:ln>
        </p:spPr>
      </p:pic>
      <p:graphicFrame>
        <p:nvGraphicFramePr>
          <p:cNvPr id="4" name="Table 4">
            <a:extLst>
              <a:ext uri="{FF2B5EF4-FFF2-40B4-BE49-F238E27FC236}">
                <a16:creationId xmlns:a16="http://schemas.microsoft.com/office/drawing/2014/main" id="{27719A9E-C107-4070-90D6-67EE0A02D65C}"/>
              </a:ext>
            </a:extLst>
          </p:cNvPr>
          <p:cNvGraphicFramePr>
            <a:graphicFrameLocks noGrp="1"/>
          </p:cNvGraphicFramePr>
          <p:nvPr>
            <p:extLst>
              <p:ext uri="{D42A27DB-BD31-4B8C-83A1-F6EECF244321}">
                <p14:modId xmlns:p14="http://schemas.microsoft.com/office/powerpoint/2010/main" val="3178955831"/>
              </p:ext>
            </p:extLst>
          </p:nvPr>
        </p:nvGraphicFramePr>
        <p:xfrm>
          <a:off x="645968" y="395255"/>
          <a:ext cx="10955482" cy="4322795"/>
        </p:xfrm>
        <a:graphic>
          <a:graphicData uri="http://schemas.openxmlformats.org/drawingml/2006/table">
            <a:tbl>
              <a:tblPr firstRow="1" bandRow="1">
                <a:tableStyleId>{5C22544A-7EE6-4342-B048-85BDC9FD1C3A}</a:tableStyleId>
              </a:tblPr>
              <a:tblGrid>
                <a:gridCol w="10955482">
                  <a:extLst>
                    <a:ext uri="{9D8B030D-6E8A-4147-A177-3AD203B41FA5}">
                      <a16:colId xmlns:a16="http://schemas.microsoft.com/office/drawing/2014/main" val="1825065384"/>
                    </a:ext>
                  </a:extLst>
                </a:gridCol>
              </a:tblGrid>
              <a:tr h="511797">
                <a:tc>
                  <a:txBody>
                    <a:bodyPr/>
                    <a:lstStyle/>
                    <a:p>
                      <a:pPr algn="ctr"/>
                      <a:r>
                        <a:rPr lang="en-US" sz="2400">
                          <a:solidFill>
                            <a:schemeClr val="bg1"/>
                          </a:solidFill>
                        </a:rPr>
                        <a:t>Talk Time</a:t>
                      </a:r>
                    </a:p>
                  </a:txBody>
                  <a:tcPr>
                    <a:solidFill>
                      <a:schemeClr val="accent5"/>
                    </a:solidFill>
                  </a:tcPr>
                </a:tc>
                <a:extLst>
                  <a:ext uri="{0D108BD9-81ED-4DB2-BD59-A6C34878D82A}">
                    <a16:rowId xmlns:a16="http://schemas.microsoft.com/office/drawing/2014/main" val="4229406655"/>
                  </a:ext>
                </a:extLst>
              </a:tr>
              <a:tr h="3810998">
                <a:tc>
                  <a:txBody>
                    <a:bodyPr/>
                    <a:lstStyle/>
                    <a:p>
                      <a:pPr marL="342900" marR="0" lvl="0" indent="-3429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2000" dirty="0">
                          <a:effectLst/>
                          <a:ea typeface="Yu Mincho" panose="02020400000000000000" pitchFamily="18" charset="-128"/>
                        </a:rPr>
                        <a:t>How can you use feedback from Treatment Integrity and Social Validity data to revise your school-wide plan? </a:t>
                      </a:r>
                    </a:p>
                    <a:p>
                      <a:pPr marL="342900" marR="0" lvl="0" indent="-3429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2000" dirty="0">
                          <a:effectLst/>
                          <a:ea typeface="Yu Mincho" panose="02020400000000000000" pitchFamily="18" charset="-128"/>
                        </a:rPr>
                        <a:t>Which professional learning opportunities could be helpful in preparing for Ci3T implementation next year?</a:t>
                      </a:r>
                    </a:p>
                  </a:txBody>
                  <a:tcPr>
                    <a:solidFill>
                      <a:schemeClr val="accent5">
                        <a:lumMod val="20000"/>
                        <a:lumOff val="80000"/>
                      </a:schemeClr>
                    </a:solidFill>
                  </a:tcPr>
                </a:tc>
                <a:extLst>
                  <a:ext uri="{0D108BD9-81ED-4DB2-BD59-A6C34878D82A}">
                    <a16:rowId xmlns:a16="http://schemas.microsoft.com/office/drawing/2014/main" val="3702020247"/>
                  </a:ext>
                </a:extLst>
              </a:tr>
            </a:tbl>
          </a:graphicData>
        </a:graphic>
      </p:graphicFrame>
    </p:spTree>
    <p:extLst>
      <p:ext uri="{BB962C8B-B14F-4D97-AF65-F5344CB8AC3E}">
        <p14:creationId xmlns:p14="http://schemas.microsoft.com/office/powerpoint/2010/main" val="1920686714"/>
      </p:ext>
    </p:extLst>
  </p:cSld>
  <p:clrMapOvr>
    <a:masterClrMapping/>
  </p:clrMapOvr>
  <mc:AlternateContent xmlns:mc="http://schemas.openxmlformats.org/markup-compatibility/2006" xmlns:p14="http://schemas.microsoft.com/office/powerpoint/2010/main">
    <mc:Choice Requires="p14">
      <p:transition p14:dur="10" advClick="0" advTm="301000"/>
    </mc:Choice>
    <mc:Fallback xmlns="">
      <p:transition advClick="0" advTm="3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094"/>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093"/>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092"/>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091"/>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089"/>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088"/>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087"/>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086"/>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081"/>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2084"/>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20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44C2A-9317-5BAC-97BD-1A8B2259F921}"/>
              </a:ext>
            </a:extLst>
          </p:cNvPr>
          <p:cNvSpPr>
            <a:spLocks noGrp="1"/>
          </p:cNvSpPr>
          <p:nvPr>
            <p:ph type="title"/>
          </p:nvPr>
        </p:nvSpPr>
        <p:spPr/>
        <p:txBody>
          <a:bodyPr/>
          <a:lstStyle/>
          <a:p>
            <a:r>
              <a:rPr lang="en-US"/>
              <a:t>Establishing Professional Learning Goals</a:t>
            </a:r>
          </a:p>
        </p:txBody>
      </p:sp>
      <p:sp>
        <p:nvSpPr>
          <p:cNvPr id="3" name="Text Placeholder 2">
            <a:extLst>
              <a:ext uri="{FF2B5EF4-FFF2-40B4-BE49-F238E27FC236}">
                <a16:creationId xmlns:a16="http://schemas.microsoft.com/office/drawing/2014/main" id="{7B9D32B8-75FB-344D-07A1-CA316D67AD7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0498152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113906" y="876301"/>
          <a:ext cx="10174780" cy="6308971"/>
        </p:xfrm>
        <a:graphic>
          <a:graphicData uri="http://schemas.openxmlformats.org/drawingml/2006/table">
            <a:tbl>
              <a:tblPr firstRow="1" bandRow="1">
                <a:tableStyleId>{7DF18680-E054-41AD-8BC1-D1AEF772440D}</a:tableStyleId>
              </a:tblPr>
              <a:tblGrid>
                <a:gridCol w="1453540">
                  <a:extLst>
                    <a:ext uri="{9D8B030D-6E8A-4147-A177-3AD203B41FA5}">
                      <a16:colId xmlns:a16="http://schemas.microsoft.com/office/drawing/2014/main" val="20000"/>
                    </a:ext>
                  </a:extLst>
                </a:gridCol>
                <a:gridCol w="1453540">
                  <a:extLst>
                    <a:ext uri="{9D8B030D-6E8A-4147-A177-3AD203B41FA5}">
                      <a16:colId xmlns:a16="http://schemas.microsoft.com/office/drawing/2014/main" val="20001"/>
                    </a:ext>
                  </a:extLst>
                </a:gridCol>
                <a:gridCol w="1453540">
                  <a:extLst>
                    <a:ext uri="{9D8B030D-6E8A-4147-A177-3AD203B41FA5}">
                      <a16:colId xmlns:a16="http://schemas.microsoft.com/office/drawing/2014/main" val="20002"/>
                    </a:ext>
                  </a:extLst>
                </a:gridCol>
                <a:gridCol w="1453540">
                  <a:extLst>
                    <a:ext uri="{9D8B030D-6E8A-4147-A177-3AD203B41FA5}">
                      <a16:colId xmlns:a16="http://schemas.microsoft.com/office/drawing/2014/main" val="20003"/>
                    </a:ext>
                  </a:extLst>
                </a:gridCol>
                <a:gridCol w="1453540">
                  <a:extLst>
                    <a:ext uri="{9D8B030D-6E8A-4147-A177-3AD203B41FA5}">
                      <a16:colId xmlns:a16="http://schemas.microsoft.com/office/drawing/2014/main" val="20004"/>
                    </a:ext>
                  </a:extLst>
                </a:gridCol>
                <a:gridCol w="1453540">
                  <a:extLst>
                    <a:ext uri="{9D8B030D-6E8A-4147-A177-3AD203B41FA5}">
                      <a16:colId xmlns:a16="http://schemas.microsoft.com/office/drawing/2014/main" val="20005"/>
                    </a:ext>
                  </a:extLst>
                </a:gridCol>
                <a:gridCol w="1453540">
                  <a:extLst>
                    <a:ext uri="{9D8B030D-6E8A-4147-A177-3AD203B41FA5}">
                      <a16:colId xmlns:a16="http://schemas.microsoft.com/office/drawing/2014/main" val="20006"/>
                    </a:ext>
                  </a:extLst>
                </a:gridCol>
              </a:tblGrid>
              <a:tr h="448908">
                <a:tc>
                  <a:txBody>
                    <a:bodyPr/>
                    <a:lstStyle/>
                    <a:p>
                      <a:pPr algn="ctr"/>
                      <a:r>
                        <a:rPr lang="en-US"/>
                        <a:t>Sun.</a:t>
                      </a:r>
                      <a:r>
                        <a:rPr lang="en-US" baseline="0"/>
                        <a:t> </a:t>
                      </a:r>
                      <a:endParaRPr lang="en-US"/>
                    </a:p>
                  </a:txBody>
                  <a:tcPr/>
                </a:tc>
                <a:tc>
                  <a:txBody>
                    <a:bodyPr/>
                    <a:lstStyle/>
                    <a:p>
                      <a:pPr algn="ctr"/>
                      <a:r>
                        <a:rPr lang="en-US"/>
                        <a:t>Mon. </a:t>
                      </a:r>
                    </a:p>
                  </a:txBody>
                  <a:tcPr/>
                </a:tc>
                <a:tc>
                  <a:txBody>
                    <a:bodyPr/>
                    <a:lstStyle/>
                    <a:p>
                      <a:pPr algn="ctr"/>
                      <a:r>
                        <a:rPr lang="en-US"/>
                        <a:t>Tues. </a:t>
                      </a:r>
                    </a:p>
                  </a:txBody>
                  <a:tcPr/>
                </a:tc>
                <a:tc>
                  <a:txBody>
                    <a:bodyPr/>
                    <a:lstStyle/>
                    <a:p>
                      <a:pPr algn="ctr"/>
                      <a:r>
                        <a:rPr lang="en-US"/>
                        <a:t>Wed. </a:t>
                      </a:r>
                    </a:p>
                  </a:txBody>
                  <a:tcPr/>
                </a:tc>
                <a:tc>
                  <a:txBody>
                    <a:bodyPr/>
                    <a:lstStyle/>
                    <a:p>
                      <a:pPr algn="ctr"/>
                      <a:r>
                        <a:rPr lang="en-US"/>
                        <a:t>Thurs. </a:t>
                      </a:r>
                    </a:p>
                  </a:txBody>
                  <a:tcPr/>
                </a:tc>
                <a:tc>
                  <a:txBody>
                    <a:bodyPr/>
                    <a:lstStyle/>
                    <a:p>
                      <a:pPr algn="ctr"/>
                      <a:r>
                        <a:rPr lang="en-US"/>
                        <a:t>Fri. </a:t>
                      </a:r>
                    </a:p>
                  </a:txBody>
                  <a:tcPr/>
                </a:tc>
                <a:tc>
                  <a:txBody>
                    <a:bodyPr/>
                    <a:lstStyle/>
                    <a:p>
                      <a:pPr algn="ctr"/>
                      <a:r>
                        <a:rPr lang="en-US"/>
                        <a:t>Sat. </a:t>
                      </a:r>
                    </a:p>
                  </a:txBody>
                  <a:tcPr/>
                </a:tc>
                <a:extLst>
                  <a:ext uri="{0D108BD9-81ED-4DB2-BD59-A6C34878D82A}">
                    <a16:rowId xmlns:a16="http://schemas.microsoft.com/office/drawing/2014/main" val="10000"/>
                  </a:ext>
                </a:extLst>
              </a:tr>
              <a:tr h="940570">
                <a:tc>
                  <a:txBody>
                    <a:bodyPr/>
                    <a:lstStyle/>
                    <a:p>
                      <a:r>
                        <a:rPr lang="en-US"/>
                        <a:t>1</a:t>
                      </a:r>
                    </a:p>
                  </a:txBody>
                  <a:tcPr/>
                </a:tc>
                <a:tc>
                  <a:txBody>
                    <a:bodyPr/>
                    <a:lstStyle/>
                    <a:p>
                      <a:r>
                        <a:rPr lang="en-US"/>
                        <a:t>2</a:t>
                      </a:r>
                    </a:p>
                  </a:txBody>
                  <a:tcPr/>
                </a:tc>
                <a:tc>
                  <a:txBody>
                    <a:bodyPr/>
                    <a:lstStyle/>
                    <a:p>
                      <a:r>
                        <a:rPr lang="en-US"/>
                        <a:t>3</a:t>
                      </a:r>
                    </a:p>
                  </a:txBody>
                  <a:tcPr/>
                </a:tc>
                <a:tc>
                  <a:txBody>
                    <a:bodyPr/>
                    <a:lstStyle/>
                    <a:p>
                      <a:r>
                        <a:rPr lang="en-US"/>
                        <a:t>4</a:t>
                      </a:r>
                    </a:p>
                  </a:txBody>
                  <a:tcPr/>
                </a:tc>
                <a:tc>
                  <a:txBody>
                    <a:bodyPr/>
                    <a:lstStyle/>
                    <a:p>
                      <a:r>
                        <a:rPr lang="en-US"/>
                        <a:t>5</a:t>
                      </a:r>
                    </a:p>
                  </a:txBody>
                  <a:tcPr/>
                </a:tc>
                <a:tc>
                  <a:txBody>
                    <a:bodyPr/>
                    <a:lstStyle/>
                    <a:p>
                      <a:r>
                        <a:rPr lang="en-US"/>
                        <a:t>6</a:t>
                      </a:r>
                    </a:p>
                    <a:p>
                      <a:r>
                        <a:rPr lang="en-US" sz="1700"/>
                        <a:t>Professional learning session: </a:t>
                      </a:r>
                    </a:p>
                    <a:p>
                      <a:r>
                        <a:rPr lang="en-US" sz="1700"/>
                        <a:t>Internalizing</a:t>
                      </a:r>
                    </a:p>
                  </a:txBody>
                  <a:tcPr/>
                </a:tc>
                <a:tc>
                  <a:txBody>
                    <a:bodyPr/>
                    <a:lstStyle/>
                    <a:p>
                      <a:r>
                        <a:rPr lang="en-US"/>
                        <a:t>7</a:t>
                      </a:r>
                    </a:p>
                  </a:txBody>
                  <a:tcPr/>
                </a:tc>
                <a:extLst>
                  <a:ext uri="{0D108BD9-81ED-4DB2-BD59-A6C34878D82A}">
                    <a16:rowId xmlns:a16="http://schemas.microsoft.com/office/drawing/2014/main" val="10001"/>
                  </a:ext>
                </a:extLst>
              </a:tr>
              <a:tr h="1369117">
                <a:tc>
                  <a:txBody>
                    <a:bodyPr/>
                    <a:lstStyle/>
                    <a:p>
                      <a:r>
                        <a:rPr lang="en-US"/>
                        <a:t>8</a:t>
                      </a:r>
                    </a:p>
                  </a:txBody>
                  <a:tcPr/>
                </a:tc>
                <a:tc>
                  <a:txBody>
                    <a:bodyPr/>
                    <a:lstStyle/>
                    <a:p>
                      <a:r>
                        <a:rPr lang="en-US"/>
                        <a:t>9</a:t>
                      </a:r>
                    </a:p>
                  </a:txBody>
                  <a:tcPr/>
                </a:tc>
                <a:tc>
                  <a:txBody>
                    <a:bodyPr/>
                    <a:lstStyle/>
                    <a:p>
                      <a:r>
                        <a:rPr lang="en-US"/>
                        <a:t>10</a:t>
                      </a:r>
                    </a:p>
                    <a:p>
                      <a:r>
                        <a:rPr lang="en-US"/>
                        <a:t>Ci3T Team Meeting </a:t>
                      </a:r>
                    </a:p>
                  </a:txBody>
                  <a:tcPr/>
                </a:tc>
                <a:tc>
                  <a:txBody>
                    <a:bodyPr/>
                    <a:lstStyle/>
                    <a:p>
                      <a:r>
                        <a:rPr lang="en-US"/>
                        <a:t>11</a:t>
                      </a:r>
                    </a:p>
                  </a:txBody>
                  <a:tcPr/>
                </a:tc>
                <a:tc>
                  <a:txBody>
                    <a:bodyPr/>
                    <a:lstStyle/>
                    <a:p>
                      <a:r>
                        <a:rPr lang="en-US"/>
                        <a:t>12</a:t>
                      </a:r>
                    </a:p>
                    <a:p>
                      <a:r>
                        <a:rPr lang="en-US"/>
                        <a:t>Teach Social</a:t>
                      </a:r>
                      <a:r>
                        <a:rPr lang="en-US" baseline="0"/>
                        <a:t> Skills Lesson </a:t>
                      </a:r>
                      <a:endParaRPr lang="en-US"/>
                    </a:p>
                  </a:txBody>
                  <a:tcPr/>
                </a:tc>
                <a:tc>
                  <a:txBody>
                    <a:bodyPr/>
                    <a:lstStyle/>
                    <a:p>
                      <a:r>
                        <a:rPr lang="en-US"/>
                        <a:t>13</a:t>
                      </a:r>
                    </a:p>
                  </a:txBody>
                  <a:tcPr/>
                </a:tc>
                <a:tc>
                  <a:txBody>
                    <a:bodyPr/>
                    <a:lstStyle/>
                    <a:p>
                      <a:r>
                        <a:rPr lang="en-US"/>
                        <a:t>14</a:t>
                      </a:r>
                    </a:p>
                  </a:txBody>
                  <a:tcPr/>
                </a:tc>
                <a:extLst>
                  <a:ext uri="{0D108BD9-81ED-4DB2-BD59-A6C34878D82A}">
                    <a16:rowId xmlns:a16="http://schemas.microsoft.com/office/drawing/2014/main" val="10002"/>
                  </a:ext>
                </a:extLst>
              </a:tr>
              <a:tr h="1112408">
                <a:tc>
                  <a:txBody>
                    <a:bodyPr/>
                    <a:lstStyle/>
                    <a:p>
                      <a:r>
                        <a:rPr lang="en-US"/>
                        <a:t>15</a:t>
                      </a:r>
                    </a:p>
                  </a:txBody>
                  <a:tcPr/>
                </a:tc>
                <a:tc>
                  <a:txBody>
                    <a:bodyPr/>
                    <a:lstStyle/>
                    <a:p>
                      <a:r>
                        <a:rPr lang="en-US"/>
                        <a:t>16 </a:t>
                      </a:r>
                    </a:p>
                    <a:p>
                      <a:r>
                        <a:rPr lang="en-US" baseline="0"/>
                        <a:t>Faculty meeting with a look at BSP</a:t>
                      </a:r>
                      <a:endParaRPr lang="en-US"/>
                    </a:p>
                  </a:txBody>
                  <a:tcPr/>
                </a:tc>
                <a:tc>
                  <a:txBody>
                    <a:bodyPr/>
                    <a:lstStyle/>
                    <a:p>
                      <a:r>
                        <a:rPr lang="en-US"/>
                        <a:t>17</a:t>
                      </a:r>
                    </a:p>
                  </a:txBody>
                  <a:tcPr/>
                </a:tc>
                <a:tc>
                  <a:txBody>
                    <a:bodyPr/>
                    <a:lstStyle/>
                    <a:p>
                      <a:r>
                        <a:rPr lang="en-US"/>
                        <a:t>18</a:t>
                      </a:r>
                    </a:p>
                  </a:txBody>
                  <a:tcPr/>
                </a:tc>
                <a:tc>
                  <a:txBody>
                    <a:bodyPr/>
                    <a:lstStyle/>
                    <a:p>
                      <a:r>
                        <a:rPr lang="en-US"/>
                        <a:t>19</a:t>
                      </a:r>
                    </a:p>
                  </a:txBody>
                  <a:tcPr/>
                </a:tc>
                <a:tc>
                  <a:txBody>
                    <a:bodyPr/>
                    <a:lstStyle/>
                    <a:p>
                      <a:r>
                        <a:rPr lang="en-US"/>
                        <a:t>20</a:t>
                      </a:r>
                    </a:p>
                  </a:txBody>
                  <a:tcPr/>
                </a:tc>
                <a:tc>
                  <a:txBody>
                    <a:bodyPr/>
                    <a:lstStyle/>
                    <a:p>
                      <a:r>
                        <a:rPr lang="en-US"/>
                        <a:t>21</a:t>
                      </a:r>
                    </a:p>
                  </a:txBody>
                  <a:tcPr/>
                </a:tc>
                <a:extLst>
                  <a:ext uri="{0D108BD9-81ED-4DB2-BD59-A6C34878D82A}">
                    <a16:rowId xmlns:a16="http://schemas.microsoft.com/office/drawing/2014/main" val="10003"/>
                  </a:ext>
                </a:extLst>
              </a:tr>
              <a:tr h="1625826">
                <a:tc>
                  <a:txBody>
                    <a:bodyPr/>
                    <a:lstStyle/>
                    <a:p>
                      <a:r>
                        <a:rPr lang="en-US"/>
                        <a:t>22</a:t>
                      </a:r>
                    </a:p>
                  </a:txBody>
                  <a:tcPr/>
                </a:tc>
                <a:tc>
                  <a:txBody>
                    <a:bodyPr/>
                    <a:lstStyle/>
                    <a:p>
                      <a:r>
                        <a:rPr lang="en-US"/>
                        <a:t>23</a:t>
                      </a:r>
                    </a:p>
                  </a:txBody>
                  <a:tcPr/>
                </a:tc>
                <a:tc>
                  <a:txBody>
                    <a:bodyPr/>
                    <a:lstStyle/>
                    <a:p>
                      <a:r>
                        <a:rPr lang="en-US"/>
                        <a:t>24</a:t>
                      </a:r>
                    </a:p>
                  </a:txBody>
                  <a:tcPr/>
                </a:tc>
                <a:tc>
                  <a:txBody>
                    <a:bodyPr/>
                    <a:lstStyle/>
                    <a:p>
                      <a:r>
                        <a:rPr lang="en-US"/>
                        <a:t>25</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26 </a:t>
                      </a:r>
                    </a:p>
                    <a:p>
                      <a:pPr marL="0" marR="0" indent="0" algn="l" defTabSz="914400" rtl="0" eaLnBrk="1" fontAlgn="auto" latinLnBrk="0" hangingPunct="1">
                        <a:lnSpc>
                          <a:spcPct val="100000"/>
                        </a:lnSpc>
                        <a:spcBef>
                          <a:spcPts val="0"/>
                        </a:spcBef>
                        <a:spcAft>
                          <a:spcPts val="0"/>
                        </a:spcAft>
                        <a:buClrTx/>
                        <a:buSzTx/>
                        <a:buFontTx/>
                        <a:buNone/>
                        <a:tabLst/>
                        <a:defRPr/>
                      </a:pPr>
                      <a:r>
                        <a:rPr lang="en-US"/>
                        <a:t>Teach Social</a:t>
                      </a:r>
                      <a:r>
                        <a:rPr lang="en-US" baseline="0"/>
                        <a:t> Skills Lesson </a:t>
                      </a:r>
                      <a:endParaRPr lang="en-US"/>
                    </a:p>
                  </a:txBody>
                  <a:tcPr/>
                </a:tc>
                <a:tc>
                  <a:txBody>
                    <a:bodyPr/>
                    <a:lstStyle/>
                    <a:p>
                      <a:r>
                        <a:rPr lang="en-US"/>
                        <a:t>27</a:t>
                      </a:r>
                    </a:p>
                  </a:txBody>
                  <a:tcPr/>
                </a:tc>
                <a:tc>
                  <a:txBody>
                    <a:bodyPr/>
                    <a:lstStyle/>
                    <a:p>
                      <a:r>
                        <a:rPr lang="en-US"/>
                        <a:t>28</a:t>
                      </a:r>
                    </a:p>
                  </a:txBody>
                  <a:tcPr/>
                </a:tc>
                <a:extLst>
                  <a:ext uri="{0D108BD9-81ED-4DB2-BD59-A6C34878D82A}">
                    <a16:rowId xmlns:a16="http://schemas.microsoft.com/office/drawing/2014/main" val="10004"/>
                  </a:ext>
                </a:extLst>
              </a:tr>
            </a:tbl>
          </a:graphicData>
        </a:graphic>
      </p:graphicFrame>
      <p:sp>
        <p:nvSpPr>
          <p:cNvPr id="6" name="Text Placeholder 32"/>
          <p:cNvSpPr txBox="1">
            <a:spLocks/>
          </p:cNvSpPr>
          <p:nvPr/>
        </p:nvSpPr>
        <p:spPr>
          <a:xfrm>
            <a:off x="1636296" y="76200"/>
            <a:ext cx="8955505" cy="838200"/>
          </a:xfrm>
          <a:prstGeom prst="rect">
            <a:avLst/>
          </a:prstGeom>
          <a:noFill/>
          <a:ln>
            <a:noFill/>
          </a:ln>
        </p:spPr>
        <p:txBody>
          <a:bodyPr/>
          <a:lstStyle/>
          <a:p>
            <a:pPr algn="ctr">
              <a:spcBef>
                <a:spcPct val="20000"/>
              </a:spcBef>
              <a:defRPr/>
            </a:pPr>
            <a:r>
              <a:rPr lang="en-US" sz="4000" kern="0">
                <a:solidFill>
                  <a:sysClr val="windowText" lastClr="000000"/>
                </a:solidFill>
                <a:latin typeface="Calibri Light" panose="020F0302020204030204"/>
                <a:cs typeface="Times New Roman" panose="02020603050405020304" pitchFamily="18" charset="0"/>
              </a:rPr>
              <a:t>School Ci3T Implementation Calendar</a:t>
            </a:r>
          </a:p>
          <a:p>
            <a:pPr algn="ctr">
              <a:spcBef>
                <a:spcPct val="20000"/>
              </a:spcBef>
              <a:defRPr/>
            </a:pPr>
            <a:endParaRPr lang="en-US" sz="4000" kern="0">
              <a:solidFill>
                <a:sysClr val="windowText" lastClr="000000"/>
              </a:solidFill>
              <a:latin typeface="Calibri Light" panose="020F0302020204030204"/>
              <a:cs typeface="Times New Roman" panose="02020603050405020304" pitchFamily="18" charset="0"/>
            </a:endParaRPr>
          </a:p>
        </p:txBody>
      </p:sp>
      <p:sp>
        <p:nvSpPr>
          <p:cNvPr id="2" name="Oval 1"/>
          <p:cNvSpPr/>
          <p:nvPr/>
        </p:nvSpPr>
        <p:spPr>
          <a:xfrm>
            <a:off x="2341294" y="3972743"/>
            <a:ext cx="1605064" cy="1742575"/>
          </a:xfrm>
          <a:prstGeom prst="ellipse">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7" name="Oval 6"/>
          <p:cNvSpPr/>
          <p:nvPr/>
        </p:nvSpPr>
        <p:spPr>
          <a:xfrm>
            <a:off x="8296157" y="1164601"/>
            <a:ext cx="1619250" cy="1800225"/>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4" name="Oval 3"/>
          <p:cNvSpPr/>
          <p:nvPr/>
        </p:nvSpPr>
        <p:spPr>
          <a:xfrm>
            <a:off x="3875627" y="2449280"/>
            <a:ext cx="1494658" cy="1555974"/>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Picture 7" title="3D person with binoculars illustration">
            <a:extLst>
              <a:ext uri="{FF2B5EF4-FFF2-40B4-BE49-F238E27FC236}">
                <a16:creationId xmlns:a16="http://schemas.microsoft.com/office/drawing/2014/main" id="{E3CA94DE-ADC1-A440-92C3-640F335E5CDD}"/>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1406" b="98677" l="0" r="100000">
                        <a14:foregroundMark x1="63636" y1="74607" x2="79956" y2="80149"/>
                        <a14:foregroundMark x1="79956" y1="79818" x2="82475" y2="91811"/>
                        <a14:foregroundMark x1="39540" y1="76758" x2="15882" y2="77337"/>
                        <a14:foregroundMark x1="0" y1="87345" x2="15772" y2="77006"/>
                        <a14:foregroundMark x1="66156" y1="73945" x2="99562" y2="75765"/>
                        <a14:foregroundMark x1="98357" y1="76758" x2="97919" y2="98346"/>
                        <a14:foregroundMark x1="75465" y1="76096" x2="63636" y2="68073"/>
                        <a14:foregroundMark x1="38773" y1="69065" x2="17963" y2="76758"/>
                        <a14:foregroundMark x1="57503" y1="64433" x2="64513" y2="59140"/>
                        <a14:foregroundMark x1="57174" y1="52192" x2="71742" y2="53763"/>
                        <a14:foregroundMark x1="80723" y1="54756" x2="99233" y2="68404"/>
                      </a14:backgroundRemoval>
                    </a14:imgEffect>
                  </a14:imgLayer>
                </a14:imgProps>
              </a:ext>
              <a:ext uri="{28A0092B-C50C-407E-A947-70E740481C1C}">
                <a14:useLocalDpi xmlns:a14="http://schemas.microsoft.com/office/drawing/2010/main"/>
              </a:ext>
            </a:extLst>
          </a:blip>
          <a:srcRect/>
          <a:stretch/>
        </p:blipFill>
        <p:spPr>
          <a:xfrm flipH="1">
            <a:off x="9850706" y="3764927"/>
            <a:ext cx="2339610" cy="3099916"/>
          </a:xfrm>
          <a:prstGeom prst="rect">
            <a:avLst/>
          </a:prstGeom>
        </p:spPr>
      </p:pic>
    </p:spTree>
    <p:extLst>
      <p:ext uri="{BB962C8B-B14F-4D97-AF65-F5344CB8AC3E}">
        <p14:creationId xmlns:p14="http://schemas.microsoft.com/office/powerpoint/2010/main" val="3013688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29204EA2-5B9B-10C0-E32B-BE3DD0C45106}"/>
              </a:ext>
            </a:extLst>
          </p:cNvPr>
          <p:cNvGraphicFramePr>
            <a:graphicFrameLocks noGrp="1"/>
          </p:cNvGraphicFramePr>
          <p:nvPr/>
        </p:nvGraphicFramePr>
        <p:xfrm>
          <a:off x="152399" y="1147611"/>
          <a:ext cx="11887201" cy="5454014"/>
        </p:xfrm>
        <a:graphic>
          <a:graphicData uri="http://schemas.openxmlformats.org/drawingml/2006/table">
            <a:tbl>
              <a:tblPr firstRow="1" firstCol="1" bandRow="1"/>
              <a:tblGrid>
                <a:gridCol w="732181">
                  <a:extLst>
                    <a:ext uri="{9D8B030D-6E8A-4147-A177-3AD203B41FA5}">
                      <a16:colId xmlns:a16="http://schemas.microsoft.com/office/drawing/2014/main" val="3564526547"/>
                    </a:ext>
                  </a:extLst>
                </a:gridCol>
                <a:gridCol w="929585">
                  <a:extLst>
                    <a:ext uri="{9D8B030D-6E8A-4147-A177-3AD203B41FA5}">
                      <a16:colId xmlns:a16="http://schemas.microsoft.com/office/drawing/2014/main" val="152405260"/>
                    </a:ext>
                  </a:extLst>
                </a:gridCol>
                <a:gridCol w="929585">
                  <a:extLst>
                    <a:ext uri="{9D8B030D-6E8A-4147-A177-3AD203B41FA5}">
                      <a16:colId xmlns:a16="http://schemas.microsoft.com/office/drawing/2014/main" val="3816323472"/>
                    </a:ext>
                  </a:extLst>
                </a:gridCol>
                <a:gridCol w="929585">
                  <a:extLst>
                    <a:ext uri="{9D8B030D-6E8A-4147-A177-3AD203B41FA5}">
                      <a16:colId xmlns:a16="http://schemas.microsoft.com/office/drawing/2014/main" val="1235247631"/>
                    </a:ext>
                  </a:extLst>
                </a:gridCol>
                <a:gridCol w="929585">
                  <a:extLst>
                    <a:ext uri="{9D8B030D-6E8A-4147-A177-3AD203B41FA5}">
                      <a16:colId xmlns:a16="http://schemas.microsoft.com/office/drawing/2014/main" val="2106293475"/>
                    </a:ext>
                  </a:extLst>
                </a:gridCol>
                <a:gridCol w="929585">
                  <a:extLst>
                    <a:ext uri="{9D8B030D-6E8A-4147-A177-3AD203B41FA5}">
                      <a16:colId xmlns:a16="http://schemas.microsoft.com/office/drawing/2014/main" val="2141082053"/>
                    </a:ext>
                  </a:extLst>
                </a:gridCol>
                <a:gridCol w="929585">
                  <a:extLst>
                    <a:ext uri="{9D8B030D-6E8A-4147-A177-3AD203B41FA5}">
                      <a16:colId xmlns:a16="http://schemas.microsoft.com/office/drawing/2014/main" val="365265412"/>
                    </a:ext>
                  </a:extLst>
                </a:gridCol>
                <a:gridCol w="929585">
                  <a:extLst>
                    <a:ext uri="{9D8B030D-6E8A-4147-A177-3AD203B41FA5}">
                      <a16:colId xmlns:a16="http://schemas.microsoft.com/office/drawing/2014/main" val="1310106552"/>
                    </a:ext>
                  </a:extLst>
                </a:gridCol>
                <a:gridCol w="929585">
                  <a:extLst>
                    <a:ext uri="{9D8B030D-6E8A-4147-A177-3AD203B41FA5}">
                      <a16:colId xmlns:a16="http://schemas.microsoft.com/office/drawing/2014/main" val="4145809130"/>
                    </a:ext>
                  </a:extLst>
                </a:gridCol>
                <a:gridCol w="929585">
                  <a:extLst>
                    <a:ext uri="{9D8B030D-6E8A-4147-A177-3AD203B41FA5}">
                      <a16:colId xmlns:a16="http://schemas.microsoft.com/office/drawing/2014/main" val="1417258483"/>
                    </a:ext>
                  </a:extLst>
                </a:gridCol>
                <a:gridCol w="929585">
                  <a:extLst>
                    <a:ext uri="{9D8B030D-6E8A-4147-A177-3AD203B41FA5}">
                      <a16:colId xmlns:a16="http://schemas.microsoft.com/office/drawing/2014/main" val="2172962834"/>
                    </a:ext>
                  </a:extLst>
                </a:gridCol>
                <a:gridCol w="929585">
                  <a:extLst>
                    <a:ext uri="{9D8B030D-6E8A-4147-A177-3AD203B41FA5}">
                      <a16:colId xmlns:a16="http://schemas.microsoft.com/office/drawing/2014/main" val="550505166"/>
                    </a:ext>
                  </a:extLst>
                </a:gridCol>
                <a:gridCol w="929585">
                  <a:extLst>
                    <a:ext uri="{9D8B030D-6E8A-4147-A177-3AD203B41FA5}">
                      <a16:colId xmlns:a16="http://schemas.microsoft.com/office/drawing/2014/main" val="1963077407"/>
                    </a:ext>
                  </a:extLst>
                </a:gridCol>
              </a:tblGrid>
              <a:tr h="84841">
                <a:tc>
                  <a:txBody>
                    <a:bodyPr/>
                    <a:lstStyle/>
                    <a:p>
                      <a:pPr marL="0" marR="0" algn="ctr">
                        <a:lnSpc>
                          <a:spcPct val="107000"/>
                        </a:lnSpc>
                        <a:spcBef>
                          <a:spcPts val="0"/>
                        </a:spcBef>
                        <a:spcAft>
                          <a:spcPts val="0"/>
                        </a:spcAft>
                      </a:pPr>
                      <a:endParaRPr lang="en-US" sz="1600" b="1" kern="120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200" b="1" kern="1200">
                          <a:solidFill>
                            <a:schemeClr val="bg1"/>
                          </a:solidFill>
                          <a:effectLst/>
                          <a:latin typeface="+mn-lt"/>
                          <a:ea typeface="Calibri" panose="020F0502020204030204" pitchFamily="34" charset="0"/>
                          <a:cs typeface="Times New Roman" panose="02020603050405020304" pitchFamily="18"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10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11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9912794"/>
                  </a:ext>
                </a:extLst>
              </a:tr>
              <a:tr h="270919">
                <a:tc>
                  <a:txBody>
                    <a:bodyPr/>
                    <a:lstStyle/>
                    <a:p>
                      <a:pPr marL="0" marR="0" algn="ctr">
                        <a:lnSpc>
                          <a:spcPct val="107000"/>
                        </a:lnSpc>
                        <a:spcBef>
                          <a:spcPts val="0"/>
                        </a:spcBef>
                        <a:spcAft>
                          <a:spcPts val="0"/>
                        </a:spcAft>
                      </a:pPr>
                      <a:endParaRPr lang="en-US" sz="1600" b="1" kern="120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600" b="1" kern="1200">
                          <a:solidFill>
                            <a:schemeClr val="bg1"/>
                          </a:solidFill>
                          <a:effectLst/>
                          <a:latin typeface="+mn-lt"/>
                          <a:ea typeface="Calibri" panose="020F0502020204030204" pitchFamily="34" charset="0"/>
                          <a:cs typeface="Times New Roman" panose="02020603050405020304" pitchFamily="18" charset="0"/>
                        </a:rPr>
                        <a:t>July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Aug</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Sep</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Oct</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Nov</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Dec</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Jan</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Feb</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Mar</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Apr</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May </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Jun</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1652462419"/>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Training</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2</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3</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6</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1675991"/>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Implementation Support</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Prep Session</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95141654"/>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EMPOWER</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6</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07386573"/>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 Trainers &amp; Coaches Calls</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6</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7</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8</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9</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10</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48897112"/>
                  </a:ext>
                </a:extLst>
              </a:tr>
            </a:tbl>
          </a:graphicData>
        </a:graphic>
      </p:graphicFrame>
      <p:sp>
        <p:nvSpPr>
          <p:cNvPr id="8" name="Title 7">
            <a:extLst>
              <a:ext uri="{FF2B5EF4-FFF2-40B4-BE49-F238E27FC236}">
                <a16:creationId xmlns:a16="http://schemas.microsoft.com/office/drawing/2014/main" id="{6CFDC46B-0C88-5D6A-9D7A-C4A307279AE1}"/>
              </a:ext>
            </a:extLst>
          </p:cNvPr>
          <p:cNvSpPr>
            <a:spLocks noGrp="1"/>
          </p:cNvSpPr>
          <p:nvPr>
            <p:ph type="title"/>
          </p:nvPr>
        </p:nvSpPr>
        <p:spPr>
          <a:xfrm>
            <a:off x="838200" y="379040"/>
            <a:ext cx="10515600" cy="569153"/>
          </a:xfrm>
        </p:spPr>
        <p:txBody>
          <a:bodyPr>
            <a:noAutofit/>
          </a:bodyPr>
          <a:lstStyle/>
          <a:p>
            <a:pPr algn="ctr"/>
            <a:r>
              <a:rPr lang="en-US"/>
              <a:t>Ci3T Professional Learning Calendar</a:t>
            </a:r>
          </a:p>
        </p:txBody>
      </p:sp>
      <p:sp>
        <p:nvSpPr>
          <p:cNvPr id="2" name="Star: 5 Points 1">
            <a:extLst>
              <a:ext uri="{FF2B5EF4-FFF2-40B4-BE49-F238E27FC236}">
                <a16:creationId xmlns:a16="http://schemas.microsoft.com/office/drawing/2014/main" id="{EA0C9349-1BDF-E078-B9D4-63D4DA12B75B}"/>
              </a:ext>
            </a:extLst>
          </p:cNvPr>
          <p:cNvSpPr/>
          <p:nvPr/>
        </p:nvSpPr>
        <p:spPr>
          <a:xfrm>
            <a:off x="9147411" y="3864851"/>
            <a:ext cx="457200" cy="457200"/>
          </a:xfrm>
          <a:prstGeom prst="star5">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85830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FEEE7-893F-2D3F-2769-5F6CF28D87D1}"/>
              </a:ext>
            </a:extLst>
          </p:cNvPr>
          <p:cNvSpPr>
            <a:spLocks noGrp="1"/>
          </p:cNvSpPr>
          <p:nvPr>
            <p:ph type="title"/>
          </p:nvPr>
        </p:nvSpPr>
        <p:spPr/>
        <p:txBody>
          <a:bodyPr/>
          <a:lstStyle/>
          <a:p>
            <a:r>
              <a:rPr lang="en-US"/>
              <a:t>ENHANCE Ci3T Implementation Professional Learning Series </a:t>
            </a:r>
          </a:p>
        </p:txBody>
      </p:sp>
      <p:graphicFrame>
        <p:nvGraphicFramePr>
          <p:cNvPr id="5" name="Content Placeholder 4">
            <a:extLst>
              <a:ext uri="{FF2B5EF4-FFF2-40B4-BE49-F238E27FC236}">
                <a16:creationId xmlns:a16="http://schemas.microsoft.com/office/drawing/2014/main" id="{6B42D9FE-43A8-E377-1353-EA42930853F5}"/>
              </a:ext>
            </a:extLst>
          </p:cNvPr>
          <p:cNvGraphicFramePr>
            <a:graphicFrameLocks noGrp="1"/>
          </p:cNvGraphicFramePr>
          <p:nvPr>
            <p:ph idx="1"/>
          </p:nvPr>
        </p:nvGraphicFramePr>
        <p:xfrm>
          <a:off x="838201" y="1688185"/>
          <a:ext cx="10065152" cy="4804754"/>
        </p:xfrm>
        <a:graphic>
          <a:graphicData uri="http://schemas.openxmlformats.org/drawingml/2006/table">
            <a:tbl>
              <a:tblPr firstRow="1" firstCol="1" bandRow="1"/>
              <a:tblGrid>
                <a:gridCol w="1319045">
                  <a:extLst>
                    <a:ext uri="{9D8B030D-6E8A-4147-A177-3AD203B41FA5}">
                      <a16:colId xmlns:a16="http://schemas.microsoft.com/office/drawing/2014/main" val="1361232099"/>
                    </a:ext>
                  </a:extLst>
                </a:gridCol>
                <a:gridCol w="1700871">
                  <a:extLst>
                    <a:ext uri="{9D8B030D-6E8A-4147-A177-3AD203B41FA5}">
                      <a16:colId xmlns:a16="http://schemas.microsoft.com/office/drawing/2014/main" val="14652926"/>
                    </a:ext>
                  </a:extLst>
                </a:gridCol>
                <a:gridCol w="2452058">
                  <a:extLst>
                    <a:ext uri="{9D8B030D-6E8A-4147-A177-3AD203B41FA5}">
                      <a16:colId xmlns:a16="http://schemas.microsoft.com/office/drawing/2014/main" val="3881131722"/>
                    </a:ext>
                  </a:extLst>
                </a:gridCol>
                <a:gridCol w="2296589">
                  <a:extLst>
                    <a:ext uri="{9D8B030D-6E8A-4147-A177-3AD203B41FA5}">
                      <a16:colId xmlns:a16="http://schemas.microsoft.com/office/drawing/2014/main" val="400484850"/>
                    </a:ext>
                  </a:extLst>
                </a:gridCol>
                <a:gridCol w="2296589">
                  <a:extLst>
                    <a:ext uri="{9D8B030D-6E8A-4147-A177-3AD203B41FA5}">
                      <a16:colId xmlns:a16="http://schemas.microsoft.com/office/drawing/2014/main" val="2002799351"/>
                    </a:ext>
                  </a:extLst>
                </a:gridCol>
              </a:tblGrid>
              <a:tr h="607255">
                <a:tc gridSpan="5">
                  <a:txBody>
                    <a:bodyPr/>
                    <a:lstStyle/>
                    <a:p>
                      <a:pPr marL="0" marR="0">
                        <a:lnSpc>
                          <a:spcPct val="115000"/>
                        </a:lnSpc>
                        <a:spcBef>
                          <a:spcPts val="0"/>
                        </a:spcBef>
                        <a:spcAft>
                          <a:spcPts val="0"/>
                        </a:spcAft>
                      </a:pPr>
                      <a:r>
                        <a:rPr lang="en-US" sz="1200" b="1" kern="0">
                          <a:solidFill>
                            <a:srgbClr val="000000"/>
                          </a:solidFill>
                          <a:effectLst/>
                          <a:highlight>
                            <a:srgbClr val="FDFEDE"/>
                          </a:highlight>
                          <a:latin typeface="+mn-lt"/>
                          <a:ea typeface="Aptos" panose="020B0004020202020204" pitchFamily="34" charset="0"/>
                          <a:cs typeface="Arial" panose="020B0604020202020204" pitchFamily="34" charset="0"/>
                        </a:rPr>
                        <a:t>Ci3T Implementation Professional Learning Series </a:t>
                      </a:r>
                      <a:endParaRPr lang="en-US" sz="1200" kern="100">
                        <a:effectLst/>
                        <a:highlight>
                          <a:srgbClr val="FDFEDE"/>
                        </a:highlight>
                        <a:latin typeface="+mn-lt"/>
                        <a:ea typeface="Aptos" panose="020B0004020202020204" pitchFamily="34" charset="0"/>
                        <a:cs typeface="Times New Roman" panose="02020603050405020304" pitchFamily="18" charset="0"/>
                      </a:endParaRPr>
                    </a:p>
                    <a:p>
                      <a:pPr marL="0" marR="0">
                        <a:lnSpc>
                          <a:spcPct val="115000"/>
                        </a:lnSpc>
                        <a:spcBef>
                          <a:spcPts val="0"/>
                        </a:spcBef>
                        <a:spcAft>
                          <a:spcPts val="0"/>
                        </a:spcAft>
                      </a:pPr>
                      <a:r>
                        <a:rPr lang="en-US" sz="1200" b="1" kern="0">
                          <a:solidFill>
                            <a:srgbClr val="000000"/>
                          </a:solidFill>
                          <a:effectLst/>
                          <a:highlight>
                            <a:srgbClr val="FDFEDE"/>
                          </a:highlight>
                          <a:latin typeface="+mn-lt"/>
                          <a:ea typeface="Aptos" panose="020B0004020202020204" pitchFamily="34" charset="0"/>
                          <a:cs typeface="Arial" panose="020B0604020202020204" pitchFamily="34" charset="0"/>
                        </a:rPr>
                        <a:t>Location: </a:t>
                      </a:r>
                      <a:r>
                        <a:rPr lang="en-US" sz="1200" kern="0">
                          <a:solidFill>
                            <a:srgbClr val="000000"/>
                          </a:solidFill>
                          <a:effectLst/>
                          <a:highlight>
                            <a:srgbClr val="FDFEDE"/>
                          </a:highlight>
                          <a:latin typeface="+mn-lt"/>
                          <a:ea typeface="Aptos" panose="020B0004020202020204" pitchFamily="34" charset="0"/>
                          <a:cs typeface="Arial" panose="020B0604020202020204" pitchFamily="34" charset="0"/>
                        </a:rPr>
                        <a:t>Remote via Zoom</a:t>
                      </a:r>
                      <a:endParaRPr lang="en-US" sz="1200" kern="100">
                        <a:effectLst/>
                        <a:highlight>
                          <a:srgbClr val="FDFEDE"/>
                        </a:highlight>
                        <a:latin typeface="+mn-lt"/>
                        <a:ea typeface="Aptos" panose="020B0004020202020204" pitchFamily="34" charset="0"/>
                        <a:cs typeface="Times New Roman" panose="02020603050405020304" pitchFamily="18" charset="0"/>
                      </a:endParaRPr>
                    </a:p>
                    <a:p>
                      <a:pPr marL="0" marR="0">
                        <a:lnSpc>
                          <a:spcPct val="115000"/>
                        </a:lnSpc>
                        <a:spcBef>
                          <a:spcPts val="0"/>
                        </a:spcBef>
                        <a:spcAft>
                          <a:spcPts val="0"/>
                        </a:spcAft>
                      </a:pPr>
                      <a:r>
                        <a:rPr lang="en-US" sz="1200" b="1" kern="0">
                          <a:solidFill>
                            <a:srgbClr val="000000"/>
                          </a:solidFill>
                          <a:effectLst/>
                          <a:highlight>
                            <a:srgbClr val="FDFEDE"/>
                          </a:highlight>
                          <a:latin typeface="+mn-lt"/>
                          <a:ea typeface="Aptos" panose="020B0004020202020204" pitchFamily="34" charset="0"/>
                          <a:cs typeface="Arial" panose="020B0604020202020204" pitchFamily="34" charset="0"/>
                        </a:rPr>
                        <a:t>Attended by: </a:t>
                      </a:r>
                      <a:r>
                        <a:rPr lang="en-US" sz="1200" kern="0">
                          <a:solidFill>
                            <a:srgbClr val="000000"/>
                          </a:solidFill>
                          <a:effectLst/>
                          <a:highlight>
                            <a:srgbClr val="FDFEDE"/>
                          </a:highlight>
                          <a:latin typeface="+mn-lt"/>
                          <a:ea typeface="Aptos" panose="020B0004020202020204" pitchFamily="34" charset="0"/>
                          <a:cs typeface="Arial" panose="020B0604020202020204" pitchFamily="34" charset="0"/>
                        </a:rPr>
                        <a:t>School Ci3T Leadership Teams</a:t>
                      </a:r>
                      <a:endParaRPr lang="en-US" sz="1200" kern="100">
                        <a:effectLst/>
                        <a:highlight>
                          <a:srgbClr val="FDFEDE"/>
                        </a:highlight>
                        <a:latin typeface="+mn-lt"/>
                        <a:ea typeface="Aptos" panose="020B0004020202020204" pitchFamily="34" charset="0"/>
                        <a:cs typeface="Times New Roman" panose="02020603050405020304" pitchFamily="18" charset="0"/>
                      </a:endParaRPr>
                    </a:p>
                    <a:p>
                      <a:pPr marL="0" marR="0">
                        <a:lnSpc>
                          <a:spcPct val="115000"/>
                        </a:lnSpc>
                        <a:spcBef>
                          <a:spcPts val="0"/>
                        </a:spcBef>
                        <a:spcAft>
                          <a:spcPts val="0"/>
                        </a:spcAft>
                      </a:pPr>
                      <a:r>
                        <a:rPr lang="en-US" sz="1200" b="1" kern="0">
                          <a:solidFill>
                            <a:srgbClr val="000000"/>
                          </a:solidFill>
                          <a:effectLst/>
                          <a:highlight>
                            <a:srgbClr val="FDFEDE"/>
                          </a:highlight>
                          <a:latin typeface="+mn-lt"/>
                          <a:ea typeface="Aptos" panose="020B0004020202020204" pitchFamily="34" charset="0"/>
                          <a:cs typeface="Arial" panose="020B0604020202020204" pitchFamily="34" charset="0"/>
                        </a:rPr>
                        <a:t>Sessions A and B available:</a:t>
                      </a:r>
                      <a:r>
                        <a:rPr lang="en-US" sz="1200" kern="0">
                          <a:solidFill>
                            <a:srgbClr val="000000"/>
                          </a:solidFill>
                          <a:effectLst/>
                          <a:highlight>
                            <a:srgbClr val="FDFEDE"/>
                          </a:highlight>
                          <a:latin typeface="+mn-lt"/>
                          <a:ea typeface="Aptos" panose="020B0004020202020204" pitchFamily="34" charset="0"/>
                          <a:cs typeface="Arial" panose="020B0604020202020204" pitchFamily="34" charset="0"/>
                        </a:rPr>
                        <a:t> Ci3T Leadership Teams can select which they would like to attend. </a:t>
                      </a:r>
                      <a:endParaRPr lang="en-US" sz="1200" kern="100">
                        <a:effectLst/>
                        <a:highlight>
                          <a:srgbClr val="FDFEDE"/>
                        </a:highligh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E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84007367"/>
                  </a:ext>
                </a:extLst>
              </a:tr>
              <a:tr h="208923">
                <a:tc>
                  <a:txBody>
                    <a:bodyPr/>
                    <a:lstStyle/>
                    <a:p>
                      <a:pPr marL="0" marR="0" algn="ctr">
                        <a:lnSpc>
                          <a:spcPct val="115000"/>
                        </a:lnSpc>
                        <a:spcBef>
                          <a:spcPts val="0"/>
                        </a:spcBef>
                        <a:spcAft>
                          <a:spcPts val="0"/>
                        </a:spcAft>
                      </a:pPr>
                      <a:r>
                        <a:rPr lang="en-US" sz="1200" b="1" kern="0">
                          <a:solidFill>
                            <a:srgbClr val="000000"/>
                          </a:solidFill>
                          <a:effectLst/>
                          <a:highlight>
                            <a:srgbClr val="FDFEDE"/>
                          </a:highlight>
                          <a:latin typeface="+mn-lt"/>
                          <a:ea typeface="Aptos" panose="020B0004020202020204" pitchFamily="34" charset="0"/>
                          <a:cs typeface="Arial" panose="020B0604020202020204" pitchFamily="34" charset="0"/>
                        </a:rPr>
                        <a:t>Session</a:t>
                      </a:r>
                      <a:endParaRPr lang="en-US" sz="1200" kern="100">
                        <a:effectLst/>
                        <a:highlight>
                          <a:srgbClr val="FDFEDE"/>
                        </a:highligh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EDE"/>
                    </a:solidFill>
                  </a:tcPr>
                </a:tc>
                <a:tc>
                  <a:txBody>
                    <a:bodyPr/>
                    <a:lstStyle/>
                    <a:p>
                      <a:pPr marL="0" marR="0" algn="ctr">
                        <a:lnSpc>
                          <a:spcPct val="115000"/>
                        </a:lnSpc>
                        <a:spcBef>
                          <a:spcPts val="0"/>
                        </a:spcBef>
                        <a:spcAft>
                          <a:spcPts val="0"/>
                        </a:spcAft>
                      </a:pPr>
                      <a:r>
                        <a:rPr lang="en-US" sz="1200" b="1" kern="0">
                          <a:solidFill>
                            <a:srgbClr val="000000"/>
                          </a:solidFill>
                          <a:effectLst/>
                          <a:highlight>
                            <a:srgbClr val="FDFEDE"/>
                          </a:highlight>
                          <a:latin typeface="+mn-lt"/>
                          <a:ea typeface="Aptos" panose="020B0004020202020204" pitchFamily="34" charset="0"/>
                          <a:cs typeface="Arial" panose="020B0604020202020204" pitchFamily="34" charset="0"/>
                        </a:rPr>
                        <a:t>Date</a:t>
                      </a:r>
                      <a:endParaRPr lang="en-US" sz="1200" kern="100">
                        <a:effectLst/>
                        <a:highlight>
                          <a:srgbClr val="FDFEDE"/>
                        </a:highligh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EDE"/>
                    </a:solidFill>
                  </a:tcPr>
                </a:tc>
                <a:tc gridSpan="3">
                  <a:txBody>
                    <a:bodyPr/>
                    <a:lstStyle/>
                    <a:p>
                      <a:pPr marL="0" marR="0" algn="ctr">
                        <a:lnSpc>
                          <a:spcPct val="115000"/>
                        </a:lnSpc>
                        <a:spcBef>
                          <a:spcPts val="0"/>
                        </a:spcBef>
                        <a:spcAft>
                          <a:spcPts val="0"/>
                        </a:spcAft>
                      </a:pPr>
                      <a:r>
                        <a:rPr lang="en-US" sz="1200" b="1" kern="0">
                          <a:solidFill>
                            <a:srgbClr val="000000"/>
                          </a:solidFill>
                          <a:effectLst/>
                          <a:highlight>
                            <a:srgbClr val="FDFEDE"/>
                          </a:highlight>
                          <a:latin typeface="+mn-lt"/>
                          <a:ea typeface="Calibri" panose="020F0502020204030204" pitchFamily="34" charset="0"/>
                          <a:cs typeface="Arial" panose="020B0604020202020204" pitchFamily="34" charset="0"/>
                        </a:rPr>
                        <a:t>Times (Session A and B)</a:t>
                      </a:r>
                      <a:endParaRPr lang="en-US" sz="1200" kern="100">
                        <a:effectLst/>
                        <a:highlight>
                          <a:srgbClr val="FDFEDE"/>
                        </a:highligh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EDE"/>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9001348"/>
                  </a:ext>
                </a:extLst>
              </a:tr>
              <a:tr h="320583">
                <a:tc>
                  <a:txBody>
                    <a:bodyPr/>
                    <a:lstStyle/>
                    <a:p>
                      <a:pPr marL="0" marR="0" algn="ctr">
                        <a:lnSpc>
                          <a:spcPct val="115000"/>
                        </a:lnSpc>
                        <a:spcBef>
                          <a:spcPts val="0"/>
                        </a:spcBef>
                        <a:spcAft>
                          <a:spcPts val="0"/>
                        </a:spcAft>
                      </a:pPr>
                      <a:r>
                        <a:rPr lang="en-US" sz="1200" kern="0">
                          <a:effectLst/>
                          <a:highlight>
                            <a:srgbClr val="FDFEDE"/>
                          </a:highlight>
                          <a:latin typeface="+mn-lt"/>
                          <a:ea typeface="Aptos" panose="020B0004020202020204" pitchFamily="34" charset="0"/>
                          <a:cs typeface="Times New Roman" panose="02020603050405020304" pitchFamily="18" charset="0"/>
                        </a:rPr>
                        <a:t> </a:t>
                      </a:r>
                      <a:endParaRPr lang="en-US" sz="1200" kern="100">
                        <a:effectLst/>
                        <a:highlight>
                          <a:srgbClr val="FDFEDE"/>
                        </a:highligh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EDE"/>
                    </a:solidFill>
                  </a:tcPr>
                </a:tc>
                <a:tc>
                  <a:txBody>
                    <a:bodyPr/>
                    <a:lstStyle/>
                    <a:p>
                      <a:pPr marL="0" marR="0" algn="ctr">
                        <a:lnSpc>
                          <a:spcPct val="115000"/>
                        </a:lnSpc>
                        <a:spcBef>
                          <a:spcPts val="0"/>
                        </a:spcBef>
                        <a:spcAft>
                          <a:spcPts val="0"/>
                        </a:spcAft>
                      </a:pPr>
                      <a:r>
                        <a:rPr lang="en-US" sz="1200" b="1" kern="0">
                          <a:effectLst/>
                          <a:highlight>
                            <a:srgbClr val="FDFEDE"/>
                          </a:highlight>
                          <a:latin typeface="+mn-lt"/>
                          <a:ea typeface="Aptos" panose="020B0004020202020204" pitchFamily="34" charset="0"/>
                          <a:cs typeface="Arial" panose="020B0604020202020204" pitchFamily="34" charset="0"/>
                        </a:rPr>
                        <a:t> </a:t>
                      </a:r>
                      <a:endParaRPr lang="en-US" sz="1200" kern="100">
                        <a:effectLst/>
                        <a:highlight>
                          <a:srgbClr val="FDFEDE"/>
                        </a:highligh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EDE"/>
                    </a:solidFill>
                  </a:tcPr>
                </a:tc>
                <a:tc>
                  <a:txBody>
                    <a:bodyPr/>
                    <a:lstStyle/>
                    <a:p>
                      <a:pPr marL="0" marR="0" algn="ctr">
                        <a:lnSpc>
                          <a:spcPct val="115000"/>
                        </a:lnSpc>
                        <a:spcBef>
                          <a:spcPts val="0"/>
                        </a:spcBef>
                        <a:spcAft>
                          <a:spcPts val="0"/>
                        </a:spcAft>
                      </a:pPr>
                      <a:r>
                        <a:rPr lang="en-US" sz="1200" b="1" kern="0">
                          <a:solidFill>
                            <a:srgbClr val="000000"/>
                          </a:solidFill>
                          <a:effectLst/>
                          <a:highlight>
                            <a:srgbClr val="FDFEDE"/>
                          </a:highlight>
                          <a:latin typeface="+mn-lt"/>
                          <a:ea typeface="Aptos" panose="020B0004020202020204" pitchFamily="34" charset="0"/>
                          <a:cs typeface="Arial" panose="020B0604020202020204" pitchFamily="34" charset="0"/>
                        </a:rPr>
                        <a:t>Pacific</a:t>
                      </a:r>
                      <a:endParaRPr lang="en-US" sz="1200" kern="100">
                        <a:effectLst/>
                        <a:highlight>
                          <a:srgbClr val="FDFEDE"/>
                        </a:highligh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EDE"/>
                    </a:solidFill>
                  </a:tcPr>
                </a:tc>
                <a:tc>
                  <a:txBody>
                    <a:bodyPr/>
                    <a:lstStyle/>
                    <a:p>
                      <a:pPr marL="0" marR="0" algn="ctr">
                        <a:lnSpc>
                          <a:spcPct val="115000"/>
                        </a:lnSpc>
                        <a:spcBef>
                          <a:spcPts val="0"/>
                        </a:spcBef>
                        <a:spcAft>
                          <a:spcPts val="0"/>
                        </a:spcAft>
                      </a:pPr>
                      <a:r>
                        <a:rPr lang="en-US" sz="1200" b="1" kern="0">
                          <a:solidFill>
                            <a:srgbClr val="000000"/>
                          </a:solidFill>
                          <a:effectLst/>
                          <a:highlight>
                            <a:srgbClr val="FDFEDE"/>
                          </a:highlight>
                          <a:latin typeface="+mn-lt"/>
                          <a:ea typeface="Aptos" panose="020B0004020202020204" pitchFamily="34" charset="0"/>
                          <a:cs typeface="Arial" panose="020B0604020202020204" pitchFamily="34" charset="0"/>
                        </a:rPr>
                        <a:t>Central</a:t>
                      </a:r>
                      <a:endParaRPr lang="en-US" sz="1200" kern="100">
                        <a:effectLst/>
                        <a:highlight>
                          <a:srgbClr val="FDFEDE"/>
                        </a:highligh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EDE"/>
                    </a:solidFill>
                  </a:tcPr>
                </a:tc>
                <a:tc>
                  <a:txBody>
                    <a:bodyPr/>
                    <a:lstStyle/>
                    <a:p>
                      <a:pPr marL="0" marR="0" algn="ctr">
                        <a:lnSpc>
                          <a:spcPct val="115000"/>
                        </a:lnSpc>
                        <a:spcBef>
                          <a:spcPts val="0"/>
                        </a:spcBef>
                        <a:spcAft>
                          <a:spcPts val="0"/>
                        </a:spcAft>
                      </a:pPr>
                      <a:r>
                        <a:rPr lang="en-US" sz="1200" b="1" u="none" kern="0">
                          <a:solidFill>
                            <a:srgbClr val="000000"/>
                          </a:solidFill>
                          <a:effectLst/>
                          <a:highlight>
                            <a:srgbClr val="FDFEDE"/>
                          </a:highlight>
                          <a:latin typeface="+mn-lt"/>
                          <a:ea typeface="Aptos" panose="020B0004020202020204" pitchFamily="34" charset="0"/>
                          <a:cs typeface="Arial" panose="020B0604020202020204" pitchFamily="34" charset="0"/>
                        </a:rPr>
                        <a:t>Eastern</a:t>
                      </a:r>
                      <a:endParaRPr lang="en-US" sz="1200" u="none" kern="100">
                        <a:effectLst/>
                        <a:highlight>
                          <a:srgbClr val="FDFEDE"/>
                        </a:highligh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EDE"/>
                    </a:solidFill>
                  </a:tcPr>
                </a:tc>
                <a:extLst>
                  <a:ext uri="{0D108BD9-81ED-4DB2-BD59-A6C34878D82A}">
                    <a16:rowId xmlns:a16="http://schemas.microsoft.com/office/drawing/2014/main" val="3991007534"/>
                  </a:ext>
                </a:extLst>
              </a:tr>
              <a:tr h="453543">
                <a:tc>
                  <a:txBody>
                    <a:bodyPr/>
                    <a:lstStyle/>
                    <a:p>
                      <a:pPr marL="0" marR="0">
                        <a:lnSpc>
                          <a:spcPct val="115000"/>
                        </a:lnSpc>
                        <a:spcBef>
                          <a:spcPts val="0"/>
                        </a:spcBef>
                        <a:spcAft>
                          <a:spcPts val="0"/>
                        </a:spcAft>
                      </a:pPr>
                      <a:r>
                        <a:rPr lang="en-US" sz="1200" kern="0">
                          <a:effectLst/>
                          <a:latin typeface="+mn-lt"/>
                          <a:ea typeface="Aptos" panose="020B0004020202020204" pitchFamily="34" charset="0"/>
                          <a:cs typeface="Times New Roman" panose="02020603050405020304" pitchFamily="18" charset="0"/>
                        </a:rPr>
                        <a:t>Summer Session</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June. 24, 2024 (Mon)</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07:30 am – 01:30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09:30 am – 03:30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10:30 am – 04:30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9764325"/>
                  </a:ext>
                </a:extLst>
              </a:tr>
              <a:tr h="299830">
                <a:tc rowSpan="2">
                  <a:txBody>
                    <a:bodyPr/>
                    <a:lstStyle/>
                    <a:p>
                      <a:pPr marL="0" marR="0">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Session 1</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Sept. 10, 2024 (Tues)</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09:00 am – 11:00 am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11:00 am – 01:00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12:00 pm – 02:00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60200455"/>
                  </a:ext>
                </a:extLst>
              </a:tr>
              <a:tr h="299830">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02:30 pm – 04:30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04:30 pm – 06:30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05:30 pm – 07:30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7518443"/>
                  </a:ext>
                </a:extLst>
              </a:tr>
              <a:tr h="299830">
                <a:tc rowSpan="2">
                  <a:txBody>
                    <a:bodyPr/>
                    <a:lstStyle/>
                    <a:p>
                      <a:pPr marL="0" marR="0">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Session 2</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Nov. 12, 2024 (Tues)</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09:00 am – 11:00 am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11:00 am – 01:00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12:00 pm – 02:00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43584241"/>
                  </a:ext>
                </a:extLst>
              </a:tr>
              <a:tr h="299830">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02:30 pm – 04:30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04:30 pm – 06:30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05:30 pm – 07:30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83870496"/>
                  </a:ext>
                </a:extLst>
              </a:tr>
              <a:tr h="299830">
                <a:tc rowSpan="2">
                  <a:txBody>
                    <a:bodyPr/>
                    <a:lstStyle/>
                    <a:p>
                      <a:pPr marL="0" marR="0">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Session 3</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Jan. 14, 2025 (Tues)</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09:00 am – 11:00 am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11:00 am – 01:00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12:00 pm – 02:00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5377646"/>
                  </a:ext>
                </a:extLst>
              </a:tr>
              <a:tr h="299830">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02:30 pm – 04:30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04:30 pm – 06:30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05:30 pm – 07:30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19677001"/>
                  </a:ext>
                </a:extLst>
              </a:tr>
              <a:tr h="299830">
                <a:tc rowSpan="2">
                  <a:txBody>
                    <a:bodyPr/>
                    <a:lstStyle/>
                    <a:p>
                      <a:pPr marL="0" marR="0">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Session 4</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Mar. 04, 2025 (Tues)</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09:00 am – 11:00 am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11:00 am – 01:00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12:00 pm – 02:00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24174638"/>
                  </a:ext>
                </a:extLst>
              </a:tr>
              <a:tr h="299830">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02:30 pm – 04:30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04:30 pm – 06:30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05:30 pm – 07:30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78627977"/>
                  </a:ext>
                </a:extLst>
              </a:tr>
              <a:tr h="299830">
                <a:tc rowSpan="2">
                  <a:txBody>
                    <a:bodyPr/>
                    <a:lstStyle/>
                    <a:p>
                      <a:pPr marL="0" marR="0">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Session 5</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Apr. 15, 2025 (Tues)</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09:00 am – 11:00 am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11:00 am – 01:00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12:00 pm – 02:00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06130547"/>
                  </a:ext>
                </a:extLst>
              </a:tr>
              <a:tr h="299830">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02:30 pm – 04:30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04:30 pm – 06:30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05:30 pm – 07:30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59385757"/>
                  </a:ext>
                </a:extLst>
              </a:tr>
            </a:tbl>
          </a:graphicData>
        </a:graphic>
      </p:graphicFrame>
    </p:spTree>
    <p:extLst>
      <p:ext uri="{BB962C8B-B14F-4D97-AF65-F5344CB8AC3E}">
        <p14:creationId xmlns:p14="http://schemas.microsoft.com/office/powerpoint/2010/main" val="27360017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Building Capacity &amp; Supporting Sustainability </a:t>
            </a:r>
            <a:br>
              <a:rPr lang="en-US"/>
            </a:br>
            <a:r>
              <a:rPr lang="en-US"/>
              <a:t>Professional Learning Offerings for 2023-2024</a:t>
            </a:r>
            <a:endParaRPr lang="en-US">
              <a:solidFill>
                <a:srgbClr val="FF0000"/>
              </a:solidFill>
            </a:endParaRPr>
          </a:p>
        </p:txBody>
      </p:sp>
      <p:pic>
        <p:nvPicPr>
          <p:cNvPr id="3" name="Picture 2">
            <a:extLst>
              <a:ext uri="{FF2B5EF4-FFF2-40B4-BE49-F238E27FC236}">
                <a16:creationId xmlns:a16="http://schemas.microsoft.com/office/drawing/2014/main" id="{9E5163B1-B786-8ABF-DB45-31B42C9B16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 y="1846331"/>
            <a:ext cx="5028579" cy="4469848"/>
          </a:xfrm>
          <a:prstGeom prst="rect">
            <a:avLst/>
          </a:prstGeom>
        </p:spPr>
      </p:pic>
      <p:sp>
        <p:nvSpPr>
          <p:cNvPr id="5" name="Rectangle 4">
            <a:extLst>
              <a:ext uri="{FF2B5EF4-FFF2-40B4-BE49-F238E27FC236}">
                <a16:creationId xmlns:a16="http://schemas.microsoft.com/office/drawing/2014/main" id="{BEACDE51-C7A2-02D2-F441-8FE5DA7C7A93}"/>
              </a:ext>
            </a:extLst>
          </p:cNvPr>
          <p:cNvSpPr/>
          <p:nvPr/>
        </p:nvSpPr>
        <p:spPr>
          <a:xfrm>
            <a:off x="4329610" y="3176981"/>
            <a:ext cx="1376737" cy="264560"/>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45B70856-38E5-D09C-E499-D9A7F9D8378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631520" y="3924013"/>
            <a:ext cx="4045185" cy="3786254"/>
          </a:xfrm>
          <a:prstGeom prst="rect">
            <a:avLst/>
          </a:prstGeom>
          <a:ln>
            <a:noFill/>
          </a:ln>
          <a:effectLst>
            <a:outerShdw blurRad="292100" dist="139700" dir="2700000" algn="tl" rotWithShape="0">
              <a:srgbClr val="333333">
                <a:alpha val="65000"/>
              </a:srgbClr>
            </a:outerShdw>
          </a:effectLst>
        </p:spPr>
      </p:pic>
      <p:sp>
        <p:nvSpPr>
          <p:cNvPr id="6" name="Rectangle: Rounded Corners 5">
            <a:extLst>
              <a:ext uri="{FF2B5EF4-FFF2-40B4-BE49-F238E27FC236}">
                <a16:creationId xmlns:a16="http://schemas.microsoft.com/office/drawing/2014/main" id="{AE9654B8-16A3-20F9-E591-D57AC0C4E6A7}"/>
              </a:ext>
            </a:extLst>
          </p:cNvPr>
          <p:cNvSpPr/>
          <p:nvPr/>
        </p:nvSpPr>
        <p:spPr>
          <a:xfrm>
            <a:off x="6096000" y="1846331"/>
            <a:ext cx="5433581" cy="1675442"/>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3200"/>
              <a:t>Sign up now for 2024-2025 EMPOWER sessions! </a:t>
            </a:r>
          </a:p>
        </p:txBody>
      </p:sp>
    </p:spTree>
    <p:extLst>
      <p:ext uri="{BB962C8B-B14F-4D97-AF65-F5344CB8AC3E}">
        <p14:creationId xmlns:p14="http://schemas.microsoft.com/office/powerpoint/2010/main" val="19369756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55598-D134-46A6-F521-C5F25B2E4868}"/>
              </a:ext>
            </a:extLst>
          </p:cNvPr>
          <p:cNvSpPr>
            <a:spLocks noGrp="1"/>
          </p:cNvSpPr>
          <p:nvPr>
            <p:ph type="title"/>
          </p:nvPr>
        </p:nvSpPr>
        <p:spPr/>
        <p:txBody>
          <a:bodyPr/>
          <a:lstStyle/>
          <a:p>
            <a:r>
              <a:rPr lang="en-US"/>
              <a:t>Project EMPOWER +</a:t>
            </a:r>
          </a:p>
        </p:txBody>
      </p:sp>
      <p:graphicFrame>
        <p:nvGraphicFramePr>
          <p:cNvPr id="5" name="Content Placeholder 4">
            <a:extLst>
              <a:ext uri="{FF2B5EF4-FFF2-40B4-BE49-F238E27FC236}">
                <a16:creationId xmlns:a16="http://schemas.microsoft.com/office/drawing/2014/main" id="{C3FD35C0-89F5-3E73-91B8-5352278A1DF9}"/>
              </a:ext>
            </a:extLst>
          </p:cNvPr>
          <p:cNvGraphicFramePr>
            <a:graphicFrameLocks noGrp="1"/>
          </p:cNvGraphicFramePr>
          <p:nvPr>
            <p:ph idx="1"/>
          </p:nvPr>
        </p:nvGraphicFramePr>
        <p:xfrm>
          <a:off x="838199" y="1594132"/>
          <a:ext cx="9877426" cy="5001074"/>
        </p:xfrm>
        <a:graphic>
          <a:graphicData uri="http://schemas.openxmlformats.org/drawingml/2006/table">
            <a:tbl>
              <a:tblPr firstRow="1" firstCol="1" bandRow="1"/>
              <a:tblGrid>
                <a:gridCol w="5403681">
                  <a:extLst>
                    <a:ext uri="{9D8B030D-6E8A-4147-A177-3AD203B41FA5}">
                      <a16:colId xmlns:a16="http://schemas.microsoft.com/office/drawing/2014/main" val="577164124"/>
                    </a:ext>
                  </a:extLst>
                </a:gridCol>
                <a:gridCol w="1621104">
                  <a:extLst>
                    <a:ext uri="{9D8B030D-6E8A-4147-A177-3AD203B41FA5}">
                      <a16:colId xmlns:a16="http://schemas.microsoft.com/office/drawing/2014/main" val="693109325"/>
                    </a:ext>
                  </a:extLst>
                </a:gridCol>
                <a:gridCol w="2852641">
                  <a:extLst>
                    <a:ext uri="{9D8B030D-6E8A-4147-A177-3AD203B41FA5}">
                      <a16:colId xmlns:a16="http://schemas.microsoft.com/office/drawing/2014/main" val="4291087703"/>
                    </a:ext>
                  </a:extLst>
                </a:gridCol>
              </a:tblGrid>
              <a:tr h="751405">
                <a:tc gridSpan="3">
                  <a:txBody>
                    <a:bodyPr/>
                    <a:lstStyle/>
                    <a:p>
                      <a:pPr marL="0" marR="0">
                        <a:lnSpc>
                          <a:spcPct val="107000"/>
                        </a:lnSpc>
                        <a:spcBef>
                          <a:spcPts val="0"/>
                        </a:spcBef>
                        <a:spcAft>
                          <a:spcPts val="0"/>
                        </a:spcAft>
                      </a:pPr>
                      <a:r>
                        <a:rPr lang="en-US" sz="1200" b="1" kern="0">
                          <a:solidFill>
                            <a:srgbClr val="000000"/>
                          </a:solidFill>
                          <a:effectLst/>
                          <a:highlight>
                            <a:srgbClr val="D9F2D0"/>
                          </a:highlight>
                          <a:latin typeface="+mn-lt"/>
                          <a:ea typeface="Aptos" panose="020B0004020202020204" pitchFamily="34" charset="0"/>
                          <a:cs typeface="Arial" panose="020B0604020202020204" pitchFamily="34" charset="0"/>
                        </a:rPr>
                        <a:t>Ci3T EMPOWER</a:t>
                      </a:r>
                      <a:r>
                        <a:rPr lang="en-US" sz="1200" b="1" kern="0" baseline="30000">
                          <a:solidFill>
                            <a:srgbClr val="000000"/>
                          </a:solidFill>
                          <a:effectLst/>
                          <a:highlight>
                            <a:srgbClr val="D9F2D0"/>
                          </a:highlight>
                          <a:latin typeface="+mn-lt"/>
                          <a:ea typeface="Aptos" panose="020B0004020202020204" pitchFamily="34" charset="0"/>
                          <a:cs typeface="Arial" panose="020B0604020202020204" pitchFamily="34" charset="0"/>
                        </a:rPr>
                        <a:t>+</a:t>
                      </a:r>
                      <a:r>
                        <a:rPr lang="en-US" sz="1200" b="1" kern="0">
                          <a:solidFill>
                            <a:srgbClr val="000000"/>
                          </a:solidFill>
                          <a:effectLst/>
                          <a:highlight>
                            <a:srgbClr val="D9F2D0"/>
                          </a:highlight>
                          <a:latin typeface="+mn-lt"/>
                          <a:ea typeface="Aptos" panose="020B0004020202020204" pitchFamily="34" charset="0"/>
                          <a:cs typeface="Arial" panose="020B0604020202020204" pitchFamily="34" charset="0"/>
                        </a:rPr>
                        <a:t> Sessions</a:t>
                      </a:r>
                      <a:endParaRPr lang="en-US" sz="1200" kern="100">
                        <a:effectLst/>
                        <a:highlight>
                          <a:srgbClr val="D9F2D0"/>
                        </a:highlight>
                        <a:latin typeface="+mn-lt"/>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200" b="1" kern="0">
                          <a:solidFill>
                            <a:srgbClr val="000000"/>
                          </a:solidFill>
                          <a:effectLst/>
                          <a:highlight>
                            <a:srgbClr val="D9F2D0"/>
                          </a:highlight>
                          <a:latin typeface="+mn-lt"/>
                          <a:ea typeface="Aptos" panose="020B0004020202020204" pitchFamily="34" charset="0"/>
                          <a:cs typeface="Arial" panose="020B0604020202020204" pitchFamily="34" charset="0"/>
                        </a:rPr>
                        <a:t>Location: </a:t>
                      </a:r>
                      <a:r>
                        <a:rPr lang="en-US" sz="1200" kern="0">
                          <a:solidFill>
                            <a:srgbClr val="000000"/>
                          </a:solidFill>
                          <a:effectLst/>
                          <a:highlight>
                            <a:srgbClr val="D9F2D0"/>
                          </a:highlight>
                          <a:latin typeface="+mn-lt"/>
                          <a:ea typeface="Aptos" panose="020B0004020202020204" pitchFamily="34" charset="0"/>
                          <a:cs typeface="Arial" panose="020B0604020202020204" pitchFamily="34" charset="0"/>
                        </a:rPr>
                        <a:t>Remote via Zoom</a:t>
                      </a:r>
                      <a:endParaRPr lang="en-US" sz="1200" kern="100">
                        <a:effectLst/>
                        <a:highlight>
                          <a:srgbClr val="D9F2D0"/>
                        </a:highlight>
                        <a:latin typeface="+mn-lt"/>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200" b="1" kern="0">
                          <a:solidFill>
                            <a:srgbClr val="000000"/>
                          </a:solidFill>
                          <a:effectLst/>
                          <a:highlight>
                            <a:srgbClr val="D9F2D0"/>
                          </a:highlight>
                          <a:latin typeface="+mn-lt"/>
                          <a:ea typeface="Aptos" panose="020B0004020202020204" pitchFamily="34" charset="0"/>
                          <a:cs typeface="Arial" panose="020B0604020202020204" pitchFamily="34" charset="0"/>
                        </a:rPr>
                        <a:t>Attended by: </a:t>
                      </a:r>
                      <a:r>
                        <a:rPr lang="en-US" sz="1200" kern="0">
                          <a:solidFill>
                            <a:srgbClr val="000000"/>
                          </a:solidFill>
                          <a:effectLst/>
                          <a:highlight>
                            <a:srgbClr val="D9F2D0"/>
                          </a:highlight>
                          <a:latin typeface="+mn-lt"/>
                          <a:ea typeface="Aptos" panose="020B0004020202020204" pitchFamily="34" charset="0"/>
                          <a:cs typeface="Arial" panose="020B0604020202020204" pitchFamily="34" charset="0"/>
                        </a:rPr>
                        <a:t>School Ci3T Leadership Teams, Ci3T District Trainers and Coaches, Faculty and Staff, Families (adults only). Community Members</a:t>
                      </a:r>
                      <a:endParaRPr lang="en-US" sz="1200" kern="100">
                        <a:effectLst/>
                        <a:highlight>
                          <a:srgbClr val="D9F2D0"/>
                        </a:highligh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F2D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15945581"/>
                  </a:ext>
                </a:extLst>
              </a:tr>
              <a:tr h="177470">
                <a:tc>
                  <a:txBody>
                    <a:bodyPr/>
                    <a:lstStyle/>
                    <a:p>
                      <a:pPr marL="0" marR="0">
                        <a:lnSpc>
                          <a:spcPct val="107000"/>
                        </a:lnSpc>
                        <a:spcBef>
                          <a:spcPts val="0"/>
                        </a:spcBef>
                        <a:spcAft>
                          <a:spcPts val="0"/>
                        </a:spcAft>
                      </a:pPr>
                      <a:r>
                        <a:rPr lang="en-US" sz="1200" b="1" kern="0">
                          <a:solidFill>
                            <a:srgbClr val="000000"/>
                          </a:solidFill>
                          <a:effectLst/>
                          <a:highlight>
                            <a:srgbClr val="D9F2D0"/>
                          </a:highlight>
                          <a:latin typeface="+mn-lt"/>
                          <a:ea typeface="Aptos" panose="020B0004020202020204" pitchFamily="34" charset="0"/>
                          <a:cs typeface="Arial" panose="020B0604020202020204" pitchFamily="34" charset="0"/>
                        </a:rPr>
                        <a:t>Session</a:t>
                      </a:r>
                      <a:endParaRPr lang="en-US" sz="1200" kern="100">
                        <a:effectLst/>
                        <a:highlight>
                          <a:srgbClr val="D9F2D0"/>
                        </a:highligh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F2D0"/>
                    </a:solidFill>
                  </a:tcPr>
                </a:tc>
                <a:tc>
                  <a:txBody>
                    <a:bodyPr/>
                    <a:lstStyle/>
                    <a:p>
                      <a:pPr marL="0" marR="0" algn="ctr">
                        <a:lnSpc>
                          <a:spcPct val="107000"/>
                        </a:lnSpc>
                        <a:spcBef>
                          <a:spcPts val="0"/>
                        </a:spcBef>
                        <a:spcAft>
                          <a:spcPts val="0"/>
                        </a:spcAft>
                      </a:pPr>
                      <a:r>
                        <a:rPr lang="en-US" sz="1200" b="1" kern="0">
                          <a:solidFill>
                            <a:srgbClr val="000000"/>
                          </a:solidFill>
                          <a:effectLst/>
                          <a:highlight>
                            <a:srgbClr val="D9F2D0"/>
                          </a:highlight>
                          <a:latin typeface="+mn-lt"/>
                          <a:ea typeface="Aptos" panose="020B0004020202020204" pitchFamily="34" charset="0"/>
                          <a:cs typeface="Arial" panose="020B0604020202020204" pitchFamily="34" charset="0"/>
                        </a:rPr>
                        <a:t>Date</a:t>
                      </a:r>
                      <a:endParaRPr lang="en-US" sz="1200" kern="100">
                        <a:effectLst/>
                        <a:highlight>
                          <a:srgbClr val="D9F2D0"/>
                        </a:highligh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F2D0"/>
                    </a:solidFill>
                  </a:tcPr>
                </a:tc>
                <a:tc>
                  <a:txBody>
                    <a:bodyPr/>
                    <a:lstStyle/>
                    <a:p>
                      <a:pPr marL="0" marR="0" algn="ctr">
                        <a:lnSpc>
                          <a:spcPct val="107000"/>
                        </a:lnSpc>
                        <a:spcBef>
                          <a:spcPts val="0"/>
                        </a:spcBef>
                        <a:spcAft>
                          <a:spcPts val="0"/>
                        </a:spcAft>
                      </a:pPr>
                      <a:r>
                        <a:rPr lang="en-US" sz="1200" b="1" kern="0">
                          <a:solidFill>
                            <a:srgbClr val="000000"/>
                          </a:solidFill>
                          <a:effectLst/>
                          <a:highlight>
                            <a:srgbClr val="D9F2D0"/>
                          </a:highlight>
                          <a:latin typeface="+mn-lt"/>
                          <a:ea typeface="Calibri" panose="020F0502020204030204" pitchFamily="34" charset="0"/>
                          <a:cs typeface="Arial" panose="020B0604020202020204" pitchFamily="34" charset="0"/>
                        </a:rPr>
                        <a:t>Times</a:t>
                      </a:r>
                      <a:endParaRPr lang="en-US" sz="1200" kern="100">
                        <a:effectLst/>
                        <a:highlight>
                          <a:srgbClr val="D9F2D0"/>
                        </a:highligh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F2D0"/>
                    </a:solidFill>
                  </a:tcPr>
                </a:tc>
                <a:extLst>
                  <a:ext uri="{0D108BD9-81ED-4DB2-BD59-A6C34878D82A}">
                    <a16:rowId xmlns:a16="http://schemas.microsoft.com/office/drawing/2014/main" val="2835965610"/>
                  </a:ext>
                </a:extLst>
              </a:tr>
              <a:tr h="560093">
                <a:tc>
                  <a:txBody>
                    <a:bodyPr/>
                    <a:lstStyle/>
                    <a:p>
                      <a:pPr marL="0" marR="0" lvl="0" indent="0">
                        <a:lnSpc>
                          <a:spcPct val="115000"/>
                        </a:lnSpc>
                        <a:spcBef>
                          <a:spcPts val="0"/>
                        </a:spcBef>
                        <a:spcAft>
                          <a:spcPts val="0"/>
                        </a:spcAft>
                        <a:buFont typeface="+mj-lt"/>
                        <a:buNone/>
                      </a:pPr>
                      <a:r>
                        <a:rPr lang="en-US" sz="1200" kern="0">
                          <a:effectLst/>
                          <a:latin typeface="+mn-lt"/>
                          <a:ea typeface="Aptos" panose="020B0004020202020204" pitchFamily="34" charset="0"/>
                          <a:cs typeface="Times New Roman" panose="02020603050405020304" pitchFamily="18" charset="0"/>
                        </a:rPr>
                        <a:t>1. Ci3T FIT: Start the Year Strong</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Sep. 24, 2024 (Tues) </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2:30 - 4:30 p.m. (Pacific)</a:t>
                      </a:r>
                      <a:endParaRPr lang="en-US" sz="1200" kern="100">
                        <a:effectLst/>
                        <a:latin typeface="+mn-lt"/>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4:30 - 6:30 p.m. (Central)</a:t>
                      </a:r>
                      <a:endParaRPr lang="en-US" sz="1200" kern="100">
                        <a:effectLst/>
                        <a:latin typeface="+mn-lt"/>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5:30 - 7:30 p.m. (Eastern)</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42797855"/>
                  </a:ext>
                </a:extLst>
              </a:tr>
              <a:tr h="560093">
                <a:tc>
                  <a:txBody>
                    <a:bodyPr/>
                    <a:lstStyle/>
                    <a:p>
                      <a:pPr marL="0" marR="0" lvl="0" indent="0">
                        <a:lnSpc>
                          <a:spcPct val="115000"/>
                        </a:lnSpc>
                        <a:spcBef>
                          <a:spcPts val="0"/>
                        </a:spcBef>
                        <a:spcAft>
                          <a:spcPts val="0"/>
                        </a:spcAft>
                        <a:buFont typeface="+mj-lt"/>
                        <a:buNone/>
                      </a:pPr>
                      <a:r>
                        <a:rPr lang="en-US" sz="1200" kern="0">
                          <a:effectLst/>
                          <a:latin typeface="+mn-lt"/>
                          <a:ea typeface="Aptos" panose="020B0004020202020204" pitchFamily="34" charset="0"/>
                          <a:cs typeface="Arial" panose="020B0604020202020204" pitchFamily="34" charset="0"/>
                        </a:rPr>
                        <a:t>2. Data-Informed Instruction: This is how we do it!</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Oct. 9, 2024 (Wed)</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2:30 - 4:30 p.m. (Pacific)</a:t>
                      </a:r>
                      <a:endParaRPr lang="en-US" sz="1200" kern="100">
                        <a:effectLst/>
                        <a:latin typeface="+mn-lt"/>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4:30 - 6:30 p.m. (Central)</a:t>
                      </a:r>
                      <a:endParaRPr lang="en-US" sz="1200" kern="100">
                        <a:effectLst/>
                        <a:latin typeface="+mn-lt"/>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5:30 - 7:30 p.m. (Eastern)</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3741907"/>
                  </a:ext>
                </a:extLst>
              </a:tr>
              <a:tr h="560093">
                <a:tc>
                  <a:txBody>
                    <a:bodyPr/>
                    <a:lstStyle/>
                    <a:p>
                      <a:pPr marL="0" marR="0" lvl="0" indent="0">
                        <a:lnSpc>
                          <a:spcPct val="115000"/>
                        </a:lnSpc>
                        <a:spcBef>
                          <a:spcPts val="0"/>
                        </a:spcBef>
                        <a:spcAft>
                          <a:spcPts val="0"/>
                        </a:spcAft>
                        <a:buFont typeface="+mj-lt"/>
                        <a:buNone/>
                      </a:pPr>
                      <a:r>
                        <a:rPr lang="en-US" sz="1200" kern="0">
                          <a:effectLst/>
                          <a:latin typeface="+mn-lt"/>
                          <a:ea typeface="Aptos" panose="020B0004020202020204" pitchFamily="34" charset="0"/>
                          <a:cs typeface="Arial" panose="020B0604020202020204" pitchFamily="34" charset="0"/>
                        </a:rPr>
                        <a:t>3. Practical, Low Intensity Strategies to Maximize Engagement and Limit Disruption: Part 1 | Precorrection &amp; Active Supervision</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Nov. 19, 2024 (Tues)</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2:30 - 4:30 p.m. (Pacific)</a:t>
                      </a:r>
                      <a:endParaRPr lang="en-US" sz="1200" kern="100">
                        <a:effectLst/>
                        <a:latin typeface="+mn-lt"/>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4:30 - 6:30 p.m. (Central)</a:t>
                      </a:r>
                      <a:endParaRPr lang="en-US" sz="1200" kern="100">
                        <a:effectLst/>
                        <a:latin typeface="+mn-lt"/>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5:30 - 7:30 p.m. (Eastern)</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80860420"/>
                  </a:ext>
                </a:extLst>
              </a:tr>
              <a:tr h="609310">
                <a:tc>
                  <a:txBody>
                    <a:bodyPr/>
                    <a:lstStyle/>
                    <a:p>
                      <a:pPr marL="0" marR="0" lvl="0" indent="0">
                        <a:lnSpc>
                          <a:spcPct val="115000"/>
                        </a:lnSpc>
                        <a:spcBef>
                          <a:spcPts val="0"/>
                        </a:spcBef>
                        <a:spcAft>
                          <a:spcPts val="0"/>
                        </a:spcAft>
                        <a:buFont typeface="+mj-lt"/>
                        <a:buNone/>
                      </a:pPr>
                      <a:r>
                        <a:rPr lang="en-US" sz="1200" kern="0">
                          <a:effectLst/>
                          <a:latin typeface="+mn-lt"/>
                          <a:ea typeface="Aptos" panose="020B0004020202020204" pitchFamily="34" charset="0"/>
                          <a:cs typeface="Arial" panose="020B0604020202020204" pitchFamily="34" charset="0"/>
                        </a:rPr>
                        <a:t>4. Practical, Low Intensity Strategies to Maximize Engagement and Limit Disruption: Part 2 | Instructional Choice and Increased Opportunities to Respond</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Jan. 22, 2025 (Wed)</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2:30 - 4:30 p.m. (Pacific)</a:t>
                      </a:r>
                      <a:endParaRPr lang="en-US" sz="1200" kern="100">
                        <a:effectLst/>
                        <a:latin typeface="+mn-lt"/>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4:30 - 6:30 p.m. (Central)</a:t>
                      </a:r>
                      <a:endParaRPr lang="en-US" sz="1200" kern="100">
                        <a:effectLst/>
                        <a:latin typeface="+mn-lt"/>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5:30 - 7:30 p.m. (Eastern)</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6778474"/>
                  </a:ext>
                </a:extLst>
              </a:tr>
              <a:tr h="560093">
                <a:tc>
                  <a:txBody>
                    <a:bodyPr/>
                    <a:lstStyle/>
                    <a:p>
                      <a:pPr marL="0" marR="0" lvl="0" indent="0">
                        <a:lnSpc>
                          <a:spcPct val="115000"/>
                        </a:lnSpc>
                        <a:spcBef>
                          <a:spcPts val="0"/>
                        </a:spcBef>
                        <a:spcAft>
                          <a:spcPts val="0"/>
                        </a:spcAft>
                        <a:buFont typeface="+mj-lt"/>
                        <a:buNone/>
                      </a:pPr>
                      <a:r>
                        <a:rPr lang="en-US" sz="1200" kern="0">
                          <a:effectLst/>
                          <a:latin typeface="+mn-lt"/>
                          <a:ea typeface="Aptos" panose="020B0004020202020204" pitchFamily="34" charset="0"/>
                          <a:cs typeface="Arial" panose="020B0604020202020204" pitchFamily="34" charset="0"/>
                        </a:rPr>
                        <a:t>5. Tier 2: Behavior Contracts</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Feb. 11, 2025 (Tues)</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2:30 - 4:30 p.m. (Pacific)</a:t>
                      </a:r>
                      <a:endParaRPr lang="en-US" sz="1200" kern="100">
                        <a:effectLst/>
                        <a:latin typeface="+mn-lt"/>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4:30 - 6:30 p.m. (Central)</a:t>
                      </a:r>
                      <a:endParaRPr lang="en-US" sz="1200" kern="100">
                        <a:effectLst/>
                        <a:latin typeface="+mn-lt"/>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5:30 - 7:30 p.m. (Eastern)</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83892512"/>
                  </a:ext>
                </a:extLst>
              </a:tr>
              <a:tr h="560093">
                <a:tc>
                  <a:txBody>
                    <a:bodyPr/>
                    <a:lstStyle/>
                    <a:p>
                      <a:pPr marL="0" marR="0" lvl="0" indent="0">
                        <a:lnSpc>
                          <a:spcPct val="115000"/>
                        </a:lnSpc>
                        <a:spcBef>
                          <a:spcPts val="0"/>
                        </a:spcBef>
                        <a:spcAft>
                          <a:spcPts val="0"/>
                        </a:spcAft>
                        <a:buFont typeface="+mj-lt"/>
                        <a:buNone/>
                      </a:pPr>
                      <a:r>
                        <a:rPr lang="en-US" sz="1200" kern="0">
                          <a:effectLst/>
                          <a:latin typeface="+mn-lt"/>
                          <a:ea typeface="Aptos" panose="020B0004020202020204" pitchFamily="34" charset="0"/>
                          <a:cs typeface="Arial" panose="020B0604020202020204" pitchFamily="34" charset="0"/>
                        </a:rPr>
                        <a:t>6. Tier 2: Direct Behavior Ratings (DBR)</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Mar. 26, 2025 (Wed)</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2:30 - 4:30 p.m. (Pacific)</a:t>
                      </a:r>
                      <a:endParaRPr lang="en-US" sz="1200" kern="100">
                        <a:effectLst/>
                        <a:latin typeface="+mn-lt"/>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4:30 - 6:30 p.m. (Central)</a:t>
                      </a:r>
                      <a:endParaRPr lang="en-US" sz="1200" kern="100">
                        <a:effectLst/>
                        <a:latin typeface="+mn-lt"/>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5:30 - 7:30 p.m. (Eastern)</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76873842"/>
                  </a:ext>
                </a:extLst>
              </a:tr>
              <a:tr h="560093">
                <a:tc>
                  <a:txBody>
                    <a:bodyPr/>
                    <a:lstStyle/>
                    <a:p>
                      <a:pPr marL="0" marR="0" lvl="0" indent="0">
                        <a:lnSpc>
                          <a:spcPct val="115000"/>
                        </a:lnSpc>
                        <a:spcBef>
                          <a:spcPts val="0"/>
                        </a:spcBef>
                        <a:spcAft>
                          <a:spcPts val="0"/>
                        </a:spcAft>
                        <a:buFont typeface="+mj-lt"/>
                        <a:buNone/>
                      </a:pPr>
                      <a:r>
                        <a:rPr lang="en-US" sz="1200" kern="0">
                          <a:effectLst/>
                          <a:latin typeface="+mn-lt"/>
                          <a:ea typeface="Aptos" panose="020B0004020202020204" pitchFamily="34" charset="0"/>
                          <a:cs typeface="Arial" panose="020B0604020202020204" pitchFamily="34" charset="0"/>
                        </a:rPr>
                        <a:t>7. Tier 3: Functional Assessment-based Interventions (FABI)</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Apr. 29, 2025 (Tues)</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2:30 - 4:30 p.m. (Pacific)</a:t>
                      </a:r>
                      <a:endParaRPr lang="en-US" sz="1200" kern="100">
                        <a:effectLst/>
                        <a:latin typeface="+mn-lt"/>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4:30 - 6:30 p.m. (Central)</a:t>
                      </a:r>
                      <a:endParaRPr lang="en-US" sz="1200" kern="100">
                        <a:effectLst/>
                        <a:latin typeface="+mn-lt"/>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5:30 - 7:30 p.m. (Eastern)</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23905429"/>
                  </a:ext>
                </a:extLst>
              </a:tr>
            </a:tbl>
          </a:graphicData>
        </a:graphic>
      </p:graphicFrame>
    </p:spTree>
    <p:extLst>
      <p:ext uri="{BB962C8B-B14F-4D97-AF65-F5344CB8AC3E}">
        <p14:creationId xmlns:p14="http://schemas.microsoft.com/office/powerpoint/2010/main" val="28885268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18609-10CE-18B2-080B-0D0A2F66AEA9}"/>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Ci3T Trainers and Coaches Calls </a:t>
            </a:r>
          </a:p>
        </p:txBody>
      </p:sp>
      <p:pic>
        <p:nvPicPr>
          <p:cNvPr id="7" name="Picture 6">
            <a:extLst>
              <a:ext uri="{FF2B5EF4-FFF2-40B4-BE49-F238E27FC236}">
                <a16:creationId xmlns:a16="http://schemas.microsoft.com/office/drawing/2014/main" id="{253277DE-6EA8-05A0-8776-9FB5F6BB83C2}"/>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838200" y="1591820"/>
            <a:ext cx="3786622" cy="4900334"/>
          </a:xfrm>
          <a:prstGeom prst="rect">
            <a:avLst/>
          </a:prstGeom>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164E3C5F-1DAA-6762-671F-082DF973FC1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12059" y="4041649"/>
            <a:ext cx="4792568" cy="3665536"/>
          </a:xfrm>
          <a:prstGeom prst="rect">
            <a:avLst/>
          </a:prstGeom>
          <a:effectLst>
            <a:outerShdw blurRad="63500" sx="102000" sy="102000" algn="ctr" rotWithShape="0">
              <a:prstClr val="black">
                <a:alpha val="40000"/>
              </a:prstClr>
            </a:outerShdw>
          </a:effectLst>
        </p:spPr>
      </p:pic>
      <p:sp>
        <p:nvSpPr>
          <p:cNvPr id="4" name="Rectangle: Rounded Corners 3">
            <a:extLst>
              <a:ext uri="{FF2B5EF4-FFF2-40B4-BE49-F238E27FC236}">
                <a16:creationId xmlns:a16="http://schemas.microsoft.com/office/drawing/2014/main" id="{FA44D01F-4182-66D7-FC37-6F494A589853}"/>
              </a:ext>
            </a:extLst>
          </p:cNvPr>
          <p:cNvSpPr/>
          <p:nvPr/>
        </p:nvSpPr>
        <p:spPr>
          <a:xfrm>
            <a:off x="5521844" y="1591820"/>
            <a:ext cx="5831956" cy="1947446"/>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2800"/>
              <a:t>2024-2025 Ci3T Trainers and Coaches Call information will be posted online after the last call this year!</a:t>
            </a:r>
          </a:p>
        </p:txBody>
      </p:sp>
    </p:spTree>
    <p:extLst>
      <p:ext uri="{BB962C8B-B14F-4D97-AF65-F5344CB8AC3E}">
        <p14:creationId xmlns:p14="http://schemas.microsoft.com/office/powerpoint/2010/main" val="53517810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68347-C8BB-765C-E1DA-C350ED257513}"/>
              </a:ext>
            </a:extLst>
          </p:cNvPr>
          <p:cNvSpPr>
            <a:spLocks noGrp="1"/>
          </p:cNvSpPr>
          <p:nvPr>
            <p:ph type="title"/>
          </p:nvPr>
        </p:nvSpPr>
        <p:spPr/>
        <p:txBody>
          <a:bodyPr/>
          <a:lstStyle/>
          <a:p>
            <a:r>
              <a:rPr lang="en-US"/>
              <a:t>Ci3T Trainers and Coaches Calls </a:t>
            </a:r>
          </a:p>
        </p:txBody>
      </p:sp>
      <p:graphicFrame>
        <p:nvGraphicFramePr>
          <p:cNvPr id="5" name="Content Placeholder 4">
            <a:extLst>
              <a:ext uri="{FF2B5EF4-FFF2-40B4-BE49-F238E27FC236}">
                <a16:creationId xmlns:a16="http://schemas.microsoft.com/office/drawing/2014/main" id="{AAA6FB55-CCD3-BD30-D6ED-D1FFB95D5648}"/>
              </a:ext>
            </a:extLst>
          </p:cNvPr>
          <p:cNvGraphicFramePr>
            <a:graphicFrameLocks noGrp="1"/>
          </p:cNvGraphicFramePr>
          <p:nvPr>
            <p:ph idx="1"/>
          </p:nvPr>
        </p:nvGraphicFramePr>
        <p:xfrm>
          <a:off x="838200" y="1575725"/>
          <a:ext cx="10018853" cy="4477829"/>
        </p:xfrm>
        <a:graphic>
          <a:graphicData uri="http://schemas.openxmlformats.org/drawingml/2006/table">
            <a:tbl>
              <a:tblPr firstRow="1" firstCol="1" bandRow="1"/>
              <a:tblGrid>
                <a:gridCol w="4237975">
                  <a:extLst>
                    <a:ext uri="{9D8B030D-6E8A-4147-A177-3AD203B41FA5}">
                      <a16:colId xmlns:a16="http://schemas.microsoft.com/office/drawing/2014/main" val="2141437147"/>
                    </a:ext>
                  </a:extLst>
                </a:gridCol>
                <a:gridCol w="2410536">
                  <a:extLst>
                    <a:ext uri="{9D8B030D-6E8A-4147-A177-3AD203B41FA5}">
                      <a16:colId xmlns:a16="http://schemas.microsoft.com/office/drawing/2014/main" val="1696968141"/>
                    </a:ext>
                  </a:extLst>
                </a:gridCol>
                <a:gridCol w="3370342">
                  <a:extLst>
                    <a:ext uri="{9D8B030D-6E8A-4147-A177-3AD203B41FA5}">
                      <a16:colId xmlns:a16="http://schemas.microsoft.com/office/drawing/2014/main" val="4110670563"/>
                    </a:ext>
                  </a:extLst>
                </a:gridCol>
              </a:tblGrid>
              <a:tr h="1197327">
                <a:tc gridSpan="3">
                  <a:txBody>
                    <a:bodyPr/>
                    <a:lstStyle/>
                    <a:p>
                      <a:pPr marL="0" marR="0">
                        <a:lnSpc>
                          <a:spcPct val="107000"/>
                        </a:lnSpc>
                        <a:spcBef>
                          <a:spcPts val="0"/>
                        </a:spcBef>
                        <a:spcAft>
                          <a:spcPts val="0"/>
                        </a:spcAft>
                      </a:pPr>
                      <a:r>
                        <a:rPr lang="en-US" sz="1400" b="1" kern="0">
                          <a:solidFill>
                            <a:srgbClr val="000000"/>
                          </a:solidFill>
                          <a:effectLst/>
                          <a:highlight>
                            <a:srgbClr val="C1E4F5"/>
                          </a:highlight>
                          <a:latin typeface="+mn-lt"/>
                          <a:ea typeface="Aptos" panose="020B0004020202020204" pitchFamily="34" charset="0"/>
                          <a:cs typeface="Arial" panose="020B0604020202020204" pitchFamily="34" charset="0"/>
                        </a:rPr>
                        <a:t>Ci3T EMPOWER</a:t>
                      </a:r>
                      <a:r>
                        <a:rPr lang="en-US" sz="1400" b="1" kern="0" baseline="30000">
                          <a:solidFill>
                            <a:srgbClr val="000000"/>
                          </a:solidFill>
                          <a:effectLst/>
                          <a:highlight>
                            <a:srgbClr val="C1E4F5"/>
                          </a:highlight>
                          <a:latin typeface="+mn-lt"/>
                          <a:ea typeface="Aptos" panose="020B0004020202020204" pitchFamily="34" charset="0"/>
                          <a:cs typeface="Arial" panose="020B0604020202020204" pitchFamily="34" charset="0"/>
                        </a:rPr>
                        <a:t>+</a:t>
                      </a:r>
                      <a:r>
                        <a:rPr lang="en-US" sz="1400" b="1" kern="0">
                          <a:solidFill>
                            <a:srgbClr val="000000"/>
                          </a:solidFill>
                          <a:effectLst/>
                          <a:highlight>
                            <a:srgbClr val="C1E4F5"/>
                          </a:highlight>
                          <a:latin typeface="+mn-lt"/>
                          <a:ea typeface="Aptos" panose="020B0004020202020204" pitchFamily="34" charset="0"/>
                          <a:cs typeface="Arial" panose="020B0604020202020204" pitchFamily="34" charset="0"/>
                        </a:rPr>
                        <a:t> Sessions</a:t>
                      </a:r>
                      <a:endParaRPr lang="en-US" sz="1400" kern="100">
                        <a:effectLst/>
                        <a:highlight>
                          <a:srgbClr val="C1E4F5"/>
                        </a:highlight>
                        <a:latin typeface="+mn-lt"/>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400" b="1" kern="0">
                          <a:solidFill>
                            <a:srgbClr val="000000"/>
                          </a:solidFill>
                          <a:effectLst/>
                          <a:highlight>
                            <a:srgbClr val="C1E4F5"/>
                          </a:highlight>
                          <a:latin typeface="+mn-lt"/>
                          <a:ea typeface="Aptos" panose="020B0004020202020204" pitchFamily="34" charset="0"/>
                          <a:cs typeface="Arial" panose="020B0604020202020204" pitchFamily="34" charset="0"/>
                        </a:rPr>
                        <a:t>Location: </a:t>
                      </a:r>
                      <a:r>
                        <a:rPr lang="en-US" sz="1400" kern="0">
                          <a:solidFill>
                            <a:srgbClr val="000000"/>
                          </a:solidFill>
                          <a:effectLst/>
                          <a:highlight>
                            <a:srgbClr val="C1E4F5"/>
                          </a:highlight>
                          <a:latin typeface="+mn-lt"/>
                          <a:ea typeface="Aptos" panose="020B0004020202020204" pitchFamily="34" charset="0"/>
                          <a:cs typeface="Arial" panose="020B0604020202020204" pitchFamily="34" charset="0"/>
                        </a:rPr>
                        <a:t>Remote via Zoom</a:t>
                      </a:r>
                      <a:endParaRPr lang="en-US" sz="1400" kern="100">
                        <a:effectLst/>
                        <a:highlight>
                          <a:srgbClr val="C1E4F5"/>
                        </a:highlight>
                        <a:latin typeface="+mn-lt"/>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400" b="1" kern="0">
                          <a:solidFill>
                            <a:srgbClr val="000000"/>
                          </a:solidFill>
                          <a:effectLst/>
                          <a:highlight>
                            <a:srgbClr val="C1E4F5"/>
                          </a:highlight>
                          <a:latin typeface="+mn-lt"/>
                          <a:ea typeface="Aptos" panose="020B0004020202020204" pitchFamily="34" charset="0"/>
                          <a:cs typeface="Arial" panose="020B0604020202020204" pitchFamily="34" charset="0"/>
                        </a:rPr>
                        <a:t>Attended by: </a:t>
                      </a:r>
                      <a:r>
                        <a:rPr lang="en-US" sz="1400" kern="0">
                          <a:solidFill>
                            <a:srgbClr val="000000"/>
                          </a:solidFill>
                          <a:effectLst/>
                          <a:highlight>
                            <a:srgbClr val="C1E4F5"/>
                          </a:highlight>
                          <a:latin typeface="+mn-lt"/>
                          <a:ea typeface="Aptos" panose="020B0004020202020204" pitchFamily="34" charset="0"/>
                          <a:cs typeface="Arial" panose="020B0604020202020204" pitchFamily="34" charset="0"/>
                        </a:rPr>
                        <a:t>School Ci3T Leadership Teams, Ci3T District Trainers and Coaches, Faculty and Staff, Families (adults only). Community Members</a:t>
                      </a:r>
                      <a:endParaRPr lang="en-US" sz="1400" kern="100">
                        <a:effectLst/>
                        <a:highlight>
                          <a:srgbClr val="C1E4F5"/>
                        </a:highligh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50298428"/>
                  </a:ext>
                </a:extLst>
              </a:tr>
              <a:tr h="282732">
                <a:tc>
                  <a:txBody>
                    <a:bodyPr/>
                    <a:lstStyle/>
                    <a:p>
                      <a:pPr marL="0" marR="0">
                        <a:lnSpc>
                          <a:spcPct val="107000"/>
                        </a:lnSpc>
                        <a:spcBef>
                          <a:spcPts val="0"/>
                        </a:spcBef>
                        <a:spcAft>
                          <a:spcPts val="0"/>
                        </a:spcAft>
                      </a:pPr>
                      <a:r>
                        <a:rPr lang="en-US" sz="1400" b="1" kern="0">
                          <a:solidFill>
                            <a:srgbClr val="000000"/>
                          </a:solidFill>
                          <a:effectLst/>
                          <a:highlight>
                            <a:srgbClr val="C1E4F5"/>
                          </a:highlight>
                          <a:latin typeface="+mn-lt"/>
                          <a:ea typeface="Aptos" panose="020B0004020202020204" pitchFamily="34" charset="0"/>
                          <a:cs typeface="Arial" panose="020B0604020202020204" pitchFamily="34" charset="0"/>
                        </a:rPr>
                        <a:t>Session</a:t>
                      </a:r>
                      <a:endParaRPr lang="en-US" sz="1400" kern="100">
                        <a:effectLst/>
                        <a:highlight>
                          <a:srgbClr val="C1E4F5"/>
                        </a:highligh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marL="0" marR="0" algn="ctr">
                        <a:lnSpc>
                          <a:spcPct val="107000"/>
                        </a:lnSpc>
                        <a:spcBef>
                          <a:spcPts val="0"/>
                        </a:spcBef>
                        <a:spcAft>
                          <a:spcPts val="0"/>
                        </a:spcAft>
                      </a:pPr>
                      <a:r>
                        <a:rPr lang="en-US" sz="1400" b="1" kern="0">
                          <a:solidFill>
                            <a:srgbClr val="000000"/>
                          </a:solidFill>
                          <a:effectLst/>
                          <a:highlight>
                            <a:srgbClr val="C1E4F5"/>
                          </a:highlight>
                          <a:latin typeface="+mn-lt"/>
                          <a:ea typeface="Aptos" panose="020B0004020202020204" pitchFamily="34" charset="0"/>
                          <a:cs typeface="Arial" panose="020B0604020202020204" pitchFamily="34" charset="0"/>
                        </a:rPr>
                        <a:t>Date</a:t>
                      </a:r>
                      <a:endParaRPr lang="en-US" sz="1400" kern="100">
                        <a:effectLst/>
                        <a:highlight>
                          <a:srgbClr val="C1E4F5"/>
                        </a:highligh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marL="0" marR="0" algn="ctr">
                        <a:lnSpc>
                          <a:spcPct val="107000"/>
                        </a:lnSpc>
                        <a:spcBef>
                          <a:spcPts val="0"/>
                        </a:spcBef>
                        <a:spcAft>
                          <a:spcPts val="0"/>
                        </a:spcAft>
                      </a:pPr>
                      <a:r>
                        <a:rPr lang="en-US" sz="1400" b="1" kern="0">
                          <a:solidFill>
                            <a:srgbClr val="000000"/>
                          </a:solidFill>
                          <a:effectLst/>
                          <a:highlight>
                            <a:srgbClr val="C1E4F5"/>
                          </a:highlight>
                          <a:latin typeface="+mn-lt"/>
                          <a:ea typeface="Calibri" panose="020F0502020204030204" pitchFamily="34" charset="0"/>
                          <a:cs typeface="Arial" panose="020B0604020202020204" pitchFamily="34" charset="0"/>
                        </a:rPr>
                        <a:t>Times (Central</a:t>
                      </a:r>
                      <a:endParaRPr lang="en-US" sz="1400" kern="100">
                        <a:effectLst/>
                        <a:highlight>
                          <a:srgbClr val="C1E4F5"/>
                        </a:highligh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extLst>
                  <a:ext uri="{0D108BD9-81ED-4DB2-BD59-A6C34878D82A}">
                    <a16:rowId xmlns:a16="http://schemas.microsoft.com/office/drawing/2014/main" val="3075652226"/>
                  </a:ext>
                </a:extLst>
              </a:tr>
              <a:tr h="299777">
                <a:tc>
                  <a:txBody>
                    <a:bodyPr/>
                    <a:lstStyle/>
                    <a:p>
                      <a:pPr marL="0" marR="0">
                        <a:lnSpc>
                          <a:spcPct val="115000"/>
                        </a:lnSpc>
                        <a:spcBef>
                          <a:spcPts val="0"/>
                        </a:spcBef>
                        <a:spcAft>
                          <a:spcPts val="0"/>
                        </a:spcAft>
                      </a:pPr>
                      <a:r>
                        <a:rPr lang="en-US" sz="1400" kern="0">
                          <a:effectLst/>
                          <a:latin typeface="+mn-lt"/>
                          <a:ea typeface="Aptos" panose="020B0004020202020204" pitchFamily="34" charset="0"/>
                          <a:cs typeface="Arial" panose="020B0604020202020204" pitchFamily="34" charset="0"/>
                        </a:rPr>
                        <a:t>Ci3T Trainers and Coaches Call</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0">
                          <a:effectLst/>
                          <a:latin typeface="+mn-lt"/>
                          <a:ea typeface="Aptos" panose="020B0004020202020204" pitchFamily="34" charset="0"/>
                          <a:cs typeface="Arial" panose="020B0604020202020204" pitchFamily="34" charset="0"/>
                        </a:rPr>
                        <a:t>Aug. 21, 2024 (Wed)</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0">
                          <a:effectLst/>
                          <a:latin typeface="+mn-lt"/>
                          <a:ea typeface="Aptos" panose="020B0004020202020204" pitchFamily="34" charset="0"/>
                          <a:cs typeface="Arial" panose="020B0604020202020204" pitchFamily="34" charset="0"/>
                        </a:rPr>
                        <a:t>4:00 – 5:00 p.m.</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81265571"/>
                  </a:ext>
                </a:extLst>
              </a:tr>
              <a:tr h="299777">
                <a:tc>
                  <a:txBody>
                    <a:bodyPr/>
                    <a:lstStyle/>
                    <a:p>
                      <a:pPr marL="0" marR="0">
                        <a:lnSpc>
                          <a:spcPct val="115000"/>
                        </a:lnSpc>
                        <a:spcBef>
                          <a:spcPts val="0"/>
                        </a:spcBef>
                        <a:spcAft>
                          <a:spcPts val="0"/>
                        </a:spcAft>
                      </a:pPr>
                      <a:r>
                        <a:rPr lang="en-US" sz="1400" kern="0">
                          <a:effectLst/>
                          <a:latin typeface="+mn-lt"/>
                          <a:ea typeface="Aptos" panose="020B0004020202020204" pitchFamily="34" charset="0"/>
                          <a:cs typeface="Arial" panose="020B0604020202020204" pitchFamily="34" charset="0"/>
                        </a:rPr>
                        <a:t>Ci3T Trainers and Coaches Call</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0">
                          <a:effectLst/>
                          <a:latin typeface="+mn-lt"/>
                          <a:ea typeface="Aptos" panose="020B0004020202020204" pitchFamily="34" charset="0"/>
                          <a:cs typeface="Arial" panose="020B0604020202020204" pitchFamily="34" charset="0"/>
                        </a:rPr>
                        <a:t>Sept. 04, 2024 (Wed)</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0">
                          <a:effectLst/>
                          <a:latin typeface="+mn-lt"/>
                          <a:ea typeface="Aptos" panose="020B0004020202020204" pitchFamily="34" charset="0"/>
                          <a:cs typeface="Arial" panose="020B0604020202020204" pitchFamily="34" charset="0"/>
                        </a:rPr>
                        <a:t>4:00 – 5:00 p.m.</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00489903"/>
                  </a:ext>
                </a:extLst>
              </a:tr>
              <a:tr h="299777">
                <a:tc>
                  <a:txBody>
                    <a:bodyPr/>
                    <a:lstStyle/>
                    <a:p>
                      <a:pPr marL="0" marR="0">
                        <a:lnSpc>
                          <a:spcPct val="115000"/>
                        </a:lnSpc>
                        <a:spcBef>
                          <a:spcPts val="0"/>
                        </a:spcBef>
                        <a:spcAft>
                          <a:spcPts val="0"/>
                        </a:spcAft>
                      </a:pPr>
                      <a:r>
                        <a:rPr lang="en-US" sz="1400" kern="0">
                          <a:effectLst/>
                          <a:latin typeface="+mn-lt"/>
                          <a:ea typeface="Aptos" panose="020B0004020202020204" pitchFamily="34" charset="0"/>
                          <a:cs typeface="Arial" panose="020B0604020202020204" pitchFamily="34" charset="0"/>
                        </a:rPr>
                        <a:t>Ci3T Trainers and Coaches Call</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0">
                          <a:effectLst/>
                          <a:latin typeface="+mn-lt"/>
                          <a:ea typeface="Aptos" panose="020B0004020202020204" pitchFamily="34" charset="0"/>
                          <a:cs typeface="Arial" panose="020B0604020202020204" pitchFamily="34" charset="0"/>
                        </a:rPr>
                        <a:t>Oct. 01, 2024 (Tues)</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0">
                          <a:effectLst/>
                          <a:latin typeface="+mn-lt"/>
                          <a:ea typeface="Aptos" panose="020B0004020202020204" pitchFamily="34" charset="0"/>
                          <a:cs typeface="Arial" panose="020B0604020202020204" pitchFamily="34" charset="0"/>
                        </a:rPr>
                        <a:t>4:00 – 5:00 p.m.</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17793976"/>
                  </a:ext>
                </a:extLst>
              </a:tr>
              <a:tr h="299777">
                <a:tc>
                  <a:txBody>
                    <a:bodyPr/>
                    <a:lstStyle/>
                    <a:p>
                      <a:pPr marL="0" marR="0">
                        <a:lnSpc>
                          <a:spcPct val="115000"/>
                        </a:lnSpc>
                        <a:spcBef>
                          <a:spcPts val="0"/>
                        </a:spcBef>
                        <a:spcAft>
                          <a:spcPts val="0"/>
                        </a:spcAft>
                      </a:pPr>
                      <a:r>
                        <a:rPr lang="en-US" sz="1400" kern="0">
                          <a:effectLst/>
                          <a:latin typeface="+mn-lt"/>
                          <a:ea typeface="Aptos" panose="020B0004020202020204" pitchFamily="34" charset="0"/>
                          <a:cs typeface="Arial" panose="020B0604020202020204" pitchFamily="34" charset="0"/>
                        </a:rPr>
                        <a:t>Ci3T Trainers and Coaches Call</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0">
                          <a:effectLst/>
                          <a:latin typeface="+mn-lt"/>
                          <a:ea typeface="Aptos" panose="020B0004020202020204" pitchFamily="34" charset="0"/>
                          <a:cs typeface="Arial" panose="020B0604020202020204" pitchFamily="34" charset="0"/>
                        </a:rPr>
                        <a:t>Nov. 06, 2024 (Wed)</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0">
                          <a:effectLst/>
                          <a:latin typeface="+mn-lt"/>
                          <a:ea typeface="Aptos" panose="020B0004020202020204" pitchFamily="34" charset="0"/>
                          <a:cs typeface="Arial" panose="020B0604020202020204" pitchFamily="34" charset="0"/>
                        </a:rPr>
                        <a:t>4:00 – 5:00 p.m.</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84201484"/>
                  </a:ext>
                </a:extLst>
              </a:tr>
              <a:tr h="299777">
                <a:tc>
                  <a:txBody>
                    <a:bodyPr/>
                    <a:lstStyle/>
                    <a:p>
                      <a:pPr marL="0" marR="0">
                        <a:lnSpc>
                          <a:spcPct val="115000"/>
                        </a:lnSpc>
                        <a:spcBef>
                          <a:spcPts val="0"/>
                        </a:spcBef>
                        <a:spcAft>
                          <a:spcPts val="0"/>
                        </a:spcAft>
                      </a:pPr>
                      <a:r>
                        <a:rPr lang="en-US" sz="1400" kern="0">
                          <a:effectLst/>
                          <a:latin typeface="+mn-lt"/>
                          <a:ea typeface="Aptos" panose="020B0004020202020204" pitchFamily="34" charset="0"/>
                          <a:cs typeface="Arial" panose="020B0604020202020204" pitchFamily="34" charset="0"/>
                        </a:rPr>
                        <a:t>Ci3T Trainers and Coaches Call</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0">
                          <a:effectLst/>
                          <a:latin typeface="+mn-lt"/>
                          <a:ea typeface="Aptos" panose="020B0004020202020204" pitchFamily="34" charset="0"/>
                          <a:cs typeface="Arial" panose="020B0604020202020204" pitchFamily="34" charset="0"/>
                        </a:rPr>
                        <a:t>Dec. 03, 2024 (Tues)</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0">
                          <a:effectLst/>
                          <a:latin typeface="+mn-lt"/>
                          <a:ea typeface="Aptos" panose="020B0004020202020204" pitchFamily="34" charset="0"/>
                          <a:cs typeface="Arial" panose="020B0604020202020204" pitchFamily="34" charset="0"/>
                        </a:rPr>
                        <a:t>4:00 – 5:00 p.m.</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69719593"/>
                  </a:ext>
                </a:extLst>
              </a:tr>
              <a:tr h="299777">
                <a:tc>
                  <a:txBody>
                    <a:bodyPr/>
                    <a:lstStyle/>
                    <a:p>
                      <a:pPr marL="0" marR="0">
                        <a:lnSpc>
                          <a:spcPct val="115000"/>
                        </a:lnSpc>
                        <a:spcBef>
                          <a:spcPts val="0"/>
                        </a:spcBef>
                        <a:spcAft>
                          <a:spcPts val="0"/>
                        </a:spcAft>
                      </a:pPr>
                      <a:r>
                        <a:rPr lang="en-US" sz="1400" kern="0">
                          <a:effectLst/>
                          <a:latin typeface="+mn-lt"/>
                          <a:ea typeface="Aptos" panose="020B0004020202020204" pitchFamily="34" charset="0"/>
                          <a:cs typeface="Arial" panose="020B0604020202020204" pitchFamily="34" charset="0"/>
                        </a:rPr>
                        <a:t>Ci3T Trainers and Coaches Call</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0">
                          <a:effectLst/>
                          <a:latin typeface="+mn-lt"/>
                          <a:ea typeface="Aptos" panose="020B0004020202020204" pitchFamily="34" charset="0"/>
                          <a:cs typeface="Arial" panose="020B0604020202020204" pitchFamily="34" charset="0"/>
                        </a:rPr>
                        <a:t>Jan. 23, 2025 (Thurs)</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0">
                          <a:effectLst/>
                          <a:latin typeface="+mn-lt"/>
                          <a:ea typeface="Aptos" panose="020B0004020202020204" pitchFamily="34" charset="0"/>
                          <a:cs typeface="Arial" panose="020B0604020202020204" pitchFamily="34" charset="0"/>
                        </a:rPr>
                        <a:t>4:00 – 5:00 p.m.</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88916519"/>
                  </a:ext>
                </a:extLst>
              </a:tr>
              <a:tr h="299777">
                <a:tc>
                  <a:txBody>
                    <a:bodyPr/>
                    <a:lstStyle/>
                    <a:p>
                      <a:pPr marL="0" marR="0">
                        <a:lnSpc>
                          <a:spcPct val="115000"/>
                        </a:lnSpc>
                        <a:spcBef>
                          <a:spcPts val="0"/>
                        </a:spcBef>
                        <a:spcAft>
                          <a:spcPts val="0"/>
                        </a:spcAft>
                      </a:pPr>
                      <a:r>
                        <a:rPr lang="en-US" sz="1400" kern="0">
                          <a:effectLst/>
                          <a:latin typeface="+mn-lt"/>
                          <a:ea typeface="Aptos" panose="020B0004020202020204" pitchFamily="34" charset="0"/>
                          <a:cs typeface="Arial" panose="020B0604020202020204" pitchFamily="34" charset="0"/>
                        </a:rPr>
                        <a:t>Ci3T Trainers and Coaches Call</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0">
                          <a:effectLst/>
                          <a:latin typeface="+mn-lt"/>
                          <a:ea typeface="Aptos" panose="020B0004020202020204" pitchFamily="34" charset="0"/>
                          <a:cs typeface="Arial" panose="020B0604020202020204" pitchFamily="34" charset="0"/>
                        </a:rPr>
                        <a:t>Feb. 18, 2025 (Tues)</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0">
                          <a:effectLst/>
                          <a:latin typeface="+mn-lt"/>
                          <a:ea typeface="Aptos" panose="020B0004020202020204" pitchFamily="34" charset="0"/>
                          <a:cs typeface="Arial" panose="020B0604020202020204" pitchFamily="34" charset="0"/>
                        </a:rPr>
                        <a:t>4:00 – 5:00 p.m.</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94011707"/>
                  </a:ext>
                </a:extLst>
              </a:tr>
              <a:tr h="299777">
                <a:tc>
                  <a:txBody>
                    <a:bodyPr/>
                    <a:lstStyle/>
                    <a:p>
                      <a:pPr marL="0" marR="0">
                        <a:lnSpc>
                          <a:spcPct val="115000"/>
                        </a:lnSpc>
                        <a:spcBef>
                          <a:spcPts val="0"/>
                        </a:spcBef>
                        <a:spcAft>
                          <a:spcPts val="0"/>
                        </a:spcAft>
                      </a:pPr>
                      <a:r>
                        <a:rPr lang="en-US" sz="1400" kern="0">
                          <a:effectLst/>
                          <a:latin typeface="+mn-lt"/>
                          <a:ea typeface="Aptos" panose="020B0004020202020204" pitchFamily="34" charset="0"/>
                          <a:cs typeface="Arial" panose="020B0604020202020204" pitchFamily="34" charset="0"/>
                        </a:rPr>
                        <a:t>Ci3T Trainers and Coaches Call</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0">
                          <a:effectLst/>
                          <a:latin typeface="+mn-lt"/>
                          <a:ea typeface="Aptos" panose="020B0004020202020204" pitchFamily="34" charset="0"/>
                          <a:cs typeface="Arial" panose="020B0604020202020204" pitchFamily="34" charset="0"/>
                        </a:rPr>
                        <a:t>Mar. 11, 2025 (Tues)</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0">
                          <a:effectLst/>
                          <a:latin typeface="+mn-lt"/>
                          <a:ea typeface="Aptos" panose="020B0004020202020204" pitchFamily="34" charset="0"/>
                          <a:cs typeface="Arial" panose="020B0604020202020204" pitchFamily="34" charset="0"/>
                        </a:rPr>
                        <a:t>4:00 – 5:00 p.m.</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78491133"/>
                  </a:ext>
                </a:extLst>
              </a:tr>
              <a:tr h="299777">
                <a:tc>
                  <a:txBody>
                    <a:bodyPr/>
                    <a:lstStyle/>
                    <a:p>
                      <a:pPr marL="0" marR="0">
                        <a:lnSpc>
                          <a:spcPct val="115000"/>
                        </a:lnSpc>
                        <a:spcBef>
                          <a:spcPts val="0"/>
                        </a:spcBef>
                        <a:spcAft>
                          <a:spcPts val="0"/>
                        </a:spcAft>
                      </a:pPr>
                      <a:r>
                        <a:rPr lang="en-US" sz="1400" kern="0">
                          <a:effectLst/>
                          <a:latin typeface="+mn-lt"/>
                          <a:ea typeface="Aptos" panose="020B0004020202020204" pitchFamily="34" charset="0"/>
                          <a:cs typeface="Arial" panose="020B0604020202020204" pitchFamily="34" charset="0"/>
                        </a:rPr>
                        <a:t>Ci3T Trainers and Coaches Call</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0">
                          <a:effectLst/>
                          <a:latin typeface="+mn-lt"/>
                          <a:ea typeface="Aptos" panose="020B0004020202020204" pitchFamily="34" charset="0"/>
                          <a:cs typeface="Arial" panose="020B0604020202020204" pitchFamily="34" charset="0"/>
                        </a:rPr>
                        <a:t>Apr. 16, 2025 (Wed)</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0">
                          <a:effectLst/>
                          <a:latin typeface="+mn-lt"/>
                          <a:ea typeface="Aptos" panose="020B0004020202020204" pitchFamily="34" charset="0"/>
                          <a:cs typeface="Arial" panose="020B0604020202020204" pitchFamily="34" charset="0"/>
                        </a:rPr>
                        <a:t>4:00 – 5:00 p.m.</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79137748"/>
                  </a:ext>
                </a:extLst>
              </a:tr>
              <a:tr h="299777">
                <a:tc>
                  <a:txBody>
                    <a:bodyPr/>
                    <a:lstStyle/>
                    <a:p>
                      <a:pPr marL="0" marR="0">
                        <a:lnSpc>
                          <a:spcPct val="115000"/>
                        </a:lnSpc>
                        <a:spcBef>
                          <a:spcPts val="0"/>
                        </a:spcBef>
                        <a:spcAft>
                          <a:spcPts val="0"/>
                        </a:spcAft>
                      </a:pPr>
                      <a:r>
                        <a:rPr lang="en-US" sz="1400" kern="0">
                          <a:effectLst/>
                          <a:latin typeface="+mn-lt"/>
                          <a:ea typeface="Aptos" panose="020B0004020202020204" pitchFamily="34" charset="0"/>
                          <a:cs typeface="Arial" panose="020B0604020202020204" pitchFamily="34" charset="0"/>
                        </a:rPr>
                        <a:t>Ci3T Trainers and Coaches Call</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0">
                          <a:effectLst/>
                          <a:latin typeface="+mn-lt"/>
                          <a:ea typeface="Aptos" panose="020B0004020202020204" pitchFamily="34" charset="0"/>
                          <a:cs typeface="Arial" panose="020B0604020202020204" pitchFamily="34" charset="0"/>
                        </a:rPr>
                        <a:t>May 14, 2025 (Wed)</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0">
                          <a:effectLst/>
                          <a:latin typeface="+mn-lt"/>
                          <a:ea typeface="Aptos" panose="020B0004020202020204" pitchFamily="34" charset="0"/>
                          <a:cs typeface="Arial" panose="020B0604020202020204" pitchFamily="34" charset="0"/>
                        </a:rPr>
                        <a:t>4:00 – 5:00 p.m.</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91110987"/>
                  </a:ext>
                </a:extLst>
              </a:tr>
            </a:tbl>
          </a:graphicData>
        </a:graphic>
      </p:graphicFrame>
    </p:spTree>
    <p:extLst>
      <p:ext uri="{BB962C8B-B14F-4D97-AF65-F5344CB8AC3E}">
        <p14:creationId xmlns:p14="http://schemas.microsoft.com/office/powerpoint/2010/main" val="175548746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D1A35824-DFAF-9926-072D-91A5CE1FB74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069366" y="1970101"/>
            <a:ext cx="1012365" cy="158170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8A5EAB5-9DAA-C79D-92D1-2CF2F949972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7890"/>
          <a:stretch/>
        </p:blipFill>
        <p:spPr>
          <a:xfrm>
            <a:off x="6470722" y="1234460"/>
            <a:ext cx="5499606" cy="4389080"/>
          </a:xfrm>
          <a:prstGeom prst="rect">
            <a:avLst/>
          </a:prstGeom>
        </p:spPr>
      </p:pic>
      <p:pic>
        <p:nvPicPr>
          <p:cNvPr id="5" name="Picture 4">
            <a:extLst>
              <a:ext uri="{FF2B5EF4-FFF2-40B4-BE49-F238E27FC236}">
                <a16:creationId xmlns:a16="http://schemas.microsoft.com/office/drawing/2014/main" id="{6F0EED89-9540-0F2E-F740-05DB655E319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7999" y="1337017"/>
            <a:ext cx="5569728" cy="3974600"/>
          </a:xfrm>
          <a:prstGeom prst="rect">
            <a:avLst/>
          </a:prstGeom>
        </p:spPr>
      </p:pic>
      <p:sp>
        <p:nvSpPr>
          <p:cNvPr id="6" name="Arrow: Right 5">
            <a:extLst>
              <a:ext uri="{FF2B5EF4-FFF2-40B4-BE49-F238E27FC236}">
                <a16:creationId xmlns:a16="http://schemas.microsoft.com/office/drawing/2014/main" id="{02276533-828A-D6E1-A97A-7472F5E3E4E4}"/>
              </a:ext>
            </a:extLst>
          </p:cNvPr>
          <p:cNvSpPr/>
          <p:nvPr/>
        </p:nvSpPr>
        <p:spPr>
          <a:xfrm>
            <a:off x="5253430" y="2543451"/>
            <a:ext cx="1091954" cy="4350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8721F6B-0A0F-4A11-9BB9-A33EAB639F6D}"/>
              </a:ext>
            </a:extLst>
          </p:cNvPr>
          <p:cNvSpPr/>
          <p:nvPr/>
        </p:nvSpPr>
        <p:spPr>
          <a:xfrm>
            <a:off x="9927634" y="1846554"/>
            <a:ext cx="1154097" cy="1828800"/>
          </a:xfrm>
          <a:prstGeom prst="rect">
            <a:avLst/>
          </a:prstGeom>
          <a:noFill/>
          <a:ln w="38100">
            <a:solidFill>
              <a:schemeClr val="accent1">
                <a:lumMod val="60000"/>
                <a:lumOff val="40000"/>
              </a:scheme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285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D8623-E281-457A-A9BB-3846A96C499A}"/>
              </a:ext>
            </a:extLst>
          </p:cNvPr>
          <p:cNvSpPr>
            <a:spLocks noGrp="1"/>
          </p:cNvSpPr>
          <p:nvPr>
            <p:ph type="title"/>
          </p:nvPr>
        </p:nvSpPr>
        <p:spPr/>
        <p:txBody>
          <a:bodyPr/>
          <a:lstStyle/>
          <a:p>
            <a:r>
              <a:rPr lang="en-US"/>
              <a:t>Agenda	</a:t>
            </a:r>
          </a:p>
        </p:txBody>
      </p:sp>
      <p:sp>
        <p:nvSpPr>
          <p:cNvPr id="3" name="Content Placeholder 2">
            <a:extLst>
              <a:ext uri="{FF2B5EF4-FFF2-40B4-BE49-F238E27FC236}">
                <a16:creationId xmlns:a16="http://schemas.microsoft.com/office/drawing/2014/main" id="{9DC641B4-A69A-4435-8372-61C4912866FD}"/>
              </a:ext>
            </a:extLst>
          </p:cNvPr>
          <p:cNvSpPr>
            <a:spLocks noGrp="1"/>
          </p:cNvSpPr>
          <p:nvPr>
            <p:ph idx="1"/>
          </p:nvPr>
        </p:nvSpPr>
        <p:spPr/>
        <p:txBody>
          <a:bodyPr>
            <a:normAutofit/>
          </a:bodyPr>
          <a:lstStyle/>
          <a:p>
            <a:pPr marL="514350" indent="-514350">
              <a:buFont typeface="+mj-lt"/>
              <a:buAutoNum type="arabicPeriod"/>
            </a:pPr>
            <a:r>
              <a:rPr lang="en-US"/>
              <a:t>Welcome</a:t>
            </a:r>
          </a:p>
          <a:p>
            <a:pPr marL="514350" indent="-514350">
              <a:buFont typeface="+mj-lt"/>
              <a:buAutoNum type="arabicPeriod"/>
            </a:pPr>
            <a:r>
              <a:rPr lang="en-US"/>
              <a:t>Overview of Ci3T: Identifying Successes and Areas for Refinement</a:t>
            </a:r>
          </a:p>
          <a:p>
            <a:pPr marL="514350" indent="-514350">
              <a:buFont typeface="+mj-lt"/>
              <a:buAutoNum type="arabicPeriod"/>
            </a:pPr>
            <a:r>
              <a:rPr lang="en-US"/>
              <a:t>Closing out the School Year: Positive, Productive Learning Environments</a:t>
            </a:r>
          </a:p>
          <a:p>
            <a:pPr marL="514350" indent="-514350">
              <a:buFont typeface="+mj-lt"/>
              <a:buAutoNum type="arabicPeriod"/>
            </a:pPr>
            <a:r>
              <a:rPr lang="en-US"/>
              <a:t>Planning for the 2024-2025 Academic Year</a:t>
            </a:r>
          </a:p>
          <a:p>
            <a:pPr marL="514350" indent="-514350">
              <a:buFont typeface="+mj-lt"/>
              <a:buAutoNum type="arabicPeriod"/>
            </a:pPr>
            <a:r>
              <a:rPr lang="en-US"/>
              <a:t>Establishing Professional Learning Goals  </a:t>
            </a:r>
          </a:p>
          <a:p>
            <a:pPr marL="514350" indent="-514350">
              <a:buFont typeface="+mj-lt"/>
              <a:buAutoNum type="arabicPeriod"/>
            </a:pPr>
            <a:r>
              <a:rPr lang="en-US"/>
              <a:t>Wrapping Up and Moving Forward</a:t>
            </a:r>
          </a:p>
        </p:txBody>
      </p:sp>
    </p:spTree>
    <p:extLst>
      <p:ext uri="{BB962C8B-B14F-4D97-AF65-F5344CB8AC3E}">
        <p14:creationId xmlns:p14="http://schemas.microsoft.com/office/powerpoint/2010/main" val="190995095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odule 7.3">
            <a:extLst>
              <a:ext uri="{FF2B5EF4-FFF2-40B4-BE49-F238E27FC236}">
                <a16:creationId xmlns:a16="http://schemas.microsoft.com/office/drawing/2014/main" id="{D8556BA5-8114-FB64-9F26-8AEBCC8136D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85421" cy="153960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2F10F4D-6B5E-CE9C-7188-7742F0C8426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24400" y="0"/>
            <a:ext cx="27432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27644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A2F10F4D-6B5E-CE9C-7188-7742F0C8426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641600" y="0"/>
            <a:ext cx="6516255" cy="16290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071309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A2F10F4D-6B5E-CE9C-7188-7742F0C8426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641600" y="-6862628"/>
            <a:ext cx="6516255" cy="16290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073426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odule 7.3">
            <a:extLst>
              <a:ext uri="{FF2B5EF4-FFF2-40B4-BE49-F238E27FC236}">
                <a16:creationId xmlns:a16="http://schemas.microsoft.com/office/drawing/2014/main" id="{DBAB9C3B-8F2C-F61C-DD9A-43A315EBA45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85421" cy="153960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24A5D6EA-1947-05FD-DE0E-596B1137388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685637"/>
            <a:ext cx="985421" cy="246355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C09557A0-2F7B-9F72-5A0E-BD3CFCA951D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92407" y="360218"/>
            <a:ext cx="8183418" cy="6137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440152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47"/>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4448968" y="5294639"/>
            <a:ext cx="3294063" cy="1168107"/>
          </a:xfrm>
          <a:prstGeom prst="rect">
            <a:avLst/>
          </a:prstGeom>
          <a:noFill/>
          <a:ln w="9525">
            <a:noFill/>
            <a:miter lim="800000"/>
            <a:headEnd/>
            <a:tailEnd/>
          </a:ln>
        </p:spPr>
      </p:pic>
      <p:pic>
        <p:nvPicPr>
          <p:cNvPr id="2094" name="Picture 46"/>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4448968" y="5294639"/>
            <a:ext cx="3294063" cy="1168107"/>
          </a:xfrm>
          <a:prstGeom prst="rect">
            <a:avLst/>
          </a:prstGeom>
          <a:noFill/>
          <a:ln w="9525">
            <a:noFill/>
            <a:miter lim="800000"/>
            <a:headEnd/>
            <a:tailEnd/>
          </a:ln>
        </p:spPr>
      </p:pic>
      <p:pic>
        <p:nvPicPr>
          <p:cNvPr id="2093" name="Picture 45"/>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4448968" y="5294639"/>
            <a:ext cx="3294063" cy="1168107"/>
          </a:xfrm>
          <a:prstGeom prst="rect">
            <a:avLst/>
          </a:prstGeom>
          <a:noFill/>
          <a:ln w="9525">
            <a:noFill/>
            <a:miter lim="800000"/>
            <a:headEnd/>
            <a:tailEnd/>
          </a:ln>
        </p:spPr>
      </p:pic>
      <p:pic>
        <p:nvPicPr>
          <p:cNvPr id="2092" name="Picture 44"/>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4448968" y="5294639"/>
            <a:ext cx="3294063" cy="1168107"/>
          </a:xfrm>
          <a:prstGeom prst="rect">
            <a:avLst/>
          </a:prstGeom>
          <a:noFill/>
          <a:ln w="9525">
            <a:noFill/>
            <a:miter lim="800000"/>
            <a:headEnd/>
            <a:tailEnd/>
          </a:ln>
        </p:spPr>
      </p:pic>
      <p:pic>
        <p:nvPicPr>
          <p:cNvPr id="2091" name="Picture 43"/>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4448968" y="5294639"/>
            <a:ext cx="3294063" cy="1168107"/>
          </a:xfrm>
          <a:prstGeom prst="rect">
            <a:avLst/>
          </a:prstGeom>
          <a:noFill/>
          <a:ln w="9525">
            <a:noFill/>
            <a:miter lim="800000"/>
            <a:headEnd/>
            <a:tailEnd/>
          </a:ln>
        </p:spPr>
      </p:pic>
      <p:pic>
        <p:nvPicPr>
          <p:cNvPr id="2089" name="Picture 41"/>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4448968" y="5294639"/>
            <a:ext cx="3294063" cy="1168107"/>
          </a:xfrm>
          <a:prstGeom prst="rect">
            <a:avLst/>
          </a:prstGeom>
          <a:noFill/>
          <a:ln w="9525">
            <a:noFill/>
            <a:miter lim="800000"/>
            <a:headEnd/>
            <a:tailEnd/>
          </a:ln>
        </p:spPr>
      </p:pic>
      <p:pic>
        <p:nvPicPr>
          <p:cNvPr id="2088" name="Picture 40"/>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4448968" y="5294639"/>
            <a:ext cx="3294063" cy="1168107"/>
          </a:xfrm>
          <a:prstGeom prst="rect">
            <a:avLst/>
          </a:prstGeom>
          <a:noFill/>
          <a:ln w="9525">
            <a:noFill/>
            <a:miter lim="800000"/>
            <a:headEnd/>
            <a:tailEnd/>
          </a:ln>
        </p:spPr>
      </p:pic>
      <p:pic>
        <p:nvPicPr>
          <p:cNvPr id="2087" name="Picture 39"/>
          <p:cNvPicPr>
            <a:picLocks noChangeAspect="1" noChangeArrowheads="1"/>
          </p:cNvPicPr>
          <p:nvPr/>
        </p:nvPicPr>
        <p:blipFill>
          <a:blip r:embed="rId10" cstate="screen">
            <a:extLst>
              <a:ext uri="{28A0092B-C50C-407E-A947-70E740481C1C}">
                <a14:useLocalDpi xmlns:a14="http://schemas.microsoft.com/office/drawing/2010/main"/>
              </a:ext>
            </a:extLst>
          </a:blip>
          <a:stretch>
            <a:fillRect/>
          </a:stretch>
        </p:blipFill>
        <p:spPr bwMode="auto">
          <a:xfrm>
            <a:off x="4448968" y="5294639"/>
            <a:ext cx="3294063" cy="1168107"/>
          </a:xfrm>
          <a:prstGeom prst="rect">
            <a:avLst/>
          </a:prstGeom>
          <a:noFill/>
          <a:ln w="9525">
            <a:noFill/>
            <a:miter lim="800000"/>
            <a:headEnd/>
            <a:tailEnd/>
          </a:ln>
        </p:spPr>
      </p:pic>
      <p:pic>
        <p:nvPicPr>
          <p:cNvPr id="2086" name="Picture 38"/>
          <p:cNvPicPr>
            <a:picLocks noChangeAspect="1" noChangeArrowheads="1"/>
          </p:cNvPicPr>
          <p:nvPr/>
        </p:nvPicPr>
        <p:blipFill>
          <a:blip r:embed="rId11" cstate="screen">
            <a:extLst>
              <a:ext uri="{28A0092B-C50C-407E-A947-70E740481C1C}">
                <a14:useLocalDpi xmlns:a14="http://schemas.microsoft.com/office/drawing/2010/main"/>
              </a:ext>
            </a:extLst>
          </a:blip>
          <a:stretch>
            <a:fillRect/>
          </a:stretch>
        </p:blipFill>
        <p:spPr bwMode="auto">
          <a:xfrm>
            <a:off x="4448968" y="5294639"/>
            <a:ext cx="3294063" cy="1168107"/>
          </a:xfrm>
          <a:prstGeom prst="rect">
            <a:avLst/>
          </a:prstGeom>
          <a:noFill/>
          <a:ln w="9525">
            <a:noFill/>
            <a:miter lim="800000"/>
            <a:headEnd/>
            <a:tailEnd/>
          </a:ln>
        </p:spPr>
      </p:pic>
      <p:pic>
        <p:nvPicPr>
          <p:cNvPr id="2081" name="Picture 33"/>
          <p:cNvPicPr>
            <a:picLocks noChangeAspect="1" noChangeArrowheads="1"/>
          </p:cNvPicPr>
          <p:nvPr/>
        </p:nvPicPr>
        <p:blipFill>
          <a:blip r:embed="rId12" cstate="screen">
            <a:extLst>
              <a:ext uri="{28A0092B-C50C-407E-A947-70E740481C1C}">
                <a14:useLocalDpi xmlns:a14="http://schemas.microsoft.com/office/drawing/2010/main"/>
              </a:ext>
            </a:extLst>
          </a:blip>
          <a:stretch>
            <a:fillRect/>
          </a:stretch>
        </p:blipFill>
        <p:spPr bwMode="auto">
          <a:xfrm>
            <a:off x="4448968" y="5294639"/>
            <a:ext cx="3294063" cy="1168107"/>
          </a:xfrm>
          <a:prstGeom prst="rect">
            <a:avLst/>
          </a:prstGeom>
          <a:noFill/>
          <a:ln w="9525">
            <a:noFill/>
            <a:miter lim="800000"/>
            <a:headEnd/>
            <a:tailEnd/>
          </a:ln>
        </p:spPr>
      </p:pic>
      <p:pic>
        <p:nvPicPr>
          <p:cNvPr id="2084" name="Picture 36"/>
          <p:cNvPicPr>
            <a:picLocks noChangeAspect="1" noChangeArrowheads="1"/>
          </p:cNvPicPr>
          <p:nvPr/>
        </p:nvPicPr>
        <p:blipFill>
          <a:blip r:embed="rId13" cstate="screen">
            <a:extLst>
              <a:ext uri="{28A0092B-C50C-407E-A947-70E740481C1C}">
                <a14:useLocalDpi xmlns:a14="http://schemas.microsoft.com/office/drawing/2010/main"/>
              </a:ext>
            </a:extLst>
          </a:blip>
          <a:stretch>
            <a:fillRect/>
          </a:stretch>
        </p:blipFill>
        <p:spPr bwMode="auto">
          <a:xfrm>
            <a:off x="4448968" y="5294639"/>
            <a:ext cx="3294063" cy="1168107"/>
          </a:xfrm>
          <a:prstGeom prst="rect">
            <a:avLst/>
          </a:prstGeom>
          <a:noFill/>
          <a:ln w="9525">
            <a:noFill/>
            <a:miter lim="800000"/>
            <a:headEnd/>
            <a:tailEnd/>
          </a:ln>
        </p:spPr>
      </p:pic>
      <p:pic>
        <p:nvPicPr>
          <p:cNvPr id="2080" name="Picture 32"/>
          <p:cNvPicPr>
            <a:picLocks noChangeAspect="1" noChangeArrowheads="1"/>
          </p:cNvPicPr>
          <p:nvPr/>
        </p:nvPicPr>
        <p:blipFill>
          <a:blip r:embed="rId14" cstate="screen">
            <a:extLst>
              <a:ext uri="{28A0092B-C50C-407E-A947-70E740481C1C}">
                <a14:useLocalDpi xmlns:a14="http://schemas.microsoft.com/office/drawing/2010/main"/>
              </a:ext>
            </a:extLst>
          </a:blip>
          <a:stretch>
            <a:fillRect/>
          </a:stretch>
        </p:blipFill>
        <p:spPr bwMode="auto">
          <a:xfrm>
            <a:off x="4448968" y="5294639"/>
            <a:ext cx="3294063" cy="1168107"/>
          </a:xfrm>
          <a:prstGeom prst="rect">
            <a:avLst/>
          </a:prstGeom>
          <a:noFill/>
          <a:ln w="9525">
            <a:noFill/>
            <a:miter lim="800000"/>
            <a:headEnd/>
            <a:tailEnd/>
          </a:ln>
        </p:spPr>
      </p:pic>
      <p:graphicFrame>
        <p:nvGraphicFramePr>
          <p:cNvPr id="4" name="Table 4">
            <a:extLst>
              <a:ext uri="{FF2B5EF4-FFF2-40B4-BE49-F238E27FC236}">
                <a16:creationId xmlns:a16="http://schemas.microsoft.com/office/drawing/2014/main" id="{27719A9E-C107-4070-90D6-67EE0A02D65C}"/>
              </a:ext>
            </a:extLst>
          </p:cNvPr>
          <p:cNvGraphicFramePr>
            <a:graphicFrameLocks noGrp="1"/>
          </p:cNvGraphicFramePr>
          <p:nvPr>
            <p:extLst>
              <p:ext uri="{D42A27DB-BD31-4B8C-83A1-F6EECF244321}">
                <p14:modId xmlns:p14="http://schemas.microsoft.com/office/powerpoint/2010/main" val="3506958343"/>
              </p:ext>
            </p:extLst>
          </p:nvPr>
        </p:nvGraphicFramePr>
        <p:xfrm>
          <a:off x="645968" y="395255"/>
          <a:ext cx="10955482" cy="4322795"/>
        </p:xfrm>
        <a:graphic>
          <a:graphicData uri="http://schemas.openxmlformats.org/drawingml/2006/table">
            <a:tbl>
              <a:tblPr firstRow="1" bandRow="1">
                <a:tableStyleId>{5C22544A-7EE6-4342-B048-85BDC9FD1C3A}</a:tableStyleId>
              </a:tblPr>
              <a:tblGrid>
                <a:gridCol w="10955482">
                  <a:extLst>
                    <a:ext uri="{9D8B030D-6E8A-4147-A177-3AD203B41FA5}">
                      <a16:colId xmlns:a16="http://schemas.microsoft.com/office/drawing/2014/main" val="1825065384"/>
                    </a:ext>
                  </a:extLst>
                </a:gridCol>
              </a:tblGrid>
              <a:tr h="511797">
                <a:tc>
                  <a:txBody>
                    <a:bodyPr/>
                    <a:lstStyle/>
                    <a:p>
                      <a:pPr algn="ctr"/>
                      <a:r>
                        <a:rPr lang="en-US" sz="2400">
                          <a:solidFill>
                            <a:schemeClr val="bg1"/>
                          </a:solidFill>
                        </a:rPr>
                        <a:t>Talk Time</a:t>
                      </a:r>
                    </a:p>
                  </a:txBody>
                  <a:tcPr>
                    <a:solidFill>
                      <a:schemeClr val="accent5"/>
                    </a:solidFill>
                  </a:tcPr>
                </a:tc>
                <a:extLst>
                  <a:ext uri="{0D108BD9-81ED-4DB2-BD59-A6C34878D82A}">
                    <a16:rowId xmlns:a16="http://schemas.microsoft.com/office/drawing/2014/main" val="4229406655"/>
                  </a:ext>
                </a:extLst>
              </a:tr>
              <a:tr h="3810998">
                <a:tc>
                  <a:txBody>
                    <a:bodyPr/>
                    <a:lstStyle/>
                    <a:p>
                      <a:pPr marL="0"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lang="en-US" sz="2800" dirty="0">
                          <a:effectLst/>
                          <a:ea typeface="Yu Mincho" panose="02020400000000000000" pitchFamily="18" charset="-128"/>
                        </a:rPr>
                        <a:t>In thinking about your successes and challenges from this school year, consider setting goals for yourself in the areas of:</a:t>
                      </a:r>
                    </a:p>
                    <a:p>
                      <a:pPr marL="342900" marR="0" lvl="0" indent="-3429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2800" dirty="0">
                          <a:effectLst/>
                          <a:ea typeface="Yu Mincho" panose="02020400000000000000" pitchFamily="18" charset="-128"/>
                        </a:rPr>
                        <a:t>Tier 1 (Procedures for Teaching, Reinforcing, and Monitoring)</a:t>
                      </a:r>
                    </a:p>
                    <a:p>
                      <a:pPr marL="342900" marR="0" lvl="0" indent="-3429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2800" dirty="0">
                          <a:effectLst/>
                          <a:ea typeface="Yu Mincho" panose="02020400000000000000" pitchFamily="18" charset="-128"/>
                        </a:rPr>
                        <a:t>Tier 2 and Tier 3 (Use of data for decision-making; intervention implementation)</a:t>
                      </a:r>
                    </a:p>
                    <a:p>
                      <a:pPr marL="342900" marR="0" lvl="0" indent="-3429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endParaRPr lang="en-US" sz="2000" dirty="0">
                        <a:effectLst/>
                        <a:ea typeface="Yu Mincho" panose="02020400000000000000" pitchFamily="18" charset="-128"/>
                      </a:endParaRPr>
                    </a:p>
                  </a:txBody>
                  <a:tcPr>
                    <a:solidFill>
                      <a:schemeClr val="accent5">
                        <a:lumMod val="20000"/>
                        <a:lumOff val="80000"/>
                      </a:schemeClr>
                    </a:solidFill>
                  </a:tcPr>
                </a:tc>
                <a:extLst>
                  <a:ext uri="{0D108BD9-81ED-4DB2-BD59-A6C34878D82A}">
                    <a16:rowId xmlns:a16="http://schemas.microsoft.com/office/drawing/2014/main" val="3702020247"/>
                  </a:ext>
                </a:extLst>
              </a:tr>
            </a:tbl>
          </a:graphicData>
        </a:graphic>
      </p:graphicFrame>
    </p:spTree>
    <p:extLst>
      <p:ext uri="{BB962C8B-B14F-4D97-AF65-F5344CB8AC3E}">
        <p14:creationId xmlns:p14="http://schemas.microsoft.com/office/powerpoint/2010/main" val="731089858"/>
      </p:ext>
    </p:extLst>
  </p:cSld>
  <p:clrMapOvr>
    <a:masterClrMapping/>
  </p:clrMapOvr>
  <mc:AlternateContent xmlns:mc="http://schemas.openxmlformats.org/markup-compatibility/2006" xmlns:p14="http://schemas.microsoft.com/office/powerpoint/2010/main">
    <mc:Choice Requires="p14">
      <p:transition p14:dur="10" advClick="0" advTm="301000"/>
    </mc:Choice>
    <mc:Fallback xmlns="">
      <p:transition advClick="0" advTm="3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094"/>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093"/>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092"/>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091"/>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089"/>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088"/>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087"/>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086"/>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081"/>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2084"/>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20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E573E-7600-6E2F-B66D-F18D9386C32C}"/>
              </a:ext>
            </a:extLst>
          </p:cNvPr>
          <p:cNvSpPr>
            <a:spLocks noGrp="1"/>
          </p:cNvSpPr>
          <p:nvPr>
            <p:ph type="title"/>
          </p:nvPr>
        </p:nvSpPr>
        <p:spPr/>
        <p:txBody>
          <a:bodyPr/>
          <a:lstStyle/>
          <a:p>
            <a:r>
              <a:rPr lang="en-US"/>
              <a:t>Wrapping Up and Moving Forward</a:t>
            </a:r>
          </a:p>
        </p:txBody>
      </p:sp>
      <p:sp>
        <p:nvSpPr>
          <p:cNvPr id="3" name="Text Placeholder 2">
            <a:extLst>
              <a:ext uri="{FF2B5EF4-FFF2-40B4-BE49-F238E27FC236}">
                <a16:creationId xmlns:a16="http://schemas.microsoft.com/office/drawing/2014/main" id="{B5DA4C54-DF55-09DF-8D3A-D537A56720A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8178882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38600" y="4541758"/>
            <a:ext cx="6629400" cy="2308324"/>
          </a:xfrm>
          <a:prstGeom prst="rect">
            <a:avLst/>
          </a:prstGeom>
          <a:solidFill>
            <a:schemeClr val="tx2">
              <a:lumMod val="40000"/>
              <a:lumOff val="60000"/>
            </a:schemeClr>
          </a:solidFill>
        </p:spPr>
        <p:txBody>
          <a:bodyPr wrap="square" rtlCol="0">
            <a:spAutoFit/>
          </a:bodyPr>
          <a:lstStyle/>
          <a:p>
            <a:endParaRPr lang="en-US">
              <a:solidFill>
                <a:prstClr val="black"/>
              </a:solidFill>
            </a:endParaRPr>
          </a:p>
          <a:p>
            <a:endParaRPr lang="en-US">
              <a:solidFill>
                <a:prstClr val="black"/>
              </a:solidFill>
            </a:endParaRPr>
          </a:p>
          <a:p>
            <a:endParaRPr lang="en-US">
              <a:solidFill>
                <a:prstClr val="black"/>
              </a:solidFill>
            </a:endParaRPr>
          </a:p>
          <a:p>
            <a:endParaRPr lang="en-US">
              <a:solidFill>
                <a:prstClr val="black"/>
              </a:solidFill>
            </a:endParaRPr>
          </a:p>
          <a:p>
            <a:endParaRPr lang="en-US">
              <a:solidFill>
                <a:prstClr val="black"/>
              </a:solidFill>
            </a:endParaRPr>
          </a:p>
          <a:p>
            <a:endParaRPr lang="en-US">
              <a:solidFill>
                <a:prstClr val="black"/>
              </a:solidFill>
            </a:endParaRPr>
          </a:p>
          <a:p>
            <a:endParaRPr lang="en-US">
              <a:solidFill>
                <a:prstClr val="black"/>
              </a:solidFill>
            </a:endParaRPr>
          </a:p>
          <a:p>
            <a:endParaRPr lang="en-US">
              <a:solidFill>
                <a:prstClr val="black"/>
              </a:solidFill>
            </a:endParaRPr>
          </a:p>
        </p:txBody>
      </p:sp>
      <p:graphicFrame>
        <p:nvGraphicFramePr>
          <p:cNvPr id="6" name="Diagram 5"/>
          <p:cNvGraphicFramePr/>
          <p:nvPr/>
        </p:nvGraphicFramePr>
        <p:xfrm>
          <a:off x="2133600" y="299085"/>
          <a:ext cx="7970520" cy="396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Bent Arrow 6"/>
          <p:cNvSpPr/>
          <p:nvPr/>
        </p:nvSpPr>
        <p:spPr>
          <a:xfrm rot="5400000">
            <a:off x="4815841" y="768986"/>
            <a:ext cx="569595" cy="466725"/>
          </a:xfrm>
          <a:prstGeom prst="ben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sp>
        <p:nvSpPr>
          <p:cNvPr id="8" name="Bent Arrow 7"/>
          <p:cNvSpPr/>
          <p:nvPr/>
        </p:nvSpPr>
        <p:spPr>
          <a:xfrm rot="5400000">
            <a:off x="7077076" y="1489076"/>
            <a:ext cx="440055" cy="421005"/>
          </a:xfrm>
          <a:prstGeom prst="ben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sp>
        <p:nvSpPr>
          <p:cNvPr id="9" name="Rectangle 8"/>
          <p:cNvSpPr/>
          <p:nvPr/>
        </p:nvSpPr>
        <p:spPr>
          <a:xfrm>
            <a:off x="5943601" y="174262"/>
            <a:ext cx="4514549" cy="775699"/>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a:solidFill>
                  <a:prstClr val="black"/>
                </a:solidFill>
                <a:latin typeface="Times New Roman"/>
                <a:ea typeface="Times New Roman"/>
              </a:rPr>
              <a:t>Ci3T </a:t>
            </a:r>
          </a:p>
          <a:p>
            <a:pPr algn="ctr"/>
            <a:r>
              <a:rPr lang="en-US">
                <a:solidFill>
                  <a:prstClr val="black"/>
                </a:solidFill>
                <a:latin typeface="Times New Roman"/>
                <a:ea typeface="Times New Roman"/>
              </a:rPr>
              <a:t>Comprehensive Professional Learning Plan</a:t>
            </a:r>
          </a:p>
        </p:txBody>
      </p:sp>
      <p:sp>
        <p:nvSpPr>
          <p:cNvPr id="10" name="Down Arrow 9"/>
          <p:cNvSpPr/>
          <p:nvPr/>
        </p:nvSpPr>
        <p:spPr>
          <a:xfrm>
            <a:off x="8717280" y="3880485"/>
            <a:ext cx="464820" cy="723900"/>
          </a:xfrm>
          <a:prstGeom prst="downArrow">
            <a:avLst/>
          </a:prstGeom>
          <a:solidFill>
            <a:srgbClr val="FF0000"/>
          </a:solidFill>
          <a:ln>
            <a:prstDash val="sysDot"/>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black"/>
              </a:solidFill>
            </a:endParaRPr>
          </a:p>
        </p:txBody>
      </p:sp>
      <p:sp>
        <p:nvSpPr>
          <p:cNvPr id="11" name="Down Arrow 10"/>
          <p:cNvSpPr/>
          <p:nvPr/>
        </p:nvSpPr>
        <p:spPr>
          <a:xfrm>
            <a:off x="6522720" y="3430905"/>
            <a:ext cx="464820" cy="1135380"/>
          </a:xfrm>
          <a:prstGeom prst="downArrow">
            <a:avLst/>
          </a:prstGeom>
          <a:solidFill>
            <a:srgbClr val="FFFF00"/>
          </a:solidFill>
          <a:ln>
            <a:prstDash val="sysDot"/>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black"/>
              </a:solidFill>
            </a:endParaRPr>
          </a:p>
        </p:txBody>
      </p:sp>
      <p:sp>
        <p:nvSpPr>
          <p:cNvPr id="12" name="Down Arrow 11"/>
          <p:cNvSpPr/>
          <p:nvPr/>
        </p:nvSpPr>
        <p:spPr>
          <a:xfrm>
            <a:off x="4383405" y="2051685"/>
            <a:ext cx="464820" cy="2514600"/>
          </a:xfrm>
          <a:prstGeom prst="downArrow">
            <a:avLst/>
          </a:prstGeom>
          <a:solidFill>
            <a:srgbClr val="00B050"/>
          </a:solidFill>
          <a:ln>
            <a:prstDash val="sysDot"/>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srgbClr val="00B050"/>
              </a:solidFill>
            </a:endParaRPr>
          </a:p>
        </p:txBody>
      </p:sp>
      <p:sp>
        <p:nvSpPr>
          <p:cNvPr id="13" name="Right Arrow 12"/>
          <p:cNvSpPr/>
          <p:nvPr/>
        </p:nvSpPr>
        <p:spPr>
          <a:xfrm>
            <a:off x="1676400" y="4566285"/>
            <a:ext cx="2286000" cy="2076450"/>
          </a:xfrm>
          <a:prstGeom prst="rightArrow">
            <a:avLst>
              <a:gd name="adj1" fmla="val 72222"/>
              <a:gd name="adj2" fmla="val 38068"/>
            </a:avLst>
          </a:prstGeom>
          <a:solidFill>
            <a:schemeClr val="tx2">
              <a:lumMod val="40000"/>
              <a:lumOff val="60000"/>
            </a:schemeClr>
          </a:solidFill>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600">
                <a:solidFill>
                  <a:prstClr val="black"/>
                </a:solidFill>
                <a:latin typeface="Times New Roman"/>
                <a:ea typeface="Times New Roman"/>
              </a:rPr>
              <a:t>Additional Professional Development on Specific Topics</a:t>
            </a:r>
          </a:p>
        </p:txBody>
      </p:sp>
      <p:sp>
        <p:nvSpPr>
          <p:cNvPr id="14" name="Rounded Rectangle 13"/>
          <p:cNvSpPr/>
          <p:nvPr/>
        </p:nvSpPr>
        <p:spPr>
          <a:xfrm>
            <a:off x="4202430" y="4572000"/>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Core Content Curriculum</a:t>
            </a:r>
          </a:p>
        </p:txBody>
      </p:sp>
      <p:sp>
        <p:nvSpPr>
          <p:cNvPr id="15" name="Rounded Rectangle 14"/>
          <p:cNvSpPr/>
          <p:nvPr/>
        </p:nvSpPr>
        <p:spPr>
          <a:xfrm>
            <a:off x="4202430" y="6114042"/>
            <a:ext cx="423291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Instructional Techniques to Improve Students’ Motivation; Classroom Management Practices; </a:t>
            </a:r>
          </a:p>
          <a:p>
            <a:pPr algn="ctr"/>
            <a:r>
              <a:rPr lang="en-US" sz="1200">
                <a:solidFill>
                  <a:prstClr val="black"/>
                </a:solidFill>
                <a:latin typeface="Times New Roman"/>
                <a:ea typeface="Times New Roman"/>
              </a:rPr>
              <a:t>Low-Intensity Behavior Supports</a:t>
            </a:r>
          </a:p>
        </p:txBody>
      </p:sp>
      <p:sp>
        <p:nvSpPr>
          <p:cNvPr id="16" name="Rounded Rectangle 15"/>
          <p:cNvSpPr/>
          <p:nvPr/>
        </p:nvSpPr>
        <p:spPr>
          <a:xfrm>
            <a:off x="8619565" y="4604385"/>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Functional Assessment-based Interventions</a:t>
            </a:r>
          </a:p>
        </p:txBody>
      </p:sp>
      <p:sp>
        <p:nvSpPr>
          <p:cNvPr id="17" name="Rounded Rectangle 16"/>
          <p:cNvSpPr/>
          <p:nvPr/>
        </p:nvSpPr>
        <p:spPr>
          <a:xfrm>
            <a:off x="4202430" y="5339491"/>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Reading, Math, Writing Benchmarking and Progress Monitoring Tools</a:t>
            </a:r>
          </a:p>
        </p:txBody>
      </p:sp>
      <p:sp>
        <p:nvSpPr>
          <p:cNvPr id="18" name="Rounded Rectangle 17"/>
          <p:cNvSpPr/>
          <p:nvPr/>
        </p:nvSpPr>
        <p:spPr>
          <a:xfrm>
            <a:off x="6477000" y="5339604"/>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Interventions, Strategies, &amp; Practices</a:t>
            </a:r>
          </a:p>
        </p:txBody>
      </p:sp>
      <p:sp>
        <p:nvSpPr>
          <p:cNvPr id="20" name="Rounded Rectangle 19"/>
          <p:cNvSpPr/>
          <p:nvPr/>
        </p:nvSpPr>
        <p:spPr>
          <a:xfrm>
            <a:off x="6477000" y="4572000"/>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Check In - Check Out</a:t>
            </a:r>
          </a:p>
        </p:txBody>
      </p:sp>
      <p:sp>
        <p:nvSpPr>
          <p:cNvPr id="21" name="Rounded Rectangle 20"/>
          <p:cNvSpPr/>
          <p:nvPr/>
        </p:nvSpPr>
        <p:spPr>
          <a:xfrm>
            <a:off x="8619565" y="5339491"/>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Additional Tier 3 Supports</a:t>
            </a:r>
          </a:p>
        </p:txBody>
      </p:sp>
      <p:sp>
        <p:nvSpPr>
          <p:cNvPr id="19" name="Right Arrow 18"/>
          <p:cNvSpPr/>
          <p:nvPr/>
        </p:nvSpPr>
        <p:spPr>
          <a:xfrm>
            <a:off x="1600200" y="685800"/>
            <a:ext cx="914400" cy="3657600"/>
          </a:xfrm>
          <a:prstGeom prst="rightArrow">
            <a:avLst>
              <a:gd name="adj1" fmla="val 72222"/>
              <a:gd name="adj2" fmla="val 38068"/>
            </a:avLst>
          </a:prstGeom>
          <a:solidFill>
            <a:schemeClr val="tx2">
              <a:lumMod val="40000"/>
              <a:lumOff val="60000"/>
            </a:schemeClr>
          </a:solidFill>
        </p:spPr>
        <p:style>
          <a:lnRef idx="2">
            <a:schemeClr val="dk1"/>
          </a:lnRef>
          <a:fillRef idx="1">
            <a:schemeClr val="lt1"/>
          </a:fillRef>
          <a:effectRef idx="0">
            <a:schemeClr val="dk1"/>
          </a:effectRef>
          <a:fontRef idx="minor">
            <a:schemeClr val="dk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r>
              <a:rPr lang="en-US" sz="1600">
                <a:solidFill>
                  <a:prstClr val="black"/>
                </a:solidFill>
                <a:latin typeface="Times New Roman"/>
                <a:ea typeface="Times New Roman"/>
              </a:rPr>
              <a:t>Ci3T Leadership Team Training Sequence</a:t>
            </a:r>
          </a:p>
        </p:txBody>
      </p:sp>
      <p:sp>
        <p:nvSpPr>
          <p:cNvPr id="22" name="Rounded Rectangle 21">
            <a:extLst>
              <a:ext uri="{FF2B5EF4-FFF2-40B4-BE49-F238E27FC236}">
                <a16:creationId xmlns:a16="http://schemas.microsoft.com/office/drawing/2014/main" id="{BFFBBD93-7D0B-8844-A021-C43327D1F174}"/>
              </a:ext>
            </a:extLst>
          </p:cNvPr>
          <p:cNvSpPr/>
          <p:nvPr/>
        </p:nvSpPr>
        <p:spPr>
          <a:xfrm rot="20838025">
            <a:off x="8854859" y="950084"/>
            <a:ext cx="2236175" cy="108452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prstClr val="black"/>
                </a:solidFill>
              </a:rPr>
              <a:t>Implementation Stages of Tier 2 and 3 within Ci3T</a:t>
            </a:r>
          </a:p>
        </p:txBody>
      </p:sp>
    </p:spTree>
    <p:extLst>
      <p:ext uri="{BB962C8B-B14F-4D97-AF65-F5344CB8AC3E}">
        <p14:creationId xmlns:p14="http://schemas.microsoft.com/office/powerpoint/2010/main" val="17214238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BE0D6-FDF1-849D-9074-87ACA3EF7E27}"/>
              </a:ext>
            </a:extLst>
          </p:cNvPr>
          <p:cNvSpPr>
            <a:spLocks noGrp="1"/>
          </p:cNvSpPr>
          <p:nvPr>
            <p:ph type="title"/>
          </p:nvPr>
        </p:nvSpPr>
        <p:spPr/>
        <p:txBody>
          <a:bodyPr/>
          <a:lstStyle/>
          <a:p>
            <a:r>
              <a:rPr lang="en-US"/>
              <a:t>Wrapping Up &amp; Next Steps</a:t>
            </a:r>
          </a:p>
        </p:txBody>
      </p:sp>
      <p:sp>
        <p:nvSpPr>
          <p:cNvPr id="3" name="Text Placeholder 2">
            <a:extLst>
              <a:ext uri="{FF2B5EF4-FFF2-40B4-BE49-F238E27FC236}">
                <a16:creationId xmlns:a16="http://schemas.microsoft.com/office/drawing/2014/main" id="{F0B7177D-0C38-4438-5F1F-004188DEDC9E}"/>
              </a:ext>
            </a:extLst>
          </p:cNvPr>
          <p:cNvSpPr>
            <a:spLocks noGrp="1"/>
          </p:cNvSpPr>
          <p:nvPr>
            <p:ph type="body" idx="1"/>
          </p:nvPr>
        </p:nvSpPr>
        <p:spPr/>
        <p:txBody>
          <a:bodyPr/>
          <a:lstStyle/>
          <a:p>
            <a:r>
              <a:rPr lang="en-US"/>
              <a:t>Today	</a:t>
            </a:r>
          </a:p>
        </p:txBody>
      </p:sp>
      <p:sp>
        <p:nvSpPr>
          <p:cNvPr id="4" name="Content Placeholder 3">
            <a:extLst>
              <a:ext uri="{FF2B5EF4-FFF2-40B4-BE49-F238E27FC236}">
                <a16:creationId xmlns:a16="http://schemas.microsoft.com/office/drawing/2014/main" id="{50DA3047-3999-0A22-6B34-858DDE8C02DD}"/>
              </a:ext>
            </a:extLst>
          </p:cNvPr>
          <p:cNvSpPr>
            <a:spLocks noGrp="1"/>
          </p:cNvSpPr>
          <p:nvPr>
            <p:ph sz="half" idx="2"/>
          </p:nvPr>
        </p:nvSpPr>
        <p:spPr/>
        <p:txBody>
          <a:bodyPr>
            <a:normAutofit fontScale="92500" lnSpcReduction="10000"/>
          </a:bodyPr>
          <a:lstStyle/>
          <a:p>
            <a:r>
              <a:rPr lang="en-US"/>
              <a:t>Overview of Ci3T: Identifying Successes and Areas for Refinement</a:t>
            </a:r>
          </a:p>
          <a:p>
            <a:r>
              <a:rPr lang="en-US"/>
              <a:t>Closing out the School Year: Positive, Productive Learning Environments</a:t>
            </a:r>
          </a:p>
          <a:p>
            <a:r>
              <a:rPr lang="en-US"/>
              <a:t>Planning for the 2024-2025 Academic Year</a:t>
            </a:r>
          </a:p>
          <a:p>
            <a:r>
              <a:rPr lang="en-US"/>
              <a:t>Establishing Professional Learning Goals  </a:t>
            </a:r>
          </a:p>
        </p:txBody>
      </p:sp>
      <p:sp>
        <p:nvSpPr>
          <p:cNvPr id="5" name="Text Placeholder 4">
            <a:extLst>
              <a:ext uri="{FF2B5EF4-FFF2-40B4-BE49-F238E27FC236}">
                <a16:creationId xmlns:a16="http://schemas.microsoft.com/office/drawing/2014/main" id="{3C49060F-D1F3-BCAB-B4AE-E565A3F751EE}"/>
              </a:ext>
            </a:extLst>
          </p:cNvPr>
          <p:cNvSpPr>
            <a:spLocks noGrp="1"/>
          </p:cNvSpPr>
          <p:nvPr>
            <p:ph type="body" sz="quarter" idx="3"/>
          </p:nvPr>
        </p:nvSpPr>
        <p:spPr/>
        <p:txBody>
          <a:bodyPr/>
          <a:lstStyle/>
          <a:p>
            <a:r>
              <a:rPr lang="en-US"/>
              <a:t>Next Year</a:t>
            </a:r>
          </a:p>
        </p:txBody>
      </p:sp>
      <p:sp>
        <p:nvSpPr>
          <p:cNvPr id="6" name="Content Placeholder 5">
            <a:extLst>
              <a:ext uri="{FF2B5EF4-FFF2-40B4-BE49-F238E27FC236}">
                <a16:creationId xmlns:a16="http://schemas.microsoft.com/office/drawing/2014/main" id="{9395ECE1-BAF6-6424-BA1E-0116A363A774}"/>
              </a:ext>
            </a:extLst>
          </p:cNvPr>
          <p:cNvSpPr>
            <a:spLocks noGrp="1"/>
          </p:cNvSpPr>
          <p:nvPr>
            <p:ph sz="quarter" idx="4"/>
          </p:nvPr>
        </p:nvSpPr>
        <p:spPr/>
        <p:txBody>
          <a:bodyPr>
            <a:normAutofit fontScale="92500" lnSpcReduction="10000"/>
          </a:bodyPr>
          <a:lstStyle/>
          <a:p>
            <a:r>
              <a:rPr lang="en-US"/>
              <a:t>Ci3T Implementation  Professional Learning Series 2024-2025</a:t>
            </a:r>
          </a:p>
          <a:p>
            <a:r>
              <a:rPr lang="en-US"/>
              <a:t>Ci3T EMPOWER Sessions 2024-2025</a:t>
            </a:r>
          </a:p>
          <a:p>
            <a:pPr marL="0" indent="0">
              <a:buNone/>
            </a:pPr>
            <a:endParaRPr lang="en-US" i="1"/>
          </a:p>
          <a:p>
            <a:pPr marL="0" indent="0">
              <a:buNone/>
            </a:pPr>
            <a:r>
              <a:rPr lang="en-US" i="1"/>
              <a:t>We hope you have a wonderful conclusion to the school year!</a:t>
            </a:r>
          </a:p>
        </p:txBody>
      </p:sp>
      <p:pic>
        <p:nvPicPr>
          <p:cNvPr id="7" name="Picture 6">
            <a:extLst>
              <a:ext uri="{FF2B5EF4-FFF2-40B4-BE49-F238E27FC236}">
                <a16:creationId xmlns:a16="http://schemas.microsoft.com/office/drawing/2014/main" id="{3F5EDA53-66ED-3B5A-01AB-658C561EA51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259"/>
          <a:stretch/>
        </p:blipFill>
        <p:spPr>
          <a:xfrm rot="5400000">
            <a:off x="9284793" y="-469978"/>
            <a:ext cx="2437228" cy="3377184"/>
          </a:xfrm>
          <a:prstGeom prst="rect">
            <a:avLst/>
          </a:prstGeom>
        </p:spPr>
      </p:pic>
    </p:spTree>
    <p:extLst>
      <p:ext uri="{BB962C8B-B14F-4D97-AF65-F5344CB8AC3E}">
        <p14:creationId xmlns:p14="http://schemas.microsoft.com/office/powerpoint/2010/main" val="85259244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BF59313-D841-5819-2198-4DA5DF081C9B}"/>
              </a:ext>
            </a:extLst>
          </p:cNvPr>
          <p:cNvPicPr>
            <a:picLocks noGrp="1" noChangeAspect="1"/>
          </p:cNvPicPr>
          <p:nvPr>
            <p:ph sz="half" idx="4294967295"/>
          </p:nvPr>
        </p:nvPicPr>
        <p:blipFill rotWithShape="1">
          <a:blip r:embed="rId3" cstate="screen">
            <a:extLst>
              <a:ext uri="{28A0092B-C50C-407E-A947-70E740481C1C}">
                <a14:useLocalDpi xmlns:a14="http://schemas.microsoft.com/office/drawing/2010/main"/>
              </a:ext>
            </a:extLst>
          </a:blip>
          <a:srcRect/>
          <a:stretch/>
        </p:blipFill>
        <p:spPr>
          <a:xfrm>
            <a:off x="403644" y="2199577"/>
            <a:ext cx="3363617" cy="3481816"/>
          </a:xfrm>
        </p:spPr>
      </p:pic>
      <p:sp>
        <p:nvSpPr>
          <p:cNvPr id="3" name="Text Placeholder 2">
            <a:extLst>
              <a:ext uri="{FF2B5EF4-FFF2-40B4-BE49-F238E27FC236}">
                <a16:creationId xmlns:a16="http://schemas.microsoft.com/office/drawing/2014/main" id="{4B285583-3A3C-B458-E051-67623C51446D}"/>
              </a:ext>
            </a:extLst>
          </p:cNvPr>
          <p:cNvSpPr>
            <a:spLocks noGrp="1"/>
          </p:cNvSpPr>
          <p:nvPr>
            <p:ph type="subTitle" idx="4294967295"/>
          </p:nvPr>
        </p:nvSpPr>
        <p:spPr>
          <a:xfrm>
            <a:off x="1091184" y="154781"/>
            <a:ext cx="10515600" cy="1655762"/>
          </a:xfrm>
        </p:spPr>
        <p:txBody>
          <a:bodyPr/>
          <a:lstStyle/>
          <a:p>
            <a:pPr marL="0" indent="0" algn="ctr">
              <a:buNone/>
            </a:pPr>
            <a:r>
              <a:rPr lang="en-US" sz="3600" b="1"/>
              <a:t>Comprehensive, Integrated, Three-Tiered Model of Prevention</a:t>
            </a:r>
          </a:p>
          <a:p>
            <a:pPr marL="0" indent="0" algn="ctr">
              <a:buNone/>
            </a:pPr>
            <a:r>
              <a:rPr lang="en-US"/>
              <a:t>(Lane, Kalberg, &amp; Menzies, 2009)</a:t>
            </a:r>
          </a:p>
        </p:txBody>
      </p:sp>
      <p:pic>
        <p:nvPicPr>
          <p:cNvPr id="7" name="Picture 6">
            <a:extLst>
              <a:ext uri="{FF2B5EF4-FFF2-40B4-BE49-F238E27FC236}">
                <a16:creationId xmlns:a16="http://schemas.microsoft.com/office/drawing/2014/main" id="{36EEE3DD-D0FD-D7F0-CF98-334C448A8BE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
          <a:stretch/>
        </p:blipFill>
        <p:spPr>
          <a:xfrm>
            <a:off x="4009905" y="3604641"/>
            <a:ext cx="3671597" cy="2098390"/>
          </a:xfrm>
          <a:prstGeom prst="roundRect">
            <a:avLst>
              <a:gd name="adj" fmla="val 3542"/>
            </a:avLst>
          </a:prstGeom>
          <a:solidFill>
            <a:srgbClr val="FFFFFF">
              <a:shade val="85000"/>
            </a:srgbClr>
          </a:solidFill>
          <a:ln>
            <a:noFill/>
          </a:ln>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C51FC7AB-45E2-6AA9-8CCE-8BFF6E1B3C1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14338" y="2221215"/>
            <a:ext cx="4023535" cy="3481816"/>
          </a:xfrm>
          <a:prstGeom prst="rect">
            <a:avLst/>
          </a:prstGeom>
          <a:ln>
            <a:solidFill>
              <a:schemeClr val="tx1"/>
            </a:solidFill>
          </a:ln>
        </p:spPr>
      </p:pic>
      <p:sp>
        <p:nvSpPr>
          <p:cNvPr id="4" name="TextBox 3">
            <a:extLst>
              <a:ext uri="{FF2B5EF4-FFF2-40B4-BE49-F238E27FC236}">
                <a16:creationId xmlns:a16="http://schemas.microsoft.com/office/drawing/2014/main" id="{42E4E042-9D27-67DE-B85B-572E84D5A958}"/>
              </a:ext>
            </a:extLst>
          </p:cNvPr>
          <p:cNvSpPr txBox="1"/>
          <p:nvPr/>
        </p:nvSpPr>
        <p:spPr>
          <a:xfrm>
            <a:off x="4009904" y="2221215"/>
            <a:ext cx="3671597" cy="919401"/>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wrap="square" rtlCol="0">
            <a:spAutoFit/>
          </a:bodyPr>
          <a:lstStyle/>
          <a:p>
            <a:pPr algn="ctr"/>
            <a:r>
              <a:rPr lang="en-US" sz="4800">
                <a:solidFill>
                  <a:schemeClr val="bg1"/>
                </a:solidFill>
                <a:latin typeface="+mj-lt"/>
              </a:rPr>
              <a:t>Thank</a:t>
            </a:r>
            <a:r>
              <a:rPr lang="en-US" sz="4800">
                <a:solidFill>
                  <a:schemeClr val="bg1"/>
                </a:solidFill>
              </a:rPr>
              <a:t> you!</a:t>
            </a:r>
          </a:p>
        </p:txBody>
      </p:sp>
    </p:spTree>
    <p:extLst>
      <p:ext uri="{BB962C8B-B14F-4D97-AF65-F5344CB8AC3E}">
        <p14:creationId xmlns:p14="http://schemas.microsoft.com/office/powerpoint/2010/main" val="21573008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E573E-7600-6E2F-B66D-F18D9386C32C}"/>
              </a:ext>
            </a:extLst>
          </p:cNvPr>
          <p:cNvSpPr>
            <a:spLocks noGrp="1"/>
          </p:cNvSpPr>
          <p:nvPr>
            <p:ph type="title"/>
          </p:nvPr>
        </p:nvSpPr>
        <p:spPr/>
        <p:txBody>
          <a:bodyPr/>
          <a:lstStyle/>
          <a:p>
            <a:r>
              <a:rPr lang="en-US"/>
              <a:t>Welcome</a:t>
            </a:r>
          </a:p>
        </p:txBody>
      </p:sp>
      <p:sp>
        <p:nvSpPr>
          <p:cNvPr id="3" name="Text Placeholder 2">
            <a:extLst>
              <a:ext uri="{FF2B5EF4-FFF2-40B4-BE49-F238E27FC236}">
                <a16:creationId xmlns:a16="http://schemas.microsoft.com/office/drawing/2014/main" id="{B5DA4C54-DF55-09DF-8D3A-D537A56720A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0038063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a:extLst>
              <a:ext uri="{FF2B5EF4-FFF2-40B4-BE49-F238E27FC236}">
                <a16:creationId xmlns:a16="http://schemas.microsoft.com/office/drawing/2014/main" id="{81A74DAB-AC04-CD13-E6CB-B78A244403D9}"/>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769185" y="1027906"/>
            <a:ext cx="91440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1843905-1B9D-DF4C-9185-644C12170925}"/>
              </a:ext>
            </a:extLst>
          </p:cNvPr>
          <p:cNvSpPr>
            <a:spLocks noGrp="1"/>
          </p:cNvSpPr>
          <p:nvPr>
            <p:ph type="title"/>
          </p:nvPr>
        </p:nvSpPr>
        <p:spPr/>
        <p:txBody>
          <a:bodyPr anchor="t"/>
          <a:lstStyle/>
          <a:p>
            <a:r>
              <a:rPr lang="en-US"/>
              <a:t>Thank you for your commitment</a:t>
            </a:r>
          </a:p>
        </p:txBody>
      </p:sp>
      <p:sp>
        <p:nvSpPr>
          <p:cNvPr id="16" name="Oval 15">
            <a:extLst>
              <a:ext uri="{FF2B5EF4-FFF2-40B4-BE49-F238E27FC236}">
                <a16:creationId xmlns:a16="http://schemas.microsoft.com/office/drawing/2014/main" id="{28AA8256-17A3-F945-8BB3-459FD0C3E7F6}"/>
              </a:ext>
            </a:extLst>
          </p:cNvPr>
          <p:cNvSpPr/>
          <p:nvPr/>
        </p:nvSpPr>
        <p:spPr>
          <a:xfrm>
            <a:off x="3219094" y="1328621"/>
            <a:ext cx="4525137" cy="4525136"/>
          </a:xfrm>
          <a:prstGeom prst="ellipse">
            <a:avLst/>
          </a:prstGeom>
          <a:solidFill>
            <a:srgbClr val="00B050">
              <a:alpha val="50000"/>
            </a:srgbClr>
          </a:solidFill>
          <a:ln w="12700" cap="flat" cmpd="sng" algn="ctr">
            <a:solidFill>
              <a:sysClr val="window" lastClr="FFFFFF">
                <a:hueOff val="0"/>
                <a:satOff val="0"/>
                <a:lumOff val="0"/>
                <a:alphaOff val="0"/>
              </a:sysClr>
            </a:solidFill>
            <a:prstDash val="solid"/>
            <a:miter lim="800000"/>
          </a:ln>
          <a:effectLst/>
        </p:spPr>
        <p:txBody>
          <a:bodyPr wrap="none" lIns="0" tIns="0" rIns="0" bIns="0" anchor="ctr" anchorCtr="0"/>
          <a:lstStyle/>
          <a:p>
            <a:pPr marL="0" marR="0" lvl="0" indent="0" algn="ctr" defTabSz="1733550" rtl="0" eaLnBrk="1" fontAlgn="auto" latinLnBrk="0" hangingPunct="1">
              <a:lnSpc>
                <a:spcPct val="90000"/>
              </a:lnSpc>
              <a:spcBef>
                <a:spcPct val="0"/>
              </a:spcBef>
              <a:spcAft>
                <a:spcPct val="35000"/>
              </a:spcAft>
              <a:buClrTx/>
              <a:buSzTx/>
              <a:buFontTx/>
              <a:buNone/>
              <a:tabLst/>
              <a:defRPr/>
            </a:pPr>
            <a:r>
              <a:rPr kumimoji="0" lang="en-US" sz="3900" b="0" i="0" u="none" strike="noStrike" kern="0" cap="none" spc="0" normalizeH="0" baseline="0" noProof="0">
                <a:ln>
                  <a:noFill/>
                </a:ln>
                <a:solidFill>
                  <a:prstClr val="black"/>
                </a:solidFill>
                <a:effectLst/>
                <a:uLnTx/>
                <a:uFillTx/>
                <a:latin typeface="Arial" panose="020B0604020202020204"/>
                <a:ea typeface="+mn-ea"/>
                <a:cs typeface="+mn-cs"/>
              </a:rPr>
              <a:t>Internalizing</a:t>
            </a:r>
          </a:p>
        </p:txBody>
      </p:sp>
      <p:sp>
        <p:nvSpPr>
          <p:cNvPr id="19" name="Oval 18">
            <a:extLst>
              <a:ext uri="{FF2B5EF4-FFF2-40B4-BE49-F238E27FC236}">
                <a16:creationId xmlns:a16="http://schemas.microsoft.com/office/drawing/2014/main" id="{46B75186-7538-F34C-B7FE-A564D30C8DA3}"/>
              </a:ext>
            </a:extLst>
          </p:cNvPr>
          <p:cNvSpPr/>
          <p:nvPr/>
        </p:nvSpPr>
        <p:spPr>
          <a:xfrm>
            <a:off x="6811567" y="1359286"/>
            <a:ext cx="4525137" cy="4525136"/>
          </a:xfrm>
          <a:prstGeom prst="ellipse">
            <a:avLst/>
          </a:prstGeom>
          <a:solidFill>
            <a:srgbClr val="4472C4">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txBody>
          <a:bodyPr wrap="none" lIns="0" tIns="0" rIns="0" bIns="0" anchor="ctr" anchorCtr="0"/>
          <a:lstStyle/>
          <a:p>
            <a:pPr marL="0" marR="0" lvl="0" indent="0" algn="ctr" defTabSz="1733550" rtl="0" eaLnBrk="1" fontAlgn="auto" latinLnBrk="0" hangingPunct="1">
              <a:lnSpc>
                <a:spcPct val="90000"/>
              </a:lnSpc>
              <a:spcBef>
                <a:spcPct val="0"/>
              </a:spcBef>
              <a:spcAft>
                <a:spcPct val="35000"/>
              </a:spcAft>
              <a:buClrTx/>
              <a:buSzTx/>
              <a:buFontTx/>
              <a:buNone/>
              <a:tabLst/>
              <a:defRPr/>
            </a:pPr>
            <a:r>
              <a:rPr kumimoji="0" lang="en-US" sz="3900" b="0" i="0" u="none" strike="noStrike" kern="0" cap="none" spc="0" normalizeH="0" baseline="0" noProof="0">
                <a:ln>
                  <a:noFill/>
                </a:ln>
                <a:solidFill>
                  <a:prstClr val="black"/>
                </a:solidFill>
                <a:effectLst/>
                <a:uLnTx/>
                <a:uFillTx/>
                <a:latin typeface="Arial" panose="020B0604020202020204"/>
                <a:ea typeface="+mn-ea"/>
                <a:cs typeface="+mn-cs"/>
              </a:rPr>
              <a:t>Externalizing</a:t>
            </a:r>
          </a:p>
        </p:txBody>
      </p:sp>
      <p:sp>
        <p:nvSpPr>
          <p:cNvPr id="21" name="Rectangle 20">
            <a:extLst>
              <a:ext uri="{FF2B5EF4-FFF2-40B4-BE49-F238E27FC236}">
                <a16:creationId xmlns:a16="http://schemas.microsoft.com/office/drawing/2014/main" id="{0ABF9DD2-2F2B-864D-A7DB-BEA91F6208D8}"/>
              </a:ext>
            </a:extLst>
          </p:cNvPr>
          <p:cNvSpPr/>
          <p:nvPr/>
        </p:nvSpPr>
        <p:spPr>
          <a:xfrm>
            <a:off x="0" y="6393375"/>
            <a:ext cx="9346766" cy="480131"/>
          </a:xfrm>
          <a:prstGeom prst="rect">
            <a:avLst/>
          </a:prstGeom>
        </p:spPr>
        <p:txBody>
          <a:bodyPr wrap="square" anchor="b" anchorCtr="0">
            <a:noAutofit/>
          </a:bodyPr>
          <a:lstStyle/>
          <a:p>
            <a:pPr marL="0" marR="0" lvl="0" indent="0" algn="l" defTabSz="914400" rtl="0" eaLnBrk="1" fontAlgn="auto" latinLnBrk="0" hangingPunct="1">
              <a:lnSpc>
                <a:spcPct val="90000"/>
              </a:lnSpc>
              <a:spcBef>
                <a:spcPts val="576"/>
              </a:spcBef>
              <a:spcAft>
                <a:spcPts val="0"/>
              </a:spcAft>
              <a:buClrTx/>
              <a:buSzTx/>
              <a:buFontTx/>
              <a:buNone/>
              <a:tabLst/>
              <a:defRPr/>
            </a:pPr>
            <a:r>
              <a:rPr kumimoji="0" lang="en-US" sz="1200" b="0" i="0" u="none" strike="noStrike" kern="1200" cap="none" spc="0" normalizeH="0" baseline="0" noProof="0">
                <a:ln>
                  <a:noFill/>
                </a:ln>
                <a:solidFill>
                  <a:srgbClr val="B3B3B3"/>
                </a:solidFill>
                <a:effectLst/>
                <a:uLnTx/>
                <a:uFillTx/>
                <a:latin typeface="Arial" panose="020B0604020202020204"/>
                <a:ea typeface="ＭＳ Ｐゴシック" pitchFamily="34" charset="-128"/>
                <a:cs typeface="+mn-cs"/>
              </a:rPr>
              <a:t>Source: Forness, S.R., Freeman, S.F., </a:t>
            </a:r>
            <a:r>
              <a:rPr kumimoji="0" lang="en-US" sz="1200" b="0" i="0" u="none" strike="noStrike" kern="1200" cap="none" spc="0" normalizeH="0" baseline="0" noProof="0" err="1">
                <a:ln>
                  <a:noFill/>
                </a:ln>
                <a:solidFill>
                  <a:srgbClr val="B3B3B3"/>
                </a:solidFill>
                <a:effectLst/>
                <a:uLnTx/>
                <a:uFillTx/>
                <a:latin typeface="Arial" panose="020B0604020202020204"/>
                <a:ea typeface="ＭＳ Ｐゴシック" pitchFamily="34" charset="-128"/>
                <a:cs typeface="+mn-cs"/>
              </a:rPr>
              <a:t>Paparella</a:t>
            </a:r>
            <a:r>
              <a:rPr kumimoji="0" lang="en-US" sz="1200" b="0" i="0" u="none" strike="noStrike" kern="1200" cap="none" spc="0" normalizeH="0" baseline="0" noProof="0">
                <a:ln>
                  <a:noFill/>
                </a:ln>
                <a:solidFill>
                  <a:srgbClr val="B3B3B3"/>
                </a:solidFill>
                <a:effectLst/>
                <a:uLnTx/>
                <a:uFillTx/>
                <a:latin typeface="Arial" panose="020B0604020202020204"/>
                <a:ea typeface="ＭＳ Ｐゴシック" pitchFamily="34" charset="-128"/>
                <a:cs typeface="+mn-cs"/>
              </a:rPr>
              <a:t>, T., Kauffman, J.M., &amp; Walker, H.M. (2012). Special education implications of point and cumulative prevalence for children with emotional or behavioral disorders. </a:t>
            </a:r>
            <a:r>
              <a:rPr kumimoji="0" lang="en-US" sz="1200" b="0" i="1" u="none" strike="noStrike" kern="1200" cap="none" spc="0" normalizeH="0" baseline="0" noProof="0">
                <a:ln>
                  <a:noFill/>
                </a:ln>
                <a:solidFill>
                  <a:srgbClr val="B3B3B3"/>
                </a:solidFill>
                <a:effectLst/>
                <a:uLnTx/>
                <a:uFillTx/>
                <a:latin typeface="Arial" panose="020B0604020202020204"/>
                <a:ea typeface="ＭＳ Ｐゴシック" pitchFamily="34" charset="-128"/>
                <a:cs typeface="+mn-cs"/>
              </a:rPr>
              <a:t>Journal of Emotional and Behavioral Disorders, 20</a:t>
            </a:r>
            <a:r>
              <a:rPr kumimoji="0" lang="en-US" sz="1200" b="0" i="0" u="none" strike="noStrike" kern="1200" cap="none" spc="0" normalizeH="0" baseline="0" noProof="0">
                <a:ln>
                  <a:noFill/>
                </a:ln>
                <a:solidFill>
                  <a:srgbClr val="B3B3B3"/>
                </a:solidFill>
                <a:effectLst/>
                <a:uLnTx/>
                <a:uFillTx/>
                <a:latin typeface="Arial" panose="020B0604020202020204"/>
                <a:ea typeface="ＭＳ Ｐゴシック" pitchFamily="34" charset="-128"/>
                <a:cs typeface="+mn-cs"/>
              </a:rPr>
              <a:t>, 4-18.</a:t>
            </a:r>
          </a:p>
        </p:txBody>
      </p:sp>
      <p:graphicFrame>
        <p:nvGraphicFramePr>
          <p:cNvPr id="22" name="Content Placeholder 4">
            <a:extLst>
              <a:ext uri="{FF2B5EF4-FFF2-40B4-BE49-F238E27FC236}">
                <a16:creationId xmlns:a16="http://schemas.microsoft.com/office/drawing/2014/main" id="{0C0E5280-E153-374F-A92C-1CE578E062C3}"/>
              </a:ext>
            </a:extLst>
          </p:cNvPr>
          <p:cNvGraphicFramePr>
            <a:graphicFrameLocks/>
          </p:cNvGraphicFramePr>
          <p:nvPr/>
        </p:nvGraphicFramePr>
        <p:xfrm>
          <a:off x="-305661" y="4396973"/>
          <a:ext cx="4038600" cy="20621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ight Arrow 10">
            <a:extLst>
              <a:ext uri="{FF2B5EF4-FFF2-40B4-BE49-F238E27FC236}">
                <a16:creationId xmlns:a16="http://schemas.microsoft.com/office/drawing/2014/main" id="{A0CBF1B7-09CE-7942-83EE-E5EE824D335A}"/>
              </a:ext>
            </a:extLst>
          </p:cNvPr>
          <p:cNvSpPr/>
          <p:nvPr/>
        </p:nvSpPr>
        <p:spPr>
          <a:xfrm>
            <a:off x="278815" y="1204272"/>
            <a:ext cx="3903482" cy="2849418"/>
          </a:xfrm>
          <a:prstGeom prst="rightArrow">
            <a:avLst/>
          </a:prstGeom>
          <a:solidFill>
            <a:srgbClr val="ED7D31"/>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prstClr val="white"/>
                </a:solidFill>
                <a:effectLst/>
                <a:uLnTx/>
                <a:uFillTx/>
                <a:latin typeface="Calibri" panose="020F0502020204030204"/>
                <a:ea typeface="+mn-ea"/>
                <a:cs typeface="+mn-cs"/>
              </a:rPr>
              <a:t>Shift to a systems level perspective</a:t>
            </a:r>
          </a:p>
        </p:txBody>
      </p:sp>
    </p:spTree>
    <p:extLst>
      <p:ext uri="{BB962C8B-B14F-4D97-AF65-F5344CB8AC3E}">
        <p14:creationId xmlns:p14="http://schemas.microsoft.com/office/powerpoint/2010/main" val="3136115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heme/theme1.xml><?xml version="1.0" encoding="utf-8"?>
<a:theme xmlns:a="http://schemas.openxmlformats.org/drawingml/2006/main" name="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83677B5B0B0743AE3E22A6626261DC" ma:contentTypeVersion="20" ma:contentTypeDescription="Create a new document." ma:contentTypeScope="" ma:versionID="29442306dd28b4f4618d6a7864ea70b0">
  <xsd:schema xmlns:xsd="http://www.w3.org/2001/XMLSchema" xmlns:xs="http://www.w3.org/2001/XMLSchema" xmlns:p="http://schemas.microsoft.com/office/2006/metadata/properties" xmlns:ns2="f117d89c-0b9e-4b5f-a216-a1782ae2e190" xmlns:ns3="b2af0b1c-cec5-42ee-8e19-5b6536638d6b" targetNamespace="http://schemas.microsoft.com/office/2006/metadata/properties" ma:root="true" ma:fieldsID="a3a0bbe145a4a1222339ba483705fd6f" ns2:_="" ns3:_="">
    <xsd:import namespace="f117d89c-0b9e-4b5f-a216-a1782ae2e190"/>
    <xsd:import namespace="b2af0b1c-cec5-42ee-8e19-5b6536638d6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17d89c-0b9e-4b5f-a216-a1782ae2e19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5c2c5899-478d-4689-af14-80570c5f1cc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2af0b1c-cec5-42ee-8e19-5b6536638d6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43351a59-a0b1-4782-9b21-00e9abcd0980}" ma:internalName="TaxCatchAll" ma:showField="CatchAllData" ma:web="b2af0b1c-cec5-42ee-8e19-5b6536638d6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2af0b1c-cec5-42ee-8e19-5b6536638d6b" xsi:nil="true"/>
    <lcf76f155ced4ddcb4097134ff3c332f xmlns="f117d89c-0b9e-4b5f-a216-a1782ae2e19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50EE6C7-999D-4A5C-85CD-6C3270BA0E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117d89c-0b9e-4b5f-a216-a1782ae2e190"/>
    <ds:schemaRef ds:uri="b2af0b1c-cec5-42ee-8e19-5b6536638d6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D7CC1B7-66EB-47CE-B68C-EECED86C43C8}">
  <ds:schemaRefs>
    <ds:schemaRef ds:uri="http://schemas.microsoft.com/sharepoint/v3/contenttype/forms"/>
  </ds:schemaRefs>
</ds:datastoreItem>
</file>

<file path=customXml/itemProps3.xml><?xml version="1.0" encoding="utf-8"?>
<ds:datastoreItem xmlns:ds="http://schemas.openxmlformats.org/officeDocument/2006/customXml" ds:itemID="{4EF777F3-6079-4545-82A1-8899C1BF4B17}">
  <ds:schemaRefs>
    <ds:schemaRef ds:uri="http://purl.org/dc/terms/"/>
    <ds:schemaRef ds:uri="http://purl.org/dc/dcmitype/"/>
    <ds:schemaRef ds:uri="http://schemas.microsoft.com/office/2006/documentManagement/types"/>
    <ds:schemaRef ds:uri="http://schemas.microsoft.com/office/2006/metadata/properties"/>
    <ds:schemaRef ds:uri="f117d89c-0b9e-4b5f-a216-a1782ae2e190"/>
    <ds:schemaRef ds:uri="http://schemas.microsoft.com/office/infopath/2007/PartnerControls"/>
    <ds:schemaRef ds:uri="http://purl.org/dc/elements/1.1/"/>
    <ds:schemaRef ds:uri="http://schemas.openxmlformats.org/package/2006/metadata/core-properties"/>
    <ds:schemaRef ds:uri="b2af0b1c-cec5-42ee-8e19-5b6536638d6b"/>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Ci3T</Template>
  <TotalTime>1396</TotalTime>
  <Words>4027</Words>
  <Application>Microsoft Macintosh PowerPoint</Application>
  <PresentationFormat>Widescreen</PresentationFormat>
  <Paragraphs>760</Paragraphs>
  <Slides>78</Slides>
  <Notes>32</Notes>
  <HiddenSlides>0</HiddenSlides>
  <MMClips>1</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78</vt:i4>
      </vt:variant>
    </vt:vector>
  </HeadingPairs>
  <TitlesOfParts>
    <vt:vector size="93" baseType="lpstr">
      <vt:lpstr>Yu Mincho</vt:lpstr>
      <vt:lpstr>Arial</vt:lpstr>
      <vt:lpstr>Bradley Hand</vt:lpstr>
      <vt:lpstr>Calibri</vt:lpstr>
      <vt:lpstr>Calibri Light</vt:lpstr>
      <vt:lpstr>Century Gothic</vt:lpstr>
      <vt:lpstr>Courier New</vt:lpstr>
      <vt:lpstr>Franklin Gothic Demi</vt:lpstr>
      <vt:lpstr>Helvetica Neue</vt:lpstr>
      <vt:lpstr>System Font Regular</vt:lpstr>
      <vt:lpstr>Times New Roman</vt:lpstr>
      <vt:lpstr>Verdana</vt:lpstr>
      <vt:lpstr>Wingdings</vt:lpstr>
      <vt:lpstr>Ci3T</vt:lpstr>
      <vt:lpstr>Office Theme</vt:lpstr>
      <vt:lpstr>Closing Out and Moving Forward with Ci3T: Planning for Success</vt:lpstr>
      <vt:lpstr>Renaming: School Initials + First and Last Name</vt:lpstr>
      <vt:lpstr>PowerPoint Presentation</vt:lpstr>
      <vt:lpstr>Let’s Connect on Social Media!</vt:lpstr>
      <vt:lpstr>Ci3T Professional Learning Calendar</vt:lpstr>
      <vt:lpstr>PowerPoint Presentation</vt:lpstr>
      <vt:lpstr>Agenda </vt:lpstr>
      <vt:lpstr>Welcome</vt:lpstr>
      <vt:lpstr>Thank you for your commitment</vt:lpstr>
      <vt:lpstr>The Journey of Ci3T: Respectful Partnerships</vt:lpstr>
      <vt:lpstr>PowerPoint Presentation</vt:lpstr>
      <vt:lpstr>Overview of Ci3T:  Identifying Successes and Areas for Refinement</vt:lpstr>
      <vt:lpstr>PowerPoint Presentation</vt:lpstr>
      <vt:lpstr>Ci3T Implementation Manual</vt:lpstr>
      <vt:lpstr>PowerPoint Presentation</vt:lpstr>
      <vt:lpstr>Ci3T: Integrated Lesson Planning</vt:lpstr>
      <vt:lpstr>Essential Components of  Primary Prevention Efforts</vt:lpstr>
      <vt:lpstr>PowerPoint Presentation</vt:lpstr>
      <vt:lpstr>PowerPoint Presentation</vt:lpstr>
      <vt:lpstr>PowerPoint Presentation</vt:lpstr>
      <vt:lpstr>Low-Intensity Strategies for Academics and Behavior</vt:lpstr>
      <vt:lpstr>PowerPoint Presentation</vt:lpstr>
      <vt:lpstr>Building a Ci3T Tier Library</vt:lpstr>
      <vt:lpstr>Essential Components of  Primary Prevention Efforts</vt:lpstr>
      <vt:lpstr>PowerPoint Presentation</vt:lpstr>
      <vt:lpstr>PowerPoint Presentation</vt:lpstr>
      <vt:lpstr>Example- Using Treatment Integrity and Social Validity Data to Revise your Ci3T Plan</vt:lpstr>
      <vt:lpstr>PowerPoint Presentation</vt:lpstr>
      <vt:lpstr>PowerPoint Presentation</vt:lpstr>
      <vt:lpstr>PowerPoint Presentation</vt:lpstr>
      <vt:lpstr>PowerPoint Presentation</vt:lpstr>
      <vt:lpstr>Identifying Successes and Areas for Refinement</vt:lpstr>
      <vt:lpstr>Closing out the School Year: Positive, Productive Learning Environments</vt:lpstr>
      <vt:lpstr>Enhanced Ci3T Professional Learning Modules</vt:lpstr>
      <vt:lpstr>Behavioral</vt:lpstr>
      <vt:lpstr>PowerPoint Presentation</vt:lpstr>
      <vt:lpstr>PowerPoint Presentation</vt:lpstr>
      <vt:lpstr>Universal Reinforcement System</vt:lpstr>
      <vt:lpstr>PowerPoint Presentation</vt:lpstr>
      <vt:lpstr>Let’s Chat!</vt:lpstr>
      <vt:lpstr>Embedding Low-Intensity Strategies</vt:lpstr>
      <vt:lpstr>PowerPoint Presentation</vt:lpstr>
      <vt:lpstr>PowerPoint Presentation</vt:lpstr>
      <vt:lpstr>PowerPoint Presentation</vt:lpstr>
      <vt:lpstr>Planning for the 2024-2025 Academic Year</vt:lpstr>
      <vt:lpstr>Ci3T Implementers Symposium</vt:lpstr>
      <vt:lpstr>PowerPoint Presentation</vt:lpstr>
      <vt:lpstr>Outcome 1: Building your 2024-2025 Ci3T Implementation Calendar </vt:lpstr>
      <vt:lpstr>Responding to Spring Data</vt:lpstr>
      <vt:lpstr>Stand Alone PD</vt:lpstr>
      <vt:lpstr>Book / Module / Article Study</vt:lpstr>
      <vt:lpstr>Standing Agenda Item</vt:lpstr>
      <vt:lpstr>Professional Learning to Support Data Collection and Data-informed Decision Making</vt:lpstr>
      <vt:lpstr>Outcome 2: Setting up for the year ahead</vt:lpstr>
      <vt:lpstr>Beginning of year rollout for staff </vt:lpstr>
      <vt:lpstr>Beginning of year rollout for students</vt:lpstr>
      <vt:lpstr>Beginning of year rollout for families</vt:lpstr>
      <vt:lpstr>Procedures for Reinforcing - Students</vt:lpstr>
      <vt:lpstr>Procedures for Reinforcing – Staff </vt:lpstr>
      <vt:lpstr>PowerPoint Presentation</vt:lpstr>
      <vt:lpstr>Establishing Professional Learning Goals</vt:lpstr>
      <vt:lpstr>PowerPoint Presentation</vt:lpstr>
      <vt:lpstr>Ci3T Professional Learning Calendar</vt:lpstr>
      <vt:lpstr>ENHANCE Ci3T Implementation Professional Learning Series </vt:lpstr>
      <vt:lpstr>Building Capacity &amp; Supporting Sustainability  Professional Learning Offerings for 2023-2024</vt:lpstr>
      <vt:lpstr>Project EMPOWER +</vt:lpstr>
      <vt:lpstr>PowerPoint Presentation</vt:lpstr>
      <vt:lpstr>Ci3T Trainers and Coaches Calls </vt:lpstr>
      <vt:lpstr>PowerPoint Presentation</vt:lpstr>
      <vt:lpstr>PowerPoint Presentation</vt:lpstr>
      <vt:lpstr>PowerPoint Presentation</vt:lpstr>
      <vt:lpstr>PowerPoint Presentation</vt:lpstr>
      <vt:lpstr>PowerPoint Presentation</vt:lpstr>
      <vt:lpstr>PowerPoint Presentation</vt:lpstr>
      <vt:lpstr>Wrapping Up and Moving Forward</vt:lpstr>
      <vt:lpstr>PowerPoint Presentation</vt:lpstr>
      <vt:lpstr>Wrapping Up &amp; Next Steps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Royer, David J</dc:creator>
  <cp:lastModifiedBy>Sarasin, Elise</cp:lastModifiedBy>
  <cp:revision>2</cp:revision>
  <dcterms:created xsi:type="dcterms:W3CDTF">2020-08-09T02:04:37Z</dcterms:created>
  <dcterms:modified xsi:type="dcterms:W3CDTF">2024-04-15T14:26:25Z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0x010100AA83677B5B0B0743AE3E22A6626261DC</vt:lpwstr>
  </property>
  <property fmtid="{D5CDD505-2E9C-101B-9397-08002B2CF9AE}" pid="3" name="MediaServiceImageTags">
    <vt:lpwstr/>
  </property>
</Properties>
</file>