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6.xml" ContentType="application/vnd.openxmlformats-officedocument.them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7.xml" ContentType="application/vnd.openxmlformats-officedocument.them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0" r:id="rId4"/>
    <p:sldMasterId id="2147483694" r:id="rId5"/>
    <p:sldMasterId id="2147483817" r:id="rId6"/>
    <p:sldMasterId id="2147483862" r:id="rId7"/>
    <p:sldMasterId id="2147483887" r:id="rId8"/>
    <p:sldMasterId id="2147483908" r:id="rId9"/>
    <p:sldMasterId id="2147483927" r:id="rId10"/>
    <p:sldMasterId id="2147483943" r:id="rId11"/>
    <p:sldMasterId id="2147483972" r:id="rId12"/>
    <p:sldMasterId id="2147483986" r:id="rId13"/>
    <p:sldMasterId id="2147484000" r:id="rId14"/>
    <p:sldMasterId id="2147484018" r:id="rId15"/>
    <p:sldMasterId id="2147484032" r:id="rId16"/>
    <p:sldMasterId id="2147484048" r:id="rId17"/>
    <p:sldMasterId id="2147484078" r:id="rId18"/>
    <p:sldMasterId id="2147484182" r:id="rId19"/>
    <p:sldMasterId id="2147484210" r:id="rId20"/>
  </p:sldMasterIdLst>
  <p:notesMasterIdLst>
    <p:notesMasterId r:id="rId131"/>
  </p:notesMasterIdLst>
  <p:handoutMasterIdLst>
    <p:handoutMasterId r:id="rId132"/>
  </p:handoutMasterIdLst>
  <p:sldIdLst>
    <p:sldId id="1902" r:id="rId21"/>
    <p:sldId id="3635" r:id="rId22"/>
    <p:sldId id="3690" r:id="rId23"/>
    <p:sldId id="1907" r:id="rId24"/>
    <p:sldId id="258" r:id="rId25"/>
    <p:sldId id="1915" r:id="rId26"/>
    <p:sldId id="1455" r:id="rId27"/>
    <p:sldId id="1456" r:id="rId28"/>
    <p:sldId id="1479" r:id="rId29"/>
    <p:sldId id="1457" r:id="rId30"/>
    <p:sldId id="1169" r:id="rId31"/>
    <p:sldId id="1400" r:id="rId32"/>
    <p:sldId id="1850" r:id="rId33"/>
    <p:sldId id="749" r:id="rId34"/>
    <p:sldId id="264" r:id="rId35"/>
    <p:sldId id="1921" r:id="rId36"/>
    <p:sldId id="3685" r:id="rId37"/>
    <p:sldId id="282" r:id="rId38"/>
    <p:sldId id="3689" r:id="rId39"/>
    <p:sldId id="894" r:id="rId40"/>
    <p:sldId id="3670" r:id="rId41"/>
    <p:sldId id="1829" r:id="rId42"/>
    <p:sldId id="3672" r:id="rId43"/>
    <p:sldId id="1421" r:id="rId44"/>
    <p:sldId id="329" r:id="rId45"/>
    <p:sldId id="278" r:id="rId46"/>
    <p:sldId id="287" r:id="rId47"/>
    <p:sldId id="3691" r:id="rId48"/>
    <p:sldId id="266" r:id="rId49"/>
    <p:sldId id="1240" r:id="rId50"/>
    <p:sldId id="3677" r:id="rId51"/>
    <p:sldId id="3678" r:id="rId52"/>
    <p:sldId id="1737" r:id="rId53"/>
    <p:sldId id="618" r:id="rId54"/>
    <p:sldId id="3643" r:id="rId55"/>
    <p:sldId id="1439" r:id="rId56"/>
    <p:sldId id="986" r:id="rId57"/>
    <p:sldId id="3658" r:id="rId58"/>
    <p:sldId id="1420" r:id="rId59"/>
    <p:sldId id="3687" r:id="rId60"/>
    <p:sldId id="1933" r:id="rId61"/>
    <p:sldId id="1934" r:id="rId62"/>
    <p:sldId id="1935" r:id="rId63"/>
    <p:sldId id="1936" r:id="rId64"/>
    <p:sldId id="3681" r:id="rId65"/>
    <p:sldId id="1623" r:id="rId66"/>
    <p:sldId id="320" r:id="rId67"/>
    <p:sldId id="327" r:id="rId68"/>
    <p:sldId id="3648" r:id="rId69"/>
    <p:sldId id="3650" r:id="rId70"/>
    <p:sldId id="3651" r:id="rId71"/>
    <p:sldId id="3652" r:id="rId72"/>
    <p:sldId id="3688" r:id="rId73"/>
    <p:sldId id="835" r:id="rId74"/>
    <p:sldId id="1006" r:id="rId75"/>
    <p:sldId id="1444" r:id="rId76"/>
    <p:sldId id="265" r:id="rId77"/>
    <p:sldId id="1148" r:id="rId78"/>
    <p:sldId id="3647" r:id="rId79"/>
    <p:sldId id="868" r:id="rId80"/>
    <p:sldId id="263" r:id="rId81"/>
    <p:sldId id="765" r:id="rId82"/>
    <p:sldId id="286" r:id="rId83"/>
    <p:sldId id="3601" r:id="rId84"/>
    <p:sldId id="3656" r:id="rId85"/>
    <p:sldId id="3585" r:id="rId86"/>
    <p:sldId id="1431" r:id="rId87"/>
    <p:sldId id="3587" r:id="rId88"/>
    <p:sldId id="261" r:id="rId89"/>
    <p:sldId id="1517" r:id="rId90"/>
    <p:sldId id="1909" r:id="rId91"/>
    <p:sldId id="1698" r:id="rId92"/>
    <p:sldId id="1481" r:id="rId93"/>
    <p:sldId id="1910" r:id="rId94"/>
    <p:sldId id="3606" r:id="rId95"/>
    <p:sldId id="3607" r:id="rId96"/>
    <p:sldId id="3638" r:id="rId97"/>
    <p:sldId id="3608" r:id="rId98"/>
    <p:sldId id="3609" r:id="rId99"/>
    <p:sldId id="3610" r:id="rId100"/>
    <p:sldId id="3613" r:id="rId101"/>
    <p:sldId id="3615" r:id="rId102"/>
    <p:sldId id="3616" r:id="rId103"/>
    <p:sldId id="1947" r:id="rId104"/>
    <p:sldId id="1948" r:id="rId105"/>
    <p:sldId id="1949" r:id="rId106"/>
    <p:sldId id="1950" r:id="rId107"/>
    <p:sldId id="1951" r:id="rId108"/>
    <p:sldId id="1952" r:id="rId109"/>
    <p:sldId id="1684" r:id="rId110"/>
    <p:sldId id="1685" r:id="rId111"/>
    <p:sldId id="1686" r:id="rId112"/>
    <p:sldId id="3611" r:id="rId113"/>
    <p:sldId id="3618" r:id="rId114"/>
    <p:sldId id="3624" r:id="rId115"/>
    <p:sldId id="1117" r:id="rId116"/>
    <p:sldId id="1116" r:id="rId117"/>
    <p:sldId id="1984" r:id="rId118"/>
    <p:sldId id="1917" r:id="rId119"/>
    <p:sldId id="3602" r:id="rId120"/>
    <p:sldId id="3603" r:id="rId121"/>
    <p:sldId id="1839" r:id="rId122"/>
    <p:sldId id="1848" r:id="rId123"/>
    <p:sldId id="865" r:id="rId124"/>
    <p:sldId id="3639" r:id="rId125"/>
    <p:sldId id="1912" r:id="rId126"/>
    <p:sldId id="1911" r:id="rId127"/>
    <p:sldId id="1937" r:id="rId128"/>
    <p:sldId id="3640" r:id="rId129"/>
    <p:sldId id="886" r:id="rId130"/>
  </p:sldIdLst>
  <p:sldSz cx="12192000" cy="6858000"/>
  <p:notesSz cx="7315200" cy="9601200"/>
  <p:embeddedFontLst>
    <p:embeddedFont>
      <p:font typeface="Cambria" panose="02040503050406030204" pitchFamily="18" charset="0"/>
      <p:regular r:id="rId133"/>
      <p:bold r:id="rId134"/>
      <p:italic r:id="rId135"/>
      <p:boldItalic r:id="rId136"/>
    </p:embeddedFont>
    <p:embeddedFont>
      <p:font typeface="Century Gothic" panose="020B0502020202020204" pitchFamily="34" charset="0"/>
      <p:regular r:id="rId137"/>
      <p:bold r:id="rId138"/>
      <p:italic r:id="rId139"/>
      <p:boldItalic r:id="rId140"/>
    </p:embeddedFont>
    <p:embeddedFont>
      <p:font typeface="Century Schoolbook" panose="02040604050505020304" pitchFamily="18" charset="0"/>
      <p:regular r:id="rId141"/>
      <p:bold r:id="rId142"/>
      <p:italic r:id="rId143"/>
      <p:boldItalic r:id="rId144"/>
    </p:embeddedFont>
    <p:embeddedFont>
      <p:font typeface="Franklin Gothic Demi" panose="020B0703020102020204" pitchFamily="34" charset="0"/>
      <p:regular r:id="rId145"/>
      <p:italic r:id="rId146"/>
    </p:embeddedFont>
    <p:embeddedFont>
      <p:font typeface="Tw Cen MT" panose="020B0602020104020603" pitchFamily="34" charset="0"/>
      <p:regular r:id="rId147"/>
      <p:bold r:id="rId148"/>
      <p:italic r:id="rId149"/>
      <p:boldItalic r:id="rId150"/>
    </p:embeddedFont>
    <p:embeddedFont>
      <p:font typeface="Verdana" panose="020B0604030504040204" pitchFamily="34" charset="0"/>
      <p:regular r:id="rId151"/>
      <p:bold r:id="rId152"/>
      <p:italic r:id="rId153"/>
      <p:boldItalic r:id="rId1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Agenda" id="{59D65BFF-EFB9-4FA3-AECE-B74B9DC20F76}">
          <p14:sldIdLst>
            <p14:sldId id="1902"/>
            <p14:sldId id="3635"/>
            <p14:sldId id="3690"/>
            <p14:sldId id="1907"/>
            <p14:sldId id="258"/>
            <p14:sldId id="1915"/>
            <p14:sldId id="1455"/>
            <p14:sldId id="1456"/>
            <p14:sldId id="1479"/>
            <p14:sldId id="1457"/>
            <p14:sldId id="1169"/>
            <p14:sldId id="1400"/>
            <p14:sldId id="1850"/>
            <p14:sldId id="749"/>
            <p14:sldId id="264"/>
            <p14:sldId id="1921"/>
            <p14:sldId id="3685"/>
            <p14:sldId id="282"/>
            <p14:sldId id="3689"/>
            <p14:sldId id="894"/>
          </p14:sldIdLst>
        </p14:section>
        <p14:section name="The Role of Systematic Screening" id="{D7B4AB6D-908D-4620-9124-59AB80CF4558}">
          <p14:sldIdLst>
            <p14:sldId id="3670"/>
            <p14:sldId id="1829"/>
            <p14:sldId id="3672"/>
            <p14:sldId id="1421"/>
            <p14:sldId id="329"/>
            <p14:sldId id="278"/>
            <p14:sldId id="287"/>
            <p14:sldId id="3691"/>
            <p14:sldId id="266"/>
            <p14:sldId id="1240"/>
            <p14:sldId id="3677"/>
            <p14:sldId id="3678"/>
            <p14:sldId id="1737"/>
            <p14:sldId id="618"/>
            <p14:sldId id="3643"/>
            <p14:sldId id="1439"/>
            <p14:sldId id="986"/>
            <p14:sldId id="3658"/>
            <p14:sldId id="1420"/>
            <p14:sldId id="3687"/>
            <p14:sldId id="1933"/>
            <p14:sldId id="1934"/>
            <p14:sldId id="1935"/>
            <p14:sldId id="1936"/>
            <p14:sldId id="3681"/>
            <p14:sldId id="1623"/>
            <p14:sldId id="320"/>
            <p14:sldId id="327"/>
            <p14:sldId id="3648"/>
            <p14:sldId id="3650"/>
            <p14:sldId id="3651"/>
            <p14:sldId id="3652"/>
            <p14:sldId id="3688"/>
            <p14:sldId id="835"/>
            <p14:sldId id="1006"/>
            <p14:sldId id="1444"/>
            <p14:sldId id="265"/>
          </p14:sldIdLst>
        </p14:section>
        <p14:section name="Practitioner-Researcher Partnership" id="{23613271-E849-415B-A80C-9CA8FA938AFF}">
          <p14:sldIdLst>
            <p14:sldId id="1148"/>
            <p14:sldId id="3647"/>
            <p14:sldId id="868"/>
            <p14:sldId id="263"/>
            <p14:sldId id="765"/>
            <p14:sldId id="286"/>
            <p14:sldId id="3601"/>
            <p14:sldId id="3656"/>
          </p14:sldIdLst>
        </p14:section>
        <p14:section name="Systematic Screening in Tiered Systems" id="{D85484F5-127D-4F12-A4E6-2BFFA1753BD5}">
          <p14:sldIdLst>
            <p14:sldId id="3585"/>
            <p14:sldId id="1431"/>
            <p14:sldId id="3587"/>
          </p14:sldIdLst>
        </p14:section>
        <p14:section name="Project ENHANCE" id="{A9F002ED-3CAD-4740-9647-7A3FE5C6E254}">
          <p14:sldIdLst>
            <p14:sldId id="261"/>
            <p14:sldId id="1517"/>
            <p14:sldId id="1909"/>
            <p14:sldId id="1698"/>
            <p14:sldId id="1481"/>
            <p14:sldId id="1910"/>
            <p14:sldId id="3606"/>
            <p14:sldId id="3607"/>
            <p14:sldId id="3638"/>
            <p14:sldId id="3608"/>
            <p14:sldId id="3609"/>
            <p14:sldId id="3610"/>
            <p14:sldId id="3613"/>
            <p14:sldId id="3615"/>
            <p14:sldId id="3616"/>
            <p14:sldId id="1947"/>
            <p14:sldId id="1948"/>
            <p14:sldId id="1949"/>
            <p14:sldId id="1950"/>
            <p14:sldId id="1951"/>
            <p14:sldId id="1952"/>
            <p14:sldId id="1684"/>
            <p14:sldId id="1685"/>
            <p14:sldId id="1686"/>
            <p14:sldId id="3611"/>
            <p14:sldId id="3618"/>
            <p14:sldId id="3624"/>
            <p14:sldId id="1117"/>
            <p14:sldId id="1116"/>
            <p14:sldId id="1984"/>
            <p14:sldId id="1917"/>
          </p14:sldIdLst>
        </p14:section>
        <p14:section name="Project ENGAGE" id="{C0EFDDEC-4CCC-4283-A160-62DE9183FCDC}">
          <p14:sldIdLst>
            <p14:sldId id="3602"/>
            <p14:sldId id="3603"/>
            <p14:sldId id="1839"/>
            <p14:sldId id="1848"/>
          </p14:sldIdLst>
        </p14:section>
        <p14:section name="Closing" id="{82F68F64-9722-452F-8ACD-03023D31AA00}">
          <p14:sldIdLst>
            <p14:sldId id="865"/>
            <p14:sldId id="3639"/>
            <p14:sldId id="1912"/>
            <p14:sldId id="1911"/>
            <p14:sldId id="1937"/>
            <p14:sldId id="3640"/>
            <p14:sldId id="8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a:srgbClr val="264478"/>
    <a:srgbClr val="4D79C7"/>
    <a:srgbClr val="C59EE2"/>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font" Target="fonts/font6.fntdata"/><Relationship Id="rId107" Type="http://schemas.openxmlformats.org/officeDocument/2006/relationships/slide" Target="slides/slide87.xml"/><Relationship Id="rId11" Type="http://schemas.openxmlformats.org/officeDocument/2006/relationships/slideMaster" Target="slideMasters/slideMaster8.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font" Target="fonts/font17.fntdata"/><Relationship Id="rId5" Type="http://schemas.openxmlformats.org/officeDocument/2006/relationships/slideMaster" Target="slideMasters/slideMaster2.xml"/><Relationship Id="rId95" Type="http://schemas.openxmlformats.org/officeDocument/2006/relationships/slide" Target="slides/slide75.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font" Target="fonts/font7.fntdata"/><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font" Target="fonts/font18.fntdata"/><Relationship Id="rId155" Type="http://schemas.openxmlformats.org/officeDocument/2006/relationships/presProps" Target="presProps.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font" Target="fonts/font8.fntdata"/><Relationship Id="rId145"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font" Target="fonts/font3.fntdata"/><Relationship Id="rId151" Type="http://schemas.openxmlformats.org/officeDocument/2006/relationships/font" Target="fonts/font19.fntdata"/><Relationship Id="rId156" Type="http://schemas.openxmlformats.org/officeDocument/2006/relationships/viewProps" Target="viewProps.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font" Target="fonts/font9.fntdata"/><Relationship Id="rId146" Type="http://schemas.openxmlformats.org/officeDocument/2006/relationships/font" Target="fonts/font14.fntdata"/><Relationship Id="rId7" Type="http://schemas.openxmlformats.org/officeDocument/2006/relationships/slideMaster" Target="slideMasters/slideMaster4.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notesMaster" Target="notesMasters/notesMaster1.xml"/><Relationship Id="rId136" Type="http://schemas.openxmlformats.org/officeDocument/2006/relationships/font" Target="fonts/font4.fntdata"/><Relationship Id="rId157" Type="http://schemas.openxmlformats.org/officeDocument/2006/relationships/theme" Target="theme/theme1.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font" Target="fonts/font20.fntdata"/><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font" Target="fonts/font15.fntdata"/><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font" Target="fonts/font10.fntdata"/><Relationship Id="rId3" Type="http://schemas.openxmlformats.org/officeDocument/2006/relationships/customXml" Target="../customXml/item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font" Target="fonts/font5.fntdata"/><Relationship Id="rId158"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handoutMaster" Target="handoutMasters/handoutMaster1.xml"/><Relationship Id="rId153" Type="http://schemas.openxmlformats.org/officeDocument/2006/relationships/font" Target="fonts/font21.fntdata"/><Relationship Id="rId15" Type="http://schemas.openxmlformats.org/officeDocument/2006/relationships/slideMaster" Target="slideMasters/slideMaster12.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7.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font" Target="fonts/font11.fntdata"/><Relationship Id="rId148"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font" Target="fonts/font1.fntdata"/><Relationship Id="rId154" Type="http://schemas.openxmlformats.org/officeDocument/2006/relationships/font" Target="fonts/font22.fntdata"/><Relationship Id="rId16" Type="http://schemas.openxmlformats.org/officeDocument/2006/relationships/slideMaster" Target="slideMasters/slideMaster13.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font" Target="fonts/font12.fntdata"/><Relationship Id="rId90" Type="http://schemas.openxmlformats.org/officeDocument/2006/relationships/slide" Target="slides/slide70.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font" Target="fonts/font2.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6"/>
              <c:layout>
                <c:manualLayout>
                  <c:x val="-1.153644458223582E-3"/>
                  <c:y val="6.094366497800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5A-48ED-84EB-6BE4036FB861}"/>
                </c:ext>
              </c:extLst>
            </c:dLbl>
            <c:dLbl>
              <c:idx val="7"/>
              <c:layout>
                <c:manualLayout>
                  <c:x val="0"/>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5A-48ED-84EB-6BE4036FB861}"/>
                </c:ext>
              </c:extLst>
            </c:dLbl>
            <c:dLbl>
              <c:idx val="8"/>
              <c:layout>
                <c:manualLayout>
                  <c:x val="1.0382800124012067E-2"/>
                  <c:y val="2.6497245642611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5A-48ED-84EB-6BE4036FB8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0.54772727272727273</c:v>
                </c:pt>
                <c:pt idx="1">
                  <c:v>0.64224137931034486</c:v>
                </c:pt>
                <c:pt idx="2">
                  <c:v>0.65090090090090091</c:v>
                </c:pt>
                <c:pt idx="3">
                  <c:v>0.65957446808510634</c:v>
                </c:pt>
                <c:pt idx="4">
                  <c:v>0.66359447004608296</c:v>
                </c:pt>
                <c:pt idx="6">
                  <c:v>0.86839999999999995</c:v>
                </c:pt>
                <c:pt idx="7">
                  <c:v>0.74460000000000004</c:v>
                </c:pt>
                <c:pt idx="8">
                  <c:v>0.72370000000000001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0.29318181818181815</c:v>
                </c:pt>
                <c:pt idx="1">
                  <c:v>0.26508620689655171</c:v>
                </c:pt>
                <c:pt idx="2">
                  <c:v>0.24774774774774774</c:v>
                </c:pt>
                <c:pt idx="3">
                  <c:v>0.23404255319148937</c:v>
                </c:pt>
                <c:pt idx="4">
                  <c:v>0.23732718894009217</c:v>
                </c:pt>
                <c:pt idx="6">
                  <c:v>0.1111</c:v>
                </c:pt>
                <c:pt idx="7">
                  <c:v>0.19570000000000001</c:v>
                </c:pt>
                <c:pt idx="8">
                  <c:v>0.20830000000000001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0.15909090909090909</c:v>
                </c:pt>
                <c:pt idx="1">
                  <c:v>9.2672413793103453E-2</c:v>
                </c:pt>
                <c:pt idx="2">
                  <c:v>0.10135135135135136</c:v>
                </c:pt>
                <c:pt idx="3">
                  <c:v>0.10638297872340426</c:v>
                </c:pt>
                <c:pt idx="4">
                  <c:v>9.9078341013824886E-2</c:v>
                </c:pt>
                <c:pt idx="6">
                  <c:v>2.0500000000000001E-2</c:v>
                </c:pt>
                <c:pt idx="7">
                  <c:v>5.9700000000000003E-2</c:v>
                </c:pt>
                <c:pt idx="8">
                  <c:v>6.8000000000000005E-2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0.64318181818181819</c:v>
                </c:pt>
                <c:pt idx="1">
                  <c:v>0.75862068965517238</c:v>
                </c:pt>
                <c:pt idx="2">
                  <c:v>0.76576576576576572</c:v>
                </c:pt>
                <c:pt idx="3">
                  <c:v>0.78723404255319152</c:v>
                </c:pt>
                <c:pt idx="4">
                  <c:v>0.7695852534562212</c:v>
                </c:pt>
                <c:pt idx="6">
                  <c:v>0.83919999999999995</c:v>
                </c:pt>
                <c:pt idx="7">
                  <c:v>0.73750000000000004</c:v>
                </c:pt>
                <c:pt idx="8">
                  <c:v>0.74780000000000002</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0.2340909090909091</c:v>
                </c:pt>
                <c:pt idx="1">
                  <c:v>0.15086206896551724</c:v>
                </c:pt>
                <c:pt idx="2">
                  <c:v>0.15315315315315314</c:v>
                </c:pt>
                <c:pt idx="3">
                  <c:v>0.1276595744680851</c:v>
                </c:pt>
                <c:pt idx="4">
                  <c:v>0.13594470046082949</c:v>
                </c:pt>
                <c:pt idx="6">
                  <c:v>0.1023</c:v>
                </c:pt>
                <c:pt idx="7">
                  <c:v>0.18140000000000001</c:v>
                </c:pt>
                <c:pt idx="8">
                  <c:v>0.16009999999999999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0.12272727272727273</c:v>
                </c:pt>
                <c:pt idx="1">
                  <c:v>9.0517241379310345E-2</c:v>
                </c:pt>
                <c:pt idx="2">
                  <c:v>8.1081081081081086E-2</c:v>
                </c:pt>
                <c:pt idx="3">
                  <c:v>8.5106382978723402E-2</c:v>
                </c:pt>
                <c:pt idx="4">
                  <c:v>9.4470046082949302E-2</c:v>
                </c:pt>
                <c:pt idx="6">
                  <c:v>5.8500000000000003E-2</c:v>
                </c:pt>
                <c:pt idx="7">
                  <c:v>8.1100000000000005E-2</c:v>
                </c:pt>
                <c:pt idx="8">
                  <c:v>9.2100000000000001E-2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944-C846-8E49-5791168CF717}"/>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944-C846-8E49-5791168CF717}"/>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944-C846-8E49-5791168CF717}"/>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944-C846-8E49-5791168CF717}"/>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944-C846-8E49-5791168CF717}"/>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944-C846-8E49-5791168CF717}"/>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944-C846-8E49-5791168CF717}"/>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944-C846-8E49-5791168CF717}"/>
                </c:ext>
              </c:extLst>
            </c:dLbl>
            <c:dLbl>
              <c:idx val="8"/>
              <c:layout>
                <c:manualLayout>
                  <c:x val="-1.3383473938845954E-3"/>
                  <c:y val="5.1620060867929293E-2"/>
                </c:manualLayout>
              </c:layout>
              <c:tx>
                <c:rich>
                  <a:bodyPr/>
                  <a:lstStyle/>
                  <a:p>
                    <a:r>
                      <a:rPr lang="en-US" b="1">
                        <a:solidFill>
                          <a:schemeClr val="bg1"/>
                        </a:solidFill>
                      </a:rPr>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944-C846-8E49-5791168CF717}"/>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0944-C846-8E49-5791168CF717}"/>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944-C846-8E49-5791168CF717}"/>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944-C846-8E49-5791168CF717}"/>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944-C846-8E49-5791168CF717}"/>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944-C846-8E49-5791168CF717}"/>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944-C846-8E49-5791168CF717}"/>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944-C846-8E49-5791168CF717}"/>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944-C846-8E49-5791168CF717}"/>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944-C846-8E49-5791168CF717}"/>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0944-C846-8E49-5791168CF717}"/>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944-C846-8E49-5791168CF717}"/>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944-C846-8E49-5791168CF717}"/>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944-C846-8E49-5791168CF717}"/>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0944-C846-8E49-5791168CF717}"/>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0944-C846-8E49-5791168CF717}"/>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0944-C846-8E49-5791168CF717}"/>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0944-C846-8E49-5791168CF717}"/>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0944-C846-8E49-5791168CF717}"/>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0944-C846-8E49-5791168CF717}"/>
            </c:ext>
          </c:extLst>
        </c:ser>
        <c:dLbls>
          <c:showLegendKey val="0"/>
          <c:showVal val="0"/>
          <c:showCatName val="0"/>
          <c:showSerName val="0"/>
          <c:showPercent val="0"/>
          <c:showBubbleSize val="0"/>
        </c:dLbls>
        <c:gapWidth val="26"/>
        <c:overlap val="100"/>
        <c:axId val="281718024"/>
        <c:axId val="281717632"/>
      </c:barChart>
      <c:catAx>
        <c:axId val="281718024"/>
        <c:scaling>
          <c:orientation val="minMax"/>
        </c:scaling>
        <c:delete val="0"/>
        <c:axPos val="b"/>
        <c:title>
          <c:tx>
            <c:rich>
              <a:bodyPr/>
              <a:lstStyle/>
              <a:p>
                <a:pPr>
                  <a:defRPr/>
                </a:pPr>
                <a:r>
                  <a:rPr lang="en-US"/>
                  <a:t>Screening Time Point</a:t>
                </a:r>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sz="1400"/>
            </a:pPr>
            <a:endParaRPr lang="en-US"/>
          </a:p>
        </c:txPr>
        <c:crossAx val="281717632"/>
        <c:crosses val="autoZero"/>
        <c:auto val="1"/>
        <c:lblAlgn val="ctr"/>
        <c:lblOffset val="100"/>
        <c:tickLblSkip val="1"/>
        <c:tickMarkSkip val="1"/>
        <c:noMultiLvlLbl val="0"/>
      </c:catAx>
      <c:valAx>
        <c:axId val="281717632"/>
        <c:scaling>
          <c:orientation val="minMax"/>
        </c:scaling>
        <c:delete val="0"/>
        <c:axPos val="l"/>
        <c:majorGridlines>
          <c:spPr>
            <a:ln w="2623">
              <a:noFill/>
              <a:prstDash val="solid"/>
            </a:ln>
          </c:spPr>
        </c:majorGridlines>
        <c:title>
          <c:tx>
            <c:rich>
              <a:bodyPr rot="-5400000" vert="horz"/>
              <a:lstStyle/>
              <a:p>
                <a:pPr>
                  <a:defRPr/>
                </a:pPr>
                <a:r>
                  <a:rPr lang="en-US"/>
                  <a:t>Percentage of Students</a:t>
                </a:r>
              </a:p>
            </c:rich>
          </c:tx>
          <c:layout>
            <c:manualLayout>
              <c:xMode val="edge"/>
              <c:yMode val="edge"/>
              <c:x val="9.372680362294987E-2"/>
              <c:y val="0.31931430287949747"/>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281718024"/>
        <c:crosses val="autoZero"/>
        <c:crossBetween val="between"/>
        <c:majorUnit val="0.2"/>
      </c:valAx>
      <c:spPr>
        <a:noFill/>
        <a:ln w="10489">
          <a:noFill/>
          <a:prstDash val="solid"/>
        </a:ln>
      </c:spPr>
    </c:plotArea>
    <c:legend>
      <c:legendPos val="r"/>
      <c:layout>
        <c:manualLayout>
          <c:xMode val="edge"/>
          <c:yMode val="edge"/>
          <c:x val="0.89256801048063583"/>
          <c:y val="0.41264674071671176"/>
          <c:w val="0.10743198951936399"/>
          <c:h val="0.17470632501554215"/>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600" b="0" i="0" u="none" strike="noStrike" baseline="0">
          <a:solidFill>
            <a:schemeClr val="tx1"/>
          </a:solidFill>
          <a:latin typeface="+mn-lt"/>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1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image" Target="../media/image119.jpeg"/><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diagrams/_rels/data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69.jpeg"/><Relationship Id="rId1" Type="http://schemas.openxmlformats.org/officeDocument/2006/relationships/image" Target="../media/image68.jpeg"/><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diagrams/_rels/data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image" Target="../media/image119.jpeg"/><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diagrams/_rels/drawing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69.jpeg"/><Relationship Id="rId1" Type="http://schemas.openxmlformats.org/officeDocument/2006/relationships/image" Target="../media/image68.jpeg"/><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diagrams/_rels/drawing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a:xfrm>
          <a:off x="1979137" y="37657"/>
          <a:ext cx="1637277" cy="418451"/>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a:xfrm>
          <a:off x="2116980" y="509209"/>
          <a:ext cx="1896986" cy="64442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5D5127DC-F990-4D10-A3ED-83F4E4094D01}" type="pres">
      <dgm:prSet presAssocID="{B93520E0-1D36-4737-B371-33F8E13EF870}" presName="d1" presStyleLbl="callout" presStyleIdx="1" presStyleCnt="4" custScaleX="80232" custScaleY="93939" custLinFactNeighborX="-6384" custLinFactNeighborY="3644"/>
      <dgm: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E2AD58FC-D3A4-4404-B3F3-516FAB1C8940}" type="pres">
      <dgm:prSet presAssocID="{EDE20376-FE05-4A1C-90FA-9C33B62012B4}" presName="circle2" presStyleLbl="lnNode1" presStyleIdx="1" presStyleCnt="2" custLinFactNeighborX="1194" custLinFactNeighborY="-1880"/>
      <dgm: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37C521DE-E66D-4861-A4AE-F1EF4BACE376}" type="pres">
      <dgm:prSet presAssocID="{EDE20376-FE05-4A1C-90FA-9C33B62012B4}" presName="d2" presStyleLbl="callout" presStyleIdx="3" presStyleCnt="4"/>
      <dgm: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dgm:spPr/>
      <dgm:t>
        <a:bodyPr/>
        <a:lstStyle/>
        <a:p>
          <a:r>
            <a:rPr lang="en-US"/>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dgm:spPr/>
      <dgm:t>
        <a:bodyPr/>
        <a:lstStyle/>
        <a:p>
          <a:r>
            <a:rPr lang="en-US"/>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dgm:spPr/>
      <dgm:t>
        <a:bodyPr/>
        <a:lstStyle/>
        <a:p>
          <a:r>
            <a:rPr lang="en-US"/>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Year End</a:t>
          </a:r>
        </a:p>
        <a:p>
          <a:r>
            <a:rPr lang="en-US"/>
            <a:t>ODR Suspensions</a:t>
          </a:r>
        </a:p>
        <a:p>
          <a:r>
            <a:rPr lang="en-US"/>
            <a:t>Nurse Visits</a:t>
          </a:r>
        </a:p>
        <a:p>
          <a:r>
            <a:rPr lang="en-US"/>
            <a:t>Course Failures</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Lst>
  <dgm:cxnLst>
    <dgm:cxn modelId="{F48BC28F-9864-4EDE-9199-DE8659064705}" type="presOf" srcId="{A9D09875-47A0-4902-8B66-0F12BCC9FB72}" destId="{1B4B45F0-F542-4402-9227-4F6FD22E390D}" srcOrd="0"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5_2" csCatId="accent5" phldr="1"/>
      <dgm:spPr/>
      <dgm:t>
        <a:bodyPr/>
        <a:lstStyle/>
        <a:p>
          <a:endParaRPr lang="en-US"/>
        </a:p>
      </dgm:t>
    </dgm:pt>
    <dgm:pt modelId="{D764739C-4CE7-4DDF-BA42-D66B040C818E}">
      <dgm:prSet phldrT="[Text]" custT="1"/>
      <dgm:spPr/>
      <dgm:t>
        <a:bodyPr/>
        <a:lstStyle/>
        <a:p>
          <a:pPr>
            <a:buNone/>
          </a:pPr>
          <a:r>
            <a:rPr lang="en-US" sz="3200" b="1"/>
            <a:t>Top Leadership Needs</a:t>
          </a:r>
          <a:endParaRPr lang="en-US" sz="3200"/>
        </a:p>
      </dgm: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dgm:t>
        <a:bodyPr/>
        <a:lstStyle/>
        <a:p>
          <a:r>
            <a:rPr lang="en-US">
              <a:latin typeface="Arial" panose="020B0604020202020204"/>
              <a:ea typeface="+mn-ea"/>
              <a:cs typeface="+mn-cs"/>
            </a:rPr>
            <a:t>Onboarding and training</a:t>
          </a:r>
          <a:endParaRPr lang="en-US"/>
        </a:p>
      </dgm: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dgm:t>
        <a:bodyPr/>
        <a:lstStyle/>
        <a:p>
          <a:r>
            <a:rPr lang="en-US">
              <a:latin typeface="Arial" panose="020B0604020202020204"/>
              <a:ea typeface="+mn-ea"/>
              <a:cs typeface="+mn-cs"/>
            </a:rPr>
            <a:t>Communicating the vision of Ci3T</a:t>
          </a:r>
          <a:endParaRPr lang="en-US"/>
        </a:p>
      </dgm: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dgm:t>
        <a:bodyPr/>
        <a:lstStyle/>
        <a:p>
          <a:r>
            <a:rPr lang="en-US">
              <a:latin typeface="Arial" panose="020B0604020202020204"/>
              <a:ea typeface="+mn-ea"/>
              <a:cs typeface="+mn-cs"/>
            </a:rPr>
            <a:t>Providing professional learning for faculty and staff</a:t>
          </a:r>
          <a:endParaRPr lang="en-US"/>
        </a:p>
      </dgm: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3">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3">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3">
        <dgm:presLayoutVars>
          <dgm:bulletEnabled val="1"/>
        </dgm:presLayoutVars>
      </dgm:prSet>
      <dgm:spPr/>
    </dgm:pt>
  </dgm:ptLst>
  <dgm:cxnLst>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1_2" csCatId="accent1" phldr="1"/>
      <dgm:spPr/>
      <dgm:t>
        <a:bodyPr/>
        <a:lstStyle/>
        <a:p>
          <a:endParaRPr lang="en-US"/>
        </a:p>
      </dgm:t>
    </dgm:pt>
    <dgm:pt modelId="{A6E0299D-C0AF-4290-894C-C5392EEEA3B2}">
      <dgm:prSet phldrT="[Text]"/>
      <dgm:spPr/>
      <dgm:t>
        <a:bodyPr/>
        <a:lstStyle/>
        <a:p>
          <a:r>
            <a:rPr lang="en-US"/>
            <a:t>Supports for students with internalizing behavior patterns</a:t>
          </a:r>
        </a:p>
      </dgm:t>
    </dgm:pt>
    <dgm:pt modelId="{81191350-7F28-458B-8AF3-37058974FBEF}" type="sibTrans" cxnId="{FF10F7EE-DD3D-4E13-B451-EA1E61CE5774}">
      <dgm:prSet/>
      <dgm:spPr/>
      <dgm:t>
        <a:bodyPr/>
        <a:lstStyle/>
        <a:p>
          <a:endParaRPr lang="en-US"/>
        </a:p>
      </dgm:t>
    </dgm:pt>
    <dgm:pt modelId="{A797259C-083E-4748-934E-736D9FC942E3}" type="parTrans" cxnId="{FF10F7EE-DD3D-4E13-B451-EA1E61CE5774}">
      <dgm:prSet/>
      <dgm:spPr/>
      <dgm:t>
        <a:bodyPr/>
        <a:lstStyle/>
        <a:p>
          <a:endParaRPr lang="en-US"/>
        </a:p>
      </dgm:t>
    </dgm:pt>
    <dgm:pt modelId="{BB545903-E1A5-4542-AC2D-A192C19DD34C}">
      <dgm:prSet phldrT="[Text]"/>
      <dgm:spPr/>
      <dgm:t>
        <a:bodyPr/>
        <a:lstStyle/>
        <a:p>
          <a:r>
            <a:rPr lang="en-US"/>
            <a:t>Social skill instruction</a:t>
          </a:r>
        </a:p>
      </dgm:t>
    </dgm:pt>
    <dgm:pt modelId="{B0FCCF3C-13BB-4586-9923-EB91C8DBCAB9}" type="sibTrans" cxnId="{DD58263E-40D8-4BA1-B594-2DF5859386B8}">
      <dgm:prSet/>
      <dgm:spPr/>
      <dgm:t>
        <a:bodyPr/>
        <a:lstStyle/>
        <a:p>
          <a:endParaRPr lang="en-US"/>
        </a:p>
      </dgm:t>
    </dgm:pt>
    <dgm:pt modelId="{4B9D6848-A7AC-498D-8366-F197C3AC323B}" type="parTrans" cxnId="{DD58263E-40D8-4BA1-B594-2DF5859386B8}">
      <dgm:prSet/>
      <dgm:spPr/>
      <dgm:t>
        <a:bodyPr/>
        <a:lstStyle/>
        <a:p>
          <a:endParaRPr lang="en-US"/>
        </a:p>
      </dgm:t>
    </dgm:pt>
    <dgm:pt modelId="{C29A6D02-6FCD-4DB8-A973-67EFDA0234A0}">
      <dgm:prSet phldrT="[Text]"/>
      <dgm:spPr/>
      <dgm:t>
        <a:bodyPr/>
        <a:lstStyle/>
        <a:p>
          <a:r>
            <a:rPr lang="en-US"/>
            <a:t>De-escalation techniques</a:t>
          </a:r>
        </a:p>
      </dgm:t>
    </dgm:pt>
    <dgm:pt modelId="{F444D078-4E10-42E4-85F4-42524EEE8666}" type="sibTrans" cxnId="{803650D6-1A0C-424E-B7C7-2561880CDD36}">
      <dgm:prSet/>
      <dgm:spPr/>
      <dgm:t>
        <a:bodyPr/>
        <a:lstStyle/>
        <a:p>
          <a:endParaRPr lang="en-US"/>
        </a:p>
      </dgm:t>
    </dgm:pt>
    <dgm:pt modelId="{787CE1A0-5FC7-428B-A6E5-AB427FCDD47A}" type="parTrans" cxnId="{803650D6-1A0C-424E-B7C7-2561880CDD36}">
      <dgm:prSet/>
      <dgm:spPr/>
      <dgm:t>
        <a:bodyPr/>
        <a:lstStyle/>
        <a:p>
          <a:endParaRPr lang="en-US"/>
        </a:p>
      </dgm:t>
    </dgm:pt>
    <dgm:pt modelId="{D764739C-4CE7-4DDF-BA42-D66B040C818E}">
      <dgm:prSet phldrT="[Text]" custT="1"/>
      <dgm:spPr/>
      <dgm:t>
        <a:bodyPr/>
        <a:lstStyle/>
        <a:p>
          <a:pPr>
            <a:buNone/>
          </a:pPr>
          <a:r>
            <a:rPr lang="en-US" sz="3200" b="1"/>
            <a:t>Top Professional</a:t>
          </a:r>
          <a:br>
            <a:rPr lang="en-US" sz="3200" b="1"/>
          </a:br>
          <a:r>
            <a:rPr lang="en-US" sz="3200" b="1"/>
            <a:t>Learning Needs</a:t>
          </a:r>
          <a:endParaRPr lang="en-US" sz="3200"/>
        </a:p>
      </dgm:t>
    </dgm:pt>
    <dgm:pt modelId="{E36C0F87-4102-4D37-8923-35252D97EA2D}" type="sibTrans" cxnId="{54AE90E0-93FD-4FBE-B797-DB6539951325}">
      <dgm:prSet/>
      <dgm:spPr/>
      <dgm:t>
        <a:bodyPr/>
        <a:lstStyle/>
        <a:p>
          <a:endParaRPr lang="en-US"/>
        </a:p>
      </dgm:t>
    </dgm:pt>
    <dgm:pt modelId="{5C682063-654C-4F5C-834B-90D45E6D4402}" type="parTrans" cxnId="{54AE90E0-93FD-4FBE-B797-DB6539951325}">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3">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3">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3">
        <dgm:presLayoutVars>
          <dgm:bulletEnabled val="1"/>
        </dgm:presLayoutVars>
      </dgm:prSet>
      <dgm:spPr/>
    </dgm:pt>
  </dgm:ptLst>
  <dgm:cxnLst>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1_2" csCatId="accent1" phldr="1"/>
      <dgm:spPr/>
      <dgm:t>
        <a:bodyPr/>
        <a:lstStyle/>
        <a:p>
          <a:endParaRPr lang="en-US"/>
        </a:p>
      </dgm:t>
    </dgm:pt>
    <dgm:pt modelId="{D764739C-4CE7-4DDF-BA42-D66B040C818E}">
      <dgm:prSet phldrT="[Text]" custT="1"/>
      <dgm:spPr/>
      <dgm:t>
        <a:bodyPr/>
        <a:lstStyle/>
        <a:p>
          <a:pPr>
            <a:buNone/>
          </a:pPr>
          <a:r>
            <a:rPr lang="en-US" sz="3200" b="1"/>
            <a:t>Preferred Professional</a:t>
          </a:r>
          <a:br>
            <a:rPr lang="en-US" sz="3200" b="1"/>
          </a:br>
          <a:r>
            <a:rPr lang="en-US" sz="3200" b="1"/>
            <a:t>Learning Avenues</a:t>
          </a:r>
          <a:endParaRPr lang="en-US" sz="3200"/>
        </a:p>
      </dgm: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dgm:t>
        <a:bodyPr/>
        <a:lstStyle/>
        <a:p>
          <a:r>
            <a:rPr lang="en-US"/>
            <a:t>In-district workshops</a:t>
          </a:r>
          <a:br>
            <a:rPr lang="en-US"/>
          </a:br>
          <a:r>
            <a:rPr lang="en-US"/>
            <a:t>(during school hours)</a:t>
          </a:r>
        </a:p>
      </dgm: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dgm:t>
        <a:bodyPr/>
        <a:lstStyle/>
        <a:p>
          <a:r>
            <a:rPr lang="en-US"/>
            <a:t>Online courses for college credit</a:t>
          </a:r>
        </a:p>
      </dgm: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dgm:t>
        <a:bodyPr/>
        <a:lstStyle/>
        <a:p>
          <a:r>
            <a:rPr lang="en-US"/>
            <a:t>Teacher collaborative networks</a:t>
          </a:r>
        </a:p>
      </dgm: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2DABA82C-AF8E-483B-8738-6A3338DFE062}">
      <dgm:prSet phldrT="[Text]"/>
      <dgm:spPr/>
      <dgm:t>
        <a:bodyPr/>
        <a:lstStyle/>
        <a:p>
          <a:r>
            <a:rPr lang="en-US"/>
            <a:t>Asynchronous opportunities</a:t>
          </a:r>
          <a:br>
            <a:rPr lang="en-US"/>
          </a:br>
          <a:r>
            <a:rPr lang="en-US"/>
            <a:t>(e.g., web-based modules, webinars) </a:t>
          </a:r>
        </a:p>
      </dgm:t>
    </dgm:pt>
    <dgm:pt modelId="{FEA78725-ED62-4DFC-9865-6BC430A927C5}" type="parTrans" cxnId="{B2FDC21E-AD62-4E8B-978C-2DFBF8C26877}">
      <dgm:prSet/>
      <dgm:spPr/>
      <dgm:t>
        <a:bodyPr/>
        <a:lstStyle/>
        <a:p>
          <a:endParaRPr lang="en-US"/>
        </a:p>
      </dgm:t>
    </dgm:pt>
    <dgm:pt modelId="{A6823913-4300-42F1-B0CD-D74DAD36B48B}" type="sibTrans" cxnId="{B2FDC21E-AD62-4E8B-978C-2DFBF8C26877}">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4">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4">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4">
        <dgm:presLayoutVars>
          <dgm:bulletEnabled val="1"/>
        </dgm:presLayoutVars>
      </dgm:prSet>
      <dgm:spPr/>
    </dgm:pt>
    <dgm:pt modelId="{EB0B083B-7BE4-4AC0-956C-104D2848D0CF}" type="pres">
      <dgm:prSet presAssocID="{A6E0299D-C0AF-4290-894C-C5392EEEA3B2}" presName="aSpace2" presStyleCnt="0"/>
      <dgm:spPr/>
    </dgm:pt>
    <dgm:pt modelId="{B9B86646-E98E-4FB5-81D5-7130C1E2EFBE}" type="pres">
      <dgm:prSet presAssocID="{2DABA82C-AF8E-483B-8738-6A3338DFE062}" presName="childNode" presStyleLbl="node1" presStyleIdx="3" presStyleCnt="4">
        <dgm:presLayoutVars>
          <dgm:bulletEnabled val="1"/>
        </dgm:presLayoutVars>
      </dgm:prSet>
      <dgm:spPr/>
    </dgm:pt>
  </dgm:ptLst>
  <dgm:cxnLst>
    <dgm:cxn modelId="{B2FDC21E-AD62-4E8B-978C-2DFBF8C26877}" srcId="{D764739C-4CE7-4DDF-BA42-D66B040C818E}" destId="{2DABA82C-AF8E-483B-8738-6A3338DFE062}" srcOrd="3" destOrd="0" parTransId="{FEA78725-ED62-4DFC-9865-6BC430A927C5}" sibTransId="{A6823913-4300-42F1-B0CD-D74DAD36B48B}"/>
    <dgm:cxn modelId="{DD58263E-40D8-4BA1-B594-2DF5859386B8}" srcId="{D764739C-4CE7-4DDF-BA42-D66B040C818E}" destId="{BB545903-E1A5-4542-AC2D-A192C19DD34C}" srcOrd="1" destOrd="0" parTransId="{4B9D6848-A7AC-498D-8366-F197C3AC323B}" sibTransId="{B0FCCF3C-13BB-4586-9923-EB91C8DBCAB9}"/>
    <dgm:cxn modelId="{7DDAB262-0D23-4E98-9152-8AC719816489}" type="presOf" srcId="{2DABA82C-AF8E-483B-8738-6A3338DFE062}" destId="{B9B86646-E98E-4FB5-81D5-7130C1E2EFBE}" srcOrd="0" destOrd="0" presId="urn:microsoft.com/office/officeart/2005/8/layout/lProcess2"/>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 modelId="{EA80283F-FB68-4BFD-82B0-51E26B7FE83A}" type="presParOf" srcId="{C0873CE9-76FA-4274-991B-0BA2AACF0172}" destId="{EB0B083B-7BE4-4AC0-956C-104D2848D0CF}" srcOrd="5" destOrd="0" presId="urn:microsoft.com/office/officeart/2005/8/layout/lProcess2"/>
    <dgm:cxn modelId="{5ADFFE1B-2E98-42B8-A21D-B2165F126B97}" type="presParOf" srcId="{C0873CE9-76FA-4274-991B-0BA2AACF0172}" destId="{B9B86646-E98E-4FB5-81D5-7130C1E2EFBE}" srcOrd="6"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85E786B-BA0B-4837-98E2-87C64E06574C}"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263D2543-B811-4491-8A10-A7E2E184EC7D}">
      <dgm:prSet phldrT="[Text]" custT="1"/>
      <dgm:spPr/>
      <dgm:t>
        <a:bodyPr/>
        <a:lstStyle/>
        <a:p>
          <a:r>
            <a:rPr lang="en-US" sz="2000" b="1">
              <a:latin typeface="Calibri" pitchFamily="34" charset="0"/>
              <a:cs typeface="Calibri" pitchFamily="34" charset="0"/>
            </a:rPr>
            <a:t>Project EPIC</a:t>
          </a:r>
        </a:p>
        <a:p>
          <a:r>
            <a:rPr lang="en-US" sz="2000" b="1">
              <a:latin typeface="Calibri" pitchFamily="34" charset="0"/>
              <a:cs typeface="Calibri" pitchFamily="34" charset="0"/>
            </a:rPr>
            <a:t>OSEP Personnel Preparation</a:t>
          </a:r>
        </a:p>
      </dgm:t>
    </dgm:pt>
    <dgm:pt modelId="{28E97D2E-9BBA-4165-9F73-7529302C4B09}" type="parTrans" cxnId="{18A2365F-FA95-4734-8765-46AE4CCE918E}">
      <dgm:prSet/>
      <dgm:spPr/>
      <dgm:t>
        <a:bodyPr/>
        <a:lstStyle/>
        <a:p>
          <a:endParaRPr lang="en-US"/>
        </a:p>
      </dgm:t>
    </dgm:pt>
    <dgm:pt modelId="{2AA88039-9257-410B-8B31-DE36571A940E}" type="sibTrans" cxnId="{18A2365F-FA95-4734-8765-46AE4CCE918E}">
      <dgm:prSet/>
      <dgm:spPr/>
      <dgm:t>
        <a:bodyPr/>
        <a:lstStyle/>
        <a:p>
          <a:endParaRPr lang="en-US"/>
        </a:p>
      </dgm:t>
    </dgm:pt>
    <dgm:pt modelId="{03507B4C-F873-4E08-B4A2-CD9DE947A63B}">
      <dgm:prSet phldrT="[Text]" custT="1"/>
      <dgm:spPr/>
      <dgm:t>
        <a:bodyPr/>
        <a:lstStyle/>
        <a:p>
          <a:r>
            <a:rPr lang="en-US" sz="2000" b="1">
              <a:latin typeface="Calibri" pitchFamily="34" charset="0"/>
              <a:cs typeface="Calibri" pitchFamily="34" charset="0"/>
            </a:rPr>
            <a:t>KU RITE</a:t>
          </a:r>
        </a:p>
      </dgm:t>
    </dgm:pt>
    <dgm:pt modelId="{A1481A86-5B4C-44E9-B9C4-E28370B7DB12}" type="sibTrans" cxnId="{5BE9A248-7A47-4336-8872-4BC7335BAC59}">
      <dgm:prSet/>
      <dgm:spPr/>
      <dgm:t>
        <a:bodyPr/>
        <a:lstStyle/>
        <a:p>
          <a:endParaRPr lang="en-US"/>
        </a:p>
      </dgm:t>
    </dgm:pt>
    <dgm:pt modelId="{15368668-9752-4A38-A5AE-D36B9798582E}" type="parTrans" cxnId="{5BE9A248-7A47-4336-8872-4BC7335BAC59}">
      <dgm:prSet/>
      <dgm:spPr/>
      <dgm:t>
        <a:bodyPr/>
        <a:lstStyle/>
        <a:p>
          <a:endParaRPr lang="en-US"/>
        </a:p>
      </dgm:t>
    </dgm:pt>
    <dgm:pt modelId="{3148FA1B-702F-4196-B87E-9A237C467103}" type="pres">
      <dgm:prSet presAssocID="{685E786B-BA0B-4837-98E2-87C64E06574C}" presName="compositeShape" presStyleCnt="0">
        <dgm:presLayoutVars>
          <dgm:chMax val="2"/>
          <dgm:dir/>
          <dgm:resizeHandles val="exact"/>
        </dgm:presLayoutVars>
      </dgm:prSet>
      <dgm:spPr/>
    </dgm:pt>
    <dgm:pt modelId="{F7AA4B70-8777-428C-8954-BED56E7F26AB}" type="pres">
      <dgm:prSet presAssocID="{263D2543-B811-4491-8A10-A7E2E184EC7D}" presName="upArrow" presStyleLbl="node1" presStyleIdx="0" presStyleCnt="2"/>
      <dgm:spPr>
        <a:solidFill>
          <a:srgbClr val="002060"/>
        </a:solidFill>
      </dgm:spPr>
    </dgm:pt>
    <dgm:pt modelId="{378536C6-B1E7-4F4B-B8F6-D4FC8B2B3C26}" type="pres">
      <dgm:prSet presAssocID="{263D2543-B811-4491-8A10-A7E2E184EC7D}" presName="upArrowText" presStyleLbl="revTx" presStyleIdx="0" presStyleCnt="2" custLinFactNeighborX="-8246" custLinFactNeighborY="21756">
        <dgm:presLayoutVars>
          <dgm:chMax val="0"/>
          <dgm:bulletEnabled val="1"/>
        </dgm:presLayoutVars>
      </dgm:prSet>
      <dgm:spPr/>
    </dgm:pt>
    <dgm:pt modelId="{87C00E6F-6ABB-4686-BA00-5AD7A443F9E7}" type="pres">
      <dgm:prSet presAssocID="{03507B4C-F873-4E08-B4A2-CD9DE947A63B}" presName="downArrow" presStyleLbl="node1" presStyleIdx="1" presStyleCnt="2" custLinFactNeighborX="-25932" custLinFactNeighborY="210"/>
      <dgm:spPr>
        <a:solidFill>
          <a:srgbClr val="002060"/>
        </a:solidFill>
      </dgm:spPr>
    </dgm:pt>
    <dgm:pt modelId="{2ED35919-EEF4-4250-9601-5C54B00D38B9}" type="pres">
      <dgm:prSet presAssocID="{03507B4C-F873-4E08-B4A2-CD9DE947A63B}" presName="downArrowText" presStyleLbl="revTx" presStyleIdx="1" presStyleCnt="2" custLinFactNeighborX="-12808" custLinFactNeighborY="-18059">
        <dgm:presLayoutVars>
          <dgm:chMax val="0"/>
          <dgm:bulletEnabled val="1"/>
        </dgm:presLayoutVars>
      </dgm:prSet>
      <dgm:spPr/>
    </dgm:pt>
  </dgm:ptLst>
  <dgm:cxnLst>
    <dgm:cxn modelId="{9BADCF1E-B491-486A-A0EC-E7C4612FD366}" type="presOf" srcId="{03507B4C-F873-4E08-B4A2-CD9DE947A63B}" destId="{2ED35919-EEF4-4250-9601-5C54B00D38B9}" srcOrd="0" destOrd="0" presId="urn:microsoft.com/office/officeart/2005/8/layout/arrow4"/>
    <dgm:cxn modelId="{A038C35B-5CE8-479F-A0CE-68AC1F439C03}" type="presOf" srcId="{263D2543-B811-4491-8A10-A7E2E184EC7D}" destId="{378536C6-B1E7-4F4B-B8F6-D4FC8B2B3C26}" srcOrd="0" destOrd="0" presId="urn:microsoft.com/office/officeart/2005/8/layout/arrow4"/>
    <dgm:cxn modelId="{18A2365F-FA95-4734-8765-46AE4CCE918E}" srcId="{685E786B-BA0B-4837-98E2-87C64E06574C}" destId="{263D2543-B811-4491-8A10-A7E2E184EC7D}" srcOrd="0" destOrd="0" parTransId="{28E97D2E-9BBA-4165-9F73-7529302C4B09}" sibTransId="{2AA88039-9257-410B-8B31-DE36571A940E}"/>
    <dgm:cxn modelId="{5BE9A248-7A47-4336-8872-4BC7335BAC59}" srcId="{685E786B-BA0B-4837-98E2-87C64E06574C}" destId="{03507B4C-F873-4E08-B4A2-CD9DE947A63B}" srcOrd="1" destOrd="0" parTransId="{15368668-9752-4A38-A5AE-D36B9798582E}" sibTransId="{A1481A86-5B4C-44E9-B9C4-E28370B7DB12}"/>
    <dgm:cxn modelId="{06A429DC-8E84-4B7C-BCFF-704AFD9D76C3}" type="presOf" srcId="{685E786B-BA0B-4837-98E2-87C64E06574C}" destId="{3148FA1B-702F-4196-B87E-9A237C467103}" srcOrd="0" destOrd="0" presId="urn:microsoft.com/office/officeart/2005/8/layout/arrow4"/>
    <dgm:cxn modelId="{68C09BDA-C234-45DB-8644-767C99F697E1}" type="presParOf" srcId="{3148FA1B-702F-4196-B87E-9A237C467103}" destId="{F7AA4B70-8777-428C-8954-BED56E7F26AB}" srcOrd="0" destOrd="0" presId="urn:microsoft.com/office/officeart/2005/8/layout/arrow4"/>
    <dgm:cxn modelId="{B03572F6-6761-4B5A-87F0-E97C5B0D7328}" type="presParOf" srcId="{3148FA1B-702F-4196-B87E-9A237C467103}" destId="{378536C6-B1E7-4F4B-B8F6-D4FC8B2B3C26}" srcOrd="1" destOrd="0" presId="urn:microsoft.com/office/officeart/2005/8/layout/arrow4"/>
    <dgm:cxn modelId="{824005E9-F9B6-4BCA-B2B1-B76C16ED41F8}" type="presParOf" srcId="{3148FA1B-702F-4196-B87E-9A237C467103}" destId="{87C00E6F-6ABB-4686-BA00-5AD7A443F9E7}" srcOrd="2" destOrd="0" presId="urn:microsoft.com/office/officeart/2005/8/layout/arrow4"/>
    <dgm:cxn modelId="{8A8D4FB1-6EC7-4E06-A50E-8A57049445AE}" type="presParOf" srcId="{3148FA1B-702F-4196-B87E-9A237C467103}" destId="{2ED35919-EEF4-4250-9601-5C54B00D38B9}"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35362"/>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335362"/>
        <a:ext cx="10719504" cy="736312"/>
      </dsp:txXfrm>
    </dsp:sp>
    <dsp:sp modelId="{1C83B8A7-E55A-4A95-9C9B-A2BC7606356D}">
      <dsp:nvSpPr>
        <dsp:cNvPr id="0" name=""/>
        <dsp:cNvSpPr/>
      </dsp:nvSpPr>
      <dsp:spPr>
        <a:xfrm>
          <a:off x="535975" y="84442"/>
          <a:ext cx="5389498" cy="5018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60473" y="108940"/>
        <a:ext cx="5340502" cy="452844"/>
      </dsp:txXfrm>
    </dsp:sp>
    <dsp:sp modelId="{C3D4A2DB-AD52-4904-A56F-39717FFF0012}">
      <dsp:nvSpPr>
        <dsp:cNvPr id="0" name=""/>
        <dsp:cNvSpPr/>
      </dsp:nvSpPr>
      <dsp:spPr>
        <a:xfrm>
          <a:off x="0" y="1414395"/>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414395"/>
        <a:ext cx="10719504" cy="736312"/>
      </dsp:txXfrm>
    </dsp:sp>
    <dsp:sp modelId="{63DF7D70-FA28-4CB5-87C3-68C2218D59D9}">
      <dsp:nvSpPr>
        <dsp:cNvPr id="0" name=""/>
        <dsp:cNvSpPr/>
      </dsp:nvSpPr>
      <dsp:spPr>
        <a:xfrm>
          <a:off x="535975" y="1163475"/>
          <a:ext cx="5785466" cy="5018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60473" y="1187973"/>
        <a:ext cx="5736470" cy="452844"/>
      </dsp:txXfrm>
    </dsp:sp>
    <dsp:sp modelId="{34868D5B-AE8B-4E00-8715-EF98D4DDE889}">
      <dsp:nvSpPr>
        <dsp:cNvPr id="0" name=""/>
        <dsp:cNvSpPr/>
      </dsp:nvSpPr>
      <dsp:spPr>
        <a:xfrm>
          <a:off x="0" y="2493427"/>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493427"/>
        <a:ext cx="10719504" cy="736312"/>
      </dsp:txXfrm>
    </dsp:sp>
    <dsp:sp modelId="{223DD7FC-BB63-4487-83F2-E54C0643849F}">
      <dsp:nvSpPr>
        <dsp:cNvPr id="0" name=""/>
        <dsp:cNvSpPr/>
      </dsp:nvSpPr>
      <dsp:spPr>
        <a:xfrm>
          <a:off x="535975" y="2242507"/>
          <a:ext cx="6380205" cy="5018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60473" y="2267005"/>
        <a:ext cx="6331209" cy="452844"/>
      </dsp:txXfrm>
    </dsp:sp>
    <dsp:sp modelId="{DDF6E055-97DD-47A5-B52B-4D4E9E2EADD0}">
      <dsp:nvSpPr>
        <dsp:cNvPr id="0" name=""/>
        <dsp:cNvSpPr/>
      </dsp:nvSpPr>
      <dsp:spPr>
        <a:xfrm>
          <a:off x="0" y="3572460"/>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572460"/>
        <a:ext cx="10719504" cy="736312"/>
      </dsp:txXfrm>
    </dsp:sp>
    <dsp:sp modelId="{6D914A54-B7F6-4A24-9F6E-4AB6A8A63DE4}">
      <dsp:nvSpPr>
        <dsp:cNvPr id="0" name=""/>
        <dsp:cNvSpPr/>
      </dsp:nvSpPr>
      <dsp:spPr>
        <a:xfrm>
          <a:off x="535975" y="3321540"/>
          <a:ext cx="7172366" cy="5018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60473" y="3346038"/>
        <a:ext cx="7123370" cy="452844"/>
      </dsp:txXfrm>
    </dsp:sp>
    <dsp:sp modelId="{200C7944-57E3-44A0-ACC4-32F750BA3DB6}">
      <dsp:nvSpPr>
        <dsp:cNvPr id="0" name=""/>
        <dsp:cNvSpPr/>
      </dsp:nvSpPr>
      <dsp:spPr>
        <a:xfrm>
          <a:off x="0" y="4651492"/>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51492"/>
        <a:ext cx="10719504" cy="736312"/>
      </dsp:txXfrm>
    </dsp:sp>
    <dsp:sp modelId="{37644250-2239-41EF-88FE-BDEC6CDC8369}">
      <dsp:nvSpPr>
        <dsp:cNvPr id="0" name=""/>
        <dsp:cNvSpPr/>
      </dsp:nvSpPr>
      <dsp:spPr>
        <a:xfrm>
          <a:off x="535975" y="4400572"/>
          <a:ext cx="7767181" cy="5018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60473" y="4425070"/>
        <a:ext cx="7718185" cy="45284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380307" y="0"/>
          <a:ext cx="4310149"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433"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Selecting</a:t>
          </a:r>
        </a:p>
      </dsp:txBody>
      <dsp:txXfrm>
        <a:off x="66994" y="1089194"/>
        <a:ext cx="1489497" cy="1230389"/>
      </dsp:txXfrm>
    </dsp:sp>
    <dsp:sp modelId="{C8277305-BFA5-4CB7-AEE4-ABFC7D057AD9}">
      <dsp:nvSpPr>
        <dsp:cNvPr id="0" name=""/>
        <dsp:cNvSpPr/>
      </dsp:nvSpPr>
      <dsp:spPr>
        <a:xfrm>
          <a:off x="1724072"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Installing</a:t>
          </a:r>
        </a:p>
      </dsp:txBody>
      <dsp:txXfrm>
        <a:off x="1790633" y="1089194"/>
        <a:ext cx="1489497" cy="1230389"/>
      </dsp:txXfrm>
    </dsp:sp>
    <dsp:sp modelId="{318AAECD-848F-414E-BECE-3515CC3B39FC}">
      <dsp:nvSpPr>
        <dsp:cNvPr id="0" name=""/>
        <dsp:cNvSpPr/>
      </dsp:nvSpPr>
      <dsp:spPr>
        <a:xfrm>
          <a:off x="3447710"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3514271" y="1089194"/>
        <a:ext cx="1489497" cy="123038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7578344" y="1024686"/>
          <a:ext cx="2714367" cy="27148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7668469"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Year End</a:t>
          </a:r>
        </a:p>
        <a:p>
          <a:pPr marL="0" lvl="0" indent="0" algn="ctr" defTabSz="844550">
            <a:lnSpc>
              <a:spcPct val="90000"/>
            </a:lnSpc>
            <a:spcBef>
              <a:spcPct val="0"/>
            </a:spcBef>
            <a:spcAft>
              <a:spcPct val="35000"/>
            </a:spcAft>
            <a:buNone/>
          </a:pPr>
          <a:r>
            <a:rPr lang="en-US" sz="1900" kern="1200"/>
            <a:t>ODR Suspensions</a:t>
          </a:r>
        </a:p>
        <a:p>
          <a:pPr marL="0" lvl="0" indent="0" algn="ctr" defTabSz="844550">
            <a:lnSpc>
              <a:spcPct val="90000"/>
            </a:lnSpc>
            <a:spcBef>
              <a:spcPct val="0"/>
            </a:spcBef>
            <a:spcAft>
              <a:spcPct val="35000"/>
            </a:spcAft>
            <a:buNone/>
          </a:pPr>
          <a:r>
            <a:rPr lang="en-US" sz="1900" kern="1200"/>
            <a:t>Nurse Visits</a:t>
          </a:r>
        </a:p>
        <a:p>
          <a:pPr marL="0" lvl="0" indent="0" algn="ctr" defTabSz="844550">
            <a:lnSpc>
              <a:spcPct val="90000"/>
            </a:lnSpc>
            <a:spcBef>
              <a:spcPct val="0"/>
            </a:spcBef>
            <a:spcAft>
              <a:spcPct val="35000"/>
            </a:spcAft>
            <a:buNone/>
          </a:pPr>
          <a:r>
            <a:rPr lang="en-US" sz="1900" kern="1200"/>
            <a:t>Course Failures</a:t>
          </a:r>
        </a:p>
      </dsp:txBody>
      <dsp:txXfrm>
        <a:off x="8030738" y="1477243"/>
        <a:ext cx="1809578" cy="1809754"/>
      </dsp:txXfrm>
    </dsp:sp>
    <dsp:sp modelId="{D250D6A6-840F-4AE9-B4E6-2BFEAEAAD961}">
      <dsp:nvSpPr>
        <dsp:cNvPr id="0" name=""/>
        <dsp:cNvSpPr/>
      </dsp:nvSpPr>
      <dsp:spPr>
        <a:xfrm rot="2700000">
          <a:off x="4776235" y="1027967"/>
          <a:ext cx="2707830" cy="27078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863092"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Winter</a:t>
          </a:r>
        </a:p>
      </dsp:txBody>
      <dsp:txXfrm>
        <a:off x="5225361" y="1477243"/>
        <a:ext cx="1809578" cy="1809754"/>
      </dsp:txXfrm>
    </dsp:sp>
    <dsp:sp modelId="{B1761DD4-8450-42DE-B7D1-DC92695CFC6C}">
      <dsp:nvSpPr>
        <dsp:cNvPr id="0" name=""/>
        <dsp:cNvSpPr/>
      </dsp:nvSpPr>
      <dsp:spPr>
        <a:xfrm rot="2700000">
          <a:off x="1970858" y="1027967"/>
          <a:ext cx="2707830" cy="27078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57715"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Fall</a:t>
          </a:r>
        </a:p>
      </dsp:txBody>
      <dsp:txXfrm>
        <a:off x="2419984" y="1477243"/>
        <a:ext cx="1809578" cy="180975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35362"/>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335362"/>
        <a:ext cx="10719504" cy="736312"/>
      </dsp:txXfrm>
    </dsp:sp>
    <dsp:sp modelId="{1C83B8A7-E55A-4A95-9C9B-A2BC7606356D}">
      <dsp:nvSpPr>
        <dsp:cNvPr id="0" name=""/>
        <dsp:cNvSpPr/>
      </dsp:nvSpPr>
      <dsp:spPr>
        <a:xfrm>
          <a:off x="535975" y="84442"/>
          <a:ext cx="5389498" cy="5018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60473" y="108940"/>
        <a:ext cx="5340502" cy="452844"/>
      </dsp:txXfrm>
    </dsp:sp>
    <dsp:sp modelId="{C3D4A2DB-AD52-4904-A56F-39717FFF0012}">
      <dsp:nvSpPr>
        <dsp:cNvPr id="0" name=""/>
        <dsp:cNvSpPr/>
      </dsp:nvSpPr>
      <dsp:spPr>
        <a:xfrm>
          <a:off x="0" y="1414395"/>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414395"/>
        <a:ext cx="10719504" cy="736312"/>
      </dsp:txXfrm>
    </dsp:sp>
    <dsp:sp modelId="{63DF7D70-FA28-4CB5-87C3-68C2218D59D9}">
      <dsp:nvSpPr>
        <dsp:cNvPr id="0" name=""/>
        <dsp:cNvSpPr/>
      </dsp:nvSpPr>
      <dsp:spPr>
        <a:xfrm>
          <a:off x="535975" y="1163475"/>
          <a:ext cx="5785466" cy="5018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60473" y="1187973"/>
        <a:ext cx="5736470" cy="452844"/>
      </dsp:txXfrm>
    </dsp:sp>
    <dsp:sp modelId="{34868D5B-AE8B-4E00-8715-EF98D4DDE889}">
      <dsp:nvSpPr>
        <dsp:cNvPr id="0" name=""/>
        <dsp:cNvSpPr/>
      </dsp:nvSpPr>
      <dsp:spPr>
        <a:xfrm>
          <a:off x="0" y="2493427"/>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493427"/>
        <a:ext cx="10719504" cy="736312"/>
      </dsp:txXfrm>
    </dsp:sp>
    <dsp:sp modelId="{223DD7FC-BB63-4487-83F2-E54C0643849F}">
      <dsp:nvSpPr>
        <dsp:cNvPr id="0" name=""/>
        <dsp:cNvSpPr/>
      </dsp:nvSpPr>
      <dsp:spPr>
        <a:xfrm>
          <a:off x="535975" y="2242507"/>
          <a:ext cx="6380205" cy="5018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60473" y="2267005"/>
        <a:ext cx="6331209" cy="452844"/>
      </dsp:txXfrm>
    </dsp:sp>
    <dsp:sp modelId="{DDF6E055-97DD-47A5-B52B-4D4E9E2EADD0}">
      <dsp:nvSpPr>
        <dsp:cNvPr id="0" name=""/>
        <dsp:cNvSpPr/>
      </dsp:nvSpPr>
      <dsp:spPr>
        <a:xfrm>
          <a:off x="0" y="3572460"/>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572460"/>
        <a:ext cx="10719504" cy="736312"/>
      </dsp:txXfrm>
    </dsp:sp>
    <dsp:sp modelId="{6D914A54-B7F6-4A24-9F6E-4AB6A8A63DE4}">
      <dsp:nvSpPr>
        <dsp:cNvPr id="0" name=""/>
        <dsp:cNvSpPr/>
      </dsp:nvSpPr>
      <dsp:spPr>
        <a:xfrm>
          <a:off x="535975" y="3321540"/>
          <a:ext cx="7172366" cy="5018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60473" y="3346038"/>
        <a:ext cx="7123370" cy="452844"/>
      </dsp:txXfrm>
    </dsp:sp>
    <dsp:sp modelId="{200C7944-57E3-44A0-ACC4-32F750BA3DB6}">
      <dsp:nvSpPr>
        <dsp:cNvPr id="0" name=""/>
        <dsp:cNvSpPr/>
      </dsp:nvSpPr>
      <dsp:spPr>
        <a:xfrm>
          <a:off x="0" y="4651492"/>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51492"/>
        <a:ext cx="10719504" cy="736312"/>
      </dsp:txXfrm>
    </dsp:sp>
    <dsp:sp modelId="{37644250-2239-41EF-88FE-BDEC6CDC8369}">
      <dsp:nvSpPr>
        <dsp:cNvPr id="0" name=""/>
        <dsp:cNvSpPr/>
      </dsp:nvSpPr>
      <dsp:spPr>
        <a:xfrm>
          <a:off x="535975" y="4400572"/>
          <a:ext cx="7767181" cy="5018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60473" y="4425070"/>
        <a:ext cx="7718185" cy="45284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6714506" cy="382575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Top Leadership Needs</a:t>
          </a:r>
          <a:endParaRPr lang="en-US" sz="3200" kern="1200"/>
        </a:p>
      </dsp:txBody>
      <dsp:txXfrm>
        <a:off x="0" y="0"/>
        <a:ext cx="6714506" cy="1147726"/>
      </dsp:txXfrm>
    </dsp:sp>
    <dsp:sp modelId="{C6178688-A648-4541-BA87-F46ABFCA6714}">
      <dsp:nvSpPr>
        <dsp:cNvPr id="0" name=""/>
        <dsp:cNvSpPr/>
      </dsp:nvSpPr>
      <dsp:spPr>
        <a:xfrm>
          <a:off x="671450" y="1148053"/>
          <a:ext cx="5371604" cy="75160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Onboarding and training</a:t>
          </a:r>
          <a:endParaRPr lang="en-US" sz="2300" kern="1200"/>
        </a:p>
      </dsp:txBody>
      <dsp:txXfrm>
        <a:off x="693464" y="1170067"/>
        <a:ext cx="5327576" cy="707579"/>
      </dsp:txXfrm>
    </dsp:sp>
    <dsp:sp modelId="{661782BA-9BEB-4C4F-BAC3-F268673A55E3}">
      <dsp:nvSpPr>
        <dsp:cNvPr id="0" name=""/>
        <dsp:cNvSpPr/>
      </dsp:nvSpPr>
      <dsp:spPr>
        <a:xfrm>
          <a:off x="671450" y="2015292"/>
          <a:ext cx="5371604" cy="75160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Communicating the vision of Ci3T</a:t>
          </a:r>
          <a:endParaRPr lang="en-US" sz="2300" kern="1200"/>
        </a:p>
      </dsp:txBody>
      <dsp:txXfrm>
        <a:off x="693464" y="2037306"/>
        <a:ext cx="5327576" cy="707579"/>
      </dsp:txXfrm>
    </dsp:sp>
    <dsp:sp modelId="{DF1F0BC9-F35A-4B7A-A524-CBC8AF6C9086}">
      <dsp:nvSpPr>
        <dsp:cNvPr id="0" name=""/>
        <dsp:cNvSpPr/>
      </dsp:nvSpPr>
      <dsp:spPr>
        <a:xfrm>
          <a:off x="671450" y="2882531"/>
          <a:ext cx="5371604" cy="75160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Providing professional learning for faculty and staff</a:t>
          </a:r>
          <a:endParaRPr lang="en-US" sz="2300" kern="1200"/>
        </a:p>
      </dsp:txBody>
      <dsp:txXfrm>
        <a:off x="693464" y="2904545"/>
        <a:ext cx="5327576" cy="707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6714506" cy="38257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Top Professional</a:t>
          </a:r>
          <a:br>
            <a:rPr lang="en-US" sz="3200" b="1" kern="1200"/>
          </a:br>
          <a:r>
            <a:rPr lang="en-US" sz="3200" b="1" kern="1200"/>
            <a:t>Learning Needs</a:t>
          </a:r>
          <a:endParaRPr lang="en-US" sz="3200" kern="1200"/>
        </a:p>
      </dsp:txBody>
      <dsp:txXfrm>
        <a:off x="0" y="0"/>
        <a:ext cx="6714506" cy="1147726"/>
      </dsp:txXfrm>
    </dsp:sp>
    <dsp:sp modelId="{C6178688-A648-4541-BA87-F46ABFCA6714}">
      <dsp:nvSpPr>
        <dsp:cNvPr id="0" name=""/>
        <dsp:cNvSpPr/>
      </dsp:nvSpPr>
      <dsp:spPr>
        <a:xfrm>
          <a:off x="671450" y="1148053"/>
          <a:ext cx="5371604" cy="7516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De-escalation techniques</a:t>
          </a:r>
        </a:p>
      </dsp:txBody>
      <dsp:txXfrm>
        <a:off x="693464" y="1170067"/>
        <a:ext cx="5327576" cy="707579"/>
      </dsp:txXfrm>
    </dsp:sp>
    <dsp:sp modelId="{661782BA-9BEB-4C4F-BAC3-F268673A55E3}">
      <dsp:nvSpPr>
        <dsp:cNvPr id="0" name=""/>
        <dsp:cNvSpPr/>
      </dsp:nvSpPr>
      <dsp:spPr>
        <a:xfrm>
          <a:off x="671450" y="2015292"/>
          <a:ext cx="5371604" cy="7516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Social skill instruction</a:t>
          </a:r>
        </a:p>
      </dsp:txBody>
      <dsp:txXfrm>
        <a:off x="693464" y="2037306"/>
        <a:ext cx="5327576" cy="707579"/>
      </dsp:txXfrm>
    </dsp:sp>
    <dsp:sp modelId="{DF1F0BC9-F35A-4B7A-A524-CBC8AF6C9086}">
      <dsp:nvSpPr>
        <dsp:cNvPr id="0" name=""/>
        <dsp:cNvSpPr/>
      </dsp:nvSpPr>
      <dsp:spPr>
        <a:xfrm>
          <a:off x="671450" y="2882531"/>
          <a:ext cx="5371604" cy="7516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Supports for students with internalizing behavior patterns</a:t>
          </a:r>
        </a:p>
      </dsp:txBody>
      <dsp:txXfrm>
        <a:off x="693464" y="2904545"/>
        <a:ext cx="5327576" cy="70757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6742471" cy="39852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Preferred Professional</a:t>
          </a:r>
          <a:br>
            <a:rPr lang="en-US" sz="3200" b="1" kern="1200"/>
          </a:br>
          <a:r>
            <a:rPr lang="en-US" sz="3200" b="1" kern="1200"/>
            <a:t>Learning Avenues</a:t>
          </a:r>
          <a:endParaRPr lang="en-US" sz="3200" kern="1200"/>
        </a:p>
      </dsp:txBody>
      <dsp:txXfrm>
        <a:off x="0" y="0"/>
        <a:ext cx="6742471" cy="1195572"/>
      </dsp:txXfrm>
    </dsp:sp>
    <dsp:sp modelId="{C6178688-A648-4541-BA87-F46ABFCA6714}">
      <dsp:nvSpPr>
        <dsp:cNvPr id="0" name=""/>
        <dsp:cNvSpPr/>
      </dsp:nvSpPr>
      <dsp:spPr>
        <a:xfrm>
          <a:off x="674247" y="1195669"/>
          <a:ext cx="5393976" cy="5805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In-district workshops</a:t>
          </a:r>
          <a:br>
            <a:rPr lang="en-US" sz="1800" kern="1200"/>
          </a:br>
          <a:r>
            <a:rPr lang="en-US" sz="1800" kern="1200"/>
            <a:t>(during school hours)</a:t>
          </a:r>
        </a:p>
      </dsp:txBody>
      <dsp:txXfrm>
        <a:off x="691251" y="1212673"/>
        <a:ext cx="5359968" cy="546556"/>
      </dsp:txXfrm>
    </dsp:sp>
    <dsp:sp modelId="{661782BA-9BEB-4C4F-BAC3-F268673A55E3}">
      <dsp:nvSpPr>
        <dsp:cNvPr id="0" name=""/>
        <dsp:cNvSpPr/>
      </dsp:nvSpPr>
      <dsp:spPr>
        <a:xfrm>
          <a:off x="674247" y="1865551"/>
          <a:ext cx="5393976" cy="5805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Online courses for college credit</a:t>
          </a:r>
        </a:p>
      </dsp:txBody>
      <dsp:txXfrm>
        <a:off x="691251" y="1882555"/>
        <a:ext cx="5359968" cy="546556"/>
      </dsp:txXfrm>
    </dsp:sp>
    <dsp:sp modelId="{DF1F0BC9-F35A-4B7A-A524-CBC8AF6C9086}">
      <dsp:nvSpPr>
        <dsp:cNvPr id="0" name=""/>
        <dsp:cNvSpPr/>
      </dsp:nvSpPr>
      <dsp:spPr>
        <a:xfrm>
          <a:off x="674247" y="2535433"/>
          <a:ext cx="5393976" cy="5805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Teacher collaborative networks</a:t>
          </a:r>
        </a:p>
      </dsp:txBody>
      <dsp:txXfrm>
        <a:off x="691251" y="2552437"/>
        <a:ext cx="5359968" cy="546556"/>
      </dsp:txXfrm>
    </dsp:sp>
    <dsp:sp modelId="{B9B86646-E98E-4FB5-81D5-7130C1E2EFBE}">
      <dsp:nvSpPr>
        <dsp:cNvPr id="0" name=""/>
        <dsp:cNvSpPr/>
      </dsp:nvSpPr>
      <dsp:spPr>
        <a:xfrm>
          <a:off x="674247" y="3205316"/>
          <a:ext cx="5393976" cy="5805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Asynchronous opportunities</a:t>
          </a:r>
          <a:br>
            <a:rPr lang="en-US" sz="1800" kern="1200"/>
          </a:br>
          <a:r>
            <a:rPr lang="en-US" sz="1800" kern="1200"/>
            <a:t>(e.g., web-based modules, webinars) </a:t>
          </a:r>
        </a:p>
      </dsp:txBody>
      <dsp:txXfrm>
        <a:off x="691251" y="3222320"/>
        <a:ext cx="5359968" cy="54655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A4B70-8777-428C-8954-BED56E7F26AB}">
      <dsp:nvSpPr>
        <dsp:cNvPr id="0" name=""/>
        <dsp:cNvSpPr/>
      </dsp:nvSpPr>
      <dsp:spPr>
        <a:xfrm>
          <a:off x="1844" y="0"/>
          <a:ext cx="1106424" cy="1813913"/>
        </a:xfrm>
        <a:prstGeom prst="upArrow">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8536C6-B1E7-4F4B-B8F6-D4FC8B2B3C26}">
      <dsp:nvSpPr>
        <dsp:cNvPr id="0" name=""/>
        <dsp:cNvSpPr/>
      </dsp:nvSpPr>
      <dsp:spPr>
        <a:xfrm>
          <a:off x="986636" y="394634"/>
          <a:ext cx="1877568" cy="181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itchFamily="34" charset="0"/>
              <a:cs typeface="Calibri" pitchFamily="34" charset="0"/>
            </a:rPr>
            <a:t>Project EPIC</a:t>
          </a:r>
        </a:p>
        <a:p>
          <a:pPr marL="0" lvl="0" indent="0" algn="l" defTabSz="889000">
            <a:lnSpc>
              <a:spcPct val="90000"/>
            </a:lnSpc>
            <a:spcBef>
              <a:spcPct val="0"/>
            </a:spcBef>
            <a:spcAft>
              <a:spcPct val="35000"/>
            </a:spcAft>
            <a:buNone/>
          </a:pPr>
          <a:r>
            <a:rPr lang="en-US" sz="2000" b="1" kern="1200">
              <a:latin typeface="Calibri" pitchFamily="34" charset="0"/>
              <a:cs typeface="Calibri" pitchFamily="34" charset="0"/>
            </a:rPr>
            <a:t>OSEP Personnel Preparation</a:t>
          </a:r>
        </a:p>
      </dsp:txBody>
      <dsp:txXfrm>
        <a:off x="986636" y="394634"/>
        <a:ext cx="1877568" cy="1813913"/>
      </dsp:txXfrm>
    </dsp:sp>
    <dsp:sp modelId="{87C00E6F-6ABB-4686-BA00-5AD7A443F9E7}">
      <dsp:nvSpPr>
        <dsp:cNvPr id="0" name=""/>
        <dsp:cNvSpPr/>
      </dsp:nvSpPr>
      <dsp:spPr>
        <a:xfrm>
          <a:off x="46853" y="1965072"/>
          <a:ext cx="1106424" cy="1813913"/>
        </a:xfrm>
        <a:prstGeom prst="downArrow">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D35919-EEF4-4250-9601-5C54B00D38B9}">
      <dsp:nvSpPr>
        <dsp:cNvPr id="0" name=""/>
        <dsp:cNvSpPr/>
      </dsp:nvSpPr>
      <dsp:spPr>
        <a:xfrm>
          <a:off x="1232909" y="1637498"/>
          <a:ext cx="1877568" cy="181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itchFamily="34" charset="0"/>
              <a:cs typeface="Calibri" pitchFamily="34" charset="0"/>
            </a:rPr>
            <a:t>KU RITE</a:t>
          </a:r>
        </a:p>
      </dsp:txBody>
      <dsp:txXfrm>
        <a:off x="1232909" y="1637498"/>
        <a:ext cx="1877568" cy="18139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val="0"/>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0.48168</cdr:x>
      <cdr:y>0.01758</cdr:y>
    </cdr:from>
    <cdr:to>
      <cdr:x>0.51823</cdr:x>
      <cdr:y>0.08117</cdr:y>
    </cdr:to>
    <cdr:sp macro="" textlink="">
      <cdr:nvSpPr>
        <cdr:cNvPr id="2" name="Rectangle 8">
          <a:extLst xmlns:a="http://schemas.openxmlformats.org/drawingml/2006/main">
            <a:ext uri="{FF2B5EF4-FFF2-40B4-BE49-F238E27FC236}">
              <a16:creationId xmlns:a16="http://schemas.microsoft.com/office/drawing/2014/main" id="{A29F2F00-0E22-4E04-97C7-9450320CCEA5}"/>
            </a:ext>
          </a:extLst>
        </cdr:cNvPr>
        <cdr:cNvSpPr/>
      </cdr:nvSpPr>
      <cdr:spPr>
        <a:xfrm xmlns:a="http://schemas.openxmlformats.org/drawingml/2006/main">
          <a:off x="5302638" y="84244"/>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4</a:t>
          </a:r>
        </a:p>
      </cdr:txBody>
    </cdr:sp>
  </cdr:relSizeAnchor>
  <cdr:relSizeAnchor xmlns:cdr="http://schemas.openxmlformats.org/drawingml/2006/chartDrawing">
    <cdr:from>
      <cdr:x>0.47837</cdr:x>
      <cdr:y>0.21322</cdr:y>
    </cdr:from>
    <cdr:to>
      <cdr:x>0.51458</cdr:x>
      <cdr:y>0.27681</cdr:y>
    </cdr:to>
    <cdr:sp macro="" textlink="">
      <cdr:nvSpPr>
        <cdr:cNvPr id="3" name="Rectangle 10">
          <a:extLst xmlns:a="http://schemas.openxmlformats.org/drawingml/2006/main">
            <a:ext uri="{FF2B5EF4-FFF2-40B4-BE49-F238E27FC236}">
              <a16:creationId xmlns:a16="http://schemas.microsoft.com/office/drawing/2014/main" id="{9346656D-C1AA-4876-85F9-7CCE79509F45}"/>
            </a:ext>
          </a:extLst>
        </cdr:cNvPr>
        <cdr:cNvSpPr/>
      </cdr:nvSpPr>
      <cdr:spPr>
        <a:xfrm xmlns:a="http://schemas.openxmlformats.org/drawingml/2006/main">
          <a:off x="5266233" y="102193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solidFill>
                <a:schemeClr val="tx1"/>
              </a:solidFill>
            </a:rPr>
            <a:t>n = 6</a:t>
          </a:r>
        </a:p>
      </cdr:txBody>
    </cdr:sp>
  </cdr:relSizeAnchor>
  <cdr:relSizeAnchor xmlns:cdr="http://schemas.openxmlformats.org/drawingml/2006/chartDrawing">
    <cdr:from>
      <cdr:x>0.48271</cdr:x>
      <cdr:y>0.39389</cdr:y>
    </cdr:from>
    <cdr:to>
      <cdr:x>0.52497</cdr:x>
      <cdr:y>0.45749</cdr:y>
    </cdr:to>
    <cdr:sp macro="" textlink="">
      <cdr:nvSpPr>
        <cdr:cNvPr id="4" name="Rectangle 12">
          <a:extLst xmlns:a="http://schemas.openxmlformats.org/drawingml/2006/main">
            <a:ext uri="{FF2B5EF4-FFF2-40B4-BE49-F238E27FC236}">
              <a16:creationId xmlns:a16="http://schemas.microsoft.com/office/drawing/2014/main" id="{B2493DC6-294A-4A8B-8493-A25577F49523}"/>
            </a:ext>
          </a:extLst>
        </cdr:cNvPr>
        <cdr:cNvSpPr/>
      </cdr:nvSpPr>
      <cdr:spPr>
        <a:xfrm xmlns:a="http://schemas.openxmlformats.org/drawingml/2006/main">
          <a:off x="5313920" y="188791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37</a:t>
          </a:r>
        </a:p>
      </cdr:txBody>
    </cdr:sp>
  </cdr:relSizeAnchor>
  <cdr:relSizeAnchor xmlns:cdr="http://schemas.openxmlformats.org/drawingml/2006/chartDrawing">
    <cdr:from>
      <cdr:x>0.57328</cdr:x>
      <cdr:y>0.02196</cdr:y>
    </cdr:from>
    <cdr:to>
      <cdr:x>0.60983</cdr:x>
      <cdr:y>0.08555</cdr:y>
    </cdr:to>
    <cdr:sp macro="" textlink="">
      <cdr:nvSpPr>
        <cdr:cNvPr id="5" name="Rectangle 8">
          <a:extLst xmlns:a="http://schemas.openxmlformats.org/drawingml/2006/main">
            <a:ext uri="{FF2B5EF4-FFF2-40B4-BE49-F238E27FC236}">
              <a16:creationId xmlns:a16="http://schemas.microsoft.com/office/drawing/2014/main" id="{C020C3D1-DE9C-4B37-9A6C-AEBBE35B5E04}"/>
            </a:ext>
          </a:extLst>
        </cdr:cNvPr>
        <cdr:cNvSpPr/>
      </cdr:nvSpPr>
      <cdr:spPr>
        <a:xfrm xmlns:a="http://schemas.openxmlformats.org/drawingml/2006/main">
          <a:off x="6311043" y="105275"/>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41</a:t>
          </a:r>
        </a:p>
      </cdr:txBody>
    </cdr:sp>
  </cdr:relSizeAnchor>
  <cdr:relSizeAnchor xmlns:cdr="http://schemas.openxmlformats.org/drawingml/2006/chartDrawing">
    <cdr:from>
      <cdr:x>0.56679</cdr:x>
      <cdr:y>0.23442</cdr:y>
    </cdr:from>
    <cdr:to>
      <cdr:x>0.603</cdr:x>
      <cdr:y>0.29801</cdr:y>
    </cdr:to>
    <cdr:sp macro="" textlink="">
      <cdr:nvSpPr>
        <cdr:cNvPr id="6" name="Rectangle 10">
          <a:extLst xmlns:a="http://schemas.openxmlformats.org/drawingml/2006/main">
            <a:ext uri="{FF2B5EF4-FFF2-40B4-BE49-F238E27FC236}">
              <a16:creationId xmlns:a16="http://schemas.microsoft.com/office/drawing/2014/main" id="{568E2F3E-7CD4-41EC-AE1B-4805AE8033DA}"/>
            </a:ext>
          </a:extLst>
        </cdr:cNvPr>
        <cdr:cNvSpPr/>
      </cdr:nvSpPr>
      <cdr:spPr>
        <a:xfrm xmlns:a="http://schemas.openxmlformats.org/drawingml/2006/main">
          <a:off x="6239610"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59</a:t>
          </a:r>
        </a:p>
      </cdr:txBody>
    </cdr:sp>
  </cdr:relSizeAnchor>
  <cdr:relSizeAnchor xmlns:cdr="http://schemas.openxmlformats.org/drawingml/2006/chartDrawing">
    <cdr:from>
      <cdr:x>0.5699</cdr:x>
      <cdr:y>0.39389</cdr:y>
    </cdr:from>
    <cdr:to>
      <cdr:x>0.61216</cdr:x>
      <cdr:y>0.45749</cdr:y>
    </cdr:to>
    <cdr:sp macro="" textlink="">
      <cdr:nvSpPr>
        <cdr:cNvPr id="7" name="Rectangle 12">
          <a:extLst xmlns:a="http://schemas.openxmlformats.org/drawingml/2006/main">
            <a:ext uri="{FF2B5EF4-FFF2-40B4-BE49-F238E27FC236}">
              <a16:creationId xmlns:a16="http://schemas.microsoft.com/office/drawing/2014/main" id="{44F99C6C-F1B0-426F-BF59-C371CA9CF450}"/>
            </a:ext>
          </a:extLst>
        </cdr:cNvPr>
        <cdr:cNvSpPr/>
      </cdr:nvSpPr>
      <cdr:spPr>
        <a:xfrm xmlns:a="http://schemas.openxmlformats.org/drawingml/2006/main">
          <a:off x="6273761" y="188791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334</a:t>
          </a:r>
        </a:p>
      </cdr:txBody>
    </cdr:sp>
  </cdr:relSizeAnchor>
  <cdr:relSizeAnchor xmlns:cdr="http://schemas.openxmlformats.org/drawingml/2006/chartDrawing">
    <cdr:from>
      <cdr:x>0.74776</cdr:x>
      <cdr:y>0.3766</cdr:y>
    </cdr:from>
    <cdr:to>
      <cdr:x>0.79002</cdr:x>
      <cdr:y>0.4402</cdr:y>
    </cdr:to>
    <cdr:sp macro="" textlink="">
      <cdr:nvSpPr>
        <cdr:cNvPr id="8" name="Rectangle 12">
          <a:extLst xmlns:a="http://schemas.openxmlformats.org/drawingml/2006/main">
            <a:ext uri="{FF2B5EF4-FFF2-40B4-BE49-F238E27FC236}">
              <a16:creationId xmlns:a16="http://schemas.microsoft.com/office/drawing/2014/main" id="{DE5CA997-5B00-5A0F-4259-BD3F93307665}"/>
            </a:ext>
          </a:extLst>
        </cdr:cNvPr>
        <cdr:cNvSpPr/>
      </cdr:nvSpPr>
      <cdr:spPr>
        <a:xfrm xmlns:a="http://schemas.openxmlformats.org/drawingml/2006/main">
          <a:off x="8231827" y="1805032"/>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287</a:t>
          </a:r>
        </a:p>
      </cdr:txBody>
    </cdr:sp>
  </cdr:relSizeAnchor>
  <cdr:relSizeAnchor xmlns:cdr="http://schemas.openxmlformats.org/drawingml/2006/chartDrawing">
    <cdr:from>
      <cdr:x>0.73697</cdr:x>
      <cdr:y>0.18601</cdr:y>
    </cdr:from>
    <cdr:to>
      <cdr:x>0.77318</cdr:x>
      <cdr:y>0.2496</cdr:y>
    </cdr:to>
    <cdr:sp macro="" textlink="">
      <cdr:nvSpPr>
        <cdr:cNvPr id="9" name="Rectangle 10">
          <a:extLst xmlns:a="http://schemas.openxmlformats.org/drawingml/2006/main">
            <a:ext uri="{FF2B5EF4-FFF2-40B4-BE49-F238E27FC236}">
              <a16:creationId xmlns:a16="http://schemas.microsoft.com/office/drawing/2014/main" id="{EAC62906-8612-DA32-9514-6C463B3BC19E}"/>
            </a:ext>
          </a:extLst>
        </cdr:cNvPr>
        <cdr:cNvSpPr/>
      </cdr:nvSpPr>
      <cdr:spPr>
        <a:xfrm xmlns:a="http://schemas.openxmlformats.org/drawingml/2006/main">
          <a:off x="8113040" y="891533"/>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35</a:t>
          </a:r>
        </a:p>
      </cdr:txBody>
    </cdr:sp>
  </cdr:relSizeAnchor>
  <cdr:relSizeAnchor xmlns:cdr="http://schemas.openxmlformats.org/drawingml/2006/chartDrawing">
    <cdr:from>
      <cdr:x>0.74275</cdr:x>
      <cdr:y>0.01758</cdr:y>
    </cdr:from>
    <cdr:to>
      <cdr:x>0.7793</cdr:x>
      <cdr:y>0.08117</cdr:y>
    </cdr:to>
    <cdr:sp macro="" textlink="">
      <cdr:nvSpPr>
        <cdr:cNvPr id="10" name="Rectangle 8">
          <a:extLst xmlns:a="http://schemas.openxmlformats.org/drawingml/2006/main">
            <a:ext uri="{FF2B5EF4-FFF2-40B4-BE49-F238E27FC236}">
              <a16:creationId xmlns:a16="http://schemas.microsoft.com/office/drawing/2014/main" id="{BE8457A7-84FF-7C7A-F316-38C5D20D8A4C}"/>
            </a:ext>
          </a:extLst>
        </cdr:cNvPr>
        <cdr:cNvSpPr/>
      </cdr:nvSpPr>
      <cdr:spPr>
        <a:xfrm xmlns:a="http://schemas.openxmlformats.org/drawingml/2006/main">
          <a:off x="8176629" y="84261"/>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20</a:t>
          </a:r>
        </a:p>
      </cdr:txBody>
    </cdr:sp>
  </cdr:relSizeAnchor>
  <cdr:relSizeAnchor xmlns:cdr="http://schemas.openxmlformats.org/drawingml/2006/chartDrawing">
    <cdr:from>
      <cdr:x>0.8344</cdr:x>
      <cdr:y>0.38509</cdr:y>
    </cdr:from>
    <cdr:to>
      <cdr:x>0.87666</cdr:x>
      <cdr:y>0.44869</cdr:y>
    </cdr:to>
    <cdr:sp macro="" textlink="">
      <cdr:nvSpPr>
        <cdr:cNvPr id="11" name="Rectangle 12">
          <a:extLst xmlns:a="http://schemas.openxmlformats.org/drawingml/2006/main">
            <a:ext uri="{FF2B5EF4-FFF2-40B4-BE49-F238E27FC236}">
              <a16:creationId xmlns:a16="http://schemas.microsoft.com/office/drawing/2014/main" id="{8B863A23-1075-2B87-85F0-1F52C5DFCAB2}"/>
            </a:ext>
          </a:extLst>
        </cdr:cNvPr>
        <cdr:cNvSpPr/>
      </cdr:nvSpPr>
      <cdr:spPr>
        <a:xfrm xmlns:a="http://schemas.openxmlformats.org/drawingml/2006/main">
          <a:off x="9185547" y="1845712"/>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329</a:t>
          </a:r>
        </a:p>
      </cdr:txBody>
    </cdr:sp>
  </cdr:relSizeAnchor>
  <cdr:relSizeAnchor xmlns:cdr="http://schemas.openxmlformats.org/drawingml/2006/chartDrawing">
    <cdr:from>
      <cdr:x>0.82691</cdr:x>
      <cdr:y>0.23442</cdr:y>
    </cdr:from>
    <cdr:to>
      <cdr:x>0.86312</cdr:x>
      <cdr:y>0.29801</cdr:y>
    </cdr:to>
    <cdr:sp macro="" textlink="">
      <cdr:nvSpPr>
        <cdr:cNvPr id="12" name="Rectangle 10">
          <a:extLst xmlns:a="http://schemas.openxmlformats.org/drawingml/2006/main">
            <a:ext uri="{FF2B5EF4-FFF2-40B4-BE49-F238E27FC236}">
              <a16:creationId xmlns:a16="http://schemas.microsoft.com/office/drawing/2014/main" id="{7C98B145-4E2A-AD82-7855-5433D1D9166E}"/>
            </a:ext>
          </a:extLst>
        </cdr:cNvPr>
        <cdr:cNvSpPr/>
      </cdr:nvSpPr>
      <cdr:spPr>
        <a:xfrm xmlns:a="http://schemas.openxmlformats.org/drawingml/2006/main">
          <a:off x="9103121"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65</a:t>
          </a:r>
        </a:p>
      </cdr:txBody>
    </cdr:sp>
  </cdr:relSizeAnchor>
  <cdr:relSizeAnchor xmlns:cdr="http://schemas.openxmlformats.org/drawingml/2006/chartDrawing">
    <cdr:from>
      <cdr:x>0.83338</cdr:x>
      <cdr:y>0.02197</cdr:y>
    </cdr:from>
    <cdr:to>
      <cdr:x>0.86993</cdr:x>
      <cdr:y>0.08556</cdr:y>
    </cdr:to>
    <cdr:sp macro="" textlink="">
      <cdr:nvSpPr>
        <cdr:cNvPr id="13" name="Rectangle 8">
          <a:extLst xmlns:a="http://schemas.openxmlformats.org/drawingml/2006/main">
            <a:ext uri="{FF2B5EF4-FFF2-40B4-BE49-F238E27FC236}">
              <a16:creationId xmlns:a16="http://schemas.microsoft.com/office/drawing/2014/main" id="{8F69C1A2-9B24-D016-9029-B17B67287BEE}"/>
            </a:ext>
          </a:extLst>
        </cdr:cNvPr>
        <cdr:cNvSpPr/>
      </cdr:nvSpPr>
      <cdr:spPr>
        <a:xfrm xmlns:a="http://schemas.openxmlformats.org/drawingml/2006/main">
          <a:off x="9174330" y="105292"/>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38</a:t>
          </a:r>
        </a:p>
      </cdr:txBody>
    </cdr:sp>
  </cdr:relSizeAnchor>
  <cdr:relSizeAnchor xmlns:cdr="http://schemas.openxmlformats.org/drawingml/2006/chartDrawing">
    <cdr:from>
      <cdr:x>0.91852</cdr:x>
      <cdr:y>0.39084</cdr:y>
    </cdr:from>
    <cdr:to>
      <cdr:x>0.96078</cdr:x>
      <cdr:y>0.45444</cdr:y>
    </cdr:to>
    <cdr:sp macro="" textlink="">
      <cdr:nvSpPr>
        <cdr:cNvPr id="14" name="Rectangle 12">
          <a:extLst xmlns:a="http://schemas.openxmlformats.org/drawingml/2006/main">
            <a:ext uri="{FF2B5EF4-FFF2-40B4-BE49-F238E27FC236}">
              <a16:creationId xmlns:a16="http://schemas.microsoft.com/office/drawing/2014/main" id="{4B977357-BBF6-F6BA-2C04-98FD3AC16C1C}"/>
            </a:ext>
          </a:extLst>
        </cdr:cNvPr>
        <cdr:cNvSpPr/>
      </cdr:nvSpPr>
      <cdr:spPr>
        <a:xfrm xmlns:a="http://schemas.openxmlformats.org/drawingml/2006/main">
          <a:off x="10111641" y="187329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341</a:t>
          </a:r>
        </a:p>
      </cdr:txBody>
    </cdr:sp>
  </cdr:relSizeAnchor>
  <cdr:relSizeAnchor xmlns:cdr="http://schemas.openxmlformats.org/drawingml/2006/chartDrawing">
    <cdr:from>
      <cdr:x>0.91616</cdr:x>
      <cdr:y>0.23442</cdr:y>
    </cdr:from>
    <cdr:to>
      <cdr:x>0.95237</cdr:x>
      <cdr:y>0.29801</cdr:y>
    </cdr:to>
    <cdr:sp macro="" textlink="">
      <cdr:nvSpPr>
        <cdr:cNvPr id="15" name="Rectangle 10">
          <a:extLst xmlns:a="http://schemas.openxmlformats.org/drawingml/2006/main">
            <a:ext uri="{FF2B5EF4-FFF2-40B4-BE49-F238E27FC236}">
              <a16:creationId xmlns:a16="http://schemas.microsoft.com/office/drawing/2014/main" id="{AA844DB4-4305-4280-2E06-3B604852B34F}"/>
            </a:ext>
          </a:extLst>
        </cdr:cNvPr>
        <cdr:cNvSpPr/>
      </cdr:nvSpPr>
      <cdr:spPr>
        <a:xfrm xmlns:a="http://schemas.openxmlformats.org/drawingml/2006/main">
          <a:off x="10085582"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73</a:t>
          </a:r>
        </a:p>
      </cdr:txBody>
    </cdr:sp>
  </cdr:relSizeAnchor>
  <cdr:relSizeAnchor xmlns:cdr="http://schemas.openxmlformats.org/drawingml/2006/chartDrawing">
    <cdr:from>
      <cdr:x>0.91916</cdr:x>
      <cdr:y>0.02197</cdr:y>
    </cdr:from>
    <cdr:to>
      <cdr:x>0.95571</cdr:x>
      <cdr:y>0.08556</cdr:y>
    </cdr:to>
    <cdr:sp macro="" textlink="">
      <cdr:nvSpPr>
        <cdr:cNvPr id="16" name="Rectangle 8">
          <a:extLst xmlns:a="http://schemas.openxmlformats.org/drawingml/2006/main">
            <a:ext uri="{FF2B5EF4-FFF2-40B4-BE49-F238E27FC236}">
              <a16:creationId xmlns:a16="http://schemas.microsoft.com/office/drawing/2014/main" id="{D0F9CA2B-37E6-328D-70CC-65CB2F114949}"/>
            </a:ext>
          </a:extLst>
        </cdr:cNvPr>
        <cdr:cNvSpPr/>
      </cdr:nvSpPr>
      <cdr:spPr>
        <a:xfrm xmlns:a="http://schemas.openxmlformats.org/drawingml/2006/main">
          <a:off x="10118691" y="105292"/>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42</a:t>
          </a:r>
        </a:p>
      </cdr:txBody>
    </cdr:sp>
  </cdr:relSizeAnchor>
</c:userShapes>
</file>

<file path=ppt/drawings/drawing2.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1"/>
            <a:ext cx="3169920" cy="481727"/>
          </a:xfrm>
          <a:prstGeom prst="rect">
            <a:avLst/>
          </a:prstGeom>
        </p:spPr>
        <p:txBody>
          <a:bodyPr vert="horz" lIns="95765" tIns="47883" rIns="95765" bIns="47883" rtlCol="0"/>
          <a:lstStyle>
            <a:lvl1pPr algn="l">
              <a:defRPr sz="13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4143587" y="1"/>
            <a:ext cx="3169920" cy="481727"/>
          </a:xfrm>
          <a:prstGeom prst="rect">
            <a:avLst/>
          </a:prstGeom>
        </p:spPr>
        <p:txBody>
          <a:bodyPr vert="horz" lIns="95765" tIns="47883" rIns="95765" bIns="47883" rtlCol="0"/>
          <a:lstStyle>
            <a:lvl1pPr algn="r">
              <a:defRPr sz="1300"/>
            </a:lvl1pPr>
          </a:lstStyle>
          <a:p>
            <a:fld id="{26987C75-5A4D-0F4C-98F9-12B3A7808E58}" type="datetimeFigureOut">
              <a:rPr lang="en-US" smtClean="0"/>
              <a:t>5/6/2024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9119474"/>
            <a:ext cx="3169920" cy="481726"/>
          </a:xfrm>
          <a:prstGeom prst="rect">
            <a:avLst/>
          </a:prstGeom>
        </p:spPr>
        <p:txBody>
          <a:bodyPr vert="horz" lIns="95765" tIns="47883" rIns="95765" bIns="47883"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4143587" y="9119474"/>
            <a:ext cx="3169920" cy="481726"/>
          </a:xfrm>
          <a:prstGeom prst="rect">
            <a:avLst/>
          </a:prstGeom>
        </p:spPr>
        <p:txBody>
          <a:bodyPr vert="horz" lIns="95765" tIns="47883" rIns="95765" bIns="47883" rtlCol="0" anchor="b"/>
          <a:lstStyle>
            <a:lvl1pPr algn="r">
              <a:defRPr sz="13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765" tIns="47883" rIns="95765" bIns="47883"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765" tIns="47883" rIns="95765" bIns="47883" rtlCol="0"/>
          <a:lstStyle>
            <a:lvl1pPr algn="r">
              <a:defRPr sz="1300"/>
            </a:lvl1pPr>
          </a:lstStyle>
          <a:p>
            <a:fld id="{FC465DE2-9922-4E70-A537-1121194F95F7}" type="datetimeFigureOut">
              <a:rPr lang="en-US" smtClean="0"/>
              <a:t>5/6/2024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765" tIns="47883" rIns="95765" bIns="47883" rtlCol="0" anchor="ctr"/>
          <a:lstStyle/>
          <a:p>
            <a:endParaRPr lang="en-US"/>
          </a:p>
        </p:txBody>
      </p:sp>
      <p:sp>
        <p:nvSpPr>
          <p:cNvPr id="5" name="Notes Placeholder 4"/>
          <p:cNvSpPr>
            <a:spLocks noGrp="1"/>
          </p:cNvSpPr>
          <p:nvPr>
            <p:ph type="body" sz="quarter" idx="3"/>
          </p:nvPr>
        </p:nvSpPr>
        <p:spPr>
          <a:xfrm>
            <a:off x="731520" y="4620579"/>
            <a:ext cx="5852160" cy="3780472"/>
          </a:xfrm>
          <a:prstGeom prst="rect">
            <a:avLst/>
          </a:prstGeom>
        </p:spPr>
        <p:txBody>
          <a:bodyPr vert="horz" lIns="95765" tIns="47883" rIns="95765" bIns="478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5765" tIns="47883" rIns="95765" bIns="4788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765" tIns="47883" rIns="95765" bIns="47883" rtlCol="0" anchor="b"/>
          <a:lstStyle>
            <a:lvl1pPr algn="r">
              <a:defRPr sz="1300"/>
            </a:lvl1pPr>
          </a:lstStyle>
          <a:p>
            <a:fld id="{E8B547A0-2066-4CB6-B242-D34CE16870C3}" type="slidenum">
              <a:rPr lang="en-US" smtClean="0"/>
              <a:t>‹#›</a:t>
            </a:fld>
            <a:endParaRPr lang="en-US"/>
          </a:p>
        </p:txBody>
      </p:sp>
    </p:spTree>
    <p:extLst>
      <p:ext uri="{BB962C8B-B14F-4D97-AF65-F5344CB8AC3E}">
        <p14:creationId xmlns:p14="http://schemas.microsoft.com/office/powerpoint/2010/main" val="170194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1</a:t>
            </a:fld>
            <a:endParaRPr lang="en-US"/>
          </a:p>
        </p:txBody>
      </p:sp>
    </p:spTree>
    <p:extLst>
      <p:ext uri="{BB962C8B-B14F-4D97-AF65-F5344CB8AC3E}">
        <p14:creationId xmlns:p14="http://schemas.microsoft.com/office/powerpoint/2010/main" val="346261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651" fontAlgn="t">
              <a:spcBef>
                <a:spcPct val="30000"/>
              </a:spcBef>
              <a:spcAft>
                <a:spcPct val="0"/>
              </a:spcAft>
              <a:defRPr/>
            </a:pPr>
            <a:r>
              <a:rPr lang="en-US"/>
              <a:t>Fill in &lt;year&gt; based on current academic year. This is located in column A of the data sheet. Edit by right clicking and selecting “Edit data”.</a:t>
            </a:r>
            <a:endParaRPr lang="en-US" sz="1300" b="1">
              <a:latin typeface="Arial" charset="0"/>
            </a:endParaRPr>
          </a:p>
          <a:p>
            <a:pPr defTabSz="957651" fontAlgn="t">
              <a:spcBef>
                <a:spcPct val="30000"/>
              </a:spcBef>
              <a:spcAft>
                <a:spcPct val="0"/>
              </a:spcAft>
              <a:defRPr/>
            </a:pPr>
            <a:r>
              <a:rPr lang="en-US" sz="1300" b="1">
                <a:latin typeface="Arial" charset="0"/>
              </a:rPr>
              <a:t>IMPORTANT NOTE: The INTERNALIZING subscale and CUT SCORES are specific to school level.</a:t>
            </a:r>
          </a:p>
          <a:p>
            <a:pPr rtl="0" eaLnBrk="1" fontAlgn="t" latinLnBrk="0" hangingPunct="1"/>
            <a:r>
              <a:rPr lang="en-US" sz="1300" b="1">
                <a:latin typeface="Arial" charset="0"/>
              </a:rPr>
              <a:t>Elementary: </a:t>
            </a:r>
            <a:r>
              <a:rPr lang="en-US" sz="1300">
                <a:latin typeface="Arial" charset="0"/>
              </a:rPr>
              <a:t>SRSS-I5, Items 8-12, 0-1 = low risk, 2-3 = moderate risk, 4-15 = high risk</a:t>
            </a:r>
          </a:p>
          <a:p>
            <a:pPr defTabSz="957651" fontAlgn="t">
              <a:spcBef>
                <a:spcPct val="30000"/>
              </a:spcBef>
              <a:spcAft>
                <a:spcPct val="0"/>
              </a:spcAft>
              <a:defRPr/>
            </a:pPr>
            <a:r>
              <a:rPr lang="en-US" sz="1300" b="1">
                <a:latin typeface="Arial" charset="0"/>
              </a:rPr>
              <a:t>Middle and High: </a:t>
            </a:r>
            <a:r>
              <a:rPr lang="en-US" sz="1300">
                <a:latin typeface="Arial" charset="0"/>
              </a:rPr>
              <a:t>SRSS-</a:t>
            </a:r>
            <a:r>
              <a:rPr lang="en-US" sz="1300">
                <a:latin typeface="Adobe Hebrew" panose="02040503050201020203" pitchFamily="18" charset="-79"/>
                <a:cs typeface="Adobe Hebrew" panose="02040503050201020203" pitchFamily="18" charset="-79"/>
              </a:rPr>
              <a:t>I</a:t>
            </a:r>
            <a:r>
              <a:rPr lang="en-US" sz="1300">
                <a:latin typeface="Arial" charset="0"/>
              </a:rPr>
              <a:t>6, Items 4, 8-12, 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27</a:t>
            </a:fld>
            <a:endParaRPr lang="en-US"/>
          </a:p>
        </p:txBody>
      </p:sp>
    </p:spTree>
    <p:extLst>
      <p:ext uri="{BB962C8B-B14F-4D97-AF65-F5344CB8AC3E}">
        <p14:creationId xmlns:p14="http://schemas.microsoft.com/office/powerpoint/2010/main" val="3691732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731520" y="4620579"/>
            <a:ext cx="5852160" cy="3780472"/>
          </a:xfrm>
          <a:prstGeom prst="rect">
            <a:avLst/>
          </a:prstGeom>
        </p:spPr>
        <p:txBody>
          <a:bodyPr spcFirstLastPara="1" wrap="square" lIns="95749" tIns="47862" rIns="95749" bIns="47862" anchor="t" anchorCtr="0">
            <a:noAutofit/>
          </a:bodyPr>
          <a:lstStyle/>
          <a:p>
            <a:endParaRPr/>
          </a:p>
        </p:txBody>
      </p:sp>
      <p:sp>
        <p:nvSpPr>
          <p:cNvPr id="345" name="Google Shape;345;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0271">
              <a:defRPr>
                <a:solidFill>
                  <a:schemeClr val="tx1"/>
                </a:solidFill>
                <a:latin typeface="Calibri" pitchFamily="34" charset="0"/>
              </a:defRPr>
            </a:lvl1pPr>
            <a:lvl2pPr marL="797855" indent="-306867" defTabSz="980271">
              <a:defRPr>
                <a:solidFill>
                  <a:schemeClr val="tx1"/>
                </a:solidFill>
                <a:latin typeface="Calibri" pitchFamily="34" charset="0"/>
              </a:defRPr>
            </a:lvl2pPr>
            <a:lvl3pPr marL="1227469" indent="-245493" defTabSz="980271">
              <a:defRPr>
                <a:solidFill>
                  <a:schemeClr val="tx1"/>
                </a:solidFill>
                <a:latin typeface="Calibri" pitchFamily="34" charset="0"/>
              </a:defRPr>
            </a:lvl3pPr>
            <a:lvl4pPr marL="1718457" indent="-245493" defTabSz="980271">
              <a:defRPr>
                <a:solidFill>
                  <a:schemeClr val="tx1"/>
                </a:solidFill>
                <a:latin typeface="Calibri" pitchFamily="34" charset="0"/>
              </a:defRPr>
            </a:lvl4pPr>
            <a:lvl5pPr marL="2209445" indent="-245493" defTabSz="980271">
              <a:defRPr>
                <a:solidFill>
                  <a:schemeClr val="tx1"/>
                </a:solidFill>
                <a:latin typeface="Calibri" pitchFamily="34" charset="0"/>
              </a:defRPr>
            </a:lvl5pPr>
            <a:lvl6pPr marL="2700433" indent="-245493" defTabSz="980271" fontAlgn="base">
              <a:spcBef>
                <a:spcPct val="0"/>
              </a:spcBef>
              <a:spcAft>
                <a:spcPct val="0"/>
              </a:spcAft>
              <a:defRPr>
                <a:solidFill>
                  <a:schemeClr val="tx1"/>
                </a:solidFill>
                <a:latin typeface="Calibri" pitchFamily="34" charset="0"/>
              </a:defRPr>
            </a:lvl6pPr>
            <a:lvl7pPr marL="3191421" indent="-245493" defTabSz="980271" fontAlgn="base">
              <a:spcBef>
                <a:spcPct val="0"/>
              </a:spcBef>
              <a:spcAft>
                <a:spcPct val="0"/>
              </a:spcAft>
              <a:defRPr>
                <a:solidFill>
                  <a:schemeClr val="tx1"/>
                </a:solidFill>
                <a:latin typeface="Calibri" pitchFamily="34" charset="0"/>
              </a:defRPr>
            </a:lvl7pPr>
            <a:lvl8pPr marL="3682408" indent="-245493" defTabSz="980271" fontAlgn="base">
              <a:spcBef>
                <a:spcPct val="0"/>
              </a:spcBef>
              <a:spcAft>
                <a:spcPct val="0"/>
              </a:spcAft>
              <a:defRPr>
                <a:solidFill>
                  <a:schemeClr val="tx1"/>
                </a:solidFill>
                <a:latin typeface="Calibri" pitchFamily="34" charset="0"/>
              </a:defRPr>
            </a:lvl8pPr>
            <a:lvl9pPr marL="4173395" indent="-245493" defTabSz="980271"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30</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102762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defTabSz="975847" eaLnBrk="0" fontAlgn="base" hangingPunct="0">
              <a:spcBef>
                <a:spcPct val="0"/>
              </a:spcBef>
              <a:spcAft>
                <a:spcPct val="0"/>
              </a:spcAft>
              <a:defRPr/>
            </a:pPr>
            <a:fld id="{DFDAB86F-69B3-40D1-ADA3-E7244A873187}" type="slidenum">
              <a:rPr lang="en-US" sz="1400">
                <a:solidFill>
                  <a:prstClr val="black"/>
                </a:solidFill>
                <a:latin typeface="Verdana" panose="020B0604030504040204" pitchFamily="34" charset="0"/>
                <a:ea typeface="MS PGothic" panose="020B0600070205080204" pitchFamily="34" charset="-128"/>
              </a:rPr>
              <a:pPr defTabSz="975847" eaLnBrk="0" fontAlgn="base" hangingPunct="0">
                <a:spcBef>
                  <a:spcPct val="0"/>
                </a:spcBef>
                <a:spcAft>
                  <a:spcPct val="0"/>
                </a:spcAft>
                <a:defRPr/>
              </a:pPr>
              <a:t>33</a:t>
            </a:fld>
            <a:endParaRPr lang="en-US" sz="14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78703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37</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45</a:t>
            </a:fld>
            <a:endParaRPr lang="en-US"/>
          </a:p>
        </p:txBody>
      </p:sp>
    </p:spTree>
    <p:extLst>
      <p:ext uri="{BB962C8B-B14F-4D97-AF65-F5344CB8AC3E}">
        <p14:creationId xmlns:p14="http://schemas.microsoft.com/office/powerpoint/2010/main" val="2497464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46</a:t>
            </a:fld>
            <a:endParaRPr lang="en-US"/>
          </a:p>
        </p:txBody>
      </p:sp>
    </p:spTree>
    <p:extLst>
      <p:ext uri="{BB962C8B-B14F-4D97-AF65-F5344CB8AC3E}">
        <p14:creationId xmlns:p14="http://schemas.microsoft.com/office/powerpoint/2010/main" val="158289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47</a:t>
            </a:fld>
            <a:endParaRPr lang="en-US"/>
          </a:p>
        </p:txBody>
      </p:sp>
    </p:spTree>
    <p:extLst>
      <p:ext uri="{BB962C8B-B14F-4D97-AF65-F5344CB8AC3E}">
        <p14:creationId xmlns:p14="http://schemas.microsoft.com/office/powerpoint/2010/main" val="56000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48</a:t>
            </a:fld>
            <a:endParaRPr lang="en-US"/>
          </a:p>
        </p:txBody>
      </p:sp>
    </p:spTree>
    <p:extLst>
      <p:ext uri="{BB962C8B-B14F-4D97-AF65-F5344CB8AC3E}">
        <p14:creationId xmlns:p14="http://schemas.microsoft.com/office/powerpoint/2010/main" val="289000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6EF2D-D76C-9F03-3E89-C7C9E9D5B9BE}"/>
            </a:ext>
          </a:extLst>
        </p:cNvPr>
        <p:cNvGrpSpPr/>
        <p:nvPr/>
      </p:nvGrpSpPr>
      <p:grpSpPr>
        <a:xfrm>
          <a:off x="0" y="0"/>
          <a:ext cx="0" cy="0"/>
          <a:chOff x="0" y="0"/>
          <a:chExt cx="0" cy="0"/>
        </a:xfrm>
      </p:grpSpPr>
      <p:sp>
        <p:nvSpPr>
          <p:cNvPr id="329730" name="Slide Image Placeholder 1">
            <a:extLst>
              <a:ext uri="{FF2B5EF4-FFF2-40B4-BE49-F238E27FC236}">
                <a16:creationId xmlns:a16="http://schemas.microsoft.com/office/drawing/2014/main" id="{2F5A1838-CBCB-6B69-0272-C863A873D31D}"/>
              </a:ext>
            </a:extLst>
          </p:cNvPr>
          <p:cNvSpPr>
            <a:spLocks noGrp="1" noRot="1" noChangeAspect="1" noTextEdit="1"/>
          </p:cNvSpPr>
          <p:nvPr>
            <p:ph type="sldImg"/>
          </p:nvPr>
        </p:nvSpPr>
        <p:spPr>
          <a:xfrm>
            <a:off x="525463" y="733425"/>
            <a:ext cx="6430962" cy="3617913"/>
          </a:xfrm>
          <a:ln/>
        </p:spPr>
      </p:sp>
      <p:sp>
        <p:nvSpPr>
          <p:cNvPr id="329731" name="Notes Placeholder 2">
            <a:extLst>
              <a:ext uri="{FF2B5EF4-FFF2-40B4-BE49-F238E27FC236}">
                <a16:creationId xmlns:a16="http://schemas.microsoft.com/office/drawing/2014/main" id="{0D1238FF-6531-F2BE-D8FD-49F1F43B3F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Calibri" charset="0"/>
              <a:ea typeface="MS PGothic" charset="-128"/>
            </a:endParaRPr>
          </a:p>
        </p:txBody>
      </p:sp>
      <p:sp>
        <p:nvSpPr>
          <p:cNvPr id="329732" name="Slide Number Placeholder 3">
            <a:extLst>
              <a:ext uri="{FF2B5EF4-FFF2-40B4-BE49-F238E27FC236}">
                <a16:creationId xmlns:a16="http://schemas.microsoft.com/office/drawing/2014/main" id="{BE869744-7790-CFB1-D420-7D25F8108E8D}"/>
              </a:ext>
            </a:extLst>
          </p:cNvPr>
          <p:cNvSpPr>
            <a:spLocks noGrp="1"/>
          </p:cNvSpPr>
          <p:nvPr>
            <p:ph type="sldNum" sz="quarter" idx="5"/>
          </p:nvPr>
        </p:nvSpPr>
        <p:spPr>
          <a:xfrm>
            <a:off x="4235029" y="9197817"/>
            <a:ext cx="3241040" cy="4850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charset="0"/>
                <a:ea typeface="MS PGothic" charset="-128"/>
              </a:defRPr>
            </a:lvl1pPr>
            <a:lvl2pPr marL="788067" indent="-302591">
              <a:spcBef>
                <a:spcPct val="30000"/>
              </a:spcBef>
              <a:defRPr sz="1300">
                <a:solidFill>
                  <a:schemeClr val="tx1"/>
                </a:solidFill>
                <a:latin typeface="Calibri" charset="0"/>
                <a:ea typeface="MS PGothic" charset="-128"/>
              </a:defRPr>
            </a:lvl2pPr>
            <a:lvl3pPr marL="1213690" indent="-242738">
              <a:spcBef>
                <a:spcPct val="30000"/>
              </a:spcBef>
              <a:defRPr sz="1300">
                <a:solidFill>
                  <a:schemeClr val="tx1"/>
                </a:solidFill>
                <a:latin typeface="Calibri" charset="0"/>
                <a:ea typeface="MS PGothic" charset="-128"/>
              </a:defRPr>
            </a:lvl3pPr>
            <a:lvl4pPr marL="1699166" indent="-242738">
              <a:spcBef>
                <a:spcPct val="30000"/>
              </a:spcBef>
              <a:defRPr sz="1300">
                <a:solidFill>
                  <a:schemeClr val="tx1"/>
                </a:solidFill>
                <a:latin typeface="Calibri" charset="0"/>
                <a:ea typeface="MS PGothic" charset="-128"/>
              </a:defRPr>
            </a:lvl4pPr>
            <a:lvl5pPr marL="2184642" indent="-242738">
              <a:spcBef>
                <a:spcPct val="30000"/>
              </a:spcBef>
              <a:defRPr sz="1300">
                <a:solidFill>
                  <a:schemeClr val="tx1"/>
                </a:solidFill>
                <a:latin typeface="Calibri" charset="0"/>
                <a:ea typeface="MS PGothic" charset="-128"/>
              </a:defRPr>
            </a:lvl5pPr>
            <a:lvl6pPr marL="2663467" indent="-242738" eaLnBrk="0" fontAlgn="base" hangingPunct="0">
              <a:spcBef>
                <a:spcPct val="30000"/>
              </a:spcBef>
              <a:spcAft>
                <a:spcPct val="0"/>
              </a:spcAft>
              <a:defRPr sz="1300">
                <a:solidFill>
                  <a:schemeClr val="tx1"/>
                </a:solidFill>
                <a:latin typeface="Calibri" charset="0"/>
                <a:ea typeface="MS PGothic" charset="-128"/>
              </a:defRPr>
            </a:lvl6pPr>
            <a:lvl7pPr marL="3142293" indent="-242738" eaLnBrk="0" fontAlgn="base" hangingPunct="0">
              <a:spcBef>
                <a:spcPct val="30000"/>
              </a:spcBef>
              <a:spcAft>
                <a:spcPct val="0"/>
              </a:spcAft>
              <a:defRPr sz="1300">
                <a:solidFill>
                  <a:schemeClr val="tx1"/>
                </a:solidFill>
                <a:latin typeface="Calibri" charset="0"/>
                <a:ea typeface="MS PGothic" charset="-128"/>
              </a:defRPr>
            </a:lvl7pPr>
            <a:lvl8pPr marL="3621118" indent="-242738" eaLnBrk="0" fontAlgn="base" hangingPunct="0">
              <a:spcBef>
                <a:spcPct val="30000"/>
              </a:spcBef>
              <a:spcAft>
                <a:spcPct val="0"/>
              </a:spcAft>
              <a:defRPr sz="1300">
                <a:solidFill>
                  <a:schemeClr val="tx1"/>
                </a:solidFill>
                <a:latin typeface="Calibri" charset="0"/>
                <a:ea typeface="MS PGothic" charset="-128"/>
              </a:defRPr>
            </a:lvl8pPr>
            <a:lvl9pPr marL="4099944" indent="-242738" eaLnBrk="0" fontAlgn="base" hangingPunct="0">
              <a:spcBef>
                <a:spcPct val="30000"/>
              </a:spcBef>
              <a:spcAft>
                <a:spcPct val="0"/>
              </a:spcAft>
              <a:defRPr sz="1300">
                <a:solidFill>
                  <a:schemeClr val="tx1"/>
                </a:solidFill>
                <a:latin typeface="Calibri" charset="0"/>
                <a:ea typeface="MS PGothic" charset="-128"/>
              </a:defRPr>
            </a:lvl9pPr>
          </a:lstStyle>
          <a:p>
            <a:pPr eaLnBrk="1" hangingPunct="1">
              <a:spcBef>
                <a:spcPct val="0"/>
              </a:spcBef>
            </a:pPr>
            <a:fld id="{D1BD4BB0-6399-4B49-BD75-3F13139F08E9}" type="slidenum">
              <a:rPr lang="en-US" altLang="en-US" sz="1400">
                <a:solidFill>
                  <a:srgbClr val="000000"/>
                </a:solidFill>
              </a:rPr>
              <a:pPr eaLnBrk="1" hangingPunct="1">
                <a:spcBef>
                  <a:spcPct val="0"/>
                </a:spcBef>
              </a:pPr>
              <a:t>49</a:t>
            </a:fld>
            <a:endParaRPr lang="en-US" altLang="en-US" sz="1400">
              <a:solidFill>
                <a:srgbClr val="000000"/>
              </a:solidFill>
            </a:endParaRPr>
          </a:p>
        </p:txBody>
      </p:sp>
    </p:spTree>
    <p:extLst>
      <p:ext uri="{BB962C8B-B14F-4D97-AF65-F5344CB8AC3E}">
        <p14:creationId xmlns:p14="http://schemas.microsoft.com/office/powerpoint/2010/main" val="110890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547A0-2066-4CB6-B242-D34CE16870C3}" type="slidenum">
              <a:rPr lang="en-US" smtClean="0"/>
              <a:t>3</a:t>
            </a:fld>
            <a:endParaRPr lang="en-US"/>
          </a:p>
        </p:txBody>
      </p:sp>
    </p:spTree>
    <p:extLst>
      <p:ext uri="{BB962C8B-B14F-4D97-AF65-F5344CB8AC3E}">
        <p14:creationId xmlns:p14="http://schemas.microsoft.com/office/powerpoint/2010/main" val="3938392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E77DC-D298-64F2-9707-F36613A8E9B5}"/>
            </a:ext>
          </a:extLst>
        </p:cNvPr>
        <p:cNvGrpSpPr/>
        <p:nvPr/>
      </p:nvGrpSpPr>
      <p:grpSpPr>
        <a:xfrm>
          <a:off x="0" y="0"/>
          <a:ext cx="0" cy="0"/>
          <a:chOff x="0" y="0"/>
          <a:chExt cx="0" cy="0"/>
        </a:xfrm>
      </p:grpSpPr>
      <p:sp>
        <p:nvSpPr>
          <p:cNvPr id="333826" name="Slide Image Placeholder 1">
            <a:extLst>
              <a:ext uri="{FF2B5EF4-FFF2-40B4-BE49-F238E27FC236}">
                <a16:creationId xmlns:a16="http://schemas.microsoft.com/office/drawing/2014/main" id="{B063DAFF-76FE-887F-C7A5-843A63781F45}"/>
              </a:ext>
            </a:extLst>
          </p:cNvPr>
          <p:cNvSpPr>
            <a:spLocks noGrp="1" noRot="1" noChangeAspect="1" noTextEdit="1"/>
          </p:cNvSpPr>
          <p:nvPr>
            <p:ph type="sldImg"/>
          </p:nvPr>
        </p:nvSpPr>
        <p:spPr>
          <a:ln/>
        </p:spPr>
      </p:sp>
      <p:sp>
        <p:nvSpPr>
          <p:cNvPr id="333827" name="Notes Placeholder 2">
            <a:extLst>
              <a:ext uri="{FF2B5EF4-FFF2-40B4-BE49-F238E27FC236}">
                <a16:creationId xmlns:a16="http://schemas.microsoft.com/office/drawing/2014/main" id="{7D00DB0C-1F8B-231E-74D2-335FFB517A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Arial" charset="0"/>
              <a:ea typeface="MS PGothic" charset="-128"/>
            </a:endParaRPr>
          </a:p>
        </p:txBody>
      </p:sp>
    </p:spTree>
    <p:extLst>
      <p:ext uri="{BB962C8B-B14F-4D97-AF65-F5344CB8AC3E}">
        <p14:creationId xmlns:p14="http://schemas.microsoft.com/office/powerpoint/2010/main" val="682671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0AFC9-DFFC-5EAC-1B4C-15DE09DDA424}"/>
            </a:ext>
          </a:extLst>
        </p:cNvPr>
        <p:cNvGrpSpPr/>
        <p:nvPr/>
      </p:nvGrpSpPr>
      <p:grpSpPr>
        <a:xfrm>
          <a:off x="0" y="0"/>
          <a:ext cx="0" cy="0"/>
          <a:chOff x="0" y="0"/>
          <a:chExt cx="0" cy="0"/>
        </a:xfrm>
      </p:grpSpPr>
      <p:sp>
        <p:nvSpPr>
          <p:cNvPr id="335874" name="Slide Image Placeholder 1">
            <a:extLst>
              <a:ext uri="{FF2B5EF4-FFF2-40B4-BE49-F238E27FC236}">
                <a16:creationId xmlns:a16="http://schemas.microsoft.com/office/drawing/2014/main" id="{394BAF19-B6C3-3CCB-4964-7F59CFF4591C}"/>
              </a:ext>
            </a:extLst>
          </p:cNvPr>
          <p:cNvSpPr>
            <a:spLocks noGrp="1" noRot="1" noChangeAspect="1" noTextEdit="1"/>
          </p:cNvSpPr>
          <p:nvPr>
            <p:ph type="sldImg"/>
          </p:nvPr>
        </p:nvSpPr>
        <p:spPr>
          <a:xfrm>
            <a:off x="509588" y="727075"/>
            <a:ext cx="6457950" cy="3632200"/>
          </a:xfrm>
          <a:ln/>
        </p:spPr>
      </p:sp>
      <p:sp>
        <p:nvSpPr>
          <p:cNvPr id="335875" name="Notes Placeholder 2">
            <a:extLst>
              <a:ext uri="{FF2B5EF4-FFF2-40B4-BE49-F238E27FC236}">
                <a16:creationId xmlns:a16="http://schemas.microsoft.com/office/drawing/2014/main" id="{A777A5B9-F0F1-86CC-7C9A-0EA1B35806BB}"/>
              </a:ext>
            </a:extLst>
          </p:cNvPr>
          <p:cNvSpPr>
            <a:spLocks noGrp="1"/>
          </p:cNvSpPr>
          <p:nvPr>
            <p:ph type="body" idx="1"/>
          </p:nvPr>
        </p:nvSpPr>
        <p:spPr>
          <a:xfrm>
            <a:off x="748453" y="4600575"/>
            <a:ext cx="5980853" cy="43572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133" tIns="48567" rIns="97133" bIns="48567"/>
          <a:lstStyle/>
          <a:p>
            <a:endParaRPr lang="en-US" altLang="en-US">
              <a:latin typeface="Arial" charset="0"/>
              <a:ea typeface="MS PGothic" charset="-128"/>
            </a:endParaRPr>
          </a:p>
        </p:txBody>
      </p:sp>
      <p:sp>
        <p:nvSpPr>
          <p:cNvPr id="74756" name="Slide Number Placeholder 3">
            <a:extLst>
              <a:ext uri="{FF2B5EF4-FFF2-40B4-BE49-F238E27FC236}">
                <a16:creationId xmlns:a16="http://schemas.microsoft.com/office/drawing/2014/main" id="{BBECF01A-FE37-C345-F36F-571FF610CBA4}"/>
              </a:ext>
            </a:extLst>
          </p:cNvPr>
          <p:cNvSpPr txBox="1">
            <a:spLocks noGrp="1"/>
          </p:cNvSpPr>
          <p:nvPr/>
        </p:nvSpPr>
        <p:spPr bwMode="auto">
          <a:xfrm>
            <a:off x="4235029" y="9197817"/>
            <a:ext cx="3241040" cy="48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3" tIns="48567" rIns="97133" bIns="48567" anchor="b"/>
          <a:lstStyle>
            <a:lvl1pPr defTabSz="920750" eaLnBrk="0" hangingPunct="0">
              <a:defRPr sz="1000">
                <a:solidFill>
                  <a:schemeClr val="tx1"/>
                </a:solidFill>
                <a:latin typeface="Times New Roman" pitchFamily="18" charset="0"/>
              </a:defRPr>
            </a:lvl1pPr>
            <a:lvl2pPr marL="742950" indent="-285750" defTabSz="920750" eaLnBrk="0" hangingPunct="0">
              <a:defRPr sz="1000">
                <a:solidFill>
                  <a:schemeClr val="tx1"/>
                </a:solidFill>
                <a:latin typeface="Times New Roman" pitchFamily="18" charset="0"/>
              </a:defRPr>
            </a:lvl2pPr>
            <a:lvl3pPr marL="1143000" indent="-228600" defTabSz="920750" eaLnBrk="0" hangingPunct="0">
              <a:defRPr sz="1000">
                <a:solidFill>
                  <a:schemeClr val="tx1"/>
                </a:solidFill>
                <a:latin typeface="Times New Roman" pitchFamily="18" charset="0"/>
              </a:defRPr>
            </a:lvl3pPr>
            <a:lvl4pPr marL="1600200" indent="-228600" defTabSz="920750" eaLnBrk="0" hangingPunct="0">
              <a:defRPr sz="1000">
                <a:solidFill>
                  <a:schemeClr val="tx1"/>
                </a:solidFill>
                <a:latin typeface="Times New Roman" pitchFamily="18" charset="0"/>
              </a:defRPr>
            </a:lvl4pPr>
            <a:lvl5pPr marL="2057400" indent="-228600" defTabSz="920750" eaLnBrk="0" hangingPunct="0">
              <a:defRPr sz="1000">
                <a:solidFill>
                  <a:schemeClr val="tx1"/>
                </a:solidFill>
                <a:latin typeface="Times New Roman" pitchFamily="18" charset="0"/>
              </a:defRPr>
            </a:lvl5pPr>
            <a:lvl6pPr marL="2514600" indent="-228600" defTabSz="920750" eaLnBrk="0" fontAlgn="base" hangingPunct="0">
              <a:spcBef>
                <a:spcPct val="0"/>
              </a:spcBef>
              <a:spcAft>
                <a:spcPct val="0"/>
              </a:spcAft>
              <a:defRPr sz="1000">
                <a:solidFill>
                  <a:schemeClr val="tx1"/>
                </a:solidFill>
                <a:latin typeface="Times New Roman" pitchFamily="18" charset="0"/>
              </a:defRPr>
            </a:lvl6pPr>
            <a:lvl7pPr marL="2971800" indent="-228600" defTabSz="920750" eaLnBrk="0" fontAlgn="base" hangingPunct="0">
              <a:spcBef>
                <a:spcPct val="0"/>
              </a:spcBef>
              <a:spcAft>
                <a:spcPct val="0"/>
              </a:spcAft>
              <a:defRPr sz="1000">
                <a:solidFill>
                  <a:schemeClr val="tx1"/>
                </a:solidFill>
                <a:latin typeface="Times New Roman" pitchFamily="18" charset="0"/>
              </a:defRPr>
            </a:lvl7pPr>
            <a:lvl8pPr marL="3429000" indent="-228600" defTabSz="920750" eaLnBrk="0" fontAlgn="base" hangingPunct="0">
              <a:spcBef>
                <a:spcPct val="0"/>
              </a:spcBef>
              <a:spcAft>
                <a:spcPct val="0"/>
              </a:spcAft>
              <a:defRPr sz="1000">
                <a:solidFill>
                  <a:schemeClr val="tx1"/>
                </a:solidFill>
                <a:latin typeface="Times New Roman" pitchFamily="18" charset="0"/>
              </a:defRPr>
            </a:lvl8pPr>
            <a:lvl9pPr marL="3886200" indent="-228600" defTabSz="920750" eaLnBrk="0" fontAlgn="base" hangingPunct="0">
              <a:spcBef>
                <a:spcPct val="0"/>
              </a:spcBef>
              <a:spcAft>
                <a:spcPct val="0"/>
              </a:spcAft>
              <a:defRPr sz="1000">
                <a:solidFill>
                  <a:schemeClr val="tx1"/>
                </a:solidFill>
                <a:latin typeface="Times New Roman" pitchFamily="18" charset="0"/>
              </a:defRPr>
            </a:lvl9pPr>
          </a:lstStyle>
          <a:p>
            <a:pPr algn="r" eaLnBrk="1" hangingPunct="1">
              <a:defRPr/>
            </a:pPr>
            <a:fld id="{3B55D953-134D-2B42-BEA3-4C4F0EF5AA2A}" type="slidenum">
              <a:rPr lang="en-US" sz="1300">
                <a:solidFill>
                  <a:prstClr val="black"/>
                </a:solidFill>
                <a:latin typeface="Calibri" pitchFamily="34" charset="0"/>
              </a:rPr>
              <a:pPr algn="r" eaLnBrk="1" hangingPunct="1">
                <a:defRPr/>
              </a:pPr>
              <a:t>51</a:t>
            </a:fld>
            <a:endParaRPr lang="en-US" sz="1300">
              <a:solidFill>
                <a:prstClr val="black"/>
              </a:solidFill>
              <a:latin typeface="Calibri" pitchFamily="34" charset="0"/>
            </a:endParaRPr>
          </a:p>
        </p:txBody>
      </p:sp>
    </p:spTree>
    <p:extLst>
      <p:ext uri="{BB962C8B-B14F-4D97-AF65-F5344CB8AC3E}">
        <p14:creationId xmlns:p14="http://schemas.microsoft.com/office/powerpoint/2010/main" val="3175145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557213" y="762000"/>
            <a:ext cx="6692900" cy="3765550"/>
          </a:xfrm>
          <a:ln/>
        </p:spPr>
      </p:sp>
      <p:sp>
        <p:nvSpPr>
          <p:cNvPr id="338947" name="Notes Placeholder 2"/>
          <p:cNvSpPr>
            <a:spLocks noGrp="1"/>
          </p:cNvSpPr>
          <p:nvPr>
            <p:ph type="body" idx="1"/>
          </p:nvPr>
        </p:nvSpPr>
        <p:spPr>
          <a:xfrm>
            <a:off x="1038016" y="4788933"/>
            <a:ext cx="5726853" cy="4535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102610" tIns="50404" rIns="102610" bIns="50404"/>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7855" indent="-306867">
              <a:defRPr>
                <a:solidFill>
                  <a:schemeClr val="tx1"/>
                </a:solidFill>
                <a:latin typeface="Calibri" pitchFamily="34" charset="0"/>
              </a:defRPr>
            </a:lvl2pPr>
            <a:lvl3pPr marL="1227469" indent="-245493">
              <a:defRPr>
                <a:solidFill>
                  <a:schemeClr val="tx1"/>
                </a:solidFill>
                <a:latin typeface="Calibri" pitchFamily="34" charset="0"/>
              </a:defRPr>
            </a:lvl3pPr>
            <a:lvl4pPr marL="1718457" indent="-245493">
              <a:defRPr>
                <a:solidFill>
                  <a:schemeClr val="tx1"/>
                </a:solidFill>
                <a:latin typeface="Calibri" pitchFamily="34" charset="0"/>
              </a:defRPr>
            </a:lvl4pPr>
            <a:lvl5pPr marL="2209445" indent="-245493">
              <a:defRPr>
                <a:solidFill>
                  <a:schemeClr val="tx1"/>
                </a:solidFill>
                <a:latin typeface="Calibri" pitchFamily="34" charset="0"/>
              </a:defRPr>
            </a:lvl5pPr>
            <a:lvl6pPr marL="2700433" indent="-245493" fontAlgn="base">
              <a:spcBef>
                <a:spcPct val="0"/>
              </a:spcBef>
              <a:spcAft>
                <a:spcPct val="0"/>
              </a:spcAft>
              <a:defRPr>
                <a:solidFill>
                  <a:schemeClr val="tx1"/>
                </a:solidFill>
                <a:latin typeface="Calibri" pitchFamily="34" charset="0"/>
              </a:defRPr>
            </a:lvl6pPr>
            <a:lvl7pPr marL="3191421" indent="-245493" fontAlgn="base">
              <a:spcBef>
                <a:spcPct val="0"/>
              </a:spcBef>
              <a:spcAft>
                <a:spcPct val="0"/>
              </a:spcAft>
              <a:defRPr>
                <a:solidFill>
                  <a:schemeClr val="tx1"/>
                </a:solidFill>
                <a:latin typeface="Calibri" pitchFamily="34" charset="0"/>
              </a:defRPr>
            </a:lvl7pPr>
            <a:lvl8pPr marL="3682408" indent="-245493" fontAlgn="base">
              <a:spcBef>
                <a:spcPct val="0"/>
              </a:spcBef>
              <a:spcAft>
                <a:spcPct val="0"/>
              </a:spcAft>
              <a:defRPr>
                <a:solidFill>
                  <a:schemeClr val="tx1"/>
                </a:solidFill>
                <a:latin typeface="Calibri" pitchFamily="34" charset="0"/>
              </a:defRPr>
            </a:lvl8pPr>
            <a:lvl9pPr marL="4173395" indent="-245493"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55</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E4E43-9894-94E1-83B5-32C5EF812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1BEDA-9A01-A3B4-8B20-592F75ADB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01318-ADE6-D215-F193-434B98A090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E834D9-344B-677F-88A4-3E117285CCDB}"/>
              </a:ext>
            </a:extLst>
          </p:cNvPr>
          <p:cNvSpPr>
            <a:spLocks noGrp="1"/>
          </p:cNvSpPr>
          <p:nvPr>
            <p:ph type="sldNum" sz="quarter" idx="5"/>
          </p:nvPr>
        </p:nvSpPr>
        <p:spPr/>
        <p:txBody>
          <a:bodyPr/>
          <a:lstStyle/>
          <a:p>
            <a:pPr defTabSz="957651">
              <a:defRPr/>
            </a:pPr>
            <a:fld id="{354B5707-476E-F540-B8FF-8E5DB928D056}" type="slidenum">
              <a:rPr lang="en-US">
                <a:solidFill>
                  <a:prstClr val="black"/>
                </a:solidFill>
                <a:latin typeface="Calibri" panose="020F0502020204030204"/>
              </a:rPr>
              <a:pPr defTabSz="957651">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491269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120D9-4F4F-93EF-828C-5AB577843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92D31-0864-29F8-9781-D611BC9DF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A6B86-947F-529D-E47A-F2F663452201}"/>
              </a:ext>
            </a:extLst>
          </p:cNvPr>
          <p:cNvSpPr>
            <a:spLocks noGrp="1"/>
          </p:cNvSpPr>
          <p:nvPr>
            <p:ph type="body" idx="1"/>
          </p:nvPr>
        </p:nvSpPr>
        <p:spPr/>
        <p:txBody>
          <a:bodyPr/>
          <a:lstStyle/>
          <a:p>
            <a:r>
              <a:rPr lang="en-US" b="1"/>
              <a:t> </a:t>
            </a:r>
            <a:endParaRPr lang="en-US">
              <a:effectLst/>
            </a:endParaRPr>
          </a:p>
        </p:txBody>
      </p:sp>
      <p:sp>
        <p:nvSpPr>
          <p:cNvPr id="4" name="Slide Number Placeholder 3">
            <a:extLst>
              <a:ext uri="{FF2B5EF4-FFF2-40B4-BE49-F238E27FC236}">
                <a16:creationId xmlns:a16="http://schemas.microsoft.com/office/drawing/2014/main" id="{481D5A07-761C-4B25-7960-57313A54FAF1}"/>
              </a:ext>
            </a:extLst>
          </p:cNvPr>
          <p:cNvSpPr>
            <a:spLocks noGrp="1"/>
          </p:cNvSpPr>
          <p:nvPr>
            <p:ph type="sldNum" sz="quarter" idx="10"/>
          </p:nvPr>
        </p:nvSpPr>
        <p:spPr/>
        <p:txBody>
          <a:bodyPr/>
          <a:lstStyle/>
          <a:p>
            <a:pPr defTabSz="957651" eaLnBrk="0" fontAlgn="base" hangingPunct="0">
              <a:spcBef>
                <a:spcPct val="0"/>
              </a:spcBef>
              <a:spcAft>
                <a:spcPct val="0"/>
              </a:spcAft>
              <a:defRPr/>
            </a:pPr>
            <a:fld id="{820CA71A-B5B5-40FE-A700-5CE4DD3DFD87}" type="slidenum">
              <a:rPr lang="en-US" sz="1400">
                <a:solidFill>
                  <a:prstClr val="black"/>
                </a:solidFill>
                <a:latin typeface="Verdana" panose="020B0604030504040204" pitchFamily="34" charset="0"/>
                <a:ea typeface="MS PGothic" panose="020B0600070205080204" pitchFamily="34" charset="-128"/>
              </a:rPr>
              <a:pPr defTabSz="957651" eaLnBrk="0" fontAlgn="base" hangingPunct="0">
                <a:spcBef>
                  <a:spcPct val="0"/>
                </a:spcBef>
                <a:spcAft>
                  <a:spcPct val="0"/>
                </a:spcAft>
                <a:defRPr/>
              </a:pPr>
              <a:t>60</a:t>
            </a:fld>
            <a:endParaRPr lang="en-US" sz="14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991670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4A799-864F-EF6E-802D-BD113684F8F2}"/>
            </a:ext>
          </a:extLst>
        </p:cNvPr>
        <p:cNvGrpSpPr/>
        <p:nvPr/>
      </p:nvGrpSpPr>
      <p:grpSpPr>
        <a:xfrm>
          <a:off x="0" y="0"/>
          <a:ext cx="0" cy="0"/>
          <a:chOff x="0" y="0"/>
          <a:chExt cx="0" cy="0"/>
        </a:xfrm>
      </p:grpSpPr>
      <p:sp>
        <p:nvSpPr>
          <p:cNvPr id="289794" name="Slide Image Placeholder 1">
            <a:extLst>
              <a:ext uri="{FF2B5EF4-FFF2-40B4-BE49-F238E27FC236}">
                <a16:creationId xmlns:a16="http://schemas.microsoft.com/office/drawing/2014/main" id="{010D6806-95C8-250E-CA0A-EC9E95FDFA19}"/>
              </a:ext>
            </a:extLst>
          </p:cNvPr>
          <p:cNvSpPr>
            <a:spLocks noGrp="1" noRot="1" noChangeAspect="1" noTextEdit="1"/>
          </p:cNvSpPr>
          <p:nvPr>
            <p:ph type="sldImg"/>
          </p:nvPr>
        </p:nvSpPr>
        <p:spPr>
          <a:ln/>
        </p:spPr>
      </p:sp>
      <p:sp>
        <p:nvSpPr>
          <p:cNvPr id="289795" name="Notes Placeholder 2">
            <a:extLst>
              <a:ext uri="{FF2B5EF4-FFF2-40B4-BE49-F238E27FC236}">
                <a16:creationId xmlns:a16="http://schemas.microsoft.com/office/drawing/2014/main" id="{B5E7F83B-8BA5-36F4-E2E2-4760A7E782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b="1">
                <a:solidFill>
                  <a:srgbClr val="009900"/>
                </a:solidFill>
                <a:latin typeface="Calibri" charset="0"/>
                <a:ea typeface="MS PGothic" charset="-128"/>
              </a:rPr>
              <a:t>Benefits</a:t>
            </a:r>
          </a:p>
          <a:p>
            <a:pPr lvl="1">
              <a:buFontTx/>
              <a:buAutoNum type="arabicPeriod"/>
            </a:pPr>
            <a:r>
              <a:rPr lang="en-US" altLang="en-US" b="1">
                <a:solidFill>
                  <a:srgbClr val="009900"/>
                </a:solidFill>
                <a:latin typeface="Calibri" charset="0"/>
                <a:ea typeface="MS PGothic" charset="-128"/>
              </a:rPr>
              <a:t>Structure – builds efficiencies, </a:t>
            </a:r>
          </a:p>
          <a:p>
            <a:pPr lvl="1">
              <a:buFontTx/>
              <a:buAutoNum type="arabicPeriod"/>
            </a:pPr>
            <a:r>
              <a:rPr lang="en-US" altLang="en-US" b="1">
                <a:solidFill>
                  <a:srgbClr val="009900"/>
                </a:solidFill>
                <a:latin typeface="Calibri" charset="0"/>
                <a:ea typeface="MS PGothic" charset="-128"/>
              </a:rPr>
              <a:t>Structure – supports transparency</a:t>
            </a:r>
          </a:p>
          <a:p>
            <a:pPr lvl="1">
              <a:buFontTx/>
              <a:buAutoNum type="arabicPeriod"/>
            </a:pPr>
            <a:r>
              <a:rPr lang="en-US" altLang="en-US" b="1">
                <a:solidFill>
                  <a:srgbClr val="009900"/>
                </a:solidFill>
                <a:latin typeface="Calibri" charset="0"/>
                <a:ea typeface="MS PGothic" charset="-128"/>
              </a:rPr>
              <a:t>Structure – facilitates collaboration between general and special education teachers, and all those who support students’ educational experience</a:t>
            </a:r>
          </a:p>
          <a:p>
            <a:pPr lvl="1">
              <a:buFontTx/>
              <a:buAutoNum type="arabicPeriod"/>
            </a:pPr>
            <a:r>
              <a:rPr lang="en-US" altLang="en-US" b="1">
                <a:solidFill>
                  <a:srgbClr val="009900"/>
                </a:solidFill>
                <a:latin typeface="Calibri" charset="0"/>
                <a:ea typeface="MS PGothic" charset="-128"/>
              </a:rPr>
              <a:t>Remain focused on creating, positive, productive, effective, and efficient learning environments</a:t>
            </a:r>
          </a:p>
          <a:p>
            <a:pPr lvl="1">
              <a:buFontTx/>
              <a:buAutoNum type="arabicPeriod"/>
            </a:pPr>
            <a:r>
              <a:rPr lang="en-US" altLang="en-US" b="1">
                <a:solidFill>
                  <a:srgbClr val="009900"/>
                </a:solidFill>
                <a:latin typeface="Calibri" charset="0"/>
                <a:ea typeface="MS PGothic" charset="-128"/>
              </a:rPr>
              <a:t>We remain committed to graduating self-regulated, life long learners with the full set of skills – needed to be college and career ready</a:t>
            </a:r>
          </a:p>
        </p:txBody>
      </p:sp>
      <p:sp>
        <p:nvSpPr>
          <p:cNvPr id="289796" name="Slide Number Placeholder 3">
            <a:extLst>
              <a:ext uri="{FF2B5EF4-FFF2-40B4-BE49-F238E27FC236}">
                <a16:creationId xmlns:a16="http://schemas.microsoft.com/office/drawing/2014/main" id="{6CE446CA-BB34-2CF6-FAB5-F901CB9FA9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charset="0"/>
                <a:ea typeface="MS PGothic" charset="-128"/>
              </a:defRPr>
            </a:lvl1pPr>
            <a:lvl2pPr marL="778092" indent="-299266">
              <a:defRPr>
                <a:solidFill>
                  <a:schemeClr val="tx1"/>
                </a:solidFill>
                <a:latin typeface="Verdana" charset="0"/>
                <a:ea typeface="MS PGothic" charset="-128"/>
              </a:defRPr>
            </a:lvl2pPr>
            <a:lvl3pPr marL="1197064" indent="-239413">
              <a:defRPr>
                <a:solidFill>
                  <a:schemeClr val="tx1"/>
                </a:solidFill>
                <a:latin typeface="Verdana" charset="0"/>
                <a:ea typeface="MS PGothic" charset="-128"/>
              </a:defRPr>
            </a:lvl3pPr>
            <a:lvl4pPr marL="1675889" indent="-239413">
              <a:defRPr>
                <a:solidFill>
                  <a:schemeClr val="tx1"/>
                </a:solidFill>
                <a:latin typeface="Verdana" charset="0"/>
                <a:ea typeface="MS PGothic" charset="-128"/>
              </a:defRPr>
            </a:lvl4pPr>
            <a:lvl5pPr marL="2154715" indent="-239413">
              <a:defRPr>
                <a:solidFill>
                  <a:schemeClr val="tx1"/>
                </a:solidFill>
                <a:latin typeface="Verdana" charset="0"/>
                <a:ea typeface="MS PGothic" charset="-128"/>
              </a:defRPr>
            </a:lvl5pPr>
            <a:lvl6pPr marL="2633541" indent="-239413" eaLnBrk="0" fontAlgn="base" hangingPunct="0">
              <a:spcBef>
                <a:spcPct val="0"/>
              </a:spcBef>
              <a:spcAft>
                <a:spcPct val="0"/>
              </a:spcAft>
              <a:defRPr>
                <a:solidFill>
                  <a:schemeClr val="tx1"/>
                </a:solidFill>
                <a:latin typeface="Verdana" charset="0"/>
                <a:ea typeface="MS PGothic" charset="-128"/>
              </a:defRPr>
            </a:lvl6pPr>
            <a:lvl7pPr marL="3112366" indent="-239413" eaLnBrk="0" fontAlgn="base" hangingPunct="0">
              <a:spcBef>
                <a:spcPct val="0"/>
              </a:spcBef>
              <a:spcAft>
                <a:spcPct val="0"/>
              </a:spcAft>
              <a:defRPr>
                <a:solidFill>
                  <a:schemeClr val="tx1"/>
                </a:solidFill>
                <a:latin typeface="Verdana" charset="0"/>
                <a:ea typeface="MS PGothic" charset="-128"/>
              </a:defRPr>
            </a:lvl7pPr>
            <a:lvl8pPr marL="3591192" indent="-239413" eaLnBrk="0" fontAlgn="base" hangingPunct="0">
              <a:spcBef>
                <a:spcPct val="0"/>
              </a:spcBef>
              <a:spcAft>
                <a:spcPct val="0"/>
              </a:spcAft>
              <a:defRPr>
                <a:solidFill>
                  <a:schemeClr val="tx1"/>
                </a:solidFill>
                <a:latin typeface="Verdana" charset="0"/>
                <a:ea typeface="MS PGothic" charset="-128"/>
              </a:defRPr>
            </a:lvl8pPr>
            <a:lvl9pPr marL="4070017" indent="-239413" eaLnBrk="0" fontAlgn="base" hangingPunct="0">
              <a:spcBef>
                <a:spcPct val="0"/>
              </a:spcBef>
              <a:spcAft>
                <a:spcPct val="0"/>
              </a:spcAft>
              <a:defRPr>
                <a:solidFill>
                  <a:schemeClr val="tx1"/>
                </a:solidFill>
                <a:latin typeface="Verdana" charset="0"/>
                <a:ea typeface="MS PGothic" charset="-128"/>
              </a:defRPr>
            </a:lvl9pPr>
          </a:lstStyle>
          <a:p>
            <a:pPr defTabSz="957651" eaLnBrk="0" fontAlgn="base" hangingPunct="0">
              <a:spcBef>
                <a:spcPct val="0"/>
              </a:spcBef>
              <a:spcAft>
                <a:spcPct val="0"/>
              </a:spcAft>
              <a:defRPr/>
            </a:pPr>
            <a:fld id="{AC612562-E861-2049-8A0D-23688B11206B}" type="slidenum">
              <a:rPr lang="en-US" altLang="en-US" sz="1400">
                <a:solidFill>
                  <a:srgbClr val="000000"/>
                </a:solidFill>
              </a:rPr>
              <a:pPr defTabSz="957651" eaLnBrk="0" fontAlgn="base" hangingPunct="0">
                <a:spcBef>
                  <a:spcPct val="0"/>
                </a:spcBef>
                <a:spcAft>
                  <a:spcPct val="0"/>
                </a:spcAft>
                <a:defRPr/>
              </a:pPr>
              <a:t>62</a:t>
            </a:fld>
            <a:endParaRPr lang="en-US" altLang="en-US" sz="1400">
              <a:solidFill>
                <a:srgbClr val="000000"/>
              </a:solidFill>
            </a:endParaRPr>
          </a:p>
        </p:txBody>
      </p:sp>
    </p:spTree>
    <p:extLst>
      <p:ext uri="{BB962C8B-B14F-4D97-AF65-F5344CB8AC3E}">
        <p14:creationId xmlns:p14="http://schemas.microsoft.com/office/powerpoint/2010/main" val="2180437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Structure for positive, productive discussions</a:t>
            </a:r>
          </a:p>
          <a:p>
            <a:r>
              <a:rPr lang="en-US"/>
              <a:t>Data-informed professional development</a:t>
            </a:r>
          </a:p>
        </p:txBody>
      </p:sp>
      <p:sp>
        <p:nvSpPr>
          <p:cNvPr id="4" name="Slide Number Placeholder 3"/>
          <p:cNvSpPr>
            <a:spLocks noGrp="1"/>
          </p:cNvSpPr>
          <p:nvPr>
            <p:ph type="sldNum" sz="quarter" idx="5"/>
          </p:nvPr>
        </p:nvSpPr>
        <p:spPr/>
        <p:txBody>
          <a:bodyPr/>
          <a:lstStyle/>
          <a:p>
            <a:fld id="{E8B547A0-2066-4CB6-B242-D34CE16870C3}" type="slidenum">
              <a:rPr lang="en-US" smtClean="0"/>
              <a:t>63</a:t>
            </a:fld>
            <a:endParaRPr lang="en-US"/>
          </a:p>
        </p:txBody>
      </p:sp>
    </p:spTree>
    <p:extLst>
      <p:ext uri="{BB962C8B-B14F-4D97-AF65-F5344CB8AC3E}">
        <p14:creationId xmlns:p14="http://schemas.microsoft.com/office/powerpoint/2010/main" val="2042289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68</a:t>
            </a:fld>
            <a:endParaRPr lang="en-US"/>
          </a:p>
        </p:txBody>
      </p:sp>
    </p:spTree>
    <p:extLst>
      <p:ext uri="{BB962C8B-B14F-4D97-AF65-F5344CB8AC3E}">
        <p14:creationId xmlns:p14="http://schemas.microsoft.com/office/powerpoint/2010/main" val="2387146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72</a:t>
            </a:fld>
            <a:endParaRPr lang="en-US"/>
          </a:p>
        </p:txBody>
      </p:sp>
    </p:spTree>
    <p:extLst>
      <p:ext uri="{BB962C8B-B14F-4D97-AF65-F5344CB8AC3E}">
        <p14:creationId xmlns:p14="http://schemas.microsoft.com/office/powerpoint/2010/main" val="3063585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in MO, KS, VT, AZ</a:t>
            </a:r>
          </a:p>
          <a:p>
            <a:r>
              <a:rPr lang="en-US" altLang="en-US">
                <a:latin typeface="Calibri" charset="0"/>
                <a:ea typeface="MS PGothic" charset="-128"/>
              </a:rPr>
              <a:t>More trainings and grants: MO, KS, AL, SC, HI, KY</a:t>
            </a:r>
          </a:p>
        </p:txBody>
      </p:sp>
      <p:sp>
        <p:nvSpPr>
          <p:cNvPr id="4" name="Slide Number Placeholder 3"/>
          <p:cNvSpPr>
            <a:spLocks noGrp="1"/>
          </p:cNvSpPr>
          <p:nvPr>
            <p:ph type="sldNum" sz="quarter" idx="5"/>
          </p:nvPr>
        </p:nvSpPr>
        <p:spPr/>
        <p:txBody>
          <a:bodyPr/>
          <a:lstStyle/>
          <a:p>
            <a:pPr defTabSz="957651">
              <a:defRPr/>
            </a:pPr>
            <a:fld id="{354B5707-476E-F540-B8FF-8E5DB928D056}" type="slidenum">
              <a:rPr lang="en-US">
                <a:solidFill>
                  <a:prstClr val="black"/>
                </a:solidFill>
                <a:latin typeface="Calibri" panose="020F0502020204030204"/>
              </a:rPr>
              <a:pPr defTabSz="957651">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079435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1910058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1179079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Screening survey: 165 Ci3T leadership team members, 27 </a:t>
            </a:r>
            <a:r>
              <a:rPr lang="en-US" err="1"/>
              <a:t>elem</a:t>
            </a:r>
            <a:r>
              <a:rPr lang="en-US"/>
              <a:t> schools from 5 districts, </a:t>
            </a:r>
            <a:r>
              <a:rPr lang="en-US" err="1"/>
              <a:t>midwest</a:t>
            </a:r>
            <a:r>
              <a:rPr lang="en-US"/>
              <a:t> northeast west</a:t>
            </a:r>
          </a:p>
          <a:p>
            <a:r>
              <a:rPr lang="en-US"/>
              <a:t>Screening interviews and focus groups: Ci3T leadership team members = 21 interviews and 17 ppl in focus groups, 25 </a:t>
            </a:r>
            <a:r>
              <a:rPr lang="en-US" err="1"/>
              <a:t>elem</a:t>
            </a:r>
            <a:r>
              <a:rPr lang="en-US"/>
              <a:t> schools 5 districts, </a:t>
            </a:r>
            <a:r>
              <a:rPr lang="en-US" err="1"/>
              <a:t>midwest</a:t>
            </a:r>
            <a:r>
              <a:rPr lang="en-US"/>
              <a:t> northeast west</a:t>
            </a:r>
          </a:p>
        </p:txBody>
      </p:sp>
      <p:sp>
        <p:nvSpPr>
          <p:cNvPr id="4" name="Slide Number Placeholder 3"/>
          <p:cNvSpPr>
            <a:spLocks noGrp="1"/>
          </p:cNvSpPr>
          <p:nvPr>
            <p:ph type="sldNum" sz="quarter" idx="5"/>
          </p:nvPr>
        </p:nvSpPr>
        <p:spPr/>
        <p:txBody>
          <a:bodyPr/>
          <a:lstStyle/>
          <a:p>
            <a:fld id="{11A774A8-D187-4693-8C43-DEADAEDDC2A1}" type="slidenum">
              <a:rPr lang="en-US" smtClean="0"/>
              <a:t>75</a:t>
            </a:fld>
            <a:endParaRPr lang="en-US"/>
          </a:p>
        </p:txBody>
      </p:sp>
    </p:spTree>
    <p:extLst>
      <p:ext uri="{BB962C8B-B14F-4D97-AF65-F5344CB8AC3E}">
        <p14:creationId xmlns:p14="http://schemas.microsoft.com/office/powerpoint/2010/main" val="4134546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3F7C1-E1F5-9877-910B-825399523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B6852-74D7-493E-ED31-8E843AB89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2F6E2-EEE2-46D0-F4E8-6D8A17CE5D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90078E-421A-C729-921C-B418B84584DD}"/>
              </a:ext>
            </a:extLst>
          </p:cNvPr>
          <p:cNvSpPr>
            <a:spLocks noGrp="1"/>
          </p:cNvSpPr>
          <p:nvPr>
            <p:ph type="sldNum" sz="quarter" idx="5"/>
          </p:nvPr>
        </p:nvSpPr>
        <p:spPr/>
        <p:txBody>
          <a:bodyPr/>
          <a:lstStyle/>
          <a:p>
            <a:pPr defTabSz="957651">
              <a:defRPr/>
            </a:pPr>
            <a:fld id="{1EDA1A46-F400-455A-922D-D558C7C1342B}" type="slidenum">
              <a:rPr lang="en-US">
                <a:solidFill>
                  <a:prstClr val="black"/>
                </a:solidFill>
                <a:latin typeface="Calibri" panose="020F0502020204030204"/>
              </a:rPr>
              <a:pPr defTabSz="957651">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3847846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Year 1 results we conceptualized 8 modules in three domains: leadership, building capacity, and behavior screening</a:t>
            </a:r>
          </a:p>
        </p:txBody>
      </p:sp>
      <p:sp>
        <p:nvSpPr>
          <p:cNvPr id="4" name="Slide Number Placeholder 3"/>
          <p:cNvSpPr>
            <a:spLocks noGrp="1"/>
          </p:cNvSpPr>
          <p:nvPr>
            <p:ph type="sldNum" sz="quarter" idx="5"/>
          </p:nvPr>
        </p:nvSpPr>
        <p:spPr/>
        <p:txBody>
          <a:bodyPr/>
          <a:lstStyle/>
          <a:p>
            <a:pPr defTabSz="957651">
              <a:defRPr/>
            </a:pPr>
            <a:fld id="{11A774A8-D187-4693-8C43-DEADAEDDC2A1}" type="slidenum">
              <a:rPr lang="en-US">
                <a:solidFill>
                  <a:prstClr val="black"/>
                </a:solidFill>
                <a:latin typeface="Calibri" panose="020F0502020204030204"/>
              </a:rPr>
              <a:pPr defTabSz="957651">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3461137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now we back up to Year 2 and look at results from our rapid iterative process. </a:t>
            </a:r>
          </a:p>
          <a:p>
            <a:r>
              <a:rPr lang="en-US"/>
              <a:t>This is an example timeline of Module 6.3.2.6, one section of our originally conceived mega Module 6.</a:t>
            </a:r>
          </a:p>
        </p:txBody>
      </p:sp>
      <p:sp>
        <p:nvSpPr>
          <p:cNvPr id="4" name="Slide Number Placeholder 3"/>
          <p:cNvSpPr>
            <a:spLocks noGrp="1"/>
          </p:cNvSpPr>
          <p:nvPr>
            <p:ph type="sldNum" sz="quarter" idx="5"/>
          </p:nvPr>
        </p:nvSpPr>
        <p:spPr/>
        <p:txBody>
          <a:bodyPr/>
          <a:lstStyle/>
          <a:p>
            <a:pPr defTabSz="957651">
              <a:defRPr/>
            </a:pPr>
            <a:fld id="{11A774A8-D187-4693-8C43-DEADAEDDC2A1}" type="slidenum">
              <a:rPr lang="en-US">
                <a:solidFill>
                  <a:prstClr val="black"/>
                </a:solidFill>
                <a:latin typeface="Calibri" panose="020F0502020204030204"/>
              </a:rPr>
              <a:pPr defTabSz="957651">
                <a:defRPr/>
              </a:pPr>
              <a:t>81</a:t>
            </a:fld>
            <a:endParaRPr lang="en-US">
              <a:solidFill>
                <a:prstClr val="black"/>
              </a:solidFill>
              <a:latin typeface="Calibri" panose="020F0502020204030204"/>
            </a:endParaRPr>
          </a:p>
        </p:txBody>
      </p:sp>
    </p:spTree>
    <p:extLst>
      <p:ext uri="{BB962C8B-B14F-4D97-AF65-F5344CB8AC3E}">
        <p14:creationId xmlns:p14="http://schemas.microsoft.com/office/powerpoint/2010/main" val="305299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7651">
              <a:defRPr/>
            </a:pPr>
            <a:fld id="{E8B547A0-2066-4CB6-B242-D34CE16870C3}" type="slidenum">
              <a:rPr lang="en-US">
                <a:solidFill>
                  <a:prstClr val="black"/>
                </a:solidFill>
                <a:latin typeface="Calibri" panose="020F0502020204030204"/>
              </a:rPr>
              <a:pPr defTabSz="957651">
                <a:defRPr/>
              </a:pPr>
              <a:t>83</a:t>
            </a:fld>
            <a:endParaRPr lang="en-US">
              <a:solidFill>
                <a:prstClr val="black"/>
              </a:solidFill>
              <a:latin typeface="Calibri" panose="020F0502020204030204"/>
            </a:endParaRPr>
          </a:p>
        </p:txBody>
      </p:sp>
    </p:spTree>
    <p:extLst>
      <p:ext uri="{BB962C8B-B14F-4D97-AF65-F5344CB8AC3E}">
        <p14:creationId xmlns:p14="http://schemas.microsoft.com/office/powerpoint/2010/main" val="2128011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we are currently at 33 modules (January 2024, approaching end of Year 5) after our rapid iterative process stakeholder feedback indicated initial modules were amazingly full of an overwhelming amount of information.</a:t>
            </a:r>
          </a:p>
          <a:p>
            <a:r>
              <a:rPr lang="en-US"/>
              <a:t>2 screening modules forthcoming</a:t>
            </a:r>
          </a:p>
          <a:p>
            <a:r>
              <a:rPr lang="en-US"/>
              <a:t>FABI</a:t>
            </a:r>
          </a:p>
        </p:txBody>
      </p:sp>
      <p:sp>
        <p:nvSpPr>
          <p:cNvPr id="4" name="Slide Number Placeholder 3"/>
          <p:cNvSpPr>
            <a:spLocks noGrp="1"/>
          </p:cNvSpPr>
          <p:nvPr>
            <p:ph type="sldNum" sz="quarter" idx="5"/>
          </p:nvPr>
        </p:nvSpPr>
        <p:spPr/>
        <p:txBody>
          <a:bodyPr/>
          <a:lstStyle/>
          <a:p>
            <a:pPr defTabSz="957651">
              <a:defRPr/>
            </a:pPr>
            <a:fld id="{1EDA1A46-F400-455A-922D-D558C7C1342B}" type="slidenum">
              <a:rPr lang="en-US">
                <a:solidFill>
                  <a:prstClr val="black"/>
                </a:solidFill>
                <a:latin typeface="Calibri" panose="020F0502020204030204"/>
              </a:rPr>
              <a:pPr defTabSz="957651">
                <a:defRPr/>
              </a:pPr>
              <a:t>93</a:t>
            </a:fld>
            <a:endParaRPr lang="en-US">
              <a:solidFill>
                <a:prstClr val="black"/>
              </a:solidFill>
              <a:latin typeface="Calibri" panose="020F0502020204030204"/>
            </a:endParaRPr>
          </a:p>
        </p:txBody>
      </p:sp>
    </p:spTree>
    <p:extLst>
      <p:ext uri="{BB962C8B-B14F-4D97-AF65-F5344CB8AC3E}">
        <p14:creationId xmlns:p14="http://schemas.microsoft.com/office/powerpoint/2010/main" val="3847590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approach the end of a 2-year RCT and we continue to build new modules and revise existing modules.</a:t>
            </a:r>
          </a:p>
          <a:p>
            <a:r>
              <a:rPr lang="en-US"/>
              <a:t>Public release date is June 24, 2024.</a:t>
            </a:r>
          </a:p>
        </p:txBody>
      </p:sp>
      <p:sp>
        <p:nvSpPr>
          <p:cNvPr id="4" name="Slide Number Placeholder 3"/>
          <p:cNvSpPr>
            <a:spLocks noGrp="1"/>
          </p:cNvSpPr>
          <p:nvPr>
            <p:ph type="sldNum" sz="quarter" idx="5"/>
          </p:nvPr>
        </p:nvSpPr>
        <p:spPr/>
        <p:txBody>
          <a:bodyPr/>
          <a:lstStyle/>
          <a:p>
            <a:pPr defTabSz="957651">
              <a:defRPr/>
            </a:pPr>
            <a:fld id="{11A774A8-D187-4693-8C43-DEADAEDDC2A1}" type="slidenum">
              <a:rPr lang="en-US">
                <a:solidFill>
                  <a:prstClr val="black"/>
                </a:solidFill>
                <a:latin typeface="Calibri" panose="020F0502020204030204"/>
              </a:rPr>
              <a:pPr defTabSz="957651">
                <a:defRPr/>
              </a:pPr>
              <a:t>95</a:t>
            </a:fld>
            <a:endParaRPr lang="en-US">
              <a:solidFill>
                <a:prstClr val="black"/>
              </a:solidFill>
              <a:latin typeface="Calibri" panose="020F0502020204030204"/>
            </a:endParaRPr>
          </a:p>
        </p:txBody>
      </p:sp>
    </p:spTree>
    <p:extLst>
      <p:ext uri="{BB962C8B-B14F-4D97-AF65-F5344CB8AC3E}">
        <p14:creationId xmlns:p14="http://schemas.microsoft.com/office/powerpoint/2010/main" val="3819502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82CDD-061B-42A0-DF4D-AE610F408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9D347-B635-BD05-08D4-C609727E5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B9231-04F8-B52D-89D1-A129B4356F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E18BF0-924F-0347-D9FE-5F6550F88A22}"/>
              </a:ext>
            </a:extLst>
          </p:cNvPr>
          <p:cNvSpPr>
            <a:spLocks noGrp="1"/>
          </p:cNvSpPr>
          <p:nvPr>
            <p:ph type="sldNum" sz="quarter" idx="5"/>
          </p:nvPr>
        </p:nvSpPr>
        <p:spPr/>
        <p:txBody>
          <a:bodyPr/>
          <a:lstStyle/>
          <a:p>
            <a:pPr defTabSz="957651">
              <a:defRPr/>
            </a:pPr>
            <a:fld id="{1EDA1A46-F400-455A-922D-D558C7C1342B}" type="slidenum">
              <a:rPr lang="en-US">
                <a:solidFill>
                  <a:prstClr val="black"/>
                </a:solidFill>
                <a:latin typeface="Calibri" panose="020F0502020204030204"/>
              </a:rPr>
              <a:pPr defTabSz="957651">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20970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57651">
              <a:defRPr/>
            </a:pPr>
            <a:fld id="{5B23F127-1D0D-6247-80F8-8470AD18E0BD}" type="slidenum">
              <a:rPr lang="en-US">
                <a:solidFill>
                  <a:prstClr val="black"/>
                </a:solidFill>
                <a:latin typeface="Calibri" panose="020F0502020204030204"/>
              </a:rPr>
              <a:pPr defTabSz="957651">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995047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F0C08-809D-9AB8-C12A-03E0BF318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D5A61-C7BE-9E87-69A0-75CA2E1E1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FA316-15C3-CDA5-3F97-8259D6D747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C963BA-DECC-6981-8E6A-5FDB355D0235}"/>
              </a:ext>
            </a:extLst>
          </p:cNvPr>
          <p:cNvSpPr>
            <a:spLocks noGrp="1"/>
          </p:cNvSpPr>
          <p:nvPr>
            <p:ph type="sldNum" sz="quarter" idx="5"/>
          </p:nvPr>
        </p:nvSpPr>
        <p:spPr/>
        <p:txBody>
          <a:bodyPr/>
          <a:lstStyle/>
          <a:p>
            <a:pPr defTabSz="957651">
              <a:defRPr/>
            </a:pPr>
            <a:fld id="{1EDA1A46-F400-455A-922D-D558C7C1342B}" type="slidenum">
              <a:rPr lang="en-US">
                <a:solidFill>
                  <a:prstClr val="black"/>
                </a:solidFill>
                <a:latin typeface="Calibri" panose="020F0502020204030204"/>
              </a:rPr>
              <a:pPr defTabSz="957651">
                <a:defRPr/>
              </a:pPr>
              <a:t>97</a:t>
            </a:fld>
            <a:endParaRPr lang="en-US">
              <a:solidFill>
                <a:prstClr val="black"/>
              </a:solidFill>
              <a:latin typeface="Calibri" panose="020F0502020204030204"/>
            </a:endParaRPr>
          </a:p>
        </p:txBody>
      </p:sp>
    </p:spTree>
    <p:extLst>
      <p:ext uri="{BB962C8B-B14F-4D97-AF65-F5344CB8AC3E}">
        <p14:creationId xmlns:p14="http://schemas.microsoft.com/office/powerpoint/2010/main" val="2008234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Wouldn’t it be great if we could support students managing anxious feelings as they navigate through the pandemic?</a:t>
            </a:r>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100</a:t>
            </a:fld>
            <a:endParaRPr lang="en-US"/>
          </a:p>
        </p:txBody>
      </p:sp>
    </p:spTree>
    <p:extLst>
      <p:ext uri="{BB962C8B-B14F-4D97-AF65-F5344CB8AC3E}">
        <p14:creationId xmlns:p14="http://schemas.microsoft.com/office/powerpoint/2010/main" val="1993892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Respectful, Responsible Inquiry</a:t>
            </a:r>
          </a:p>
          <a:p>
            <a:r>
              <a:rPr lang="en-US"/>
              <a:t>Micro-credentials</a:t>
            </a:r>
          </a:p>
          <a:p>
            <a:r>
              <a:rPr lang="en-US"/>
              <a:t>Ci3T website</a:t>
            </a:r>
          </a:p>
          <a:p>
            <a:pPr marL="478826" lvl="1"/>
            <a:endParaRPr lang="en-US"/>
          </a:p>
          <a:p>
            <a:r>
              <a:rPr lang="en-US"/>
              <a:t>June 24, 2024</a:t>
            </a:r>
          </a:p>
          <a:p>
            <a:endParaRPr lang="en-US"/>
          </a:p>
          <a:p>
            <a:r>
              <a:rPr lang="en-US"/>
              <a:t>Reach:</a:t>
            </a:r>
          </a:p>
          <a:p>
            <a:r>
              <a:rPr lang="en-US"/>
              <a:t>Maps from the website – US and Global</a:t>
            </a:r>
          </a:p>
          <a:p>
            <a:r>
              <a:rPr lang="en-US"/>
              <a:t>Comments from Educators</a:t>
            </a:r>
          </a:p>
          <a:p>
            <a:r>
              <a:rPr lang="en-US"/>
              <a:t>SRSS-IE – next steps</a:t>
            </a:r>
          </a:p>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109</a:t>
            </a:fld>
            <a:endParaRPr lang="en-US"/>
          </a:p>
        </p:txBody>
      </p:sp>
    </p:spTree>
    <p:extLst>
      <p:ext uri="{BB962C8B-B14F-4D97-AF65-F5344CB8AC3E}">
        <p14:creationId xmlns:p14="http://schemas.microsoft.com/office/powerpoint/2010/main" val="3512282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Ci3T leadership teams build an implementation manual </a:t>
            </a:r>
          </a:p>
          <a:p>
            <a:r>
              <a:rPr lang="en-US"/>
              <a:t>- over the course of a year, feedback from faculty and staff along the way </a:t>
            </a:r>
          </a:p>
          <a:p>
            <a:r>
              <a:rPr lang="en-US"/>
              <a:t>- outlines what is taking place within the school </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218992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14</a:t>
            </a:fld>
            <a:endParaRPr lang="en-US"/>
          </a:p>
        </p:txBody>
      </p:sp>
    </p:spTree>
    <p:extLst>
      <p:ext uri="{BB962C8B-B14F-4D97-AF65-F5344CB8AC3E}">
        <p14:creationId xmlns:p14="http://schemas.microsoft.com/office/powerpoint/2010/main" val="3851354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support our school partners in administering surveys to their faculty and staff to garner understanding of social validity, conduct observations and self-reports to assess treatment integrity, and support systematic screening of all students for academics and behavior. We believe that schools thrive when faculty and staff are keenly aware of their school-wide data (show the next three slides)</a:t>
            </a:r>
          </a:p>
          <a:p>
            <a:endParaRPr lang="en-US"/>
          </a:p>
        </p:txBody>
      </p:sp>
      <p:sp>
        <p:nvSpPr>
          <p:cNvPr id="4" name="Slide Number Placeholder 3"/>
          <p:cNvSpPr>
            <a:spLocks noGrp="1"/>
          </p:cNvSpPr>
          <p:nvPr>
            <p:ph type="sldNum" sz="quarter" idx="5"/>
          </p:nvPr>
        </p:nvSpPr>
        <p:spPr/>
        <p:txBody>
          <a:bodyPr/>
          <a:lstStyle/>
          <a:p>
            <a:pPr defTabSz="957651">
              <a:defRPr/>
            </a:pPr>
            <a:fld id="{58D11C9F-81FA-4052-9B37-1EF4A4EF7E85}" type="slidenum">
              <a:rPr lang="en-US">
                <a:solidFill>
                  <a:prstClr val="black"/>
                </a:solidFill>
                <a:latin typeface="Calibri" panose="020F0502020204030204"/>
              </a:rPr>
              <a:pPr defTabSz="957651">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7492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7651">
              <a:defRPr/>
            </a:pPr>
            <a:fld id="{6CE9D5D3-2E19-48D7-A2AA-A8BA04DCF754}" type="slidenum">
              <a:rPr lang="en-US">
                <a:solidFill>
                  <a:prstClr val="black"/>
                </a:solidFill>
                <a:latin typeface="Calibri" panose="020F0502020204030204"/>
              </a:rPr>
              <a:pPr defTabSz="957651">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355723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defTabSz="957651">
              <a:defRPr/>
            </a:pPr>
            <a:fld id="{45A2F364-F0C4-4B2D-822E-43EBCE1F570C}" type="slidenum">
              <a:rPr lang="en-US">
                <a:solidFill>
                  <a:prstClr val="black"/>
                </a:solidFill>
                <a:latin typeface="Calibri" panose="020F0502020204030204"/>
              </a:rPr>
              <a:pPr defTabSz="957651">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720802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18" Type="http://schemas.openxmlformats.org/officeDocument/2006/relationships/diagramLayout" Target="../diagrams/layout14.xml"/><Relationship Id="rId26" Type="http://schemas.microsoft.com/office/2007/relationships/diagramDrawing" Target="../diagrams/drawing15.xml"/><Relationship Id="rId3" Type="http://schemas.openxmlformats.org/officeDocument/2006/relationships/diagramLayout" Target="../diagrams/layout11.xml"/><Relationship Id="rId21" Type="http://schemas.microsoft.com/office/2007/relationships/diagramDrawing" Target="../diagrams/drawing14.xml"/><Relationship Id="rId7" Type="http://schemas.openxmlformats.org/officeDocument/2006/relationships/diagramData" Target="../diagrams/data12.xml"/><Relationship Id="rId12" Type="http://schemas.openxmlformats.org/officeDocument/2006/relationships/diagramData" Target="../diagrams/data13.xml"/><Relationship Id="rId17" Type="http://schemas.openxmlformats.org/officeDocument/2006/relationships/diagramData" Target="../diagrams/data14.xml"/><Relationship Id="rId25" Type="http://schemas.openxmlformats.org/officeDocument/2006/relationships/diagramColors" Target="../diagrams/colors15.xml"/><Relationship Id="rId2" Type="http://schemas.openxmlformats.org/officeDocument/2006/relationships/diagramData" Target="../diagrams/data11.xml"/><Relationship Id="rId16" Type="http://schemas.microsoft.com/office/2007/relationships/diagramDrawing" Target="../diagrams/drawing13.xml"/><Relationship Id="rId20" Type="http://schemas.openxmlformats.org/officeDocument/2006/relationships/diagramColors" Target="../diagrams/colors14.xml"/><Relationship Id="rId29" Type="http://schemas.openxmlformats.org/officeDocument/2006/relationships/diagramQuickStyle" Target="../diagrams/quickStyle16.xml"/><Relationship Id="rId1" Type="http://schemas.openxmlformats.org/officeDocument/2006/relationships/slideMaster" Target="../slideMasters/slideMaster4.xml"/><Relationship Id="rId6" Type="http://schemas.microsoft.com/office/2007/relationships/diagramDrawing" Target="../diagrams/drawing11.xml"/><Relationship Id="rId11" Type="http://schemas.microsoft.com/office/2007/relationships/diagramDrawing" Target="../diagrams/drawing12.xml"/><Relationship Id="rId24" Type="http://schemas.openxmlformats.org/officeDocument/2006/relationships/diagramQuickStyle" Target="../diagrams/quickStyle15.xml"/><Relationship Id="rId5" Type="http://schemas.openxmlformats.org/officeDocument/2006/relationships/diagramColors" Target="../diagrams/colors11.xml"/><Relationship Id="rId15" Type="http://schemas.openxmlformats.org/officeDocument/2006/relationships/diagramColors" Target="../diagrams/colors13.xml"/><Relationship Id="rId23" Type="http://schemas.openxmlformats.org/officeDocument/2006/relationships/diagramLayout" Target="../diagrams/layout15.xml"/><Relationship Id="rId28" Type="http://schemas.openxmlformats.org/officeDocument/2006/relationships/diagramLayout" Target="../diagrams/layout16.xml"/><Relationship Id="rId10" Type="http://schemas.openxmlformats.org/officeDocument/2006/relationships/diagramColors" Target="../diagrams/colors12.xml"/><Relationship Id="rId19" Type="http://schemas.openxmlformats.org/officeDocument/2006/relationships/diagramQuickStyle" Target="../diagrams/quickStyle14.xml"/><Relationship Id="rId31" Type="http://schemas.microsoft.com/office/2007/relationships/diagramDrawing" Target="../diagrams/drawing16.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diagramQuickStyle" Target="../diagrams/quickStyle13.xml"/><Relationship Id="rId22" Type="http://schemas.openxmlformats.org/officeDocument/2006/relationships/diagramData" Target="../diagrams/data15.xml"/><Relationship Id="rId27" Type="http://schemas.openxmlformats.org/officeDocument/2006/relationships/diagramData" Target="../diagrams/data16.xml"/><Relationship Id="rId30" Type="http://schemas.openxmlformats.org/officeDocument/2006/relationships/diagramColors" Target="../diagrams/colors1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Master" Target="../slideMasters/slideMaster1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Layouts/_rels/slideLayout28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Master" Target="../slideMasters/slideMaster1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Layouts/_rels/slideLayout28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6.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6.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Master" Target="../slideMasters/slideMaster1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Layouts/_rels/slideLayout31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Master" Target="../slideMasters/slideMaster1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7.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svg"/><Relationship Id="rId3" Type="http://schemas.openxmlformats.org/officeDocument/2006/relationships/image" Target="../media/image37.svg"/><Relationship Id="rId21" Type="http://schemas.openxmlformats.org/officeDocument/2006/relationships/image" Target="../media/image55.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emf"/><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36.png"/><Relationship Id="rId16" Type="http://schemas.openxmlformats.org/officeDocument/2006/relationships/image" Target="../media/image50.emf"/><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Master" Target="../slideMasters/slideMaster2.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jpeg"/><Relationship Id="rId32" Type="http://schemas.openxmlformats.org/officeDocument/2006/relationships/image" Target="../media/image66.jpe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jpeg"/><Relationship Id="rId28" Type="http://schemas.openxmlformats.org/officeDocument/2006/relationships/image" Target="../media/image62.emf"/><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jpe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jpeg"/><Relationship Id="rId27" Type="http://schemas.openxmlformats.org/officeDocument/2006/relationships/image" Target="../media/image61.jpeg"/><Relationship Id="rId30" Type="http://schemas.openxmlformats.org/officeDocument/2006/relationships/image" Target="../media/image64.png"/><Relationship Id="rId8" Type="http://schemas.openxmlformats.org/officeDocument/2006/relationships/image" Target="../media/image42.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5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26.png"/><Relationship Id="rId3" Type="http://schemas.openxmlformats.org/officeDocument/2006/relationships/image" Target="../media/image80.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25.png"/><Relationship Id="rId18" Type="http://schemas.openxmlformats.org/officeDocument/2006/relationships/image" Target="../media/image92.png"/><Relationship Id="rId3" Type="http://schemas.openxmlformats.org/officeDocument/2006/relationships/image" Target="../media/image83.png"/><Relationship Id="rId7" Type="http://schemas.openxmlformats.org/officeDocument/2006/relationships/image" Target="../media/image84.png"/><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image" Target="../media/image82.png"/><Relationship Id="rId16" Type="http://schemas.openxmlformats.org/officeDocument/2006/relationships/image" Target="../media/image90.png"/><Relationship Id="rId1" Type="http://schemas.openxmlformats.org/officeDocument/2006/relationships/slideMaster" Target="../slideMasters/slideMaster2.xml"/><Relationship Id="rId6" Type="http://schemas.openxmlformats.org/officeDocument/2006/relationships/image" Target="../media/image81.svg"/><Relationship Id="rId11" Type="http://schemas.openxmlformats.org/officeDocument/2006/relationships/image" Target="../media/image80.svg"/><Relationship Id="rId5" Type="http://schemas.openxmlformats.org/officeDocument/2006/relationships/image" Target="../media/image20.png"/><Relationship Id="rId15" Type="http://schemas.openxmlformats.org/officeDocument/2006/relationships/image" Target="../media/image89.png"/><Relationship Id="rId10" Type="http://schemas.openxmlformats.org/officeDocument/2006/relationships/image" Target="../media/image15.png"/><Relationship Id="rId19" Type="http://schemas.openxmlformats.org/officeDocument/2006/relationships/image" Target="../media/image93.png"/><Relationship Id="rId4" Type="http://schemas.openxmlformats.org/officeDocument/2006/relationships/image" Target="../media/image19.emf"/><Relationship Id="rId9" Type="http://schemas.openxmlformats.org/officeDocument/2006/relationships/image" Target="../media/image86.png"/><Relationship Id="rId14" Type="http://schemas.openxmlformats.org/officeDocument/2006/relationships/image" Target="../media/image88.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5.png"/><Relationship Id="rId3" Type="http://schemas.openxmlformats.org/officeDocument/2006/relationships/image" Target="../media/image15.png"/><Relationship Id="rId7" Type="http://schemas.openxmlformats.org/officeDocument/2006/relationships/image" Target="../media/image19.emf"/><Relationship Id="rId12" Type="http://schemas.openxmlformats.org/officeDocument/2006/relationships/image" Target="../media/image26.png"/><Relationship Id="rId2" Type="http://schemas.openxmlformats.org/officeDocument/2006/relationships/image" Target="../media/image94.pn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7.png"/><Relationship Id="rId15" Type="http://schemas.openxmlformats.org/officeDocument/2006/relationships/image" Target="../media/image97.png"/><Relationship Id="rId10" Type="http://schemas.openxmlformats.org/officeDocument/2006/relationships/image" Target="../media/image22.png"/><Relationship Id="rId4" Type="http://schemas.openxmlformats.org/officeDocument/2006/relationships/image" Target="../media/image80.svg"/><Relationship Id="rId9" Type="http://schemas.openxmlformats.org/officeDocument/2006/relationships/image" Target="../media/image81.svg"/><Relationship Id="rId14" Type="http://schemas.openxmlformats.org/officeDocument/2006/relationships/image" Target="../media/image9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104.svg"/><Relationship Id="rId3" Type="http://schemas.openxmlformats.org/officeDocument/2006/relationships/image" Target="../media/image98.png"/><Relationship Id="rId7" Type="http://schemas.openxmlformats.org/officeDocument/2006/relationships/image" Target="../media/image83.png"/><Relationship Id="rId12" Type="http://schemas.openxmlformats.org/officeDocument/2006/relationships/image" Target="../media/image103.png"/><Relationship Id="rId2" Type="http://schemas.openxmlformats.org/officeDocument/2006/relationships/image" Target="../media/image94.png"/><Relationship Id="rId16" Type="http://schemas.openxmlformats.org/officeDocument/2006/relationships/image" Target="../media/image105.png"/><Relationship Id="rId1" Type="http://schemas.openxmlformats.org/officeDocument/2006/relationships/slideMaster" Target="../slideMasters/slideMaster2.xml"/><Relationship Id="rId6" Type="http://schemas.openxmlformats.org/officeDocument/2006/relationships/image" Target="../media/image101.png"/><Relationship Id="rId11" Type="http://schemas.openxmlformats.org/officeDocument/2006/relationships/image" Target="../media/image102.png"/><Relationship Id="rId5" Type="http://schemas.openxmlformats.org/officeDocument/2006/relationships/image" Target="../media/image100.png"/><Relationship Id="rId15" Type="http://schemas.openxmlformats.org/officeDocument/2006/relationships/image" Target="../media/image80.svg"/><Relationship Id="rId10" Type="http://schemas.openxmlformats.org/officeDocument/2006/relationships/image" Target="../media/image81.svg"/><Relationship Id="rId4" Type="http://schemas.openxmlformats.org/officeDocument/2006/relationships/image" Target="../media/image99.png"/><Relationship Id="rId9" Type="http://schemas.openxmlformats.org/officeDocument/2006/relationships/image" Target="../media/image20.png"/><Relationship Id="rId1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83.png"/><Relationship Id="rId3" Type="http://schemas.openxmlformats.org/officeDocument/2006/relationships/image" Target="../media/image98.png"/><Relationship Id="rId7" Type="http://schemas.openxmlformats.org/officeDocument/2006/relationships/image" Target="../media/image106.png"/><Relationship Id="rId12" Type="http://schemas.openxmlformats.org/officeDocument/2006/relationships/image" Target="../media/image107.png"/><Relationship Id="rId2" Type="http://schemas.openxmlformats.org/officeDocument/2006/relationships/image" Target="../media/image94.png"/><Relationship Id="rId16" Type="http://schemas.openxmlformats.org/officeDocument/2006/relationships/image" Target="../media/image81.svg"/><Relationship Id="rId1" Type="http://schemas.openxmlformats.org/officeDocument/2006/relationships/slideMaster" Target="../slideMasters/slideMaster2.xml"/><Relationship Id="rId6" Type="http://schemas.openxmlformats.org/officeDocument/2006/relationships/image" Target="../media/image101.png"/><Relationship Id="rId11" Type="http://schemas.openxmlformats.org/officeDocument/2006/relationships/image" Target="../media/image80.svg"/><Relationship Id="rId5" Type="http://schemas.openxmlformats.org/officeDocument/2006/relationships/image" Target="../media/image10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9.emf"/></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emf"/><Relationship Id="rId7" Type="http://schemas.openxmlformats.org/officeDocument/2006/relationships/image" Target="../media/image112.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11.png"/><Relationship Id="rId5" Type="http://schemas.openxmlformats.org/officeDocument/2006/relationships/image" Target="../media/image110.tiff"/><Relationship Id="rId4" Type="http://schemas.openxmlformats.org/officeDocument/2006/relationships/image" Target="../media/image10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8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8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14.png"/><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86.xml.rels><?xml version="1.0" encoding="UTF-8" standalone="yes"?>
<Relationships xmlns="http://schemas.openxmlformats.org/package/2006/relationships"><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svg"/><Relationship Id="rId3" Type="http://schemas.openxmlformats.org/officeDocument/2006/relationships/image" Target="../media/image37.svg"/><Relationship Id="rId21" Type="http://schemas.openxmlformats.org/officeDocument/2006/relationships/image" Target="../media/image55.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emf"/><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36.png"/><Relationship Id="rId16" Type="http://schemas.openxmlformats.org/officeDocument/2006/relationships/image" Target="../media/image50.emf"/><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Master" Target="../slideMasters/slideMaster3.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jpeg"/><Relationship Id="rId32" Type="http://schemas.openxmlformats.org/officeDocument/2006/relationships/image" Target="../media/image66.jpe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jpeg"/><Relationship Id="rId28" Type="http://schemas.openxmlformats.org/officeDocument/2006/relationships/image" Target="../media/image62.emf"/><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jpe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jpeg"/><Relationship Id="rId27" Type="http://schemas.openxmlformats.org/officeDocument/2006/relationships/image" Target="../media/image61.jpeg"/><Relationship Id="rId30" Type="http://schemas.openxmlformats.org/officeDocument/2006/relationships/image" Target="../media/image64.png"/><Relationship Id="rId8" Type="http://schemas.openxmlformats.org/officeDocument/2006/relationships/image" Target="../media/image42.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25.png"/><Relationship Id="rId12" Type="http://schemas.openxmlformats.org/officeDocument/2006/relationships/image" Target="../media/image93.png"/><Relationship Id="rId17" Type="http://schemas.openxmlformats.org/officeDocument/2006/relationships/image" Target="../media/image85.png"/><Relationship Id="rId2" Type="http://schemas.openxmlformats.org/officeDocument/2006/relationships/image" Target="../media/image82.png"/><Relationship Id="rId16" Type="http://schemas.openxmlformats.org/officeDocument/2006/relationships/image" Target="../media/image84.png"/><Relationship Id="rId1" Type="http://schemas.openxmlformats.org/officeDocument/2006/relationships/slideMaster" Target="../slideMasters/slideMaster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16.svg"/><Relationship Id="rId15" Type="http://schemas.openxmlformats.org/officeDocument/2006/relationships/image" Target="../media/image21.svg"/><Relationship Id="rId10" Type="http://schemas.openxmlformats.org/officeDocument/2006/relationships/image" Target="../media/image91.png"/><Relationship Id="rId19" Type="http://schemas.openxmlformats.org/officeDocument/2006/relationships/image" Target="../media/image89.png"/><Relationship Id="rId4" Type="http://schemas.openxmlformats.org/officeDocument/2006/relationships/image" Target="../media/image15.png"/><Relationship Id="rId9" Type="http://schemas.openxmlformats.org/officeDocument/2006/relationships/image" Target="../media/image90.png"/><Relationship Id="rId14" Type="http://schemas.openxmlformats.org/officeDocument/2006/relationships/image" Target="../media/image20.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697763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62641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485344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email">
            <a:extLst>
              <a:ext uri="{28A0092B-C50C-407E-A947-70E740481C1C}">
                <a14:useLocalDpi xmlns:a14="http://schemas.microsoft.com/office/drawing/2010/main" val="0"/>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4731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5/6/2024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3345157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6313267" cy="646331"/>
          </a:xfrm>
          <a:prstGeom prst="rect">
            <a:avLst/>
          </a:prstGeom>
          <a:noFill/>
        </p:spPr>
        <p:txBody>
          <a:bodyPr wrap="none" rtlCol="0">
            <a:spAutoFit/>
          </a:bodyPr>
          <a:lstStyle/>
          <a:p>
            <a:pPr defTabSz="457200"/>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00297" y="1226635"/>
            <a:ext cx="11863764" cy="4767766"/>
          </a:xfrm>
          <a:prstGeom prst="rect">
            <a:avLst/>
          </a:prstGeom>
        </p:spPr>
      </p:pic>
    </p:spTree>
    <p:extLst>
      <p:ext uri="{BB962C8B-B14F-4D97-AF65-F5344CB8AC3E}">
        <p14:creationId xmlns:p14="http://schemas.microsoft.com/office/powerpoint/2010/main" val="323676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924710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7921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070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012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1081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006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267958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5/6/2024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809281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753911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65681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5/6/2024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29471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5/6/2024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462948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5/6/2024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062869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530624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065987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944288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152884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755311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876477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F7E55-46C6-0647-BBBC-F75833E6C35C}"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0D3200C-9E70-6E42-87F0-D5878B162A7F}" type="slidenum">
              <a:rPr lang="en-US"/>
              <a:pPr>
                <a:defRPr/>
              </a:pPr>
              <a:t>‹#›</a:t>
            </a:fld>
            <a:endParaRPr lang="en-US"/>
          </a:p>
        </p:txBody>
      </p:sp>
    </p:spTree>
    <p:extLst>
      <p:ext uri="{BB962C8B-B14F-4D97-AF65-F5344CB8AC3E}">
        <p14:creationId xmlns:p14="http://schemas.microsoft.com/office/powerpoint/2010/main" val="19188632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1BE1479-7359-8542-9C5F-8DAE4F8955C6}"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E37C040-99B5-1846-ACAF-82D29D8F3596}" type="slidenum">
              <a:rPr lang="en-US"/>
              <a:pPr>
                <a:defRPr/>
              </a:pPr>
              <a:t>‹#›</a:t>
            </a:fld>
            <a:endParaRPr lang="en-US"/>
          </a:p>
        </p:txBody>
      </p:sp>
    </p:spTree>
    <p:extLst>
      <p:ext uri="{BB962C8B-B14F-4D97-AF65-F5344CB8AC3E}">
        <p14:creationId xmlns:p14="http://schemas.microsoft.com/office/powerpoint/2010/main" val="36146104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CFCB25A-C14E-1A43-BF1C-CDDE1DFACA45}"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95E2E-1BD1-5F47-9647-38AE3BDC105B}" type="slidenum">
              <a:rPr lang="en-US"/>
              <a:pPr>
                <a:defRPr/>
              </a:pPr>
              <a:t>‹#›</a:t>
            </a:fld>
            <a:endParaRPr lang="en-US"/>
          </a:p>
        </p:txBody>
      </p:sp>
    </p:spTree>
    <p:extLst>
      <p:ext uri="{BB962C8B-B14F-4D97-AF65-F5344CB8AC3E}">
        <p14:creationId xmlns:p14="http://schemas.microsoft.com/office/powerpoint/2010/main" val="42821962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1FEB08-F624-E64E-8D7F-DD79ECAAE174}"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C94264-9D99-424C-9828-5C60E5429AB1}" type="slidenum">
              <a:rPr lang="en-US"/>
              <a:pPr>
                <a:defRPr/>
              </a:pPr>
              <a:t>‹#›</a:t>
            </a:fld>
            <a:endParaRPr lang="en-US"/>
          </a:p>
        </p:txBody>
      </p:sp>
    </p:spTree>
    <p:extLst>
      <p:ext uri="{BB962C8B-B14F-4D97-AF65-F5344CB8AC3E}">
        <p14:creationId xmlns:p14="http://schemas.microsoft.com/office/powerpoint/2010/main" val="16502469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D445368-9A57-4540-BC4E-3CACB87397E5}" type="datetime1">
              <a:rPr lang="en-US" smtClean="0"/>
              <a:t>5/6/2024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DD7300B-D41B-6243-AE29-AA4599027678}" type="slidenum">
              <a:rPr lang="en-US"/>
              <a:pPr>
                <a:defRPr/>
              </a:pPr>
              <a:t>‹#›</a:t>
            </a:fld>
            <a:endParaRPr lang="en-US"/>
          </a:p>
        </p:txBody>
      </p:sp>
    </p:spTree>
    <p:extLst>
      <p:ext uri="{BB962C8B-B14F-4D97-AF65-F5344CB8AC3E}">
        <p14:creationId xmlns:p14="http://schemas.microsoft.com/office/powerpoint/2010/main" val="775909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572C1E-C3A5-AF4E-B56D-8A21EE939FB9}" type="datetime1">
              <a:rPr lang="en-US" smtClean="0"/>
              <a:t>5/6/2024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97616F2-BDAA-E843-8CAC-E62F0AED1C00}" type="slidenum">
              <a:rPr lang="en-US"/>
              <a:pPr>
                <a:defRPr/>
              </a:pPr>
              <a:t>‹#›</a:t>
            </a:fld>
            <a:endParaRPr lang="en-US"/>
          </a:p>
        </p:txBody>
      </p:sp>
    </p:spTree>
    <p:extLst>
      <p:ext uri="{BB962C8B-B14F-4D97-AF65-F5344CB8AC3E}">
        <p14:creationId xmlns:p14="http://schemas.microsoft.com/office/powerpoint/2010/main" val="31048011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46B831C-2B2D-8247-95EE-7EF6642A0D18}" type="datetime1">
              <a:rPr lang="en-US" smtClean="0"/>
              <a:t>5/6/2024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68C7A8-A6B9-2B4E-8DC0-37542B48F75D}" type="slidenum">
              <a:rPr lang="en-US"/>
              <a:pPr>
                <a:defRPr/>
              </a:pPr>
              <a:t>‹#›</a:t>
            </a:fld>
            <a:endParaRPr lang="en-US"/>
          </a:p>
        </p:txBody>
      </p:sp>
    </p:spTree>
    <p:extLst>
      <p:ext uri="{BB962C8B-B14F-4D97-AF65-F5344CB8AC3E}">
        <p14:creationId xmlns:p14="http://schemas.microsoft.com/office/powerpoint/2010/main" val="6239324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25A727C-D1DA-FF41-84F2-B9690A43ABB1}"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1593B57-F149-9F4D-8A35-A91322A0C1AA}" type="slidenum">
              <a:rPr lang="en-US"/>
              <a:pPr>
                <a:defRPr/>
              </a:pPr>
              <a:t>‹#›</a:t>
            </a:fld>
            <a:endParaRPr lang="en-US"/>
          </a:p>
        </p:txBody>
      </p:sp>
    </p:spTree>
    <p:extLst>
      <p:ext uri="{BB962C8B-B14F-4D97-AF65-F5344CB8AC3E}">
        <p14:creationId xmlns:p14="http://schemas.microsoft.com/office/powerpoint/2010/main" val="1266954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30905D7-9F62-344E-BE85-36B843FE0BD9}"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8F98A62-3CF3-5343-BACE-9695A716DE17}" type="slidenum">
              <a:rPr lang="en-US"/>
              <a:pPr>
                <a:defRPr/>
              </a:pPr>
              <a:t>‹#›</a:t>
            </a:fld>
            <a:endParaRPr lang="en-US"/>
          </a:p>
        </p:txBody>
      </p:sp>
    </p:spTree>
    <p:extLst>
      <p:ext uri="{BB962C8B-B14F-4D97-AF65-F5344CB8AC3E}">
        <p14:creationId xmlns:p14="http://schemas.microsoft.com/office/powerpoint/2010/main" val="36479452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754AA61-1975-4949-89BB-86D47F831883}"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F1B9CC-DCF8-F24E-B652-3C0327FFCAC4}" type="slidenum">
              <a:rPr lang="en-US"/>
              <a:pPr>
                <a:defRPr/>
              </a:pPr>
              <a:t>‹#›</a:t>
            </a:fld>
            <a:endParaRPr lang="en-US"/>
          </a:p>
        </p:txBody>
      </p:sp>
    </p:spTree>
    <p:extLst>
      <p:ext uri="{BB962C8B-B14F-4D97-AF65-F5344CB8AC3E}">
        <p14:creationId xmlns:p14="http://schemas.microsoft.com/office/powerpoint/2010/main" val="10126728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C63ED19-6ED4-2142-B9DE-323E7A3E9390}"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4871D0A-56B1-8943-B5F8-300CE25438E4}" type="slidenum">
              <a:rPr lang="en-US"/>
              <a:pPr>
                <a:defRPr/>
              </a:pPr>
              <a:t>‹#›</a:t>
            </a:fld>
            <a:endParaRPr lang="en-US"/>
          </a:p>
        </p:txBody>
      </p:sp>
    </p:spTree>
    <p:extLst>
      <p:ext uri="{BB962C8B-B14F-4D97-AF65-F5344CB8AC3E}">
        <p14:creationId xmlns:p14="http://schemas.microsoft.com/office/powerpoint/2010/main" val="16095881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4ED277B1-45E8-3640-BC03-048C0520ABFE}" type="datetime1">
              <a:rPr lang="en-US" smtClean="0"/>
              <a:t>5/6/2024</a:t>
            </a:fld>
            <a:endParaRPr lang="en-US"/>
          </a:p>
        </p:txBody>
      </p:sp>
      <p:sp>
        <p:nvSpPr>
          <p:cNvPr id="4" name="Rectangle 3"/>
          <p:cNvSpPr>
            <a:spLocks noGrp="1"/>
          </p:cNvSpPr>
          <p:nvPr>
            <p:ph type="sldNum"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FB2EDB89-B189-8A49-AAFB-8B2CD9AA4DFE}" type="slidenum">
              <a:rPr lang="en-US"/>
              <a:pPr>
                <a:defRPr/>
              </a:pPr>
              <a:t>‹#›</a:t>
            </a:fld>
            <a:endParaRPr lang="en-US"/>
          </a:p>
        </p:txBody>
      </p:sp>
      <p:sp>
        <p:nvSpPr>
          <p:cNvPr id="5" name="Rectangle 4"/>
          <p:cNvSpPr>
            <a:spLocks noGrp="1"/>
          </p:cNvSpPr>
          <p:nvPr>
            <p:ph type="ftr"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7447853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1320800" y="1751015"/>
            <a:ext cx="904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dt" sz="half" idx="18"/>
          </p:nvPr>
        </p:nvSpPr>
        <p:spPr>
          <a:xfrm>
            <a:off x="9347200" y="76200"/>
            <a:ext cx="18288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6F35CDE4-DBB7-384D-A9F9-194FD7AF6377}" type="datetime1">
              <a:rPr lang="en-US" smtClean="0"/>
              <a:t>5/6/2024</a:t>
            </a:fld>
            <a:endParaRPr lang="en-US"/>
          </a:p>
        </p:txBody>
      </p:sp>
      <p:sp>
        <p:nvSpPr>
          <p:cNvPr id="5" name="Rectangle 4"/>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C306651A-8F66-3342-ACB4-40ED813AF191}" type="slidenum">
              <a:rPr lang="en-US"/>
              <a:pPr>
                <a:defRPr/>
              </a:pPr>
              <a:t>‹#›</a:t>
            </a:fld>
            <a:endParaRPr lang="en-US"/>
          </a:p>
        </p:txBody>
      </p:sp>
      <p:sp>
        <p:nvSpPr>
          <p:cNvPr id="6" name="Rectangle 5"/>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31179533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A2665582-52BB-8442-B6F1-700C9262B2CF}" type="datetime1">
              <a:rPr lang="en-US" smtClean="0"/>
              <a:t>5/6/2024</a:t>
            </a:fld>
            <a:endParaRPr lang="en-US"/>
          </a:p>
        </p:txBody>
      </p:sp>
      <p:sp>
        <p:nvSpPr>
          <p:cNvPr id="4" name="Footer Placeholder 21"/>
          <p:cNvSpPr>
            <a:spLocks noGrp="1"/>
          </p:cNvSpPr>
          <p:nvPr>
            <p:ph type="ftr" sz="quarter" idx="11"/>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5A8D9943-3AFB-6840-9D26-7489F3511002}" type="slidenum">
              <a:rPr lang="en-US"/>
              <a:pPr>
                <a:defRPr/>
              </a:pPr>
              <a:t>‹#›</a:t>
            </a:fld>
            <a:endParaRPr lang="en-US"/>
          </a:p>
        </p:txBody>
      </p:sp>
    </p:spTree>
    <p:extLst>
      <p:ext uri="{BB962C8B-B14F-4D97-AF65-F5344CB8AC3E}">
        <p14:creationId xmlns:p14="http://schemas.microsoft.com/office/powerpoint/2010/main" val="15546429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406400" y="381000"/>
            <a:ext cx="107696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a:t>Click to edit Master text styles</a:t>
            </a:r>
          </a:p>
        </p:txBody>
      </p:sp>
      <p:sp>
        <p:nvSpPr>
          <p:cNvPr id="11" name="Text Placeholder 10"/>
          <p:cNvSpPr>
            <a:spLocks noGrp="1"/>
          </p:cNvSpPr>
          <p:nvPr>
            <p:ph type="body" sz="quarter" idx="17"/>
          </p:nvPr>
        </p:nvSpPr>
        <p:spPr>
          <a:xfrm>
            <a:off x="1320800" y="1143000"/>
            <a:ext cx="904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9347200" y="76200"/>
            <a:ext cx="18288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BF7F8373-5352-B94B-98E7-1426A3CDC67C}" type="datetime1">
              <a:rPr lang="en-US" smtClean="0"/>
              <a:t>5/6/2024</a:t>
            </a:fld>
            <a:endParaRPr lang="en-US"/>
          </a:p>
        </p:txBody>
      </p:sp>
      <p:sp>
        <p:nvSpPr>
          <p:cNvPr id="6" name="Rectangle 5"/>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24EE83B7-E30D-314B-8414-EB38EFD4B472}" type="slidenum">
              <a:rPr lang="en-US"/>
              <a:pPr>
                <a:defRPr/>
              </a:pPr>
              <a:t>‹#›</a:t>
            </a:fld>
            <a:endParaRPr lang="en-US"/>
          </a:p>
        </p:txBody>
      </p:sp>
      <p:sp>
        <p:nvSpPr>
          <p:cNvPr id="7" name="Rectangle 6"/>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3521236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5" name="Picture 8" descr="CI3T_color.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880785" y="762000"/>
            <a:ext cx="597323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a:xfrm>
            <a:off x="5842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3D346BE-72A2-4142-8F7C-76E539D9927E}" type="datetime1">
              <a:rPr lang="en-US" smtClean="0"/>
              <a:t>5/6/2024</a:t>
            </a:fld>
            <a:endParaRPr lang="en-US"/>
          </a:p>
        </p:txBody>
      </p:sp>
      <p:sp>
        <p:nvSpPr>
          <p:cNvPr id="7" name="Footer Placeholder 4"/>
          <p:cNvSpPr>
            <a:spLocks noGrp="1"/>
          </p:cNvSpPr>
          <p:nvPr>
            <p:ph type="ftr" sz="quarter" idx="11"/>
          </p:nvPr>
        </p:nvSpPr>
        <p:spPr>
          <a:xfrm>
            <a:off x="4165600" y="609600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a:xfrm>
            <a:off x="84328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D3F0095-2924-A64B-A2E3-FCBB10EF1D13}" type="slidenum">
              <a:rPr lang="en-US"/>
              <a:pPr>
                <a:defRPr/>
              </a:pPr>
              <a:t>‹#›</a:t>
            </a:fld>
            <a:endParaRPr lang="en-US"/>
          </a:p>
        </p:txBody>
      </p:sp>
    </p:spTree>
    <p:extLst>
      <p:ext uri="{BB962C8B-B14F-4D97-AF65-F5344CB8AC3E}">
        <p14:creationId xmlns:p14="http://schemas.microsoft.com/office/powerpoint/2010/main" val="8045590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a:solidFill>
            <a:schemeClr val="tx2">
              <a:lumMod val="40000"/>
              <a:lumOff val="60000"/>
            </a:schemeClr>
          </a:solidFill>
        </p:spPr>
        <p:txBody>
          <a:bodyPr/>
          <a:lstStyle>
            <a:lvl1pPr>
              <a:defRPr>
                <a:solidFill>
                  <a:sysClr val="windowText" lastClr="000000"/>
                </a:solidFill>
              </a:defRPr>
            </a:lvl1p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
        <p:nvSpPr>
          <p:cNvPr id="4" name="Slide Number Placeholder 5"/>
          <p:cNvSpPr>
            <a:spLocks noGrp="1"/>
          </p:cNvSpPr>
          <p:nvPr>
            <p:ph type="sldNum" sz="quarter" idx="10"/>
          </p:nvPr>
        </p:nvSpPr>
        <p:spPr>
          <a:xfrm>
            <a:off x="8534400" y="6502400"/>
            <a:ext cx="3048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fld id="{730C82C7-C909-D74F-BCDE-C1E5E0060046}" type="slidenum">
              <a:rPr lang="en-US"/>
              <a:pPr>
                <a:defRPr/>
              </a:pPr>
              <a:t>‹#›</a:t>
            </a:fld>
            <a:endParaRPr lang="en-US"/>
          </a:p>
        </p:txBody>
      </p:sp>
    </p:spTree>
    <p:extLst>
      <p:ext uri="{BB962C8B-B14F-4D97-AF65-F5344CB8AC3E}">
        <p14:creationId xmlns:p14="http://schemas.microsoft.com/office/powerpoint/2010/main" val="20279527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xfrm>
            <a:off x="8940800" y="6477000"/>
            <a:ext cx="3048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r>
              <a:rPr lang="en-US"/>
              <a:t>MTSS: CI3T II Professional Learning </a:t>
            </a:r>
            <a:fld id="{F2416237-90A7-B44E-86EF-487CF226AEE9}" type="slidenum">
              <a:rPr lang="en-US"/>
              <a:pPr>
                <a:defRPr/>
              </a:pPr>
              <a:t>‹#›</a:t>
            </a:fld>
            <a:endParaRPr lang="en-US"/>
          </a:p>
        </p:txBody>
      </p:sp>
    </p:spTree>
    <p:extLst>
      <p:ext uri="{BB962C8B-B14F-4D97-AF65-F5344CB8AC3E}">
        <p14:creationId xmlns:p14="http://schemas.microsoft.com/office/powerpoint/2010/main" val="17817994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5490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45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0"/>
            <a:ext cx="11063112"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4266314479"/>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450952075"/>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881098664"/>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2916272092"/>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116248731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cstate="email">
            <a:alphaModFix amt="85000"/>
            <a:extLst>
              <a:ext uri="{28A0092B-C50C-407E-A947-70E740481C1C}">
                <a14:useLocalDpi xmlns:a14="http://schemas.microsoft.com/office/drawing/2010/main" val="0"/>
              </a:ext>
            </a:extLst>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cstate="email">
            <a:alphaModFix amt="2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5/6/2024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87689923"/>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5/6/2024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3510453872"/>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5/6/2024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29066293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072751052"/>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4166910932"/>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02460709"/>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273450045"/>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5/6/2024</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38081610"/>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5/6/2024</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553574149"/>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5/6/2024</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205800385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6526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1383901047"/>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416649539"/>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169910124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387603447"/>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868339585"/>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5/6/2024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1817163471"/>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5/6/2024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525717996"/>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5/6/2024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140011291"/>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47749233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609258697"/>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332621852"/>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514898842"/>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5/6/2024</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3845499480"/>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5/6/2024</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55852456"/>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5/6/2024</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26569610"/>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A4F279-F081-4DF0-8410-CD9937FB6B0E}" type="datetime1">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2973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F338F-2011-4916-93E2-2A3C92F33430}" type="datetime1">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88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AAC808-F290-41D8-B5BB-02FB6412E775}" type="datetime1">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786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A97663-A65C-41DA-B2C5-ACA54D177971}" type="datetime1">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23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9E3A51-DBC5-4FF5-98D0-A499E6226F2A}" type="datetime1">
              <a:rPr lang="en-US" smtClean="0">
                <a:solidFill>
                  <a:prstClr val="black">
                    <a:tint val="75000"/>
                  </a:prstClr>
                </a:solidFill>
              </a:rPr>
              <a:pPr/>
              <a:t>5/6/2024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r>
              <a:rPr lang="en-US">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9413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17C81C-5244-4E1F-8ABA-719F2BDD5FF0}" type="datetime1">
              <a:rPr lang="en-US" smtClean="0">
                <a:solidFill>
                  <a:prstClr val="black">
                    <a:tint val="75000"/>
                  </a:prstClr>
                </a:solidFill>
              </a:rPr>
              <a:pPr/>
              <a:t>5/6/2024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US">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8868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0E29A-A772-4064-8501-5CFFB9FABDBA}" type="datetime1">
              <a:rPr lang="en-US" smtClean="0">
                <a:solidFill>
                  <a:prstClr val="black">
                    <a:tint val="75000"/>
                  </a:prstClr>
                </a:solidFill>
              </a:rPr>
              <a:pPr/>
              <a:t>5/6/2024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1502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9458-1CEF-4D46-9410-843F0B8C5706}" type="datetime1">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9097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02BA4-F89A-4709-A1A5-B90464DF74DF}" type="datetime1">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7142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3C84C8-795D-41A1-AA19-F5FF1A9785B9}" type="datetime1">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8923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1B12E-EC17-4CBC-9C44-A9382D5E395B}" type="datetime1">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4546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4B43D75-0395-DE4B-AAA0-34DFEDEC9394}"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63388C43-330F-E143-B4B6-1DD88C9966EC}" type="slidenum">
              <a:rPr lang="en-US"/>
              <a:pPr>
                <a:defRPr/>
              </a:pPr>
              <a:t>‹#›</a:t>
            </a:fld>
            <a:endParaRPr lang="en-US"/>
          </a:p>
        </p:txBody>
      </p:sp>
    </p:spTree>
    <p:extLst>
      <p:ext uri="{BB962C8B-B14F-4D97-AF65-F5344CB8AC3E}">
        <p14:creationId xmlns:p14="http://schemas.microsoft.com/office/powerpoint/2010/main" val="16312834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419C98A-E788-BD4D-9050-8DF20E3CE1E7}"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01168DB-0995-8544-90D7-0CCE694B855C}" type="slidenum">
              <a:rPr lang="en-US"/>
              <a:pPr>
                <a:defRPr/>
              </a:pPr>
              <a:t>‹#›</a:t>
            </a:fld>
            <a:endParaRPr lang="en-US"/>
          </a:p>
        </p:txBody>
      </p:sp>
    </p:spTree>
    <p:extLst>
      <p:ext uri="{BB962C8B-B14F-4D97-AF65-F5344CB8AC3E}">
        <p14:creationId xmlns:p14="http://schemas.microsoft.com/office/powerpoint/2010/main" val="24088757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CC3FD0-25FD-A941-B1A3-99E0BA1223C5}"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DD2FD474-3258-EA45-A457-6945E12C66A3}" type="slidenum">
              <a:rPr lang="en-US"/>
              <a:pPr>
                <a:defRPr/>
              </a:pPr>
              <a:t>‹#›</a:t>
            </a:fld>
            <a:endParaRPr lang="en-US"/>
          </a:p>
        </p:txBody>
      </p:sp>
    </p:spTree>
    <p:extLst>
      <p:ext uri="{BB962C8B-B14F-4D97-AF65-F5344CB8AC3E}">
        <p14:creationId xmlns:p14="http://schemas.microsoft.com/office/powerpoint/2010/main" val="2658976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F61AA03-3A83-7244-84C1-FDE35A23C1B7}"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B6EFF1F1-0B77-FA48-9934-6CE4A8157CB1}" type="slidenum">
              <a:rPr lang="en-US"/>
              <a:pPr>
                <a:defRPr/>
              </a:pPr>
              <a:t>‹#›</a:t>
            </a:fld>
            <a:endParaRPr lang="en-US"/>
          </a:p>
        </p:txBody>
      </p:sp>
    </p:spTree>
    <p:extLst>
      <p:ext uri="{BB962C8B-B14F-4D97-AF65-F5344CB8AC3E}">
        <p14:creationId xmlns:p14="http://schemas.microsoft.com/office/powerpoint/2010/main" val="8339203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2EB64C5-8202-B54C-AB0E-1BB698054051}" type="datetime1">
              <a:rPr lang="en-US" smtClean="0"/>
              <a:t>5/6/2024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10648A1-FDB2-6B4E-B395-FA9DD9CE7CA8}" type="slidenum">
              <a:rPr lang="en-US"/>
              <a:pPr>
                <a:defRPr/>
              </a:pPr>
              <a:t>‹#›</a:t>
            </a:fld>
            <a:endParaRPr lang="en-US"/>
          </a:p>
        </p:txBody>
      </p:sp>
    </p:spTree>
    <p:extLst>
      <p:ext uri="{BB962C8B-B14F-4D97-AF65-F5344CB8AC3E}">
        <p14:creationId xmlns:p14="http://schemas.microsoft.com/office/powerpoint/2010/main" val="28943284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DB0885D-0735-2843-9022-D55A15713944}" type="datetime1">
              <a:rPr lang="en-US" smtClean="0"/>
              <a:t>5/6/2024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5ACD310-EC12-0C41-9369-CDAEC6162ECA}" type="slidenum">
              <a:rPr lang="en-US"/>
              <a:pPr>
                <a:defRPr/>
              </a:pPr>
              <a:t>‹#›</a:t>
            </a:fld>
            <a:endParaRPr lang="en-US"/>
          </a:p>
        </p:txBody>
      </p:sp>
    </p:spTree>
    <p:extLst>
      <p:ext uri="{BB962C8B-B14F-4D97-AF65-F5344CB8AC3E}">
        <p14:creationId xmlns:p14="http://schemas.microsoft.com/office/powerpoint/2010/main" val="21860358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17BC846-F5EE-A841-8EFA-A8696C0C937E}" type="datetime1">
              <a:rPr lang="en-US" smtClean="0"/>
              <a:t>5/6/2024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7AE14E59-E2FC-E248-BE0E-E91978E82AB9}" type="slidenum">
              <a:rPr lang="en-US"/>
              <a:pPr>
                <a:defRPr/>
              </a:pPr>
              <a:t>‹#›</a:t>
            </a:fld>
            <a:endParaRPr lang="en-US"/>
          </a:p>
        </p:txBody>
      </p:sp>
    </p:spTree>
    <p:extLst>
      <p:ext uri="{BB962C8B-B14F-4D97-AF65-F5344CB8AC3E}">
        <p14:creationId xmlns:p14="http://schemas.microsoft.com/office/powerpoint/2010/main" val="394536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FD6DDA4-2BE3-B940-B75A-78756D07B83C}"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00D2439-39D3-6D49-BC99-782B05308596}" type="slidenum">
              <a:rPr lang="en-US"/>
              <a:pPr>
                <a:defRPr/>
              </a:pPr>
              <a:t>‹#›</a:t>
            </a:fld>
            <a:endParaRPr lang="en-US"/>
          </a:p>
        </p:txBody>
      </p:sp>
    </p:spTree>
    <p:extLst>
      <p:ext uri="{BB962C8B-B14F-4D97-AF65-F5344CB8AC3E}">
        <p14:creationId xmlns:p14="http://schemas.microsoft.com/office/powerpoint/2010/main" val="20609205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515E8A2-1E01-A043-9874-58E6283FE91A}"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E3A901A4-DDF4-8149-A594-0F04B4820711}" type="slidenum">
              <a:rPr lang="en-US"/>
              <a:pPr>
                <a:defRPr/>
              </a:pPr>
              <a:t>‹#›</a:t>
            </a:fld>
            <a:endParaRPr lang="en-US"/>
          </a:p>
        </p:txBody>
      </p:sp>
    </p:spTree>
    <p:extLst>
      <p:ext uri="{BB962C8B-B14F-4D97-AF65-F5344CB8AC3E}">
        <p14:creationId xmlns:p14="http://schemas.microsoft.com/office/powerpoint/2010/main" val="5652582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2F4140E-0F5E-C245-ADE6-5236F0AC1C1F}"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411D60E9-5640-C24D-B73B-412959AFC684}" type="slidenum">
              <a:rPr lang="en-US"/>
              <a:pPr>
                <a:defRPr/>
              </a:pPr>
              <a:t>‹#›</a:t>
            </a:fld>
            <a:endParaRPr lang="en-US"/>
          </a:p>
        </p:txBody>
      </p:sp>
    </p:spTree>
    <p:extLst>
      <p:ext uri="{BB962C8B-B14F-4D97-AF65-F5344CB8AC3E}">
        <p14:creationId xmlns:p14="http://schemas.microsoft.com/office/powerpoint/2010/main" val="17676682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3FC80F-DEF8-3746-89C1-B5F1DC441944}"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8621B758-A713-9341-BFDB-CA3B9485A502}" type="slidenum">
              <a:rPr lang="en-US"/>
              <a:pPr>
                <a:defRPr/>
              </a:pPr>
              <a:t>‹#›</a:t>
            </a:fld>
            <a:endParaRPr lang="en-US"/>
          </a:p>
        </p:txBody>
      </p:sp>
    </p:spTree>
    <p:extLst>
      <p:ext uri="{BB962C8B-B14F-4D97-AF65-F5344CB8AC3E}">
        <p14:creationId xmlns:p14="http://schemas.microsoft.com/office/powerpoint/2010/main" val="40428943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359F7154-7175-CD49-B83B-7F30FD776252}" type="datetime1">
              <a:rPr lang="en-US" smtClean="0"/>
              <a:t>5/6/2024</a:t>
            </a:fld>
            <a:endParaRPr lang="en-US"/>
          </a:p>
        </p:txBody>
      </p:sp>
      <p:sp>
        <p:nvSpPr>
          <p:cNvPr id="4" name="Slide Number Placeholder 3"/>
          <p:cNvSpPr>
            <a:spLocks noGrp="1"/>
          </p:cNvSpPr>
          <p:nvPr>
            <p:ph type="sldNum" sz="quarter" idx="11"/>
          </p:nvPr>
        </p:nvSpPr>
        <p:spPr>
          <a:xfrm>
            <a:off x="8737600" y="6356351"/>
            <a:ext cx="2844800" cy="365125"/>
          </a:xfrm>
        </p:spPr>
        <p:txBody>
          <a:bodyPr wrap="square" numCol="1" anchor="t" anchorCtr="0" compatLnSpc="1">
            <a:prstTxWarp prst="textNoShape">
              <a:avLst/>
            </a:prstTxWarp>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858CB4-8392-214E-AF89-2F6F4805CD26}" type="slidenum">
              <a:rPr lang="en-US" altLang="en-US"/>
              <a:pPr>
                <a:defRPr/>
              </a:pPr>
              <a:t>‹#›</a:t>
            </a:fld>
            <a:endParaRPr lang="en-US" altLang="en-US"/>
          </a:p>
        </p:txBody>
      </p:sp>
      <p:sp>
        <p:nvSpPr>
          <p:cNvPr id="5" name="Rectangle 4"/>
          <p:cNvSpPr>
            <a:spLocks noGrp="1"/>
          </p:cNvSpPr>
          <p:nvPr>
            <p:ph type="ftr" sz="quarter" idx="12"/>
          </p:nvPr>
        </p:nvSpPr>
        <p:spPr>
          <a:xfrm>
            <a:off x="4165600" y="635635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24011865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17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5298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7113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943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2652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5645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6385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5231913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0848926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871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066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3520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312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1EAD482-DF01-3A45-A6E7-C3C45ACDA99C}"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276116D1-BE02-5E46-AEF0-B5FA7094EDFD}" type="slidenum">
              <a:rPr lang="en-US"/>
              <a:pPr>
                <a:defRPr/>
              </a:pPr>
              <a:t>‹#›</a:t>
            </a:fld>
            <a:endParaRPr lang="en-US"/>
          </a:p>
        </p:txBody>
      </p:sp>
    </p:spTree>
    <p:extLst>
      <p:ext uri="{BB962C8B-B14F-4D97-AF65-F5344CB8AC3E}">
        <p14:creationId xmlns:p14="http://schemas.microsoft.com/office/powerpoint/2010/main" val="12562371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2E46042-E067-9A49-AF70-C9ED0A95C039}"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A65280A-394C-DF48-A11F-EB2CA146FC00}" type="slidenum">
              <a:rPr lang="en-US"/>
              <a:pPr>
                <a:defRPr/>
              </a:pPr>
              <a:t>‹#›</a:t>
            </a:fld>
            <a:endParaRPr lang="en-US"/>
          </a:p>
        </p:txBody>
      </p:sp>
    </p:spTree>
    <p:extLst>
      <p:ext uri="{BB962C8B-B14F-4D97-AF65-F5344CB8AC3E}">
        <p14:creationId xmlns:p14="http://schemas.microsoft.com/office/powerpoint/2010/main" val="637799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36EAD6C-C21E-2840-A34C-1E3FF62BFD6D}"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838F769-8D00-3445-B1E8-59F6049AC149}" type="slidenum">
              <a:rPr lang="en-US"/>
              <a:pPr>
                <a:defRPr/>
              </a:pPr>
              <a:t>‹#›</a:t>
            </a:fld>
            <a:endParaRPr lang="en-US"/>
          </a:p>
        </p:txBody>
      </p:sp>
    </p:spTree>
    <p:extLst>
      <p:ext uri="{BB962C8B-B14F-4D97-AF65-F5344CB8AC3E}">
        <p14:creationId xmlns:p14="http://schemas.microsoft.com/office/powerpoint/2010/main" val="15223765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2A2845DB-E74A-114E-B4AD-4B20E0BAD1AE}"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55EDA87-2AEA-8A4E-BE90-155050E58EDB}" type="slidenum">
              <a:rPr lang="en-US"/>
              <a:pPr>
                <a:defRPr/>
              </a:pPr>
              <a:t>‹#›</a:t>
            </a:fld>
            <a:endParaRPr lang="en-US"/>
          </a:p>
        </p:txBody>
      </p:sp>
    </p:spTree>
    <p:extLst>
      <p:ext uri="{BB962C8B-B14F-4D97-AF65-F5344CB8AC3E}">
        <p14:creationId xmlns:p14="http://schemas.microsoft.com/office/powerpoint/2010/main" val="30795511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1_NEW_Ci3T_Model">
    <p:spTree>
      <p:nvGrpSpPr>
        <p:cNvPr id="1" name=""/>
        <p:cNvGrpSpPr/>
        <p:nvPr/>
      </p:nvGrpSpPr>
      <p:grpSpPr>
        <a:xfrm>
          <a:off x="0" y="0"/>
          <a:ext cx="0" cy="0"/>
          <a:chOff x="0" y="0"/>
          <a:chExt cx="0" cy="0"/>
        </a:xfrm>
      </p:grpSpPr>
      <p:sp>
        <p:nvSpPr>
          <p:cNvPr id="2" name="Rectangle 1"/>
          <p:cNvSpPr/>
          <p:nvPr userDrawn="1"/>
        </p:nvSpPr>
        <p:spPr>
          <a:xfrm>
            <a:off x="0" y="0"/>
            <a:ext cx="12169600" cy="6858000"/>
          </a:xfrm>
          <a:prstGeom prst="rect">
            <a:avLst/>
          </a:prstGeom>
          <a:gradFill>
            <a:gsLst>
              <a:gs pos="0">
                <a:srgbClr val="F5FAFE"/>
              </a:gs>
              <a:gs pos="100000">
                <a:srgbClr val="AABED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3" name="Triangle"/>
          <p:cNvGrpSpPr>
            <a:grpSpLocks/>
          </p:cNvGrpSpPr>
          <p:nvPr userDrawn="1"/>
        </p:nvGrpSpPr>
        <p:grpSpPr bwMode="auto">
          <a:xfrm>
            <a:off x="565151" y="1058863"/>
            <a:ext cx="11061700" cy="5715000"/>
            <a:chOff x="423333" y="1059255"/>
            <a:chExt cx="8297334" cy="5714079"/>
          </a:xfrm>
        </p:grpSpPr>
        <p:sp>
          <p:nvSpPr>
            <p:cNvPr id="4" name="Green Triangle"/>
            <p:cNvSpPr/>
            <p:nvPr userDrawn="1"/>
          </p:nvSpPr>
          <p:spPr>
            <a:xfrm>
              <a:off x="423333" y="3132196"/>
              <a:ext cx="8297334" cy="3641138"/>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1">
                <a:solidFill>
                  <a:prstClr val="white"/>
                </a:solidFill>
                <a:latin typeface="Tw Cen MT" panose="020B0602020104020603"/>
              </a:endParaRPr>
            </a:p>
          </p:txBody>
        </p:sp>
        <p:sp>
          <p:nvSpPr>
            <p:cNvPr id="5" name="Yellow Triangle"/>
            <p:cNvSpPr/>
            <p:nvPr userDrawn="1"/>
          </p:nvSpPr>
          <p:spPr>
            <a:xfrm>
              <a:off x="3066857" y="1846528"/>
              <a:ext cx="3008697" cy="1287255"/>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panose="020B0602020104020603"/>
              </a:endParaRPr>
            </a:p>
          </p:txBody>
        </p:sp>
        <p:sp>
          <p:nvSpPr>
            <p:cNvPr id="6" name="Red Triangle"/>
            <p:cNvSpPr/>
            <p:nvPr userDrawn="1"/>
          </p:nvSpPr>
          <p:spPr>
            <a:xfrm>
              <a:off x="3995664" y="1059255"/>
              <a:ext cx="1135207" cy="787273"/>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panose="020B0602020104020603"/>
              </a:endParaRPr>
            </a:p>
          </p:txBody>
        </p:sp>
        <p:sp>
          <p:nvSpPr>
            <p:cNvPr id="7" name="Domains"/>
            <p:cNvSpPr txBox="1"/>
            <p:nvPr userDrawn="1"/>
          </p:nvSpPr>
          <p:spPr>
            <a:xfrm>
              <a:off x="423333" y="6095580"/>
              <a:ext cx="8297334" cy="676615"/>
            </a:xfrm>
            <a:prstGeom prst="rect">
              <a:avLst/>
            </a:prstGeom>
            <a:noFill/>
            <a:ln>
              <a:noFill/>
            </a:ln>
          </p:spPr>
          <p:txBody>
            <a:bodyPr>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Academic	</a:t>
              </a:r>
              <a:r>
                <a:rPr lang="en-US" sz="12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a:t>
              </a:r>
              <a:r>
                <a:rPr lang="en-US" sz="24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Behavioral	</a:t>
              </a:r>
              <a:r>
                <a:rPr lang="en-US" sz="12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a:t>
              </a:r>
              <a:r>
                <a:rPr lang="en-US" sz="24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Tw Cen MT" panose="020B0602020104020603"/>
                  <a:ea typeface="MS PGothic" panose="020B0600070205080204" pitchFamily="34" charset="-128"/>
                  <a:cs typeface="Arial" charset="0"/>
                </a:rPr>
                <a:t>	Validated Curricula	PBIS Framework	Validated Curricula</a:t>
              </a:r>
            </a:p>
          </p:txBody>
        </p:sp>
      </p:grpSp>
      <p:sp>
        <p:nvSpPr>
          <p:cNvPr id="8" name="Goal 3"/>
          <p:cNvSpPr/>
          <p:nvPr userDrawn="1"/>
        </p:nvSpPr>
        <p:spPr>
          <a:xfrm flipH="1">
            <a:off x="7522634" y="904875"/>
            <a:ext cx="46460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anchor="ctr"/>
          <a:lstStyle/>
          <a:p>
            <a:pPr eaLnBrk="1" hangingPunct="1">
              <a:defRPr/>
            </a:pPr>
            <a:r>
              <a:rPr lang="en-US" sz="1800" b="1" u="sng">
                <a:solidFill>
                  <a:srgbClr val="AABED7"/>
                </a:solidFill>
                <a:latin typeface="Tw Cen MT" panose="020B0602020104020603"/>
              </a:rPr>
              <a:t>Goal: Reduce Harm</a:t>
            </a:r>
          </a:p>
          <a:p>
            <a:pPr eaLnBrk="1" hangingPunct="1">
              <a:defRPr/>
            </a:pPr>
            <a:r>
              <a:rPr lang="en-US" sz="1800" b="1">
                <a:solidFill>
                  <a:prstClr val="white"/>
                </a:solidFill>
                <a:latin typeface="Tw Cen MT" panose="020B0602020104020603"/>
              </a:rPr>
              <a:t>Specialized individual systems</a:t>
            </a:r>
            <a:br>
              <a:rPr lang="en-US" sz="1800" b="1">
                <a:solidFill>
                  <a:prstClr val="white"/>
                </a:solidFill>
                <a:latin typeface="Tw Cen MT" panose="020B0602020104020603"/>
              </a:rPr>
            </a:br>
            <a:r>
              <a:rPr lang="en-US" sz="1800" b="1">
                <a:solidFill>
                  <a:prstClr val="white"/>
                </a:solidFill>
                <a:latin typeface="Tw Cen MT" panose="020B0602020104020603"/>
              </a:rPr>
              <a:t>       for students with high risk</a:t>
            </a:r>
          </a:p>
        </p:txBody>
      </p:sp>
      <p:sp>
        <p:nvSpPr>
          <p:cNvPr id="9" name="Goal 2"/>
          <p:cNvSpPr/>
          <p:nvPr userDrawn="1"/>
        </p:nvSpPr>
        <p:spPr>
          <a:xfrm rot="10800000" flipH="1" flipV="1">
            <a:off x="19051" y="1858963"/>
            <a:ext cx="4095749"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800" b="1" u="sng">
                <a:solidFill>
                  <a:srgbClr val="AABED7"/>
                </a:solidFill>
                <a:latin typeface="Tw Cen MT" panose="020B0602020104020603"/>
                <a:cs typeface="Arial" charset="0"/>
              </a:rPr>
              <a:t>Goal: Reverse Harm</a:t>
            </a:r>
          </a:p>
          <a:p>
            <a:pPr eaLnBrk="1" hangingPunct="1">
              <a:defRPr/>
            </a:pPr>
            <a:r>
              <a:rPr lang="en-US" sz="1800" b="1">
                <a:solidFill>
                  <a:prstClr val="white"/>
                </a:solidFill>
                <a:latin typeface="Tw Cen MT" panose="020B0602020104020603"/>
                <a:cs typeface="Arial" charset="0"/>
              </a:rPr>
              <a:t>Specialized group systems </a:t>
            </a:r>
          </a:p>
          <a:p>
            <a:pPr eaLnBrk="1" hangingPunct="1">
              <a:defRPr/>
            </a:pPr>
            <a:r>
              <a:rPr lang="en-US" sz="1800" b="1">
                <a:solidFill>
                  <a:prstClr val="white"/>
                </a:solidFill>
                <a:latin typeface="Tw Cen MT" panose="020B0602020104020603"/>
                <a:cs typeface="Arial" charset="0"/>
              </a:rPr>
              <a:t>for students at risk</a:t>
            </a:r>
            <a:endParaRPr lang="en-US" sz="1800">
              <a:solidFill>
                <a:prstClr val="white"/>
              </a:solidFill>
              <a:latin typeface="Tw Cen MT" panose="020B0602020104020603"/>
            </a:endParaRPr>
          </a:p>
        </p:txBody>
      </p:sp>
      <p:sp>
        <p:nvSpPr>
          <p:cNvPr id="10" name="Goal 1"/>
          <p:cNvSpPr/>
          <p:nvPr userDrawn="1"/>
        </p:nvSpPr>
        <p:spPr>
          <a:xfrm flipH="1">
            <a:off x="7084485" y="3740150"/>
            <a:ext cx="5084233"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anchor="ctr"/>
          <a:lstStyle/>
          <a:p>
            <a:pPr eaLnBrk="1" hangingPunct="1">
              <a:defRPr/>
            </a:pPr>
            <a:r>
              <a:rPr lang="en-US" sz="1800" b="1" u="sng">
                <a:solidFill>
                  <a:srgbClr val="AABED7"/>
                </a:solidFill>
                <a:latin typeface="Tw Cen MT" panose="020B0602020104020603"/>
              </a:rPr>
              <a:t>Goal: Prevent Harm</a:t>
            </a:r>
          </a:p>
          <a:p>
            <a:pPr eaLnBrk="1" hangingPunct="1">
              <a:defRPr/>
            </a:pPr>
            <a:r>
              <a:rPr lang="en-US" sz="1800" b="1">
                <a:solidFill>
                  <a:prstClr val="white"/>
                </a:solidFill>
                <a:latin typeface="Tw Cen MT" panose="020B0602020104020603"/>
              </a:rPr>
              <a:t>School/classroom-wide systems for all students, staff, &amp; settings</a:t>
            </a:r>
          </a:p>
        </p:txBody>
      </p:sp>
      <p:sp>
        <p:nvSpPr>
          <p:cNvPr id="11" name="Tier 3"/>
          <p:cNvSpPr txBox="1">
            <a:spLocks noChangeArrowheads="1"/>
          </p:cNvSpPr>
          <p:nvPr userDrawn="1"/>
        </p:nvSpPr>
        <p:spPr bwMode="auto">
          <a:xfrm>
            <a:off x="3556000" y="1064685"/>
            <a:ext cx="5080000" cy="81221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a:ln w="3175">
                  <a:solidFill>
                    <a:prstClr val="white">
                      <a:alpha val="70000"/>
                    </a:prstClr>
                  </a:solidFill>
                </a:ln>
                <a:solidFill>
                  <a:prstClr val="black"/>
                </a:solidFill>
                <a:ea typeface="MS PGothic" panose="020B0600070205080204" pitchFamily="34" charset="-128"/>
              </a:rPr>
              <a:t>Tier 3</a:t>
            </a:r>
          </a:p>
          <a:p>
            <a:pPr algn="ctr" eaLnBrk="1" hangingPunct="1">
              <a:lnSpc>
                <a:spcPct val="75000"/>
              </a:lnSpc>
              <a:defRPr/>
            </a:pPr>
            <a:r>
              <a:rPr lang="en-US" sz="2400" b="1">
                <a:ln w="3175">
                  <a:solidFill>
                    <a:prstClr val="white">
                      <a:alpha val="70000"/>
                    </a:prstClr>
                  </a:solidFill>
                </a:ln>
                <a:solidFill>
                  <a:prstClr val="black"/>
                </a:solidFill>
                <a:ea typeface="MS PGothic" panose="020B0600070205080204" pitchFamily="34" charset="-128"/>
              </a:rPr>
              <a:t>Tertiary Prevention  (</a:t>
            </a:r>
            <a:r>
              <a:rPr lang="en-US" sz="2400" b="1">
                <a:ln w="3175">
                  <a:solidFill>
                    <a:prstClr val="white">
                      <a:alpha val="70000"/>
                    </a:prstClr>
                  </a:solidFill>
                </a:ln>
                <a:solidFill>
                  <a:prstClr val="black"/>
                </a:solidFill>
                <a:ea typeface="MS PGothic" panose="020B0600070205080204" pitchFamily="34" charset="-128"/>
                <a:cs typeface="Arial" panose="020B0604020202020204" pitchFamily="34" charset="0"/>
              </a:rPr>
              <a:t>≈5%</a:t>
            </a:r>
            <a:r>
              <a:rPr lang="en-US" sz="2400" b="1">
                <a:ln w="3175">
                  <a:solidFill>
                    <a:prstClr val="white">
                      <a:alpha val="70000"/>
                    </a:prstClr>
                  </a:solidFill>
                </a:ln>
                <a:solidFill>
                  <a:prstClr val="black"/>
                </a:solidFill>
                <a:ea typeface="MS PGothic" panose="020B0600070205080204" pitchFamily="34" charset="-128"/>
              </a:rPr>
              <a:t>)</a:t>
            </a:r>
          </a:p>
        </p:txBody>
      </p:sp>
      <p:sp>
        <p:nvSpPr>
          <p:cNvPr id="12" name="Tier 2"/>
          <p:cNvSpPr txBox="1">
            <a:spLocks noChangeArrowheads="1"/>
          </p:cNvSpPr>
          <p:nvPr userDrawn="1"/>
        </p:nvSpPr>
        <p:spPr bwMode="auto">
          <a:xfrm>
            <a:off x="3302000" y="2301968"/>
            <a:ext cx="5588000" cy="83715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a:ln w="3175">
                  <a:solidFill>
                    <a:prstClr val="white"/>
                  </a:solidFill>
                </a:ln>
                <a:solidFill>
                  <a:prstClr val="black"/>
                </a:solidFill>
                <a:ea typeface="MS PGothic" panose="020B0600070205080204" pitchFamily="34" charset="-128"/>
              </a:rPr>
              <a:t>Tier 2</a:t>
            </a:r>
          </a:p>
          <a:p>
            <a:pPr algn="ctr" eaLnBrk="1" hangingPunct="1">
              <a:lnSpc>
                <a:spcPct val="85000"/>
              </a:lnSpc>
              <a:defRPr/>
            </a:pPr>
            <a:r>
              <a:rPr lang="en-US" sz="2400" b="1">
                <a:ln w="3175">
                  <a:solidFill>
                    <a:prstClr val="white"/>
                  </a:solidFill>
                </a:ln>
                <a:solidFill>
                  <a:prstClr val="black"/>
                </a:solidFill>
                <a:ea typeface="MS PGothic" panose="020B0600070205080204" pitchFamily="34" charset="-128"/>
              </a:rPr>
              <a:t>Secondary Prevention (</a:t>
            </a:r>
            <a:r>
              <a:rPr lang="en-US" sz="2400" b="1">
                <a:ln w="3175">
                  <a:solidFill>
                    <a:prstClr val="white"/>
                  </a:solidFill>
                </a:ln>
                <a:solidFill>
                  <a:prstClr val="black"/>
                </a:solidFill>
                <a:ea typeface="MS PGothic" panose="020B0600070205080204" pitchFamily="34" charset="-128"/>
                <a:cs typeface="Arial" panose="020B0604020202020204" pitchFamily="34" charset="0"/>
              </a:rPr>
              <a:t>≈15%</a:t>
            </a:r>
            <a:r>
              <a:rPr lang="en-US" sz="2400" b="1">
                <a:ln w="3175">
                  <a:solidFill>
                    <a:prstClr val="white"/>
                  </a:solidFill>
                </a:ln>
                <a:solidFill>
                  <a:prstClr val="black"/>
                </a:solidFill>
                <a:ea typeface="MS PGothic" panose="020B0600070205080204" pitchFamily="34" charset="-128"/>
              </a:rPr>
              <a:t>) </a:t>
            </a:r>
          </a:p>
        </p:txBody>
      </p:sp>
      <p:sp>
        <p:nvSpPr>
          <p:cNvPr id="13" name="Tier 1"/>
          <p:cNvSpPr txBox="1">
            <a:spLocks noChangeArrowheads="1"/>
          </p:cNvSpPr>
          <p:nvPr userDrawn="1"/>
        </p:nvSpPr>
        <p:spPr bwMode="auto">
          <a:xfrm>
            <a:off x="3302000" y="4600925"/>
            <a:ext cx="5588000" cy="89255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a:ln w="3175">
                  <a:solidFill>
                    <a:prstClr val="white">
                      <a:alpha val="70000"/>
                    </a:prstClr>
                  </a:solidFill>
                </a:ln>
                <a:solidFill>
                  <a:prstClr val="black"/>
                </a:solidFill>
                <a:ea typeface="MS PGothic" panose="020B0600070205080204" pitchFamily="34" charset="-128"/>
              </a:rPr>
              <a:t>Tier 1</a:t>
            </a:r>
          </a:p>
          <a:p>
            <a:pPr algn="ctr" eaLnBrk="1" hangingPunct="1">
              <a:defRPr/>
            </a:pPr>
            <a:r>
              <a:rPr lang="en-US" sz="2400" b="1">
                <a:ln w="3175">
                  <a:solidFill>
                    <a:prstClr val="white">
                      <a:alpha val="70000"/>
                    </a:prstClr>
                  </a:solidFill>
                </a:ln>
                <a:solidFill>
                  <a:prstClr val="black"/>
                </a:solidFill>
                <a:ea typeface="MS PGothic" panose="020B0600070205080204" pitchFamily="34" charset="-128"/>
              </a:rPr>
              <a:t>Primary Prevention (</a:t>
            </a:r>
            <a:r>
              <a:rPr lang="en-US" sz="2400" b="1">
                <a:ln w="3175">
                  <a:solidFill>
                    <a:prstClr val="white">
                      <a:alpha val="70000"/>
                    </a:prstClr>
                  </a:solidFill>
                </a:ln>
                <a:solidFill>
                  <a:prstClr val="black"/>
                </a:solidFill>
                <a:ea typeface="MS PGothic" panose="020B0600070205080204" pitchFamily="34" charset="-128"/>
                <a:cs typeface="Arial" panose="020B0604020202020204" pitchFamily="34" charset="0"/>
              </a:rPr>
              <a:t>≈80%</a:t>
            </a:r>
            <a:r>
              <a:rPr lang="en-US" sz="2400" b="1">
                <a:ln w="3175">
                  <a:solidFill>
                    <a:prstClr val="white">
                      <a:alpha val="70000"/>
                    </a:prstClr>
                  </a:solidFill>
                </a:ln>
                <a:solidFill>
                  <a:prstClr val="black"/>
                </a:solidFill>
                <a:ea typeface="MS PGothic" panose="020B0600070205080204" pitchFamily="34" charset="-128"/>
              </a:rPr>
              <a:t>) </a:t>
            </a:r>
          </a:p>
        </p:txBody>
      </p:sp>
      <p:sp>
        <p:nvSpPr>
          <p:cNvPr id="14" name="Reference"/>
          <p:cNvSpPr txBox="1">
            <a:spLocks noChangeArrowheads="1"/>
          </p:cNvSpPr>
          <p:nvPr userDrawn="1"/>
        </p:nvSpPr>
        <p:spPr bwMode="auto">
          <a:xfrm>
            <a:off x="3598334" y="395288"/>
            <a:ext cx="3616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eaLnBrk="1" hangingPunct="1">
              <a:defRPr/>
            </a:pPr>
            <a:r>
              <a:rPr lang="en-US" altLang="en-US" sz="2000">
                <a:solidFill>
                  <a:srgbClr val="000000"/>
                </a:solidFill>
                <a:latin typeface="Tw Cen MT" panose="020B0602020104020603" pitchFamily="34" charset="0"/>
              </a:rPr>
              <a:t>(Lane, Kalberg, &amp; Menzies, 2009)</a:t>
            </a:r>
          </a:p>
        </p:txBody>
      </p:sp>
      <p:sp>
        <p:nvSpPr>
          <p:cNvPr id="15" name="Title"/>
          <p:cNvSpPr txBox="1">
            <a:spLocks noChangeArrowheads="1"/>
          </p:cNvSpPr>
          <p:nvPr userDrawn="1"/>
        </p:nvSpPr>
        <p:spPr bwMode="auto">
          <a:xfrm>
            <a:off x="0" y="0"/>
            <a:ext cx="12192000" cy="800100"/>
          </a:xfrm>
          <a:prstGeom prst="rect">
            <a:avLst/>
          </a:prstGeom>
          <a:noFill/>
          <a:ln>
            <a:noFill/>
          </a:ln>
        </p:spPr>
        <p:txBody>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600" b="1">
                <a:solidFill>
                  <a:prstClr val="black"/>
                </a:solidFill>
                <a:ea typeface="MS PGothic" panose="020B0600070205080204" pitchFamily="34" charset="-128"/>
              </a:rPr>
              <a:t>Comprehensive, Integrated, Three-Tiered Model of Prevention</a:t>
            </a:r>
            <a:endParaRPr lang="en-US" sz="2800" b="1">
              <a:solidFill>
                <a:prstClr val="black"/>
              </a:solidFill>
              <a:ea typeface="MS PGothic" panose="020B0600070205080204" pitchFamily="34" charset="-128"/>
            </a:endParaRPr>
          </a:p>
        </p:txBody>
      </p:sp>
    </p:spTree>
    <p:extLst>
      <p:ext uri="{BB962C8B-B14F-4D97-AF65-F5344CB8AC3E}">
        <p14:creationId xmlns:p14="http://schemas.microsoft.com/office/powerpoint/2010/main" val="11716490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73C3154-E702-B141-A280-49E2E0ED796F}" type="datetime1">
              <a:rPr lang="en-US" smtClean="0"/>
              <a:t>5/6/2024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30D53EA-A289-C142-8F6E-36F9D715BE16}" type="slidenum">
              <a:rPr lang="en-US"/>
              <a:pPr>
                <a:defRPr/>
              </a:pPr>
              <a:t>‹#›</a:t>
            </a:fld>
            <a:endParaRPr lang="en-US"/>
          </a:p>
        </p:txBody>
      </p:sp>
    </p:spTree>
    <p:extLst>
      <p:ext uri="{BB962C8B-B14F-4D97-AF65-F5344CB8AC3E}">
        <p14:creationId xmlns:p14="http://schemas.microsoft.com/office/powerpoint/2010/main" val="34612795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CAB6A5E-E8A5-1F43-9DD7-C5B93098ED18}" type="datetime1">
              <a:rPr lang="en-US" smtClean="0"/>
              <a:t>5/6/2024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B3C1D5E-CDF1-D740-85CC-F2102A7B35D0}" type="slidenum">
              <a:rPr lang="en-US"/>
              <a:pPr>
                <a:defRPr/>
              </a:pPr>
              <a:t>‹#›</a:t>
            </a:fld>
            <a:endParaRPr lang="en-US"/>
          </a:p>
        </p:txBody>
      </p:sp>
    </p:spTree>
    <p:extLst>
      <p:ext uri="{BB962C8B-B14F-4D97-AF65-F5344CB8AC3E}">
        <p14:creationId xmlns:p14="http://schemas.microsoft.com/office/powerpoint/2010/main" val="14139581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7CACE3F-39F6-D64F-80C8-1BCB9BF0E1D7}" type="datetime1">
              <a:rPr lang="en-US" smtClean="0"/>
              <a:t>5/6/2024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2A5721-0F7A-464A-890F-156E77D941D5}" type="slidenum">
              <a:rPr lang="en-US"/>
              <a:pPr>
                <a:defRPr/>
              </a:pPr>
              <a:t>‹#›</a:t>
            </a:fld>
            <a:endParaRPr lang="en-US"/>
          </a:p>
        </p:txBody>
      </p:sp>
    </p:spTree>
    <p:extLst>
      <p:ext uri="{BB962C8B-B14F-4D97-AF65-F5344CB8AC3E}">
        <p14:creationId xmlns:p14="http://schemas.microsoft.com/office/powerpoint/2010/main" val="2045668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blank" preserve="1">
  <p:cSld name="All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7700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blank" preserve="1">
  <p:cSld name="Ci3T_Model">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chemeClr val="tx2">
              <a:lumMod val="40000"/>
              <a:lumOff val="60000"/>
            </a:schemeClr>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600" b="1">
                <a:solidFill>
                  <a:prstClr val="black"/>
                </a:solidFill>
                <a:ea typeface="MS PGothic" panose="020B0600070205080204" pitchFamily="34" charset="-128"/>
              </a:rPr>
              <a:t>Comprehensive, Integrated, Three-Tiered Model of Prevention </a:t>
            </a:r>
            <a:r>
              <a:rPr lang="en-US" sz="2000" b="1">
                <a:solidFill>
                  <a:prstClr val="black"/>
                </a:solidFill>
                <a:ea typeface="MS PGothic" panose="020B0600070205080204" pitchFamily="34" charset="-128"/>
              </a:rPr>
              <a:t>(Lane, Kalberg, &amp; Menzies, 2009)</a:t>
            </a:r>
            <a:endParaRPr lang="en-US" sz="2800" b="1">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288183" cy="5722937"/>
            <a:chOff x="423333" y="1059255"/>
            <a:chExt cx="8466403" cy="5722545"/>
          </a:xfrm>
        </p:grpSpPr>
        <p:sp>
          <p:nvSpPr>
            <p:cNvPr id="4" name="Green Triangle"/>
            <p:cNvSpPr/>
            <p:nvPr userDrawn="1"/>
          </p:nvSpPr>
          <p:spPr>
            <a:xfrm>
              <a:off x="423333" y="3132388"/>
              <a:ext cx="8298123"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1">
                <a:solidFill>
                  <a:prstClr val="white"/>
                </a:solidFill>
              </a:endParaRPr>
            </a:p>
          </p:txBody>
        </p:sp>
        <p:sp>
          <p:nvSpPr>
            <p:cNvPr id="5" name="Yellow Triangle"/>
            <p:cNvSpPr/>
            <p:nvPr userDrawn="1"/>
          </p:nvSpPr>
          <p:spPr>
            <a:xfrm>
              <a:off x="3066603" y="1846601"/>
              <a:ext cx="3008408"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320" y="1059255"/>
              <a:ext cx="1135098"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8123" cy="461931"/>
            </a:xfrm>
            <a:prstGeom prst="rect">
              <a:avLst/>
            </a:prstGeom>
            <a:noFill/>
            <a:ln>
              <a:noFill/>
            </a:ln>
          </p:spPr>
          <p:txBody>
            <a:bodyPr>
              <a:spAutoFit/>
            </a:bodyPr>
            <a:lstStyle/>
            <a:p>
              <a:pPr eaLnBrk="1" fontAlgn="auto" hangingPunct="1">
                <a:spcBef>
                  <a:spcPts val="0"/>
                </a:spcBef>
                <a:spcAft>
                  <a:spcPts val="0"/>
                </a:spcAft>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S PGothic" panose="020B0600070205080204" pitchFamily="34" charset="-128"/>
                  <a:cs typeface="Arial" charset="0"/>
                </a:rPr>
                <a:t>	Academic	Behavioral	Social</a:t>
              </a:r>
            </a:p>
          </p:txBody>
        </p:sp>
        <p:cxnSp>
          <p:nvCxnSpPr>
            <p:cNvPr id="8" name="Straight Connector 7"/>
            <p:cNvCxnSpPr/>
            <p:nvPr userDrawn="1"/>
          </p:nvCxnSpPr>
          <p:spPr>
            <a:xfrm rot="5400000">
              <a:off x="548607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754" y="5867463"/>
              <a:ext cx="6985219"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2314"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Behavior Arrow"/>
            <p:cNvSpPr>
              <a:spLocks noChangeShapeType="1"/>
            </p:cNvSpPr>
            <p:nvPr userDrawn="1"/>
          </p:nvSpPr>
          <p:spPr bwMode="auto">
            <a:xfrm flipH="1">
              <a:off x="4593768" y="4106963"/>
              <a:ext cx="2213536" cy="207938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12" name="Social Arrow"/>
            <p:cNvSpPr>
              <a:spLocks noChangeShapeType="1"/>
            </p:cNvSpPr>
            <p:nvPr userDrawn="1"/>
          </p:nvSpPr>
          <p:spPr bwMode="auto">
            <a:xfrm flipH="1">
              <a:off x="7096742" y="5486399"/>
              <a:ext cx="690665" cy="69994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13" name="PBIS Framework"/>
            <p:cNvSpPr txBox="1">
              <a:spLocks noChangeArrowheads="1"/>
            </p:cNvSpPr>
            <p:nvPr userDrawn="1"/>
          </p:nvSpPr>
          <p:spPr bwMode="auto">
            <a:xfrm>
              <a:off x="6638590" y="3740358"/>
              <a:ext cx="1905060" cy="40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defRPr/>
              </a:pPr>
              <a:r>
                <a:rPr lang="en-US" sz="2000">
                  <a:solidFill>
                    <a:prstClr val="black"/>
                  </a:solidFill>
                  <a:ea typeface="MS PGothic" panose="020B0600070205080204" pitchFamily="34" charset="-128"/>
                </a:rPr>
                <a:t>PBIS Framework</a:t>
              </a:r>
            </a:p>
          </p:txBody>
        </p:sp>
        <p:sp>
          <p:nvSpPr>
            <p:cNvPr id="14" name="Validated Curricula"/>
            <p:cNvSpPr txBox="1">
              <a:spLocks noChangeArrowheads="1"/>
            </p:cNvSpPr>
            <p:nvPr userDrawn="1"/>
          </p:nvSpPr>
          <p:spPr bwMode="auto">
            <a:xfrm>
              <a:off x="7702249" y="4884868"/>
              <a:ext cx="1187487" cy="70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defRPr/>
              </a:pPr>
              <a:r>
                <a:rPr lang="en-US" sz="2000">
                  <a:solidFill>
                    <a:prstClr val="black"/>
                  </a:solidFill>
                  <a:ea typeface="MS PGothic" panose="020B0600070205080204" pitchFamily="34" charset="-128"/>
                </a:rPr>
                <a:t>Validated Curricula</a:t>
              </a:r>
            </a:p>
          </p:txBody>
        </p:sp>
        <p:sp>
          <p:nvSpPr>
            <p:cNvPr id="15" name="80%"/>
            <p:cNvSpPr txBox="1">
              <a:spLocks noChangeArrowheads="1"/>
            </p:cNvSpPr>
            <p:nvPr userDrawn="1"/>
          </p:nvSpPr>
          <p:spPr bwMode="auto">
            <a:xfrm>
              <a:off x="3858791" y="4562627"/>
              <a:ext cx="142720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3600" b="1">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6" name="15%"/>
            <p:cNvSpPr txBox="1">
              <a:spLocks noChangeArrowheads="1"/>
            </p:cNvSpPr>
            <p:nvPr userDrawn="1"/>
          </p:nvSpPr>
          <p:spPr bwMode="auto">
            <a:xfrm>
              <a:off x="4009608" y="2270434"/>
              <a:ext cx="112557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3200" b="1">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7" name="5%"/>
            <p:cNvSpPr txBox="1">
              <a:spLocks noChangeArrowheads="1"/>
            </p:cNvSpPr>
            <p:nvPr userDrawn="1"/>
          </p:nvSpPr>
          <p:spPr bwMode="auto">
            <a:xfrm>
              <a:off x="4155662" y="1130687"/>
              <a:ext cx="833464"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a:solidFill>
                    <a:prstClr val="black"/>
                  </a:solidFill>
                  <a:latin typeface="Calibri" panose="020F0502020204030204"/>
                  <a:ea typeface="MS PGothic" panose="020B0600070205080204" pitchFamily="34" charset="-128"/>
                  <a:cs typeface="Arial" panose="020B0604020202020204" pitchFamily="34" charset="0"/>
                </a:rPr>
                <a:t>≈5%</a:t>
              </a:r>
            </a:p>
          </p:txBody>
        </p:sp>
      </p:grpSp>
      <p:grpSp>
        <p:nvGrpSpPr>
          <p:cNvPr id="18" name="Arrows"/>
          <p:cNvGrpSpPr>
            <a:grpSpLocks/>
          </p:cNvGrpSpPr>
          <p:nvPr userDrawn="1"/>
        </p:nvGrpSpPr>
        <p:grpSpPr bwMode="auto">
          <a:xfrm>
            <a:off x="0" y="533400"/>
            <a:ext cx="12183533" cy="4648200"/>
            <a:chOff x="0" y="533400"/>
            <a:chExt cx="9137191" cy="4648200"/>
          </a:xfrm>
        </p:grpSpPr>
        <p:sp>
          <p:nvSpPr>
            <p:cNvPr id="19" name="Arrow Tier 1"/>
            <p:cNvSpPr/>
            <p:nvPr userDrawn="1"/>
          </p:nvSpPr>
          <p:spPr bwMode="auto">
            <a:xfrm>
              <a:off x="0" y="3200400"/>
              <a:ext cx="3809809"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800" b="1" u="sng">
                  <a:solidFill>
                    <a:prstClr val="black"/>
                  </a:solidFill>
                </a:rPr>
                <a:t>Goal: Prevent Harm</a:t>
              </a:r>
            </a:p>
            <a:p>
              <a:pPr eaLnBrk="1" hangingPunct="1">
                <a:defRPr/>
              </a:pPr>
              <a:r>
                <a:rPr lang="en-US" sz="1800" b="1">
                  <a:solidFill>
                    <a:prstClr val="black"/>
                  </a:solidFill>
                </a:rPr>
                <a:t>School/classroom-wide systems for all students, staff, &amp; settings</a:t>
              </a:r>
            </a:p>
          </p:txBody>
        </p:sp>
        <p:sp>
          <p:nvSpPr>
            <p:cNvPr id="20" name="Arrow Tier 2"/>
            <p:cNvSpPr/>
            <p:nvPr userDrawn="1"/>
          </p:nvSpPr>
          <p:spPr bwMode="auto">
            <a:xfrm flipH="1">
              <a:off x="6046484" y="1357313"/>
              <a:ext cx="3090707"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eaLnBrk="1" hangingPunct="1">
                <a:defRPr/>
              </a:pPr>
              <a:r>
                <a:rPr lang="en-US" sz="1800" b="1" u="sng">
                  <a:solidFill>
                    <a:prstClr val="black"/>
                  </a:solidFill>
                  <a:cs typeface="Arial" charset="0"/>
                </a:rPr>
                <a:t>Goal: Reverse Harm</a:t>
              </a:r>
            </a:p>
            <a:p>
              <a:pPr eaLnBrk="1" hangingPunct="1">
                <a:defRPr/>
              </a:pPr>
              <a:r>
                <a:rPr lang="en-US" sz="1800" b="1">
                  <a:solidFill>
                    <a:prstClr val="black"/>
                  </a:solidFill>
                  <a:cs typeface="Arial" charset="0"/>
                </a:rPr>
                <a:t>Specialized group systems </a:t>
              </a:r>
            </a:p>
            <a:p>
              <a:pPr eaLnBrk="1" hangingPunct="1">
                <a:defRPr/>
              </a:pPr>
              <a:r>
                <a:rPr lang="en-US" sz="1800" b="1">
                  <a:solidFill>
                    <a:prstClr val="black"/>
                  </a:solidFill>
                  <a:cs typeface="Arial" charset="0"/>
                </a:rPr>
                <a:t>for students at-risk</a:t>
              </a:r>
              <a:endParaRPr lang="en-US" sz="1800">
                <a:solidFill>
                  <a:prstClr val="white"/>
                </a:solidFill>
              </a:endParaRPr>
            </a:p>
          </p:txBody>
        </p:sp>
        <p:sp>
          <p:nvSpPr>
            <p:cNvPr id="21" name="Arrow Tier 3"/>
            <p:cNvSpPr/>
            <p:nvPr userDrawn="1"/>
          </p:nvSpPr>
          <p:spPr bwMode="auto">
            <a:xfrm>
              <a:off x="0" y="533400"/>
              <a:ext cx="3200239" cy="1981200"/>
            </a:xfrm>
            <a:prstGeom prst="rightArrow">
              <a:avLst>
                <a:gd name="adj1" fmla="val 57912"/>
                <a:gd name="adj2" fmla="val 50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800" b="1" u="sng">
                  <a:solidFill>
                    <a:prstClr val="black"/>
                  </a:solidFill>
                </a:rPr>
                <a:t>Goal: Reduce Harm</a:t>
              </a:r>
            </a:p>
            <a:p>
              <a:pPr eaLnBrk="1" hangingPunct="1">
                <a:defRPr/>
              </a:pPr>
              <a:r>
                <a:rPr lang="en-US" sz="1800" b="1">
                  <a:solidFill>
                    <a:prstClr val="black"/>
                  </a:solidFill>
                </a:rPr>
                <a:t>Specialized individual systems for students with high-risk</a:t>
              </a:r>
            </a:p>
          </p:txBody>
        </p:sp>
      </p:grpSp>
      <p:sp>
        <p:nvSpPr>
          <p:cNvPr id="22"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a:solidFill>
                  <a:prstClr val="black"/>
                </a:solidFill>
                <a:ea typeface="MS PGothic" panose="020B0600070205080204" pitchFamily="34" charset="-128"/>
              </a:rPr>
              <a:t>Primary Prevention (Tier 1) </a:t>
            </a:r>
          </a:p>
        </p:txBody>
      </p:sp>
      <p:sp>
        <p:nvSpPr>
          <p:cNvPr id="23"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a:solidFill>
                  <a:prstClr val="black"/>
                </a:solidFill>
                <a:ea typeface="MS PGothic" panose="020B0600070205080204" pitchFamily="34" charset="-128"/>
              </a:rPr>
              <a:t>Secondary Prevention (Tier 2) </a:t>
            </a:r>
          </a:p>
        </p:txBody>
      </p:sp>
      <p:sp>
        <p:nvSpPr>
          <p:cNvPr id="24"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a:solidFill>
                  <a:prstClr val="black"/>
                </a:solidFill>
                <a:ea typeface="MS PGothic" panose="020B0600070205080204" pitchFamily="34" charset="-128"/>
              </a:rPr>
              <a:t>Tertiary Prevention  (Tier 3)</a:t>
            </a:r>
          </a:p>
        </p:txBody>
      </p:sp>
    </p:spTree>
    <p:extLst>
      <p:ext uri="{BB962C8B-B14F-4D97-AF65-F5344CB8AC3E}">
        <p14:creationId xmlns:p14="http://schemas.microsoft.com/office/powerpoint/2010/main" val="10597427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blank" preserve="1">
  <p:cSld name="NEW_Ci3T_Model">
    <p:spTree>
      <p:nvGrpSpPr>
        <p:cNvPr id="1" name=""/>
        <p:cNvGrpSpPr/>
        <p:nvPr/>
      </p:nvGrpSpPr>
      <p:grpSpPr>
        <a:xfrm>
          <a:off x="0" y="0"/>
          <a:ext cx="0" cy="0"/>
          <a:chOff x="0" y="0"/>
          <a:chExt cx="0" cy="0"/>
        </a:xfrm>
      </p:grpSpPr>
      <p:sp>
        <p:nvSpPr>
          <p:cNvPr id="2" name="Rectangle 1"/>
          <p:cNvSpPr/>
          <p:nvPr userDrawn="1"/>
        </p:nvSpPr>
        <p:spPr>
          <a:xfrm>
            <a:off x="0" y="0"/>
            <a:ext cx="12169600" cy="6858000"/>
          </a:xfrm>
          <a:prstGeom prst="rect">
            <a:avLst/>
          </a:prstGeom>
          <a:gradFill>
            <a:gsLst>
              <a:gs pos="0">
                <a:srgbClr val="F5FAFE"/>
              </a:gs>
              <a:gs pos="100000">
                <a:srgbClr val="AABED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3" name="Triangle"/>
          <p:cNvGrpSpPr>
            <a:grpSpLocks/>
          </p:cNvGrpSpPr>
          <p:nvPr userDrawn="1"/>
        </p:nvGrpSpPr>
        <p:grpSpPr bwMode="auto">
          <a:xfrm>
            <a:off x="565151" y="1058863"/>
            <a:ext cx="11061700" cy="5715000"/>
            <a:chOff x="423333" y="1059255"/>
            <a:chExt cx="8297334" cy="5714079"/>
          </a:xfrm>
        </p:grpSpPr>
        <p:sp>
          <p:nvSpPr>
            <p:cNvPr id="4" name="Green Triangle"/>
            <p:cNvSpPr/>
            <p:nvPr userDrawn="1"/>
          </p:nvSpPr>
          <p:spPr>
            <a:xfrm>
              <a:off x="423333" y="3132196"/>
              <a:ext cx="8297334" cy="3641138"/>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1">
                <a:solidFill>
                  <a:prstClr val="white"/>
                </a:solidFill>
                <a:latin typeface="Tw Cen MT" panose="020B0602020104020603"/>
              </a:endParaRPr>
            </a:p>
          </p:txBody>
        </p:sp>
        <p:sp>
          <p:nvSpPr>
            <p:cNvPr id="5" name="Yellow Triangle"/>
            <p:cNvSpPr/>
            <p:nvPr userDrawn="1"/>
          </p:nvSpPr>
          <p:spPr>
            <a:xfrm>
              <a:off x="3066857" y="1846528"/>
              <a:ext cx="3008697" cy="1287255"/>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panose="020B0602020104020603"/>
              </a:endParaRPr>
            </a:p>
          </p:txBody>
        </p:sp>
        <p:sp>
          <p:nvSpPr>
            <p:cNvPr id="6" name="Red Triangle"/>
            <p:cNvSpPr/>
            <p:nvPr userDrawn="1"/>
          </p:nvSpPr>
          <p:spPr>
            <a:xfrm>
              <a:off x="3995664" y="1059255"/>
              <a:ext cx="1135207" cy="787273"/>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panose="020B0602020104020603"/>
              </a:endParaRPr>
            </a:p>
          </p:txBody>
        </p:sp>
        <p:sp>
          <p:nvSpPr>
            <p:cNvPr id="7" name="Domains"/>
            <p:cNvSpPr txBox="1"/>
            <p:nvPr userDrawn="1"/>
          </p:nvSpPr>
          <p:spPr>
            <a:xfrm>
              <a:off x="423333" y="6095580"/>
              <a:ext cx="8297334" cy="676615"/>
            </a:xfrm>
            <a:prstGeom prst="rect">
              <a:avLst/>
            </a:prstGeom>
            <a:noFill/>
            <a:ln>
              <a:noFill/>
            </a:ln>
          </p:spPr>
          <p:txBody>
            <a:bodyPr>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Academic	</a:t>
              </a:r>
              <a:r>
                <a:rPr lang="en-US" sz="12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a:t>
              </a:r>
              <a:r>
                <a:rPr lang="en-US" sz="24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Behavioral	</a:t>
              </a:r>
              <a:r>
                <a:rPr lang="en-US" sz="12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a:t>
              </a:r>
              <a:r>
                <a:rPr lang="en-US" sz="2400" b="1">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Tw Cen MT" panose="020B0602020104020603"/>
                  <a:ea typeface="MS PGothic" panose="020B0600070205080204" pitchFamily="34" charset="-128"/>
                  <a:cs typeface="Arial" charset="0"/>
                </a:rPr>
                <a:t>	Validated Curricula	PBIS Framework	Validated Curricula</a:t>
              </a:r>
            </a:p>
          </p:txBody>
        </p:sp>
      </p:grpSp>
      <p:sp>
        <p:nvSpPr>
          <p:cNvPr id="8" name="Goal 3"/>
          <p:cNvSpPr/>
          <p:nvPr userDrawn="1"/>
        </p:nvSpPr>
        <p:spPr>
          <a:xfrm flipH="1">
            <a:off x="7522634" y="904875"/>
            <a:ext cx="46460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anchor="ctr"/>
          <a:lstStyle/>
          <a:p>
            <a:pPr eaLnBrk="1" hangingPunct="1">
              <a:defRPr/>
            </a:pPr>
            <a:r>
              <a:rPr lang="en-US" sz="1800" b="1" u="sng">
                <a:solidFill>
                  <a:srgbClr val="AABED7"/>
                </a:solidFill>
                <a:latin typeface="Tw Cen MT" panose="020B0602020104020603"/>
              </a:rPr>
              <a:t>Goal: Reduce Harm</a:t>
            </a:r>
          </a:p>
          <a:p>
            <a:pPr eaLnBrk="1" hangingPunct="1">
              <a:defRPr/>
            </a:pPr>
            <a:r>
              <a:rPr lang="en-US" sz="1800" b="1">
                <a:solidFill>
                  <a:prstClr val="white"/>
                </a:solidFill>
                <a:latin typeface="Tw Cen MT" panose="020B0602020104020603"/>
              </a:rPr>
              <a:t>Specialized individual systems</a:t>
            </a:r>
            <a:br>
              <a:rPr lang="en-US" sz="1800" b="1">
                <a:solidFill>
                  <a:prstClr val="white"/>
                </a:solidFill>
                <a:latin typeface="Tw Cen MT" panose="020B0602020104020603"/>
              </a:rPr>
            </a:br>
            <a:r>
              <a:rPr lang="en-US" sz="1800" b="1">
                <a:solidFill>
                  <a:prstClr val="white"/>
                </a:solidFill>
                <a:latin typeface="Tw Cen MT" panose="020B0602020104020603"/>
              </a:rPr>
              <a:t>       for students with high risk</a:t>
            </a:r>
          </a:p>
        </p:txBody>
      </p:sp>
      <p:sp>
        <p:nvSpPr>
          <p:cNvPr id="9" name="Goal 2"/>
          <p:cNvSpPr/>
          <p:nvPr userDrawn="1"/>
        </p:nvSpPr>
        <p:spPr>
          <a:xfrm rot="10800000" flipH="1" flipV="1">
            <a:off x="19051" y="1858963"/>
            <a:ext cx="4095749"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800" b="1" u="sng">
                <a:solidFill>
                  <a:srgbClr val="AABED7"/>
                </a:solidFill>
                <a:latin typeface="Tw Cen MT" panose="020B0602020104020603"/>
                <a:cs typeface="Arial" charset="0"/>
              </a:rPr>
              <a:t>Goal: Reverse Harm</a:t>
            </a:r>
          </a:p>
          <a:p>
            <a:pPr eaLnBrk="1" hangingPunct="1">
              <a:defRPr/>
            </a:pPr>
            <a:r>
              <a:rPr lang="en-US" sz="1800" b="1">
                <a:solidFill>
                  <a:prstClr val="white"/>
                </a:solidFill>
                <a:latin typeface="Tw Cen MT" panose="020B0602020104020603"/>
                <a:cs typeface="Arial" charset="0"/>
              </a:rPr>
              <a:t>Specialized group systems </a:t>
            </a:r>
          </a:p>
          <a:p>
            <a:pPr eaLnBrk="1" hangingPunct="1">
              <a:defRPr/>
            </a:pPr>
            <a:r>
              <a:rPr lang="en-US" sz="1800" b="1">
                <a:solidFill>
                  <a:prstClr val="white"/>
                </a:solidFill>
                <a:latin typeface="Tw Cen MT" panose="020B0602020104020603"/>
                <a:cs typeface="Arial" charset="0"/>
              </a:rPr>
              <a:t>for students at risk</a:t>
            </a:r>
            <a:endParaRPr lang="en-US" sz="1800">
              <a:solidFill>
                <a:prstClr val="white"/>
              </a:solidFill>
              <a:latin typeface="Tw Cen MT" panose="020B0602020104020603"/>
            </a:endParaRPr>
          </a:p>
        </p:txBody>
      </p:sp>
      <p:sp>
        <p:nvSpPr>
          <p:cNvPr id="10" name="Goal 1"/>
          <p:cNvSpPr/>
          <p:nvPr userDrawn="1"/>
        </p:nvSpPr>
        <p:spPr>
          <a:xfrm flipH="1">
            <a:off x="7084485" y="3740150"/>
            <a:ext cx="5084233"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anchor="ctr"/>
          <a:lstStyle/>
          <a:p>
            <a:pPr eaLnBrk="1" hangingPunct="1">
              <a:defRPr/>
            </a:pPr>
            <a:r>
              <a:rPr lang="en-US" sz="1800" b="1" u="sng">
                <a:solidFill>
                  <a:srgbClr val="AABED7"/>
                </a:solidFill>
                <a:latin typeface="Tw Cen MT" panose="020B0602020104020603"/>
              </a:rPr>
              <a:t>Goal: Prevent Harm</a:t>
            </a:r>
          </a:p>
          <a:p>
            <a:pPr eaLnBrk="1" hangingPunct="1">
              <a:defRPr/>
            </a:pPr>
            <a:r>
              <a:rPr lang="en-US" sz="1800" b="1">
                <a:solidFill>
                  <a:prstClr val="white"/>
                </a:solidFill>
                <a:latin typeface="Tw Cen MT" panose="020B0602020104020603"/>
              </a:rPr>
              <a:t>School/classroom-wide systems for all students, staff, &amp; settings</a:t>
            </a:r>
          </a:p>
        </p:txBody>
      </p:sp>
      <p:sp>
        <p:nvSpPr>
          <p:cNvPr id="11" name="Tier 3"/>
          <p:cNvSpPr txBox="1">
            <a:spLocks noChangeArrowheads="1"/>
          </p:cNvSpPr>
          <p:nvPr userDrawn="1"/>
        </p:nvSpPr>
        <p:spPr bwMode="auto">
          <a:xfrm>
            <a:off x="3556000" y="1064685"/>
            <a:ext cx="5080000" cy="81221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a:ln w="3175">
                  <a:solidFill>
                    <a:prstClr val="white">
                      <a:alpha val="70000"/>
                    </a:prstClr>
                  </a:solidFill>
                </a:ln>
                <a:solidFill>
                  <a:prstClr val="black"/>
                </a:solidFill>
                <a:ea typeface="MS PGothic" panose="020B0600070205080204" pitchFamily="34" charset="-128"/>
              </a:rPr>
              <a:t>Tier 3</a:t>
            </a:r>
          </a:p>
          <a:p>
            <a:pPr algn="ctr" eaLnBrk="1" hangingPunct="1">
              <a:lnSpc>
                <a:spcPct val="75000"/>
              </a:lnSpc>
              <a:defRPr/>
            </a:pPr>
            <a:r>
              <a:rPr lang="en-US" sz="2400" b="1">
                <a:ln w="3175">
                  <a:solidFill>
                    <a:prstClr val="white">
                      <a:alpha val="70000"/>
                    </a:prstClr>
                  </a:solidFill>
                </a:ln>
                <a:solidFill>
                  <a:prstClr val="black"/>
                </a:solidFill>
                <a:ea typeface="MS PGothic" panose="020B0600070205080204" pitchFamily="34" charset="-128"/>
              </a:rPr>
              <a:t>Tertiary Prevention  (</a:t>
            </a:r>
            <a:r>
              <a:rPr lang="en-US" sz="2400" b="1">
                <a:ln w="3175">
                  <a:solidFill>
                    <a:prstClr val="white">
                      <a:alpha val="70000"/>
                    </a:prstClr>
                  </a:solidFill>
                </a:ln>
                <a:solidFill>
                  <a:prstClr val="black"/>
                </a:solidFill>
                <a:ea typeface="MS PGothic" panose="020B0600070205080204" pitchFamily="34" charset="-128"/>
                <a:cs typeface="Arial" panose="020B0604020202020204" pitchFamily="34" charset="0"/>
              </a:rPr>
              <a:t>≈5%</a:t>
            </a:r>
            <a:r>
              <a:rPr lang="en-US" sz="2400" b="1">
                <a:ln w="3175">
                  <a:solidFill>
                    <a:prstClr val="white">
                      <a:alpha val="70000"/>
                    </a:prstClr>
                  </a:solidFill>
                </a:ln>
                <a:solidFill>
                  <a:prstClr val="black"/>
                </a:solidFill>
                <a:ea typeface="MS PGothic" panose="020B0600070205080204" pitchFamily="34" charset="-128"/>
              </a:rPr>
              <a:t>)</a:t>
            </a:r>
          </a:p>
        </p:txBody>
      </p:sp>
      <p:sp>
        <p:nvSpPr>
          <p:cNvPr id="12" name="Tier 2"/>
          <p:cNvSpPr txBox="1">
            <a:spLocks noChangeArrowheads="1"/>
          </p:cNvSpPr>
          <p:nvPr userDrawn="1"/>
        </p:nvSpPr>
        <p:spPr bwMode="auto">
          <a:xfrm>
            <a:off x="3302000" y="2301968"/>
            <a:ext cx="5588000" cy="83715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a:ln w="3175">
                  <a:solidFill>
                    <a:prstClr val="white"/>
                  </a:solidFill>
                </a:ln>
                <a:solidFill>
                  <a:prstClr val="black"/>
                </a:solidFill>
                <a:ea typeface="MS PGothic" panose="020B0600070205080204" pitchFamily="34" charset="-128"/>
              </a:rPr>
              <a:t>Tier 2</a:t>
            </a:r>
          </a:p>
          <a:p>
            <a:pPr algn="ctr" eaLnBrk="1" hangingPunct="1">
              <a:lnSpc>
                <a:spcPct val="85000"/>
              </a:lnSpc>
              <a:defRPr/>
            </a:pPr>
            <a:r>
              <a:rPr lang="en-US" sz="2400" b="1">
                <a:ln w="3175">
                  <a:solidFill>
                    <a:prstClr val="white"/>
                  </a:solidFill>
                </a:ln>
                <a:solidFill>
                  <a:prstClr val="black"/>
                </a:solidFill>
                <a:ea typeface="MS PGothic" panose="020B0600070205080204" pitchFamily="34" charset="-128"/>
              </a:rPr>
              <a:t>Secondary Prevention (</a:t>
            </a:r>
            <a:r>
              <a:rPr lang="en-US" sz="2400" b="1">
                <a:ln w="3175">
                  <a:solidFill>
                    <a:prstClr val="white"/>
                  </a:solidFill>
                </a:ln>
                <a:solidFill>
                  <a:prstClr val="black"/>
                </a:solidFill>
                <a:ea typeface="MS PGothic" panose="020B0600070205080204" pitchFamily="34" charset="-128"/>
                <a:cs typeface="Arial" panose="020B0604020202020204" pitchFamily="34" charset="0"/>
              </a:rPr>
              <a:t>≈15%</a:t>
            </a:r>
            <a:r>
              <a:rPr lang="en-US" sz="2400" b="1">
                <a:ln w="3175">
                  <a:solidFill>
                    <a:prstClr val="white"/>
                  </a:solidFill>
                </a:ln>
                <a:solidFill>
                  <a:prstClr val="black"/>
                </a:solidFill>
                <a:ea typeface="MS PGothic" panose="020B0600070205080204" pitchFamily="34" charset="-128"/>
              </a:rPr>
              <a:t>) </a:t>
            </a:r>
          </a:p>
        </p:txBody>
      </p:sp>
      <p:sp>
        <p:nvSpPr>
          <p:cNvPr id="13" name="Tier 1"/>
          <p:cNvSpPr txBox="1">
            <a:spLocks noChangeArrowheads="1"/>
          </p:cNvSpPr>
          <p:nvPr userDrawn="1"/>
        </p:nvSpPr>
        <p:spPr bwMode="auto">
          <a:xfrm>
            <a:off x="3302000" y="4600925"/>
            <a:ext cx="5588000" cy="89255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a:ln w="3175">
                  <a:solidFill>
                    <a:prstClr val="white">
                      <a:alpha val="70000"/>
                    </a:prstClr>
                  </a:solidFill>
                </a:ln>
                <a:solidFill>
                  <a:prstClr val="black"/>
                </a:solidFill>
                <a:ea typeface="MS PGothic" panose="020B0600070205080204" pitchFamily="34" charset="-128"/>
              </a:rPr>
              <a:t>Tier 1</a:t>
            </a:r>
          </a:p>
          <a:p>
            <a:pPr algn="ctr" eaLnBrk="1" hangingPunct="1">
              <a:defRPr/>
            </a:pPr>
            <a:r>
              <a:rPr lang="en-US" sz="2400" b="1">
                <a:ln w="3175">
                  <a:solidFill>
                    <a:prstClr val="white">
                      <a:alpha val="70000"/>
                    </a:prstClr>
                  </a:solidFill>
                </a:ln>
                <a:solidFill>
                  <a:prstClr val="black"/>
                </a:solidFill>
                <a:ea typeface="MS PGothic" panose="020B0600070205080204" pitchFamily="34" charset="-128"/>
              </a:rPr>
              <a:t>Primary Prevention (</a:t>
            </a:r>
            <a:r>
              <a:rPr lang="en-US" sz="2400" b="1">
                <a:ln w="3175">
                  <a:solidFill>
                    <a:prstClr val="white">
                      <a:alpha val="70000"/>
                    </a:prstClr>
                  </a:solidFill>
                </a:ln>
                <a:solidFill>
                  <a:prstClr val="black"/>
                </a:solidFill>
                <a:ea typeface="MS PGothic" panose="020B0600070205080204" pitchFamily="34" charset="-128"/>
                <a:cs typeface="Arial" panose="020B0604020202020204" pitchFamily="34" charset="0"/>
              </a:rPr>
              <a:t>≈80%</a:t>
            </a:r>
            <a:r>
              <a:rPr lang="en-US" sz="2400" b="1">
                <a:ln w="3175">
                  <a:solidFill>
                    <a:prstClr val="white">
                      <a:alpha val="70000"/>
                    </a:prstClr>
                  </a:solidFill>
                </a:ln>
                <a:solidFill>
                  <a:prstClr val="black"/>
                </a:solidFill>
                <a:ea typeface="MS PGothic" panose="020B0600070205080204" pitchFamily="34" charset="-128"/>
              </a:rPr>
              <a:t>) </a:t>
            </a:r>
          </a:p>
        </p:txBody>
      </p:sp>
      <p:sp>
        <p:nvSpPr>
          <p:cNvPr id="14" name="Reference"/>
          <p:cNvSpPr txBox="1">
            <a:spLocks noChangeArrowheads="1"/>
          </p:cNvSpPr>
          <p:nvPr userDrawn="1"/>
        </p:nvSpPr>
        <p:spPr bwMode="auto">
          <a:xfrm>
            <a:off x="3598334" y="395288"/>
            <a:ext cx="3616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eaLnBrk="1" hangingPunct="1">
              <a:defRPr/>
            </a:pPr>
            <a:r>
              <a:rPr lang="en-US" altLang="en-US" sz="2000">
                <a:solidFill>
                  <a:srgbClr val="000000"/>
                </a:solidFill>
                <a:latin typeface="Tw Cen MT" panose="020B0602020104020603" pitchFamily="34" charset="0"/>
              </a:rPr>
              <a:t>(Lane, Kalberg, &amp; Menzies, 2009)</a:t>
            </a:r>
          </a:p>
        </p:txBody>
      </p:sp>
      <p:sp>
        <p:nvSpPr>
          <p:cNvPr id="15" name="Title"/>
          <p:cNvSpPr txBox="1">
            <a:spLocks noChangeArrowheads="1"/>
          </p:cNvSpPr>
          <p:nvPr userDrawn="1"/>
        </p:nvSpPr>
        <p:spPr bwMode="auto">
          <a:xfrm>
            <a:off x="0" y="0"/>
            <a:ext cx="12192000" cy="800100"/>
          </a:xfrm>
          <a:prstGeom prst="rect">
            <a:avLst/>
          </a:prstGeom>
          <a:noFill/>
          <a:ln>
            <a:noFill/>
          </a:ln>
        </p:spPr>
        <p:txBody>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600" b="1">
                <a:solidFill>
                  <a:prstClr val="black"/>
                </a:solidFill>
                <a:ea typeface="MS PGothic" panose="020B0600070205080204" pitchFamily="34" charset="-128"/>
              </a:rPr>
              <a:t>Comprehensive, Integrated, Three-Tiered Model of Prevention</a:t>
            </a:r>
            <a:endParaRPr lang="en-US" sz="2800" b="1">
              <a:solidFill>
                <a:prstClr val="black"/>
              </a:solidFill>
              <a:ea typeface="MS PGothic" panose="020B0600070205080204" pitchFamily="34" charset="-128"/>
            </a:endParaRPr>
          </a:p>
        </p:txBody>
      </p:sp>
    </p:spTree>
    <p:extLst>
      <p:ext uri="{BB962C8B-B14F-4D97-AF65-F5344CB8AC3E}">
        <p14:creationId xmlns:p14="http://schemas.microsoft.com/office/powerpoint/2010/main" val="25548051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8F1C4A2-37CF-0145-8F4C-2375D5026A8F}"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C399B0F-E90A-B843-BDEB-39F28E414318}" type="slidenum">
              <a:rPr lang="en-US"/>
              <a:pPr>
                <a:defRPr/>
              </a:pPr>
              <a:t>‹#›</a:t>
            </a:fld>
            <a:endParaRPr lang="en-US"/>
          </a:p>
        </p:txBody>
      </p:sp>
    </p:spTree>
    <p:extLst>
      <p:ext uri="{BB962C8B-B14F-4D97-AF65-F5344CB8AC3E}">
        <p14:creationId xmlns:p14="http://schemas.microsoft.com/office/powerpoint/2010/main" val="20834386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826C2B8-7159-604A-90C7-1954591C6384}" type="datetime1">
              <a:rPr lang="en-US" smtClean="0"/>
              <a:t>5/6/2024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8347D36-0E31-FF43-B81A-63736BD532B2}" type="slidenum">
              <a:rPr lang="en-US"/>
              <a:pPr>
                <a:defRPr/>
              </a:pPr>
              <a:t>‹#›</a:t>
            </a:fld>
            <a:endParaRPr lang="en-US"/>
          </a:p>
        </p:txBody>
      </p:sp>
    </p:spTree>
    <p:extLst>
      <p:ext uri="{BB962C8B-B14F-4D97-AF65-F5344CB8AC3E}">
        <p14:creationId xmlns:p14="http://schemas.microsoft.com/office/powerpoint/2010/main" val="40264744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4BE11D1-6795-EE47-9681-1BB6F887A674}"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99C2A85-5960-2A44-B043-F1FFDED6C999}" type="slidenum">
              <a:rPr lang="en-US"/>
              <a:pPr>
                <a:defRPr/>
              </a:pPr>
              <a:t>‹#›</a:t>
            </a:fld>
            <a:endParaRPr lang="en-US"/>
          </a:p>
        </p:txBody>
      </p:sp>
    </p:spTree>
    <p:extLst>
      <p:ext uri="{BB962C8B-B14F-4D97-AF65-F5344CB8AC3E}">
        <p14:creationId xmlns:p14="http://schemas.microsoft.com/office/powerpoint/2010/main" val="6429856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292762-1743-654E-87C0-F3B05E5C4ABD}"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073E896-6BDB-184E-8889-BFCC38CF1F45}" type="slidenum">
              <a:rPr lang="en-US"/>
              <a:pPr>
                <a:defRPr/>
              </a:pPr>
              <a:t>‹#›</a:t>
            </a:fld>
            <a:endParaRPr lang="en-US"/>
          </a:p>
        </p:txBody>
      </p:sp>
    </p:spTree>
    <p:extLst>
      <p:ext uri="{BB962C8B-B14F-4D97-AF65-F5344CB8AC3E}">
        <p14:creationId xmlns:p14="http://schemas.microsoft.com/office/powerpoint/2010/main" val="28598152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B4EF0D39-3109-8F40-A2B9-C9C67CBFBF78}" type="datetime1">
              <a:rPr lang="en-US" smtClean="0"/>
              <a:t>5/6/2024</a:t>
            </a:fld>
            <a:endParaRPr lang="en-US"/>
          </a:p>
        </p:txBody>
      </p:sp>
    </p:spTree>
    <p:extLst>
      <p:ext uri="{BB962C8B-B14F-4D97-AF65-F5344CB8AC3E}">
        <p14:creationId xmlns:p14="http://schemas.microsoft.com/office/powerpoint/2010/main" val="22097832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880785" y="3812217"/>
            <a:ext cx="5973233" cy="173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533400"/>
            <a:ext cx="10363200" cy="1143000"/>
          </a:xfrm>
        </p:spPr>
        <p:txBody>
          <a:bodyPr/>
          <a:lstStyle>
            <a:lvl1pPr>
              <a:defRPr>
                <a:solidFill>
                  <a:srgbClr val="505153"/>
                </a:solidFill>
                <a:latin typeface="Times New Roman"/>
                <a:cs typeface="Times New Roman"/>
              </a:defRPr>
            </a:lvl1pPr>
          </a:lstStyle>
          <a:p>
            <a:r>
              <a:rPr lang="en-US"/>
              <a:t>Click to edit Master title style</a:t>
            </a:r>
          </a:p>
        </p:txBody>
      </p:sp>
      <p:sp>
        <p:nvSpPr>
          <p:cNvPr id="3" name="Subtitle 2"/>
          <p:cNvSpPr>
            <a:spLocks noGrp="1"/>
          </p:cNvSpPr>
          <p:nvPr>
            <p:ph type="subTitle" idx="1"/>
          </p:nvPr>
        </p:nvSpPr>
        <p:spPr>
          <a:xfrm>
            <a:off x="1828800" y="1676399"/>
            <a:ext cx="8534400" cy="1600200"/>
          </a:xfrm>
        </p:spPr>
        <p:txBody>
          <a:bodyPr>
            <a:normAutofit/>
          </a:bodyPr>
          <a:lstStyle>
            <a:lvl1pPr marL="0" indent="0" algn="ctr">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a:xfrm>
            <a:off x="508000" y="61722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FF4278-5B04-2340-A714-3E5FE3459E5B}" type="datetime1">
              <a:rPr lang="en-US" smtClean="0"/>
              <a:t>5/6/2024</a:t>
            </a:fld>
            <a:endParaRPr lang="en-US"/>
          </a:p>
        </p:txBody>
      </p:sp>
      <p:sp>
        <p:nvSpPr>
          <p:cNvPr id="7" name="Footer Placeholder 4"/>
          <p:cNvSpPr>
            <a:spLocks noGrp="1"/>
          </p:cNvSpPr>
          <p:nvPr>
            <p:ph type="ftr" sz="quarter" idx="11"/>
          </p:nvPr>
        </p:nvSpPr>
        <p:spPr>
          <a:xfrm>
            <a:off x="3454400" y="617220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4B6515A-0296-EB4A-BD60-79F8FBFA08D2}" type="slidenum">
              <a:rPr lang="en-US"/>
              <a:pPr>
                <a:defRPr/>
              </a:pPr>
              <a:t>‹#›</a:t>
            </a:fld>
            <a:endParaRPr lang="en-US"/>
          </a:p>
        </p:txBody>
      </p:sp>
    </p:spTree>
    <p:extLst>
      <p:ext uri="{BB962C8B-B14F-4D97-AF65-F5344CB8AC3E}">
        <p14:creationId xmlns:p14="http://schemas.microsoft.com/office/powerpoint/2010/main" val="42313696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5" name="Group 7"/>
          <p:cNvGrpSpPr>
            <a:grpSpLocks/>
          </p:cNvGrpSpPr>
          <p:nvPr userDrawn="1"/>
        </p:nvGrpSpPr>
        <p:grpSpPr bwMode="auto">
          <a:xfrm>
            <a:off x="5588000" y="6056534"/>
            <a:ext cx="1016000" cy="793310"/>
            <a:chOff x="4191000" y="5961628"/>
            <a:chExt cx="762000" cy="792660"/>
          </a:xfrm>
        </p:grpSpPr>
        <p:sp>
          <p:nvSpPr>
            <p:cNvPr id="6" name="Rectangle 5"/>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7"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274638"/>
            <a:ext cx="10972800" cy="1143000"/>
          </a:xfrm>
        </p:spPr>
        <p:txBody>
          <a:bodyPr/>
          <a:lstStyle>
            <a:lvl1pPr>
              <a:defRPr>
                <a:solidFill>
                  <a:srgbClr val="505153"/>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05153"/>
                </a:solidFill>
              </a:defRPr>
            </a:lvl1pPr>
            <a:lvl2pPr>
              <a:defRPr>
                <a:solidFill>
                  <a:srgbClr val="505153"/>
                </a:solidFill>
              </a:defRPr>
            </a:lvl2pPr>
            <a:lvl3pPr>
              <a:defRPr>
                <a:solidFill>
                  <a:srgbClr val="505153"/>
                </a:solidFill>
              </a:defRPr>
            </a:lvl3pPr>
            <a:lvl4pPr>
              <a:defRPr>
                <a:solidFill>
                  <a:srgbClr val="505153"/>
                </a:solidFill>
              </a:defRPr>
            </a:lvl4pPr>
            <a:lvl5pPr>
              <a:defRPr>
                <a:solidFill>
                  <a:srgbClr val="50515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609600" y="61722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957D0E3-8F27-0F48-94BF-F7EDBFBA5510}" type="datetime1">
              <a:rPr lang="en-US" smtClean="0"/>
              <a:t>5/6/2024</a:t>
            </a:fld>
            <a:endParaRPr lang="en-US"/>
          </a:p>
        </p:txBody>
      </p:sp>
      <p:sp>
        <p:nvSpPr>
          <p:cNvPr id="9" name="Footer Placeholder 4"/>
          <p:cNvSpPr>
            <a:spLocks noGrp="1"/>
          </p:cNvSpPr>
          <p:nvPr>
            <p:ph type="ftr" sz="quarter" idx="11"/>
          </p:nvPr>
        </p:nvSpPr>
        <p:spPr>
          <a:xfrm>
            <a:off x="4064000" y="617220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0" name="Slide Number Placeholder 5"/>
          <p:cNvSpPr>
            <a:spLocks noGrp="1"/>
          </p:cNvSpPr>
          <p:nvPr>
            <p:ph type="sldNum" sz="quarter" idx="12"/>
          </p:nvPr>
        </p:nvSpPr>
        <p:spPr>
          <a:xfrm>
            <a:off x="8636000" y="61722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54A9AE5-93E0-EE4B-B2BF-42FECF353BB1}" type="slidenum">
              <a:rPr lang="en-US"/>
              <a:pPr>
                <a:defRPr/>
              </a:pPr>
              <a:t>‹#›</a:t>
            </a:fld>
            <a:endParaRPr lang="en-US"/>
          </a:p>
        </p:txBody>
      </p:sp>
    </p:spTree>
    <p:extLst>
      <p:ext uri="{BB962C8B-B14F-4D97-AF65-F5344CB8AC3E}">
        <p14:creationId xmlns:p14="http://schemas.microsoft.com/office/powerpoint/2010/main" val="672430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880785" y="764217"/>
            <a:ext cx="5973233" cy="173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a:xfrm>
            <a:off x="5842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D047B2F-E317-AD43-A1D4-52C4BDCAF956}" type="datetime1">
              <a:rPr lang="en-US" smtClean="0"/>
              <a:t>5/6/2024</a:t>
            </a:fld>
            <a:endParaRPr lang="en-US"/>
          </a:p>
        </p:txBody>
      </p:sp>
      <p:sp>
        <p:nvSpPr>
          <p:cNvPr id="7" name="Footer Placeholder 4"/>
          <p:cNvSpPr>
            <a:spLocks noGrp="1"/>
          </p:cNvSpPr>
          <p:nvPr>
            <p:ph type="ftr" sz="quarter" idx="11"/>
          </p:nvPr>
        </p:nvSpPr>
        <p:spPr>
          <a:xfrm>
            <a:off x="4165600" y="609600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a:xfrm>
            <a:off x="84328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851A9DE-7572-134A-BE2C-1300ED7D1780}" type="slidenum">
              <a:rPr lang="en-US"/>
              <a:pPr>
                <a:defRPr/>
              </a:pPr>
              <a:t>‹#›</a:t>
            </a:fld>
            <a:endParaRPr lang="en-US"/>
          </a:p>
        </p:txBody>
      </p:sp>
    </p:spTree>
    <p:extLst>
      <p:ext uri="{BB962C8B-B14F-4D97-AF65-F5344CB8AC3E}">
        <p14:creationId xmlns:p14="http://schemas.microsoft.com/office/powerpoint/2010/main" val="31023481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4C879EA-3E43-B042-A64A-BD615AD07A74}" type="datetime1">
              <a:rPr lang="en-US" smtClean="0"/>
              <a:t>5/6/2024</a:t>
            </a:fld>
            <a:endParaRPr lang="en-US"/>
          </a:p>
        </p:txBody>
      </p:sp>
      <p:sp>
        <p:nvSpPr>
          <p:cNvPr id="10"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52E97D4-B94B-D148-AAA6-C7FF4A74C517}" type="slidenum">
              <a:rPr lang="en-US"/>
              <a:pPr>
                <a:defRPr/>
              </a:pPr>
              <a:t>‹#›</a:t>
            </a:fld>
            <a:endParaRPr lang="en-US"/>
          </a:p>
        </p:txBody>
      </p:sp>
      <p:grpSp>
        <p:nvGrpSpPr>
          <p:cNvPr id="12" name="Group 7"/>
          <p:cNvGrpSpPr>
            <a:grpSpLocks/>
          </p:cNvGrpSpPr>
          <p:nvPr userDrawn="1"/>
        </p:nvGrpSpPr>
        <p:grpSpPr bwMode="auto">
          <a:xfrm>
            <a:off x="5588000" y="6056534"/>
            <a:ext cx="1016000" cy="793310"/>
            <a:chOff x="4191000" y="5961628"/>
            <a:chExt cx="762000" cy="792660"/>
          </a:xfrm>
        </p:grpSpPr>
        <p:sp>
          <p:nvSpPr>
            <p:cNvPr id="13" name="Rectangle 12"/>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14"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06730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849955F-96FE-E946-A97B-3340224CD0F5}" type="datetime1">
              <a:rPr lang="en-US" smtClean="0"/>
              <a:t>5/6/2024</a:t>
            </a:fld>
            <a:endParaRPr lang="en-US"/>
          </a:p>
        </p:txBody>
      </p:sp>
      <p:sp>
        <p:nvSpPr>
          <p:cNvPr id="12"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3"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4ABB873-DF67-3447-9A91-6810A39D97D6}" type="slidenum">
              <a:rPr lang="en-US"/>
              <a:pPr>
                <a:defRPr/>
              </a:pPr>
              <a:t>‹#›</a:t>
            </a:fld>
            <a:endParaRPr lang="en-US"/>
          </a:p>
        </p:txBody>
      </p:sp>
      <p:grpSp>
        <p:nvGrpSpPr>
          <p:cNvPr id="14" name="Group 7"/>
          <p:cNvGrpSpPr>
            <a:grpSpLocks/>
          </p:cNvGrpSpPr>
          <p:nvPr userDrawn="1"/>
        </p:nvGrpSpPr>
        <p:grpSpPr bwMode="auto">
          <a:xfrm>
            <a:off x="5588000" y="6056534"/>
            <a:ext cx="1016000" cy="793310"/>
            <a:chOff x="4191000" y="5961628"/>
            <a:chExt cx="762000" cy="792660"/>
          </a:xfrm>
        </p:grpSpPr>
        <p:sp>
          <p:nvSpPr>
            <p:cNvPr id="15" name="Rectangle 1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16"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103974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8427A5C-680C-5741-A174-626D5DF414A2}" type="datetime1">
              <a:rPr lang="en-US" smtClean="0"/>
              <a:t>5/6/2024</a:t>
            </a:fld>
            <a:endParaRPr lang="en-US"/>
          </a:p>
        </p:txBody>
      </p:sp>
      <p:sp>
        <p:nvSpPr>
          <p:cNvPr id="8"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8E1CE2E-1832-4A4C-82CB-20B5F84EBDDE}" type="slidenum">
              <a:rPr lang="en-US"/>
              <a:pPr>
                <a:defRPr/>
              </a:pPr>
              <a:t>‹#›</a:t>
            </a:fld>
            <a:endParaRPr lang="en-US"/>
          </a:p>
        </p:txBody>
      </p:sp>
      <p:grpSp>
        <p:nvGrpSpPr>
          <p:cNvPr id="10" name="Group 7"/>
          <p:cNvGrpSpPr>
            <a:grpSpLocks/>
          </p:cNvGrpSpPr>
          <p:nvPr userDrawn="1"/>
        </p:nvGrpSpPr>
        <p:grpSpPr bwMode="auto">
          <a:xfrm>
            <a:off x="5588000" y="6056534"/>
            <a:ext cx="1016000" cy="793310"/>
            <a:chOff x="4191000" y="5961628"/>
            <a:chExt cx="762000" cy="792660"/>
          </a:xfrm>
        </p:grpSpPr>
        <p:sp>
          <p:nvSpPr>
            <p:cNvPr id="11" name="Rectangle 10"/>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68223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cxnSp>
        <p:nvCxnSpPr>
          <p:cNvPr id="2" name="Straight Connector 1"/>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6"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51A1C2D-72AB-CE4C-9765-55DB4184B37A}" type="datetime1">
              <a:rPr lang="en-US" smtClean="0"/>
              <a:t>5/6/2024</a:t>
            </a:fld>
            <a:endParaRPr lang="en-US"/>
          </a:p>
        </p:txBody>
      </p:sp>
      <p:sp>
        <p:nvSpPr>
          <p:cNvPr id="7"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BEA4B59-073F-D846-AF50-3FD79E078BA1}" type="slidenum">
              <a:rPr lang="en-US"/>
              <a:pPr>
                <a:defRPr/>
              </a:pPr>
              <a:t>‹#›</a:t>
            </a:fld>
            <a:endParaRPr lang="en-US"/>
          </a:p>
        </p:txBody>
      </p:sp>
      <p:grpSp>
        <p:nvGrpSpPr>
          <p:cNvPr id="9" name="Group 7"/>
          <p:cNvGrpSpPr>
            <a:grpSpLocks/>
          </p:cNvGrpSpPr>
          <p:nvPr userDrawn="1"/>
        </p:nvGrpSpPr>
        <p:grpSpPr bwMode="auto">
          <a:xfrm>
            <a:off x="5588000" y="6056534"/>
            <a:ext cx="1016000" cy="793310"/>
            <a:chOff x="4191000" y="5961628"/>
            <a:chExt cx="762000" cy="792660"/>
          </a:xfrm>
        </p:grpSpPr>
        <p:sp>
          <p:nvSpPr>
            <p:cNvPr id="10" name="Rectangle 9"/>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11"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552939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0204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Triangle">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600" b="1">
                <a:solidFill>
                  <a:prstClr val="black"/>
                </a:solidFill>
                <a:ea typeface="MS PGothic" panose="020B0600070205080204" pitchFamily="34" charset="-128"/>
              </a:rPr>
              <a:t>Comprehensive, Integrated, Three-Tiered  Model of Prevention </a:t>
            </a:r>
            <a:r>
              <a:rPr lang="en-US" sz="2000" b="1">
                <a:solidFill>
                  <a:prstClr val="black"/>
                </a:solidFill>
                <a:ea typeface="MS PGothic" panose="020B0600070205080204" pitchFamily="34" charset="-128"/>
              </a:rPr>
              <a:t>(Lane, Kalberg, &amp; Menzies, 2009)</a:t>
            </a:r>
            <a:endParaRPr lang="en-US" sz="2800" b="1">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1">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eaLnBrk="1" fontAlgn="auto" hangingPunct="1">
                <a:spcBef>
                  <a:spcPts val="0"/>
                </a:spcBef>
                <a:spcAft>
                  <a:spcPts val="0"/>
                </a:spcAft>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latin typeface="Calibri"/>
                  <a:ea typeface="MS PGothic" panose="020B0600070205080204" pitchFamily="34" charset="-128"/>
                  <a:cs typeface="Arial"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3600" b="1">
                  <a:solidFill>
                    <a:prstClr val="black"/>
                  </a:solidFill>
                  <a:latin typeface="Calibri"/>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3200" b="1">
                  <a:solidFill>
                    <a:prstClr val="black"/>
                  </a:solidFill>
                  <a:latin typeface="Calibri"/>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a:solidFill>
                    <a:prstClr val="black"/>
                  </a:solidFill>
                  <a:latin typeface="Calibri"/>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11651706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BD18273-4DE9-5C4D-A6B7-5714FC98E69A}" type="datetime1">
              <a:rPr lang="en-US" smtClean="0"/>
              <a:t>5/6/2024</a:t>
            </a:fld>
            <a:endParaRPr lang="en-US"/>
          </a:p>
        </p:txBody>
      </p:sp>
      <p:sp>
        <p:nvSpPr>
          <p:cNvPr id="10"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DF47C37-B322-8940-9E64-390250925B9A}" type="slidenum">
              <a:rPr lang="en-US"/>
              <a:pPr>
                <a:defRPr/>
              </a:pPr>
              <a:t>‹#›</a:t>
            </a:fld>
            <a:endParaRPr lang="en-US"/>
          </a:p>
        </p:txBody>
      </p:sp>
      <p:grpSp>
        <p:nvGrpSpPr>
          <p:cNvPr id="12" name="Group 7"/>
          <p:cNvGrpSpPr>
            <a:grpSpLocks/>
          </p:cNvGrpSpPr>
          <p:nvPr userDrawn="1"/>
        </p:nvGrpSpPr>
        <p:grpSpPr bwMode="auto">
          <a:xfrm>
            <a:off x="5588000" y="6056534"/>
            <a:ext cx="1016000" cy="793310"/>
            <a:chOff x="4191000" y="5961628"/>
            <a:chExt cx="762000" cy="792660"/>
          </a:xfrm>
        </p:grpSpPr>
        <p:sp>
          <p:nvSpPr>
            <p:cNvPr id="13" name="Rectangle 12"/>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14"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2894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FAB7A43-4E4E-F448-B0CF-1AFDB9229609}" type="datetime1">
              <a:rPr lang="en-US" smtClean="0"/>
              <a:t>5/6/2024</a:t>
            </a:fld>
            <a:endParaRPr lang="en-US"/>
          </a:p>
        </p:txBody>
      </p:sp>
      <p:sp>
        <p:nvSpPr>
          <p:cNvPr id="10"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8F87DDD-36DC-A44D-9162-AB64651836B7}" type="slidenum">
              <a:rPr lang="en-US"/>
              <a:pPr>
                <a:defRPr/>
              </a:pPr>
              <a:t>‹#›</a:t>
            </a:fld>
            <a:endParaRPr lang="en-US"/>
          </a:p>
        </p:txBody>
      </p:sp>
      <p:grpSp>
        <p:nvGrpSpPr>
          <p:cNvPr id="12" name="Group 7"/>
          <p:cNvGrpSpPr>
            <a:grpSpLocks/>
          </p:cNvGrpSpPr>
          <p:nvPr userDrawn="1"/>
        </p:nvGrpSpPr>
        <p:grpSpPr bwMode="auto">
          <a:xfrm>
            <a:off x="5588000" y="6056534"/>
            <a:ext cx="1016000" cy="793310"/>
            <a:chOff x="4191000" y="5961628"/>
            <a:chExt cx="762000" cy="792660"/>
          </a:xfrm>
        </p:grpSpPr>
        <p:sp>
          <p:nvSpPr>
            <p:cNvPr id="13" name="Rectangle 12"/>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14"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2906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3CCC79F-1E7C-2F44-B696-8715660A3D75}" type="datetime1">
              <a:rPr lang="en-US" smtClean="0"/>
              <a:t>5/6/2024</a:t>
            </a:fld>
            <a:endParaRPr lang="en-US"/>
          </a:p>
        </p:txBody>
      </p:sp>
      <p:sp>
        <p:nvSpPr>
          <p:cNvPr id="9"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0"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A9D28C0-D075-484A-BDEE-3CF667DE0EF9}" type="slidenum">
              <a:rPr lang="en-US"/>
              <a:pPr>
                <a:defRPr/>
              </a:pPr>
              <a:t>‹#›</a:t>
            </a:fld>
            <a:endParaRPr lang="en-US"/>
          </a:p>
        </p:txBody>
      </p:sp>
      <p:grpSp>
        <p:nvGrpSpPr>
          <p:cNvPr id="11" name="Group 7"/>
          <p:cNvGrpSpPr>
            <a:grpSpLocks/>
          </p:cNvGrpSpPr>
          <p:nvPr userDrawn="1"/>
        </p:nvGrpSpPr>
        <p:grpSpPr bwMode="auto">
          <a:xfrm>
            <a:off x="5588000" y="6056534"/>
            <a:ext cx="1016000" cy="793310"/>
            <a:chOff x="4191000" y="5961628"/>
            <a:chExt cx="762000" cy="792660"/>
          </a:xfrm>
        </p:grpSpPr>
        <p:sp>
          <p:nvSpPr>
            <p:cNvPr id="12" name="Rectangle 11"/>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13"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453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a:xfrm>
            <a:off x="609600" y="6492875"/>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8CA1DC7-DC03-A14F-BA71-FB898D9FFAD6}" type="datetime1">
              <a:rPr lang="en-US" smtClean="0"/>
              <a:t>5/6/2024</a:t>
            </a:fld>
            <a:endParaRPr lang="en-US"/>
          </a:p>
        </p:txBody>
      </p:sp>
      <p:sp>
        <p:nvSpPr>
          <p:cNvPr id="9"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0"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32C7E8D-5D18-1040-8961-0F6B4E415345}" type="slidenum">
              <a:rPr lang="en-US"/>
              <a:pPr>
                <a:defRPr/>
              </a:pPr>
              <a:t>‹#›</a:t>
            </a:fld>
            <a:endParaRPr lang="en-US"/>
          </a:p>
        </p:txBody>
      </p:sp>
      <p:grpSp>
        <p:nvGrpSpPr>
          <p:cNvPr id="11" name="Group 7"/>
          <p:cNvGrpSpPr>
            <a:grpSpLocks/>
          </p:cNvGrpSpPr>
          <p:nvPr userDrawn="1"/>
        </p:nvGrpSpPr>
        <p:grpSpPr bwMode="auto">
          <a:xfrm>
            <a:off x="5588000" y="6056534"/>
            <a:ext cx="1016000" cy="793310"/>
            <a:chOff x="4191000" y="5961628"/>
            <a:chExt cx="762000" cy="792660"/>
          </a:xfrm>
        </p:grpSpPr>
        <p:sp>
          <p:nvSpPr>
            <p:cNvPr id="12" name="Rectangle 11"/>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13"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817066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a:solidFill>
                  <a:prstClr val="black"/>
                </a:solidFill>
                <a:ea typeface="MS PGothic" panose="020B0600070205080204" pitchFamily="34" charset="-128"/>
              </a:rPr>
              <a:t>Comprehensive, Integrated, Three-Tiered Model of Prevention </a:t>
            </a:r>
            <a:r>
              <a:rPr lang="en-US" sz="2000" b="1">
                <a:solidFill>
                  <a:prstClr val="black"/>
                </a:solidFill>
                <a:ea typeface="MS PGothic" panose="020B0600070205080204" pitchFamily="34" charset="-128"/>
              </a:rPr>
              <a:t>(Lane, Kalberg, &amp; Menzies, 2009)</a:t>
            </a:r>
            <a:endParaRPr lang="en-US" sz="2800" b="1">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713064915"/>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8577301"/>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413022861"/>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920388673"/>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85964488"/>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5/6/2024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223427435"/>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5/6/2024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944271485"/>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5/6/2024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1247551153"/>
      </p:ext>
    </p:extLst>
  </p:cSld>
  <p:clrMapOvr>
    <a:masterClrMapping/>
  </p:clrMapOvr>
  <p:transition spd="slow">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57202082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686561182"/>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1161506170"/>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1049839908"/>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5/6/2024</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584060889"/>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5/6/2024</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1050844529"/>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5/6/2024</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532725378"/>
      </p:ext>
    </p:extLst>
  </p:cSld>
  <p:clrMapOvr>
    <a:masterClrMapping/>
  </p:clrMapOvr>
  <p:transition spd="slow">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a:solidFill>
                  <a:prstClr val="black"/>
                </a:solidFill>
                <a:ea typeface="MS PGothic" panose="020B0600070205080204" pitchFamily="34" charset="-128"/>
              </a:rPr>
              <a:t>Comprehensive, Integrated, Three-Tiered Model of Prevention </a:t>
            </a:r>
            <a:r>
              <a:rPr lang="en-US" sz="2000" b="1">
                <a:solidFill>
                  <a:prstClr val="black"/>
                </a:solidFill>
                <a:ea typeface="MS PGothic" panose="020B0600070205080204" pitchFamily="34" charset="-128"/>
              </a:rPr>
              <a:t>(Lane, Kalberg, &amp; Menzies, 2009)</a:t>
            </a:r>
            <a:endParaRPr lang="en-US" sz="2800" b="1">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695702968"/>
      </p:ext>
    </p:extLst>
  </p:cSld>
  <p:clrMapOvr>
    <a:masterClrMapping/>
  </p:clrMapOvr>
  <p:transition spd="slow">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2CA8FF29-99F6-ED4E-BCF7-EA31814E5BF5}"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F2F50924-2BF9-B54C-AAE3-BF8EC02EDCD4}" type="slidenum">
              <a:rPr lang="en-US"/>
              <a:pPr>
                <a:defRPr/>
              </a:pPr>
              <a:t>‹#›</a:t>
            </a:fld>
            <a:endParaRPr lang="en-US"/>
          </a:p>
        </p:txBody>
      </p:sp>
    </p:spTree>
    <p:extLst>
      <p:ext uri="{BB962C8B-B14F-4D97-AF65-F5344CB8AC3E}">
        <p14:creationId xmlns:p14="http://schemas.microsoft.com/office/powerpoint/2010/main" val="2654290596"/>
      </p:ext>
    </p:extLst>
  </p:cSld>
  <p:clrMapOvr>
    <a:masterClrMapping/>
  </p:clrMapOvr>
  <p:transition spd="slow">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9FEF27C-9578-304A-A226-75303167B1F4}"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AA3F534-9034-4F48-81BE-C696FC2525A3}" type="slidenum">
              <a:rPr lang="en-US"/>
              <a:pPr>
                <a:defRPr/>
              </a:pPr>
              <a:t>‹#›</a:t>
            </a:fld>
            <a:endParaRPr lang="en-US"/>
          </a:p>
        </p:txBody>
      </p:sp>
    </p:spTree>
    <p:extLst>
      <p:ext uri="{BB962C8B-B14F-4D97-AF65-F5344CB8AC3E}">
        <p14:creationId xmlns:p14="http://schemas.microsoft.com/office/powerpoint/2010/main" val="3149113673"/>
      </p:ext>
    </p:extLst>
  </p:cSld>
  <p:clrMapOvr>
    <a:masterClrMapping/>
  </p:clrMapOvr>
  <p:transition spd="slow">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419B727-D669-E240-B225-2F884ABC9A00}"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D99E1D66-4D2C-0042-9230-EDFF5DFFD7CD}" type="slidenum">
              <a:rPr lang="en-US"/>
              <a:pPr>
                <a:defRPr/>
              </a:pPr>
              <a:t>‹#›</a:t>
            </a:fld>
            <a:endParaRPr lang="en-US"/>
          </a:p>
        </p:txBody>
      </p:sp>
    </p:spTree>
    <p:extLst>
      <p:ext uri="{BB962C8B-B14F-4D97-AF65-F5344CB8AC3E}">
        <p14:creationId xmlns:p14="http://schemas.microsoft.com/office/powerpoint/2010/main" val="160821084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F51445F-D445-2C4F-BA63-FA3D7B428D01}" type="datetime1">
              <a:rPr lang="en-US" smtClean="0"/>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5D6B8E0D-61FE-1443-B2D6-6F1CF33A6744}" type="slidenum">
              <a:rPr lang="en-US"/>
              <a:pPr>
                <a:defRPr/>
              </a:pPr>
              <a:t>‹#›</a:t>
            </a:fld>
            <a:endParaRPr lang="en-US"/>
          </a:p>
        </p:txBody>
      </p:sp>
    </p:spTree>
    <p:extLst>
      <p:ext uri="{BB962C8B-B14F-4D97-AF65-F5344CB8AC3E}">
        <p14:creationId xmlns:p14="http://schemas.microsoft.com/office/powerpoint/2010/main" val="1463162395"/>
      </p:ext>
    </p:extLst>
  </p:cSld>
  <p:clrMapOvr>
    <a:masterClrMapping/>
  </p:clrMapOvr>
  <p:transitio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347340-8802-7545-9B8D-48E20C8246A9}" type="datetime1">
              <a:rPr lang="en-US" smtClean="0"/>
              <a:t>5/6/2024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57F01C5F-9C44-934E-8875-066C82B98657}" type="slidenum">
              <a:rPr lang="en-US"/>
              <a:pPr>
                <a:defRPr/>
              </a:pPr>
              <a:t>‹#›</a:t>
            </a:fld>
            <a:endParaRPr lang="en-US"/>
          </a:p>
        </p:txBody>
      </p:sp>
    </p:spTree>
    <p:extLst>
      <p:ext uri="{BB962C8B-B14F-4D97-AF65-F5344CB8AC3E}">
        <p14:creationId xmlns:p14="http://schemas.microsoft.com/office/powerpoint/2010/main" val="1628239391"/>
      </p:ext>
    </p:extLst>
  </p:cSld>
  <p:clrMapOvr>
    <a:masterClrMapping/>
  </p:clrMapOvr>
  <p:transitio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AB5C9D3-8429-DA47-BED2-79E763F5DF8F}" type="datetime1">
              <a:rPr lang="en-US" smtClean="0"/>
              <a:t>5/6/2024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1837555143"/>
      </p:ext>
    </p:extLst>
  </p:cSld>
  <p:clrMapOvr>
    <a:masterClrMapping/>
  </p:clrMapOvr>
  <p:transitio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03F0E5A-9456-E44A-97E7-48569C9CD7E0}" type="datetime1">
              <a:rPr lang="en-US" smtClean="0"/>
              <a:t>5/6/2024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988715F9-6142-6646-B040-A5395C5A757B}" type="slidenum">
              <a:rPr lang="en-US"/>
              <a:pPr>
                <a:defRPr/>
              </a:pPr>
              <a:t>‹#›</a:t>
            </a:fld>
            <a:endParaRPr lang="en-US"/>
          </a:p>
        </p:txBody>
      </p:sp>
    </p:spTree>
    <p:extLst>
      <p:ext uri="{BB962C8B-B14F-4D97-AF65-F5344CB8AC3E}">
        <p14:creationId xmlns:p14="http://schemas.microsoft.com/office/powerpoint/2010/main" val="333134917"/>
      </p:ext>
    </p:extLst>
  </p:cSld>
  <p:clrMapOvr>
    <a:masterClrMapping/>
  </p:clrMapOvr>
  <p:transition spd="slow">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9D89613-813C-2C43-87AE-D0BFC7D38267}" type="datetime1">
              <a:rPr lang="en-US" smtClean="0"/>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E7537555-0256-8F4F-BB9B-D456A091E077}" type="slidenum">
              <a:rPr lang="en-US"/>
              <a:pPr>
                <a:defRPr/>
              </a:pPr>
              <a:t>‹#›</a:t>
            </a:fld>
            <a:endParaRPr lang="en-US"/>
          </a:p>
        </p:txBody>
      </p:sp>
    </p:spTree>
    <p:extLst>
      <p:ext uri="{BB962C8B-B14F-4D97-AF65-F5344CB8AC3E}">
        <p14:creationId xmlns:p14="http://schemas.microsoft.com/office/powerpoint/2010/main" val="2459791546"/>
      </p:ext>
    </p:extLst>
  </p:cSld>
  <p:clrMapOvr>
    <a:masterClrMapping/>
  </p:clrMapOvr>
  <p:transition spd="slow">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2B7E954A-91FB-5E42-BC72-873C4ECA71CF}" type="datetime1">
              <a:rPr lang="en-US" smtClean="0"/>
              <a:t>5/6/2024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5FF13C78-E9B2-AB45-866D-D3DE61014CC4}" type="slidenum">
              <a:rPr lang="en-US"/>
              <a:pPr>
                <a:defRPr/>
              </a:pPr>
              <a:t>‹#›</a:t>
            </a:fld>
            <a:endParaRPr lang="en-US"/>
          </a:p>
        </p:txBody>
      </p:sp>
    </p:spTree>
    <p:extLst>
      <p:ext uri="{BB962C8B-B14F-4D97-AF65-F5344CB8AC3E}">
        <p14:creationId xmlns:p14="http://schemas.microsoft.com/office/powerpoint/2010/main" val="485135936"/>
      </p:ext>
    </p:extLst>
  </p:cSld>
  <p:clrMapOvr>
    <a:masterClrMapping/>
  </p:clrMapOvr>
  <p:transitio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1CC9044-22D5-BF42-B2BD-E34DF304D8DD}"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DBE94219-7CE7-0B42-8B53-48B374C82D9C}" type="slidenum">
              <a:rPr lang="en-US"/>
              <a:pPr>
                <a:defRPr/>
              </a:pPr>
              <a:t>‹#›</a:t>
            </a:fld>
            <a:endParaRPr lang="en-US"/>
          </a:p>
        </p:txBody>
      </p:sp>
    </p:spTree>
    <p:extLst>
      <p:ext uri="{BB962C8B-B14F-4D97-AF65-F5344CB8AC3E}">
        <p14:creationId xmlns:p14="http://schemas.microsoft.com/office/powerpoint/2010/main" val="278857067"/>
      </p:ext>
    </p:extLst>
  </p:cSld>
  <p:clrMapOvr>
    <a:masterClrMapping/>
  </p:clrMapOvr>
  <p:transitio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32BEF97-9CD8-934F-80FC-8F4AF247E8FD}" type="datetime1">
              <a:rPr lang="en-US" smtClean="0"/>
              <a:t>5/6/2024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E9C1AEF7-66C1-9D44-8FA6-8FF810ADD06B}" type="slidenum">
              <a:rPr lang="en-US"/>
              <a:pPr>
                <a:defRPr/>
              </a:pPr>
              <a:t>‹#›</a:t>
            </a:fld>
            <a:endParaRPr lang="en-US"/>
          </a:p>
        </p:txBody>
      </p:sp>
    </p:spTree>
    <p:extLst>
      <p:ext uri="{BB962C8B-B14F-4D97-AF65-F5344CB8AC3E}">
        <p14:creationId xmlns:p14="http://schemas.microsoft.com/office/powerpoint/2010/main" val="2536551334"/>
      </p:ext>
    </p:extLst>
  </p:cSld>
  <p:clrMapOvr>
    <a:masterClrMapping/>
  </p:clrMapOvr>
  <p:transitio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4F9291-8BEB-8349-AE0C-57B6B68B5A63}" type="datetime1">
              <a:rPr lang="en-US" altLang="en-US" smtClean="0"/>
              <a:t>5/6/2024</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714C2091-97EC-E84E-9D1B-C4E616837BA8}" type="slidenum">
              <a:rPr lang="en-US" altLang="en-US"/>
              <a:pPr>
                <a:defRPr/>
              </a:pPr>
              <a:t>‹#›</a:t>
            </a:fld>
            <a:endParaRPr lang="en-US" altLang="en-US"/>
          </a:p>
        </p:txBody>
      </p:sp>
    </p:spTree>
    <p:extLst>
      <p:ext uri="{BB962C8B-B14F-4D97-AF65-F5344CB8AC3E}">
        <p14:creationId xmlns:p14="http://schemas.microsoft.com/office/powerpoint/2010/main" val="1785416635"/>
      </p:ext>
    </p:extLst>
  </p:cSld>
  <p:clrMapOvr>
    <a:masterClrMapping/>
  </p:clrMapOvr>
  <p:transitio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64428209-599B-1C45-B083-79254671D609}" type="datetime1">
              <a:rPr lang="en-US" smtClean="0"/>
              <a:t>5/6/2024</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73A30428-5B51-1546-9E44-DF9358A5ABA2}" type="slidenum">
              <a:rPr lang="en-US" altLang="en-US"/>
              <a:pPr>
                <a:defRPr/>
              </a:pPr>
              <a:t>‹#›</a:t>
            </a:fld>
            <a:endParaRPr lang="en-US" altLang="en-US"/>
          </a:p>
        </p:txBody>
      </p:sp>
    </p:spTree>
    <p:extLst>
      <p:ext uri="{BB962C8B-B14F-4D97-AF65-F5344CB8AC3E}">
        <p14:creationId xmlns:p14="http://schemas.microsoft.com/office/powerpoint/2010/main" val="271695516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D4FBD17D-FE82-9346-B527-DADEA062EECD}" type="datetime1">
              <a:rPr lang="en-US" smtClean="0"/>
              <a:t>5/6/2024</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B46CE822-CD96-DD44-992B-942D3D0A8426}" type="slidenum">
              <a:rPr lang="en-US" altLang="en-US"/>
              <a:pPr>
                <a:defRPr/>
              </a:pPr>
              <a:t>‹#›</a:t>
            </a:fld>
            <a:endParaRPr lang="en-US" altLang="en-US"/>
          </a:p>
        </p:txBody>
      </p:sp>
    </p:spTree>
    <p:extLst>
      <p:ext uri="{BB962C8B-B14F-4D97-AF65-F5344CB8AC3E}">
        <p14:creationId xmlns:p14="http://schemas.microsoft.com/office/powerpoint/2010/main" val="2969503009"/>
      </p:ext>
    </p:extLst>
  </p:cSld>
  <p:clrMapOvr>
    <a:masterClrMapping/>
  </p:clrMapOvr>
  <p:transition spd="slow">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27765297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881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fld id="{7910CF9E-EFF6-204C-AC3E-FCDCB6B1DD7A}" type="datetime1">
              <a:rPr lang="en-US" smtClean="0"/>
              <a:t>5/6/2024</a:t>
            </a:fld>
            <a:endParaRPr lang="en-US"/>
          </a:p>
        </p:txBody>
      </p:sp>
    </p:spTree>
    <p:extLst>
      <p:ext uri="{BB962C8B-B14F-4D97-AF65-F5344CB8AC3E}">
        <p14:creationId xmlns:p14="http://schemas.microsoft.com/office/powerpoint/2010/main" val="1799988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0B54F8D-3E2F-8948-AA01-1F1D2D311C7F}" type="datetime1">
              <a:rPr lang="en-US" smtClean="0"/>
              <a:t>5/6/2024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Implementation </a:t>
            </a:r>
            <a:fld id="{F15E9017-F228-7649-9B51-BD1E50BA5B10}" type="slidenum">
              <a:rPr lang="en-US"/>
              <a:pPr>
                <a:defRPr/>
              </a:pPr>
              <a:t>‹#›</a:t>
            </a:fld>
            <a:endParaRPr lang="en-US"/>
          </a:p>
        </p:txBody>
      </p:sp>
    </p:spTree>
    <p:extLst>
      <p:ext uri="{BB962C8B-B14F-4D97-AF65-F5344CB8AC3E}">
        <p14:creationId xmlns:p14="http://schemas.microsoft.com/office/powerpoint/2010/main" val="8136949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1E0F38D-7056-074B-B1C3-26E8BD6D2EF2}" type="datetime1">
              <a:rPr lang="en-US" smtClean="0"/>
              <a:t>5/6/2024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73B08C3-9842-AC4A-ABAA-99F3A1CA7D5B}" type="slidenum">
              <a:rPr lang="en-US"/>
              <a:pPr>
                <a:defRPr/>
              </a:pPr>
              <a:t>‹#›</a:t>
            </a:fld>
            <a:endParaRPr lang="en-US"/>
          </a:p>
        </p:txBody>
      </p:sp>
    </p:spTree>
    <p:extLst>
      <p:ext uri="{BB962C8B-B14F-4D97-AF65-F5344CB8AC3E}">
        <p14:creationId xmlns:p14="http://schemas.microsoft.com/office/powerpoint/2010/main" val="24197900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039" y="6173954"/>
            <a:ext cx="3624061" cy="593150"/>
          </a:xfrm>
          <a:prstGeom prst="rect">
            <a:avLst/>
          </a:prstGeom>
        </p:spPr>
      </p:pic>
      <p:pic>
        <p:nvPicPr>
          <p:cNvPr id="4" name="Picture 3">
            <a:extLst>
              <a:ext uri="{FF2B5EF4-FFF2-40B4-BE49-F238E27FC236}">
                <a16:creationId xmlns:a16="http://schemas.microsoft.com/office/drawing/2014/main" id="{D3056ED1-1EDE-5132-B9F3-FCE79B78514B}"/>
              </a:ext>
            </a:extLst>
          </p:cNvPr>
          <p:cNvPicPr>
            <a:picLocks noChangeAspect="1"/>
          </p:cNvPicPr>
          <p:nvPr userDrawn="1"/>
        </p:nvPicPr>
        <p:blipFill>
          <a:blip r:embed="rId3" cstate="email">
            <a:alphaModFix/>
            <a:extLst>
              <a:ext uri="{28A0092B-C50C-407E-A947-70E740481C1C}">
                <a14:useLocalDpi xmlns:a14="http://schemas.microsoft.com/office/drawing/2010/main" val="0"/>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29412961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55D51E65-08EE-00A7-EF60-D0949C36195A}"/>
              </a:ext>
            </a:extLst>
          </p:cNvPr>
          <p:cNvPicPr>
            <a:picLocks noChangeAspect="1"/>
          </p:cNvPicPr>
          <p:nvPr userDrawn="1"/>
        </p:nvPicPr>
        <p:blipFill>
          <a:blip r:embed="rId3" cstate="email">
            <a:alphaModFix amt="30000"/>
            <a:extLst>
              <a:ext uri="{28A0092B-C50C-407E-A947-70E740481C1C}">
                <a14:useLocalDpi xmlns:a14="http://schemas.microsoft.com/office/drawing/2010/main" val="0"/>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9257662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3D9F1F77-1E43-F7A4-D04A-2B45C6A2DC63}"/>
              </a:ext>
            </a:extLst>
          </p:cNvPr>
          <p:cNvGrpSpPr/>
          <p:nvPr userDrawn="1"/>
        </p:nvGrpSpPr>
        <p:grpSpPr>
          <a:xfrm>
            <a:off x="4740308" y="71174"/>
            <a:ext cx="2711384" cy="978694"/>
            <a:chOff x="4740308" y="71174"/>
            <a:chExt cx="2711384" cy="978694"/>
          </a:xfrm>
        </p:grpSpPr>
        <p:grpSp>
          <p:nvGrpSpPr>
            <p:cNvPr id="9" name="Group 8">
              <a:extLst>
                <a:ext uri="{FF2B5EF4-FFF2-40B4-BE49-F238E27FC236}">
                  <a16:creationId xmlns:a16="http://schemas.microsoft.com/office/drawing/2014/main" id="{02FCD3AE-D39B-ECF1-A16E-F08E14490083}"/>
                </a:ext>
              </a:extLst>
            </p:cNvPr>
            <p:cNvGrpSpPr/>
            <p:nvPr userDrawn="1"/>
          </p:nvGrpSpPr>
          <p:grpSpPr>
            <a:xfrm>
              <a:off x="4740308" y="81552"/>
              <a:ext cx="2711384" cy="957938"/>
              <a:chOff x="4201040" y="81552"/>
              <a:chExt cx="2711384"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79576" y="81552"/>
                <a:ext cx="1632848" cy="957938"/>
              </a:xfrm>
              <a:prstGeom prst="rect">
                <a:avLst/>
              </a:prstGeom>
            </p:spPr>
          </p:pic>
          <p:pic>
            <p:nvPicPr>
              <p:cNvPr id="7" name="Picture 6">
                <a:extLst>
                  <a:ext uri="{FF2B5EF4-FFF2-40B4-BE49-F238E27FC236}">
                    <a16:creationId xmlns:a16="http://schemas.microsoft.com/office/drawing/2014/main" id="{E9BDDC36-F5BB-4563-FC7E-6C43D02BC808}"/>
                  </a:ext>
                </a:extLst>
              </p:cNvPr>
              <p:cNvPicPr>
                <a:picLocks noChangeAspect="1"/>
              </p:cNvPicPr>
              <p:nvPr userDrawn="1"/>
            </p:nvPicPr>
            <p:blipFill>
              <a:blip r:embed="rId3" cstate="email">
                <a:alphaModFix/>
                <a:extLst>
                  <a:ext uri="{28A0092B-C50C-407E-A947-70E740481C1C}">
                    <a14:useLocalDpi xmlns:a14="http://schemas.microsoft.com/office/drawing/2010/main" val="0"/>
                  </a:ext>
                </a:extLst>
              </a:blip>
              <a:stretch>
                <a:fillRect/>
              </a:stretch>
            </p:blipFill>
            <p:spPr>
              <a:xfrm>
                <a:off x="4201040" y="145778"/>
                <a:ext cx="829486" cy="829486"/>
              </a:xfrm>
              <a:prstGeom prst="rect">
                <a:avLst/>
              </a:prstGeom>
            </p:spPr>
          </p:pic>
        </p:grpSp>
        <p:cxnSp>
          <p:nvCxnSpPr>
            <p:cNvPr id="11" name="Straight Connector 10">
              <a:extLst>
                <a:ext uri="{FF2B5EF4-FFF2-40B4-BE49-F238E27FC236}">
                  <a16:creationId xmlns:a16="http://schemas.microsoft.com/office/drawing/2014/main" id="{EFC4022B-31F9-7EA8-0B0B-6FEC19539E5D}"/>
                </a:ext>
              </a:extLst>
            </p:cNvPr>
            <p:cNvCxnSpPr>
              <a:cxnSpLocks/>
            </p:cNvCxnSpPr>
            <p:nvPr userDrawn="1"/>
          </p:nvCxnSpPr>
          <p:spPr>
            <a:xfrm flipV="1">
              <a:off x="5694319" y="71174"/>
              <a:ext cx="0" cy="978694"/>
            </a:xfrm>
            <a:prstGeom prst="line">
              <a:avLst/>
            </a:prstGeom>
            <a:ln w="57150" cap="rnd">
              <a:gradFill flip="none" rotWithShape="1">
                <a:gsLst>
                  <a:gs pos="13000">
                    <a:srgbClr val="4D4D4D"/>
                  </a:gs>
                  <a:gs pos="100000">
                    <a:srgbClr val="AABCD0"/>
                  </a:gs>
                </a:gsLst>
                <a:lin ang="10800000" scaled="1"/>
                <a:tileRect/>
              </a:gradFill>
            </a:ln>
            <a:effectLst/>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58304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357187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75050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00606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70FEBAAB-0EEA-5DA9-0BAE-9F9656E45A02}"/>
              </a:ext>
            </a:extLst>
          </p:cNvPr>
          <p:cNvPicPr>
            <a:picLocks noChangeAspect="1"/>
          </p:cNvPicPr>
          <p:nvPr userDrawn="1"/>
        </p:nvPicPr>
        <p:blipFill>
          <a:blip r:embed="rId3" cstate="email">
            <a:alphaModFix amt="30000"/>
            <a:extLst>
              <a:ext uri="{28A0092B-C50C-407E-A947-70E740481C1C}">
                <a14:useLocalDpi xmlns:a14="http://schemas.microsoft.com/office/drawing/2010/main" val="0"/>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1005069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0" name="Picture 9">
            <a:extLst>
              <a:ext uri="{FF2B5EF4-FFF2-40B4-BE49-F238E27FC236}">
                <a16:creationId xmlns:a16="http://schemas.microsoft.com/office/drawing/2014/main" id="{0174542F-0384-8DDD-865B-075B9B63FF2A}"/>
              </a:ext>
            </a:extLst>
          </p:cNvPr>
          <p:cNvPicPr>
            <a:picLocks noChangeAspect="1"/>
          </p:cNvPicPr>
          <p:nvPr userDrawn="1"/>
        </p:nvPicPr>
        <p:blipFill>
          <a:blip r:embed="rId3" cstate="email">
            <a:alphaModFix amt="30000"/>
            <a:extLst>
              <a:ext uri="{28A0092B-C50C-407E-A947-70E740481C1C}">
                <a14:useLocalDpi xmlns:a14="http://schemas.microsoft.com/office/drawing/2010/main" val="0"/>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42827838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5698722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a:extLst>
              <a:ext uri="{FF2B5EF4-FFF2-40B4-BE49-F238E27FC236}">
                <a16:creationId xmlns:a16="http://schemas.microsoft.com/office/drawing/2014/main" id="{3068E2A3-40B6-11B8-C6F1-7990E81A56F9}"/>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0412115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6" name="Picture 5">
            <a:extLst>
              <a:ext uri="{FF2B5EF4-FFF2-40B4-BE49-F238E27FC236}">
                <a16:creationId xmlns:a16="http://schemas.microsoft.com/office/drawing/2014/main" id="{2F40E037-9E69-235E-DA23-8465D491CC12}"/>
              </a:ext>
            </a:extLst>
          </p:cNvPr>
          <p:cNvPicPr>
            <a:picLocks noChangeAspect="1"/>
          </p:cNvPicPr>
          <p:nvPr userDrawn="1"/>
        </p:nvPicPr>
        <p:blipFill>
          <a:blip r:embed="rId3" cstate="email">
            <a:alphaModFix amt="30000"/>
            <a:extLst>
              <a:ext uri="{28A0092B-C50C-407E-A947-70E740481C1C}">
                <a14:useLocalDpi xmlns:a14="http://schemas.microsoft.com/office/drawing/2010/main" val="0"/>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3949369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8097447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8029238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95803625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3032202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cstate="email">
            <a:alphaModFix amt="85000"/>
            <a:extLst>
              <a:ext uri="{28A0092B-C50C-407E-A947-70E740481C1C}">
                <a14:useLocalDpi xmlns:a14="http://schemas.microsoft.com/office/drawing/2010/main" val="0"/>
              </a:ext>
            </a:extLst>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cstate="email">
            <a:alphaModFix amt="2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33840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312451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014959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29690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8590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468880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10096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89594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173865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5466723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362499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79215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85927804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8085892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412892186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23257" y="5735637"/>
            <a:ext cx="1371719" cy="938865"/>
          </a:xfrm>
          <a:prstGeom prst="rect">
            <a:avLst/>
          </a:prstGeom>
        </p:spPr>
      </p:pic>
    </p:spTree>
    <p:extLst>
      <p:ext uri="{BB962C8B-B14F-4D97-AF65-F5344CB8AC3E}">
        <p14:creationId xmlns:p14="http://schemas.microsoft.com/office/powerpoint/2010/main" val="34175795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6841209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410200" y="224073"/>
            <a:ext cx="1371600" cy="938784"/>
          </a:xfrm>
          <a:prstGeom prst="rect">
            <a:avLst/>
          </a:prstGeom>
        </p:spPr>
      </p:pic>
    </p:spTree>
    <p:extLst>
      <p:ext uri="{BB962C8B-B14F-4D97-AF65-F5344CB8AC3E}">
        <p14:creationId xmlns:p14="http://schemas.microsoft.com/office/powerpoint/2010/main" val="30931068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5799800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258639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DF9C7F70-8E07-491C-8FB4-56C244DCF68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04212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6E41AF39-B989-4AC1-9F44-450C413D5D3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462857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56070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74920156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589343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11ECA4DC-5562-4C24-92C8-380B37362AC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024472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279073246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4389377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80969860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5693416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78939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25909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06775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0390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930591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8527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2871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3827520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220084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100843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266766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4011612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852375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646666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860171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85740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902864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83610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4977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761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96878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8452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243072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04382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87047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41256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cstate="email">
            <a:extLst>
              <a:ext uri="{28A0092B-C50C-407E-A947-70E740481C1C}">
                <a14:useLocalDpi xmlns:a14="http://schemas.microsoft.com/office/drawing/2010/main" val="0"/>
              </a:ext>
            </a:extLst>
          </a:blip>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email">
            <a:extLst>
              <a:ext uri="{28A0092B-C50C-407E-A947-70E740481C1C}">
                <a14:useLocalDpi xmlns:a14="http://schemas.microsoft.com/office/drawing/2010/main" val="0"/>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email">
            <a:extLst>
              <a:ext uri="{28A0092B-C50C-407E-A947-70E740481C1C}">
                <a14:useLocalDpi xmlns:a14="http://schemas.microsoft.com/office/drawing/2010/main" val="0"/>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email">
            <a:extLst>
              <a:ext uri="{28A0092B-C50C-407E-A947-70E740481C1C}">
                <a14:useLocalDpi xmlns:a14="http://schemas.microsoft.com/office/drawing/2010/main" val="0"/>
              </a:ext>
            </a:extLst>
          </a:blip>
          <a:srcRect/>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email">
            <a:extLst>
              <a:ext uri="{28A0092B-C50C-407E-A947-70E740481C1C}">
                <a14:useLocalDpi xmlns:a14="http://schemas.microsoft.com/office/drawing/2010/main" val="0"/>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email">
            <a:extLst>
              <a:ext uri="{28A0092B-C50C-407E-A947-70E740481C1C}">
                <a14:useLocalDpi xmlns:a14="http://schemas.microsoft.com/office/drawing/2010/main" val="0"/>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email">
            <a:extLst>
              <a:ext uri="{28A0092B-C50C-407E-A947-70E740481C1C}">
                <a14:useLocalDpi xmlns:a14="http://schemas.microsoft.com/office/drawing/2010/main" val="0"/>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email">
            <a:extLst>
              <a:ext uri="{28A0092B-C50C-407E-A947-70E740481C1C}">
                <a14:useLocalDpi xmlns:a14="http://schemas.microsoft.com/office/drawing/2010/main" val="0"/>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cstate="email">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email">
            <a:extLst>
              <a:ext uri="{28A0092B-C50C-407E-A947-70E740481C1C}">
                <a14:useLocalDpi xmlns:a14="http://schemas.microsoft.com/office/drawing/2010/main" val="0"/>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cstate="email">
            <a:extLst>
              <a:ext uri="{28A0092B-C50C-407E-A947-70E740481C1C}">
                <a14:useLocalDpi xmlns:a14="http://schemas.microsoft.com/office/drawing/2010/main" val="0"/>
              </a:ext>
            </a:extLst>
          </a:blip>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email">
            <a:extLst>
              <a:ext uri="{28A0092B-C50C-407E-A947-70E740481C1C}">
                <a14:useLocalDpi xmlns:a14="http://schemas.microsoft.com/office/drawing/2010/main" val="0"/>
              </a:ext>
            </a:extLst>
          </a:blip>
          <a:srcRect/>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email">
            <a:extLst>
              <a:ext uri="{28A0092B-C50C-407E-A947-70E740481C1C}">
                <a14:useLocalDpi xmlns:a14="http://schemas.microsoft.com/office/drawing/2010/main" val="0"/>
              </a:ext>
            </a:extLst>
          </a:blip>
          <a:srcRect/>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email">
            <a:extLst>
              <a:ext uri="{28A0092B-C50C-407E-A947-70E740481C1C}">
                <a14:useLocalDpi xmlns:a14="http://schemas.microsoft.com/office/drawing/2010/main" val="0"/>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email">
            <a:extLst>
              <a:ext uri="{28A0092B-C50C-407E-A947-70E740481C1C}">
                <a14:useLocalDpi xmlns:a14="http://schemas.microsoft.com/office/drawing/2010/main" val="0"/>
              </a:ext>
            </a:extLst>
          </a:blip>
          <a:srcRect/>
          <a:stretch/>
        </p:blipFill>
        <p:spPr>
          <a:xfrm>
            <a:off x="2165818" y="1534640"/>
            <a:ext cx="915401" cy="914400"/>
          </a:xfrm>
          <a:prstGeom prst="flowChartConnector">
            <a:avLst/>
          </a:prstGeom>
          <a:blipFill dpi="0" rotWithShape="1">
            <a:blip r:embed="rId3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791306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05496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272879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188549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56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1311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791194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685392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860319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cstate="email">
            <a:alphaModFix amt="85000"/>
            <a:extLst>
              <a:ext uri="{28A0092B-C50C-407E-A947-70E740481C1C}">
                <a14:useLocalDpi xmlns:a14="http://schemas.microsoft.com/office/drawing/2010/main" val="0"/>
              </a:ext>
            </a:extLst>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cstate="email">
            <a:alphaModFix amt="2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468872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cstate="email">
            <a:alphaModFix/>
            <a:extLst>
              <a:ext uri="{28A0092B-C50C-407E-A947-70E740481C1C}">
                <a14:useLocalDpi xmlns:a14="http://schemas.microsoft.com/office/drawing/2010/main" val="0"/>
              </a:ext>
            </a:extLst>
          </a:blip>
          <a:srcRect/>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cstate="email">
            <a:alphaModFix/>
            <a:extLst>
              <a:ext uri="{28A0092B-C50C-407E-A947-70E740481C1C}">
                <a14:useLocalDpi xmlns:a14="http://schemas.microsoft.com/office/drawing/2010/main" val="0"/>
              </a:ext>
            </a:extLst>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cstate="email">
            <a:alphaModFix/>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4" cstate="email">
            <a:extLst>
              <a:ext uri="{28A0092B-C50C-407E-A947-70E740481C1C}">
                <a14:useLocalDpi xmlns:a14="http://schemas.microsoft.com/office/drawing/2010/main" val="0"/>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9" cstate="email">
              <a:extLst>
                <a:ext uri="{28A0092B-C50C-407E-A947-70E740481C1C}">
                  <a14:useLocalDpi xmlns:a14="http://schemas.microsoft.com/office/drawing/2010/main" val="0"/>
                </a:ext>
              </a:extLst>
            </a:blip>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9" cstate="email">
              <a:extLst>
                <a:ext uri="{28A0092B-C50C-407E-A947-70E740481C1C}">
                  <a14:useLocalDpi xmlns:a14="http://schemas.microsoft.com/office/drawing/2010/main" val="0"/>
                </a:ext>
              </a:extLst>
            </a:blip>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2852654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cstate="email">
            <a:alphaModFix amt="50000"/>
            <a:extLst>
              <a:ext uri="{28A0092B-C50C-407E-A947-70E740481C1C}">
                <a14:useLocalDpi xmlns:a14="http://schemas.microsoft.com/office/drawing/2010/main" val="0"/>
              </a:ext>
            </a:extLst>
          </a:blip>
          <a:srcRect/>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cstate="email">
            <a:alphaModFix amt="85000"/>
            <a:extLst>
              <a:ext uri="{28A0092B-C50C-407E-A947-70E740481C1C}">
                <a14:useLocalDpi xmlns:a14="http://schemas.microsoft.com/office/drawing/2010/main" val="0"/>
              </a:ext>
            </a:extLst>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cstate="email">
            <a:alphaModFix amt="20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2724142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7" cstate="email">
            <a:alphaModFix/>
            <a:extLst>
              <a:ext uri="{28A0092B-C50C-407E-A947-70E740481C1C}">
                <a14:useLocalDpi xmlns:a14="http://schemas.microsoft.com/office/drawing/2010/main" val="0"/>
              </a:ext>
            </a:extLst>
          </a:blip>
          <a:srcRect/>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8" cstate="email">
            <a:alphaModFix amt="85000"/>
            <a:extLst>
              <a:ext uri="{28A0092B-C50C-407E-A947-70E740481C1C}">
                <a14:useLocalDpi xmlns:a14="http://schemas.microsoft.com/office/drawing/2010/main" val="0"/>
              </a:ext>
            </a:extLst>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9" cstate="email">
            <a:alphaModFix amt="4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2" cstate="email">
            <a:duotone>
              <a:srgbClr val="FFC000">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2" cstate="email">
            <a:duotone>
              <a:srgbClr val="FFC000">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2293130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8">
            <a:duotone>
              <a:srgbClr val="FFC000">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3" cstate="email">
            <a:alphaModFix/>
            <a:extLst>
              <a:ext uri="{28A0092B-C50C-407E-A947-70E740481C1C}">
                <a14:useLocalDpi xmlns:a14="http://schemas.microsoft.com/office/drawing/2010/main" val="0"/>
              </a:ext>
            </a:extLst>
          </a:blip>
          <a:srcRect/>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4" cstate="email">
            <a:alphaModFix amt="85000"/>
            <a:extLst>
              <a:ext uri="{28A0092B-C50C-407E-A947-70E740481C1C}">
                <a14:useLocalDpi xmlns:a14="http://schemas.microsoft.com/office/drawing/2010/main" val="0"/>
              </a:ext>
            </a:extLst>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5" cstate="email">
            <a:alphaModFix amt="40000"/>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3288193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9383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587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9615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3039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74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308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98051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774847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92648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36641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1565462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10833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005410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89129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770448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02809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286389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3400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6946571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E9767DE7-50AA-FE4B-B5F2-28D1401C5923}"/>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00455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085886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6027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Module Evaluation Timeline">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6" name="Road">
            <a:extLst>
              <a:ext uri="{FF2B5EF4-FFF2-40B4-BE49-F238E27FC236}">
                <a16:creationId xmlns:a16="http://schemas.microsoft.com/office/drawing/2014/main" id="{0B1BA732-FAA4-3C01-47B7-2774EE553718}"/>
              </a:ext>
            </a:extLst>
          </p:cNvPr>
          <p:cNvPicPr>
            <a:picLocks noChangeAspect="1"/>
          </p:cNvPicPr>
          <p:nvPr userDrawn="1"/>
        </p:nvPicPr>
        <p:blipFill>
          <a:blip r:embed="rId3" cstate="email">
            <a:alphaModFix amt="15000"/>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331995" y="2052414"/>
            <a:ext cx="8662147" cy="5670176"/>
          </a:xfrm>
          <a:prstGeom prst="rect">
            <a:avLst/>
          </a:prstGeom>
        </p:spPr>
      </p:pic>
      <p:sp>
        <p:nvSpPr>
          <p:cNvPr id="7" name="Rectangle 6">
            <a:extLst>
              <a:ext uri="{FF2B5EF4-FFF2-40B4-BE49-F238E27FC236}">
                <a16:creationId xmlns:a16="http://schemas.microsoft.com/office/drawing/2014/main" id="{0B23E020-77A0-D8A6-592A-0C513BB5E936}"/>
              </a:ext>
            </a:extLst>
          </p:cNvPr>
          <p:cNvSpPr/>
          <p:nvPr userDrawn="1"/>
        </p:nvSpPr>
        <p:spPr>
          <a:xfrm>
            <a:off x="9310592" y="3757716"/>
            <a:ext cx="1964766" cy="1390943"/>
          </a:xfrm>
          <a:prstGeom prst="rect">
            <a:avLst/>
          </a:prstGeom>
          <a:solidFill>
            <a:srgbClr val="14193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white"/>
                </a:solidFill>
                <a:effectLst/>
                <a:uLnTx/>
                <a:uFillTx/>
                <a:latin typeface="Arial" panose="020B0604020202020204"/>
                <a:ea typeface="+mn-ea"/>
                <a:cs typeface="+mn-cs"/>
              </a:rPr>
              <a:t>Enhancing Ci3T: Recognize. Relax. Record.</a:t>
            </a: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90FB49D6-04EE-0231-2D81-1EB11D3DC43E}"/>
              </a:ext>
            </a:extLst>
          </p:cNvPr>
          <p:cNvSpPr txBox="1">
            <a:spLocks/>
          </p:cNvSpPr>
          <p:nvPr userDrawn="1"/>
        </p:nvSpPr>
        <p:spPr>
          <a:xfrm>
            <a:off x="0" y="0"/>
            <a:ext cx="12192000" cy="484094"/>
          </a:xfrm>
          <a:prstGeom prst="rect">
            <a:avLst/>
          </a:prstGeom>
          <a:solidFill>
            <a:schemeClr val="accent6">
              <a:lumMod val="20000"/>
              <a:lumOff val="80000"/>
            </a:schemeClr>
          </a:solidFill>
        </p:spPr>
        <p:txBody>
          <a:bodyPr numCol="1">
            <a:prstTxWarp prst="textPlain">
              <a:avLst/>
            </a:prstTxWarp>
            <a:no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pPr marL="0" marR="0" lvl="0" indent="0" algn="l" defTabSz="103629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w="3175">
                  <a:solidFill>
                    <a:srgbClr val="356D3C">
                      <a:lumMod val="50000"/>
                    </a:srgbClr>
                  </a:solidFill>
                </a:ln>
                <a:solidFill>
                  <a:srgbClr val="356D3C"/>
                </a:solidFill>
                <a:effectLst/>
                <a:uLnTx/>
                <a:uFillTx/>
                <a:latin typeface="Arial" panose="020B0604020202020204"/>
                <a:ea typeface="+mj-ea"/>
                <a:cs typeface="+mj-cs"/>
              </a:rPr>
              <a:t>Module Evaluation Timeline Illustration</a:t>
            </a:r>
          </a:p>
        </p:txBody>
      </p:sp>
      <p:cxnSp>
        <p:nvCxnSpPr>
          <p:cNvPr id="9" name="Connector: Elbow 7">
            <a:extLst>
              <a:ext uri="{FF2B5EF4-FFF2-40B4-BE49-F238E27FC236}">
                <a16:creationId xmlns:a16="http://schemas.microsoft.com/office/drawing/2014/main" id="{72DE3B2E-64CC-3D16-B2E1-F19561D9ABF7}"/>
              </a:ext>
            </a:extLst>
          </p:cNvPr>
          <p:cNvCxnSpPr>
            <a:cxnSpLocks/>
            <a:stCxn id="16" idx="6"/>
          </p:cNvCxnSpPr>
          <p:nvPr userDrawn="1"/>
        </p:nvCxnSpPr>
        <p:spPr>
          <a:xfrm>
            <a:off x="2154612" y="1991313"/>
            <a:ext cx="1266387" cy="1089490"/>
          </a:xfrm>
          <a:prstGeom prst="bentConnector3">
            <a:avLst>
              <a:gd name="adj1" fmla="val 50000"/>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Connector: Elbow 109">
            <a:extLst>
              <a:ext uri="{FF2B5EF4-FFF2-40B4-BE49-F238E27FC236}">
                <a16:creationId xmlns:a16="http://schemas.microsoft.com/office/drawing/2014/main" id="{467B0275-7CB2-E73A-6B9E-D2FEE0A310A7}"/>
              </a:ext>
            </a:extLst>
          </p:cNvPr>
          <p:cNvCxnSpPr>
            <a:cxnSpLocks/>
            <a:stCxn id="15" idx="3"/>
          </p:cNvCxnSpPr>
          <p:nvPr userDrawn="1"/>
        </p:nvCxnSpPr>
        <p:spPr>
          <a:xfrm>
            <a:off x="5769868" y="3069871"/>
            <a:ext cx="782458" cy="645911"/>
          </a:xfrm>
          <a:prstGeom prst="bentConnector3">
            <a:avLst>
              <a:gd name="adj1" fmla="val 50000"/>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Connector: Elbow 110">
            <a:extLst>
              <a:ext uri="{FF2B5EF4-FFF2-40B4-BE49-F238E27FC236}">
                <a16:creationId xmlns:a16="http://schemas.microsoft.com/office/drawing/2014/main" id="{1D3A6F2C-D458-F758-7AC8-FCB05B7D5E6E}"/>
              </a:ext>
            </a:extLst>
          </p:cNvPr>
          <p:cNvCxnSpPr>
            <a:cxnSpLocks/>
          </p:cNvCxnSpPr>
          <p:nvPr userDrawn="1"/>
        </p:nvCxnSpPr>
        <p:spPr>
          <a:xfrm>
            <a:off x="8208165" y="4010985"/>
            <a:ext cx="744255" cy="1852442"/>
          </a:xfrm>
          <a:prstGeom prst="bentConnector3">
            <a:avLst>
              <a:gd name="adj1" fmla="val 51267"/>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5F661-4F2A-C1DF-E054-0BC28FCDE85D}"/>
              </a:ext>
            </a:extLst>
          </p:cNvPr>
          <p:cNvCxnSpPr>
            <a:cxnSpLocks/>
          </p:cNvCxnSpPr>
          <p:nvPr userDrawn="1"/>
        </p:nvCxnSpPr>
        <p:spPr>
          <a:xfrm>
            <a:off x="1172936" y="1991313"/>
            <a:ext cx="82191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reeform 122">
            <a:extLst>
              <a:ext uri="{FF2B5EF4-FFF2-40B4-BE49-F238E27FC236}">
                <a16:creationId xmlns:a16="http://schemas.microsoft.com/office/drawing/2014/main" id="{D8B5FE07-7160-DB13-AA17-0AAF00C63449}"/>
              </a:ext>
            </a:extLst>
          </p:cNvPr>
          <p:cNvSpPr>
            <a:spLocks noEditPoints="1"/>
          </p:cNvSpPr>
          <p:nvPr userDrawn="1"/>
        </p:nvSpPr>
        <p:spPr bwMode="auto">
          <a:xfrm>
            <a:off x="7150030" y="3846712"/>
            <a:ext cx="253534" cy="232522"/>
          </a:xfrm>
          <a:custGeom>
            <a:avLst/>
            <a:gdLst>
              <a:gd name="T0" fmla="*/ 376 w 907"/>
              <a:gd name="T1" fmla="*/ 508 h 827"/>
              <a:gd name="T2" fmla="*/ 866 w 907"/>
              <a:gd name="T3" fmla="*/ 58 h 827"/>
              <a:gd name="T4" fmla="*/ 366 w 907"/>
              <a:gd name="T5" fmla="*/ 758 h 827"/>
              <a:gd name="T6" fmla="*/ 466 w 907"/>
              <a:gd name="T7" fmla="*/ 590 h 827"/>
              <a:gd name="T8" fmla="*/ 819 w 907"/>
              <a:gd name="T9" fmla="*/ 61 h 827"/>
              <a:gd name="T10" fmla="*/ 55 w 907"/>
              <a:gd name="T11" fmla="*/ 375 h 827"/>
              <a:gd name="T12" fmla="*/ 907 w 907"/>
              <a:gd name="T13" fmla="*/ 15 h 827"/>
              <a:gd name="T14" fmla="*/ 906 w 907"/>
              <a:gd name="T15" fmla="*/ 12 h 827"/>
              <a:gd name="T16" fmla="*/ 906 w 907"/>
              <a:gd name="T17" fmla="*/ 11 h 827"/>
              <a:gd name="T18" fmla="*/ 905 w 907"/>
              <a:gd name="T19" fmla="*/ 8 h 827"/>
              <a:gd name="T20" fmla="*/ 905 w 907"/>
              <a:gd name="T21" fmla="*/ 6 h 827"/>
              <a:gd name="T22" fmla="*/ 904 w 907"/>
              <a:gd name="T23" fmla="*/ 5 h 827"/>
              <a:gd name="T24" fmla="*/ 902 w 907"/>
              <a:gd name="T25" fmla="*/ 3 h 827"/>
              <a:gd name="T26" fmla="*/ 900 w 907"/>
              <a:gd name="T27" fmla="*/ 2 h 827"/>
              <a:gd name="T28" fmla="*/ 900 w 907"/>
              <a:gd name="T29" fmla="*/ 2 h 827"/>
              <a:gd name="T30" fmla="*/ 897 w 907"/>
              <a:gd name="T31" fmla="*/ 1 h 827"/>
              <a:gd name="T32" fmla="*/ 895 w 907"/>
              <a:gd name="T33" fmla="*/ 0 h 827"/>
              <a:gd name="T34" fmla="*/ 893 w 907"/>
              <a:gd name="T35" fmla="*/ 0 h 827"/>
              <a:gd name="T36" fmla="*/ 891 w 907"/>
              <a:gd name="T37" fmla="*/ 0 h 827"/>
              <a:gd name="T38" fmla="*/ 887 w 907"/>
              <a:gd name="T39" fmla="*/ 1 h 827"/>
              <a:gd name="T40" fmla="*/ 886 w 907"/>
              <a:gd name="T41" fmla="*/ 1 h 827"/>
              <a:gd name="T42" fmla="*/ 886 w 907"/>
              <a:gd name="T43" fmla="*/ 1 h 827"/>
              <a:gd name="T44" fmla="*/ 5 w 907"/>
              <a:gd name="T45" fmla="*/ 365 h 827"/>
              <a:gd name="T46" fmla="*/ 1 w 907"/>
              <a:gd name="T47" fmla="*/ 372 h 827"/>
              <a:gd name="T48" fmla="*/ 1 w 907"/>
              <a:gd name="T49" fmla="*/ 381 h 827"/>
              <a:gd name="T50" fmla="*/ 5 w 907"/>
              <a:gd name="T51" fmla="*/ 388 h 827"/>
              <a:gd name="T52" fmla="*/ 336 w 907"/>
              <a:gd name="T53" fmla="*/ 521 h 827"/>
              <a:gd name="T54" fmla="*/ 336 w 907"/>
              <a:gd name="T55" fmla="*/ 817 h 827"/>
              <a:gd name="T56" fmla="*/ 342 w 907"/>
              <a:gd name="T57" fmla="*/ 825 h 827"/>
              <a:gd name="T58" fmla="*/ 348 w 907"/>
              <a:gd name="T59" fmla="*/ 827 h 827"/>
              <a:gd name="T60" fmla="*/ 354 w 907"/>
              <a:gd name="T61" fmla="*/ 827 h 827"/>
              <a:gd name="T62" fmla="*/ 360 w 907"/>
              <a:gd name="T63" fmla="*/ 823 h 827"/>
              <a:gd name="T64" fmla="*/ 492 w 907"/>
              <a:gd name="T65" fmla="*/ 605 h 827"/>
              <a:gd name="T66" fmla="*/ 732 w 907"/>
              <a:gd name="T67" fmla="*/ 732 h 827"/>
              <a:gd name="T68" fmla="*/ 739 w 907"/>
              <a:gd name="T69" fmla="*/ 732 h 827"/>
              <a:gd name="T70" fmla="*/ 745 w 907"/>
              <a:gd name="T71" fmla="*/ 729 h 827"/>
              <a:gd name="T72" fmla="*/ 749 w 907"/>
              <a:gd name="T73" fmla="*/ 724 h 827"/>
              <a:gd name="T74" fmla="*/ 906 w 907"/>
              <a:gd name="T75" fmla="*/ 18 h 827"/>
              <a:gd name="T76" fmla="*/ 906 w 907"/>
              <a:gd name="T77" fmla="*/ 17 h 827"/>
              <a:gd name="T78" fmla="*/ 907 w 907"/>
              <a:gd name="T79" fmla="*/ 1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7" h="827">
                <a:moveTo>
                  <a:pt x="726" y="695"/>
                </a:moveTo>
                <a:lnTo>
                  <a:pt x="376" y="508"/>
                </a:lnTo>
                <a:lnTo>
                  <a:pt x="834" y="88"/>
                </a:lnTo>
                <a:lnTo>
                  <a:pt x="866" y="58"/>
                </a:lnTo>
                <a:lnTo>
                  <a:pt x="726" y="695"/>
                </a:lnTo>
                <a:close/>
                <a:moveTo>
                  <a:pt x="366" y="758"/>
                </a:moveTo>
                <a:lnTo>
                  <a:pt x="366" y="536"/>
                </a:lnTo>
                <a:lnTo>
                  <a:pt x="466" y="590"/>
                </a:lnTo>
                <a:lnTo>
                  <a:pt x="366" y="758"/>
                </a:lnTo>
                <a:close/>
                <a:moveTo>
                  <a:pt x="819" y="61"/>
                </a:moveTo>
                <a:lnTo>
                  <a:pt x="347" y="493"/>
                </a:lnTo>
                <a:lnTo>
                  <a:pt x="55" y="375"/>
                </a:lnTo>
                <a:lnTo>
                  <a:pt x="819" y="61"/>
                </a:lnTo>
                <a:close/>
                <a:moveTo>
                  <a:pt x="907" y="15"/>
                </a:moveTo>
                <a:lnTo>
                  <a:pt x="907" y="14"/>
                </a:lnTo>
                <a:lnTo>
                  <a:pt x="906" y="12"/>
                </a:lnTo>
                <a:lnTo>
                  <a:pt x="906" y="12"/>
                </a:lnTo>
                <a:lnTo>
                  <a:pt x="906" y="11"/>
                </a:lnTo>
                <a:lnTo>
                  <a:pt x="905" y="9"/>
                </a:lnTo>
                <a:lnTo>
                  <a:pt x="905" y="8"/>
                </a:lnTo>
                <a:lnTo>
                  <a:pt x="905" y="8"/>
                </a:lnTo>
                <a:lnTo>
                  <a:pt x="905" y="6"/>
                </a:lnTo>
                <a:lnTo>
                  <a:pt x="904" y="6"/>
                </a:lnTo>
                <a:lnTo>
                  <a:pt x="904" y="5"/>
                </a:lnTo>
                <a:lnTo>
                  <a:pt x="903" y="4"/>
                </a:lnTo>
                <a:lnTo>
                  <a:pt x="902" y="3"/>
                </a:lnTo>
                <a:lnTo>
                  <a:pt x="901" y="3"/>
                </a:lnTo>
                <a:lnTo>
                  <a:pt x="900" y="2"/>
                </a:lnTo>
                <a:lnTo>
                  <a:pt x="900" y="2"/>
                </a:lnTo>
                <a:lnTo>
                  <a:pt x="900" y="2"/>
                </a:lnTo>
                <a:lnTo>
                  <a:pt x="898" y="1"/>
                </a:lnTo>
                <a:lnTo>
                  <a:pt x="897" y="1"/>
                </a:lnTo>
                <a:lnTo>
                  <a:pt x="896" y="1"/>
                </a:lnTo>
                <a:lnTo>
                  <a:pt x="895" y="0"/>
                </a:lnTo>
                <a:lnTo>
                  <a:pt x="894" y="0"/>
                </a:lnTo>
                <a:lnTo>
                  <a:pt x="893" y="0"/>
                </a:lnTo>
                <a:lnTo>
                  <a:pt x="892" y="0"/>
                </a:lnTo>
                <a:lnTo>
                  <a:pt x="891" y="0"/>
                </a:lnTo>
                <a:lnTo>
                  <a:pt x="889" y="0"/>
                </a:lnTo>
                <a:lnTo>
                  <a:pt x="887" y="1"/>
                </a:lnTo>
                <a:lnTo>
                  <a:pt x="887" y="1"/>
                </a:lnTo>
                <a:lnTo>
                  <a:pt x="886" y="1"/>
                </a:lnTo>
                <a:lnTo>
                  <a:pt x="886" y="1"/>
                </a:lnTo>
                <a:lnTo>
                  <a:pt x="886" y="1"/>
                </a:lnTo>
                <a:lnTo>
                  <a:pt x="10" y="362"/>
                </a:lnTo>
                <a:lnTo>
                  <a:pt x="5" y="365"/>
                </a:lnTo>
                <a:lnTo>
                  <a:pt x="2" y="368"/>
                </a:lnTo>
                <a:lnTo>
                  <a:pt x="1" y="372"/>
                </a:lnTo>
                <a:lnTo>
                  <a:pt x="0" y="376"/>
                </a:lnTo>
                <a:lnTo>
                  <a:pt x="1" y="381"/>
                </a:lnTo>
                <a:lnTo>
                  <a:pt x="2" y="384"/>
                </a:lnTo>
                <a:lnTo>
                  <a:pt x="5" y="388"/>
                </a:lnTo>
                <a:lnTo>
                  <a:pt x="10" y="390"/>
                </a:lnTo>
                <a:lnTo>
                  <a:pt x="336" y="521"/>
                </a:lnTo>
                <a:lnTo>
                  <a:pt x="336" y="812"/>
                </a:lnTo>
                <a:lnTo>
                  <a:pt x="336" y="817"/>
                </a:lnTo>
                <a:lnTo>
                  <a:pt x="338" y="821"/>
                </a:lnTo>
                <a:lnTo>
                  <a:pt x="342" y="825"/>
                </a:lnTo>
                <a:lnTo>
                  <a:pt x="346" y="827"/>
                </a:lnTo>
                <a:lnTo>
                  <a:pt x="348" y="827"/>
                </a:lnTo>
                <a:lnTo>
                  <a:pt x="351" y="827"/>
                </a:lnTo>
                <a:lnTo>
                  <a:pt x="354" y="827"/>
                </a:lnTo>
                <a:lnTo>
                  <a:pt x="357" y="826"/>
                </a:lnTo>
                <a:lnTo>
                  <a:pt x="360" y="823"/>
                </a:lnTo>
                <a:lnTo>
                  <a:pt x="363" y="820"/>
                </a:lnTo>
                <a:lnTo>
                  <a:pt x="492" y="605"/>
                </a:lnTo>
                <a:lnTo>
                  <a:pt x="729" y="730"/>
                </a:lnTo>
                <a:lnTo>
                  <a:pt x="732" y="732"/>
                </a:lnTo>
                <a:lnTo>
                  <a:pt x="736" y="732"/>
                </a:lnTo>
                <a:lnTo>
                  <a:pt x="739" y="732"/>
                </a:lnTo>
                <a:lnTo>
                  <a:pt x="742" y="731"/>
                </a:lnTo>
                <a:lnTo>
                  <a:pt x="745" y="729"/>
                </a:lnTo>
                <a:lnTo>
                  <a:pt x="747" y="727"/>
                </a:lnTo>
                <a:lnTo>
                  <a:pt x="749" y="724"/>
                </a:lnTo>
                <a:lnTo>
                  <a:pt x="751" y="721"/>
                </a:lnTo>
                <a:lnTo>
                  <a:pt x="906" y="18"/>
                </a:lnTo>
                <a:lnTo>
                  <a:pt x="906" y="17"/>
                </a:lnTo>
                <a:lnTo>
                  <a:pt x="906" y="17"/>
                </a:lnTo>
                <a:lnTo>
                  <a:pt x="907" y="16"/>
                </a:lnTo>
                <a:lnTo>
                  <a:pt x="907" y="15"/>
                </a:lnTo>
                <a:close/>
              </a:path>
            </a:pathLst>
          </a:custGeom>
          <a:solidFill>
            <a:schemeClr val="bg1"/>
          </a:solidFill>
          <a:ln>
            <a:noFill/>
          </a:ln>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ECA489B-7784-869D-CF3B-AA684FB1EE0D}"/>
              </a:ext>
            </a:extLst>
          </p:cNvPr>
          <p:cNvSpPr txBox="1"/>
          <p:nvPr userDrawn="1"/>
        </p:nvSpPr>
        <p:spPr>
          <a:xfrm>
            <a:off x="1537683" y="2318001"/>
            <a:ext cx="1863369" cy="244362"/>
          </a:xfrm>
          <a:prstGeom prst="rect">
            <a:avLst/>
          </a:prstGeom>
          <a:noFill/>
          <a:ln>
            <a:noFill/>
          </a:ln>
        </p:spPr>
        <p:txBody>
          <a:bodyPr wrap="square" lIns="0" tIns="0" rIns="0" bIns="0" rtlCol="0" anchor="t">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a:ln>
                  <a:noFill/>
                </a:ln>
                <a:solidFill>
                  <a:sysClr val="windowText" lastClr="000000"/>
                </a:solidFill>
                <a:effectLst/>
                <a:uLnTx/>
                <a:uFillTx/>
                <a:latin typeface="Arial" panose="020B0604020202020204"/>
                <a:ea typeface="+mn-ea"/>
                <a:cs typeface="+mn-cs"/>
              </a:rPr>
              <a:t> Initial views</a:t>
            </a:r>
          </a:p>
        </p:txBody>
      </p:sp>
      <p:sp>
        <p:nvSpPr>
          <p:cNvPr id="15" name="Rectangle 14">
            <a:extLst>
              <a:ext uri="{FF2B5EF4-FFF2-40B4-BE49-F238E27FC236}">
                <a16:creationId xmlns:a16="http://schemas.microsoft.com/office/drawing/2014/main" id="{F556A738-DF8A-F29F-34F7-8164D708DBE2}"/>
              </a:ext>
            </a:extLst>
          </p:cNvPr>
          <p:cNvSpPr/>
          <p:nvPr userDrawn="1"/>
        </p:nvSpPr>
        <p:spPr>
          <a:xfrm>
            <a:off x="4099743" y="2369765"/>
            <a:ext cx="1670125" cy="1411143"/>
          </a:xfrm>
          <a:prstGeom prst="rect">
            <a:avLst/>
          </a:prstGeom>
          <a:solidFill>
            <a:schemeClr val="accent2">
              <a:lumMod val="40000"/>
              <a:lumOff val="60000"/>
            </a:schemeClr>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Enhancing Ci3T: Recognize. Relax. Record.</a:t>
            </a:r>
          </a:p>
        </p:txBody>
      </p:sp>
      <p:sp>
        <p:nvSpPr>
          <p:cNvPr id="16" name="Oval 15">
            <a:extLst>
              <a:ext uri="{FF2B5EF4-FFF2-40B4-BE49-F238E27FC236}">
                <a16:creationId xmlns:a16="http://schemas.microsoft.com/office/drawing/2014/main" id="{B637BE04-8C94-66BB-CA97-BF639F4ADA97}"/>
              </a:ext>
            </a:extLst>
          </p:cNvPr>
          <p:cNvSpPr/>
          <p:nvPr userDrawn="1"/>
        </p:nvSpPr>
        <p:spPr>
          <a:xfrm>
            <a:off x="1994850" y="1741746"/>
            <a:ext cx="499134" cy="499134"/>
          </a:xfrm>
          <a:prstGeom prst="ellipse">
            <a:avLst/>
          </a:prstGeom>
          <a:solidFill>
            <a:schemeClr val="accent6">
              <a:lumMod val="50000"/>
            </a:schemeClr>
          </a:solidFill>
          <a:ln w="317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E3F70277-F0EE-6858-7926-FAEC59A10FEC}"/>
              </a:ext>
            </a:extLst>
          </p:cNvPr>
          <p:cNvGrpSpPr/>
          <p:nvPr userDrawn="1"/>
        </p:nvGrpSpPr>
        <p:grpSpPr>
          <a:xfrm>
            <a:off x="2141090" y="1865231"/>
            <a:ext cx="225518" cy="252131"/>
            <a:chOff x="7035800" y="4279900"/>
            <a:chExt cx="255587" cy="285750"/>
          </a:xfrm>
          <a:solidFill>
            <a:schemeClr val="bg1"/>
          </a:solidFill>
        </p:grpSpPr>
        <p:sp>
          <p:nvSpPr>
            <p:cNvPr id="18" name="Freeform 365">
              <a:extLst>
                <a:ext uri="{FF2B5EF4-FFF2-40B4-BE49-F238E27FC236}">
                  <a16:creationId xmlns:a16="http://schemas.microsoft.com/office/drawing/2014/main" id="{CF5BDCC2-E835-79D2-D0D3-A7CCDD8BF1BB}"/>
                </a:ext>
              </a:extLst>
            </p:cNvPr>
            <p:cNvSpPr>
              <a:spLocks noEditPoints="1"/>
            </p:cNvSpPr>
            <p:nvPr/>
          </p:nvSpPr>
          <p:spPr bwMode="auto">
            <a:xfrm>
              <a:off x="7064375" y="4300538"/>
              <a:ext cx="227012" cy="131762"/>
            </a:xfrm>
            <a:custGeom>
              <a:avLst/>
              <a:gdLst>
                <a:gd name="T0" fmla="*/ 689 w 716"/>
                <a:gd name="T1" fmla="*/ 103 h 418"/>
                <a:gd name="T2" fmla="*/ 628 w 716"/>
                <a:gd name="T3" fmla="*/ 313 h 418"/>
                <a:gd name="T4" fmla="*/ 689 w 716"/>
                <a:gd name="T5" fmla="*/ 313 h 418"/>
                <a:gd name="T6" fmla="*/ 613 w 716"/>
                <a:gd name="T7" fmla="*/ 328 h 418"/>
                <a:gd name="T8" fmla="*/ 553 w 716"/>
                <a:gd name="T9" fmla="*/ 328 h 418"/>
                <a:gd name="T10" fmla="*/ 464 w 716"/>
                <a:gd name="T11" fmla="*/ 389 h 418"/>
                <a:gd name="T12" fmla="*/ 254 w 716"/>
                <a:gd name="T13" fmla="*/ 328 h 418"/>
                <a:gd name="T14" fmla="*/ 254 w 716"/>
                <a:gd name="T15" fmla="*/ 389 h 418"/>
                <a:gd name="T16" fmla="*/ 164 w 716"/>
                <a:gd name="T17" fmla="*/ 328 h 418"/>
                <a:gd name="T18" fmla="*/ 104 w 716"/>
                <a:gd name="T19" fmla="*/ 328 h 418"/>
                <a:gd name="T20" fmla="*/ 27 w 716"/>
                <a:gd name="T21" fmla="*/ 313 h 418"/>
                <a:gd name="T22" fmla="*/ 89 w 716"/>
                <a:gd name="T23" fmla="*/ 103 h 418"/>
                <a:gd name="T24" fmla="*/ 27 w 716"/>
                <a:gd name="T25" fmla="*/ 103 h 418"/>
                <a:gd name="T26" fmla="*/ 104 w 716"/>
                <a:gd name="T27" fmla="*/ 88 h 418"/>
                <a:gd name="T28" fmla="*/ 164 w 716"/>
                <a:gd name="T29" fmla="*/ 88 h 418"/>
                <a:gd name="T30" fmla="*/ 254 w 716"/>
                <a:gd name="T31" fmla="*/ 28 h 418"/>
                <a:gd name="T32" fmla="*/ 464 w 716"/>
                <a:gd name="T33" fmla="*/ 88 h 418"/>
                <a:gd name="T34" fmla="*/ 464 w 716"/>
                <a:gd name="T35" fmla="*/ 28 h 418"/>
                <a:gd name="T36" fmla="*/ 538 w 716"/>
                <a:gd name="T37" fmla="*/ 103 h 418"/>
                <a:gd name="T38" fmla="*/ 478 w 716"/>
                <a:gd name="T39" fmla="*/ 103 h 418"/>
                <a:gd name="T40" fmla="*/ 464 w 716"/>
                <a:gd name="T41" fmla="*/ 238 h 418"/>
                <a:gd name="T42" fmla="*/ 329 w 716"/>
                <a:gd name="T43" fmla="*/ 103 h 418"/>
                <a:gd name="T44" fmla="*/ 329 w 716"/>
                <a:gd name="T45" fmla="*/ 163 h 418"/>
                <a:gd name="T46" fmla="*/ 314 w 716"/>
                <a:gd name="T47" fmla="*/ 178 h 418"/>
                <a:gd name="T48" fmla="*/ 254 w 716"/>
                <a:gd name="T49" fmla="*/ 178 h 418"/>
                <a:gd name="T50" fmla="*/ 239 w 716"/>
                <a:gd name="T51" fmla="*/ 163 h 418"/>
                <a:gd name="T52" fmla="*/ 104 w 716"/>
                <a:gd name="T53" fmla="*/ 178 h 418"/>
                <a:gd name="T54" fmla="*/ 104 w 716"/>
                <a:gd name="T55" fmla="*/ 238 h 418"/>
                <a:gd name="T56" fmla="*/ 179 w 716"/>
                <a:gd name="T57" fmla="*/ 313 h 418"/>
                <a:gd name="T58" fmla="*/ 239 w 716"/>
                <a:gd name="T59" fmla="*/ 313 h 418"/>
                <a:gd name="T60" fmla="*/ 329 w 716"/>
                <a:gd name="T61" fmla="*/ 253 h 418"/>
                <a:gd name="T62" fmla="*/ 538 w 716"/>
                <a:gd name="T63" fmla="*/ 313 h 418"/>
                <a:gd name="T64" fmla="*/ 538 w 716"/>
                <a:gd name="T65" fmla="*/ 253 h 418"/>
                <a:gd name="T66" fmla="*/ 553 w 716"/>
                <a:gd name="T67" fmla="*/ 238 h 418"/>
                <a:gd name="T68" fmla="*/ 613 w 716"/>
                <a:gd name="T69" fmla="*/ 238 h 418"/>
                <a:gd name="T70" fmla="*/ 553 w 716"/>
                <a:gd name="T71" fmla="*/ 28 h 418"/>
                <a:gd name="T72" fmla="*/ 703 w 716"/>
                <a:gd name="T73" fmla="*/ 0 h 418"/>
                <a:gd name="T74" fmla="*/ 4 w 716"/>
                <a:gd name="T75" fmla="*/ 3 h 418"/>
                <a:gd name="T76" fmla="*/ 0 w 716"/>
                <a:gd name="T77" fmla="*/ 403 h 418"/>
                <a:gd name="T78" fmla="*/ 2 w 716"/>
                <a:gd name="T79" fmla="*/ 412 h 418"/>
                <a:gd name="T80" fmla="*/ 8 w 716"/>
                <a:gd name="T81" fmla="*/ 417 h 418"/>
                <a:gd name="T82" fmla="*/ 703 w 716"/>
                <a:gd name="T83" fmla="*/ 418 h 418"/>
                <a:gd name="T84" fmla="*/ 710 w 716"/>
                <a:gd name="T85" fmla="*/ 416 h 418"/>
                <a:gd name="T86" fmla="*/ 715 w 716"/>
                <a:gd name="T87" fmla="*/ 409 h 418"/>
                <a:gd name="T88" fmla="*/ 716 w 716"/>
                <a:gd name="T89" fmla="*/ 13 h 418"/>
                <a:gd name="T90" fmla="*/ 708 w 716"/>
                <a:gd name="T91" fmla="*/ 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6" h="418">
                  <a:moveTo>
                    <a:pt x="628" y="163"/>
                  </a:moveTo>
                  <a:lnTo>
                    <a:pt x="628" y="103"/>
                  </a:lnTo>
                  <a:lnTo>
                    <a:pt x="689" y="103"/>
                  </a:lnTo>
                  <a:lnTo>
                    <a:pt x="689" y="163"/>
                  </a:lnTo>
                  <a:lnTo>
                    <a:pt x="628" y="163"/>
                  </a:lnTo>
                  <a:close/>
                  <a:moveTo>
                    <a:pt x="628" y="313"/>
                  </a:moveTo>
                  <a:lnTo>
                    <a:pt x="628" y="253"/>
                  </a:lnTo>
                  <a:lnTo>
                    <a:pt x="689" y="253"/>
                  </a:lnTo>
                  <a:lnTo>
                    <a:pt x="689" y="313"/>
                  </a:lnTo>
                  <a:lnTo>
                    <a:pt x="628" y="313"/>
                  </a:lnTo>
                  <a:close/>
                  <a:moveTo>
                    <a:pt x="553" y="328"/>
                  </a:moveTo>
                  <a:lnTo>
                    <a:pt x="613" y="328"/>
                  </a:lnTo>
                  <a:lnTo>
                    <a:pt x="613" y="389"/>
                  </a:lnTo>
                  <a:lnTo>
                    <a:pt x="553" y="389"/>
                  </a:lnTo>
                  <a:lnTo>
                    <a:pt x="553" y="328"/>
                  </a:lnTo>
                  <a:close/>
                  <a:moveTo>
                    <a:pt x="404" y="328"/>
                  </a:moveTo>
                  <a:lnTo>
                    <a:pt x="464" y="328"/>
                  </a:lnTo>
                  <a:lnTo>
                    <a:pt x="464" y="389"/>
                  </a:lnTo>
                  <a:lnTo>
                    <a:pt x="404" y="389"/>
                  </a:lnTo>
                  <a:lnTo>
                    <a:pt x="404" y="328"/>
                  </a:lnTo>
                  <a:close/>
                  <a:moveTo>
                    <a:pt x="254" y="328"/>
                  </a:moveTo>
                  <a:lnTo>
                    <a:pt x="314" y="328"/>
                  </a:lnTo>
                  <a:lnTo>
                    <a:pt x="314" y="389"/>
                  </a:lnTo>
                  <a:lnTo>
                    <a:pt x="254" y="389"/>
                  </a:lnTo>
                  <a:lnTo>
                    <a:pt x="254" y="328"/>
                  </a:lnTo>
                  <a:close/>
                  <a:moveTo>
                    <a:pt x="104" y="328"/>
                  </a:moveTo>
                  <a:lnTo>
                    <a:pt x="164" y="328"/>
                  </a:lnTo>
                  <a:lnTo>
                    <a:pt x="164" y="389"/>
                  </a:lnTo>
                  <a:lnTo>
                    <a:pt x="104" y="389"/>
                  </a:lnTo>
                  <a:lnTo>
                    <a:pt x="104" y="328"/>
                  </a:lnTo>
                  <a:close/>
                  <a:moveTo>
                    <a:pt x="89" y="253"/>
                  </a:moveTo>
                  <a:lnTo>
                    <a:pt x="89" y="313"/>
                  </a:lnTo>
                  <a:lnTo>
                    <a:pt x="27" y="313"/>
                  </a:lnTo>
                  <a:lnTo>
                    <a:pt x="27" y="253"/>
                  </a:lnTo>
                  <a:lnTo>
                    <a:pt x="89" y="253"/>
                  </a:lnTo>
                  <a:close/>
                  <a:moveTo>
                    <a:pt x="89" y="103"/>
                  </a:moveTo>
                  <a:lnTo>
                    <a:pt x="89" y="163"/>
                  </a:lnTo>
                  <a:lnTo>
                    <a:pt x="27" y="163"/>
                  </a:lnTo>
                  <a:lnTo>
                    <a:pt x="27" y="103"/>
                  </a:lnTo>
                  <a:lnTo>
                    <a:pt x="89" y="103"/>
                  </a:lnTo>
                  <a:close/>
                  <a:moveTo>
                    <a:pt x="164" y="88"/>
                  </a:moveTo>
                  <a:lnTo>
                    <a:pt x="104" y="88"/>
                  </a:lnTo>
                  <a:lnTo>
                    <a:pt x="104" y="28"/>
                  </a:lnTo>
                  <a:lnTo>
                    <a:pt x="164" y="28"/>
                  </a:lnTo>
                  <a:lnTo>
                    <a:pt x="164" y="88"/>
                  </a:lnTo>
                  <a:close/>
                  <a:moveTo>
                    <a:pt x="314" y="88"/>
                  </a:moveTo>
                  <a:lnTo>
                    <a:pt x="254" y="88"/>
                  </a:lnTo>
                  <a:lnTo>
                    <a:pt x="254" y="28"/>
                  </a:lnTo>
                  <a:lnTo>
                    <a:pt x="314" y="28"/>
                  </a:lnTo>
                  <a:lnTo>
                    <a:pt x="314" y="88"/>
                  </a:lnTo>
                  <a:close/>
                  <a:moveTo>
                    <a:pt x="464" y="88"/>
                  </a:moveTo>
                  <a:lnTo>
                    <a:pt x="404" y="88"/>
                  </a:lnTo>
                  <a:lnTo>
                    <a:pt x="404" y="28"/>
                  </a:lnTo>
                  <a:lnTo>
                    <a:pt x="464" y="28"/>
                  </a:lnTo>
                  <a:lnTo>
                    <a:pt x="464" y="88"/>
                  </a:lnTo>
                  <a:close/>
                  <a:moveTo>
                    <a:pt x="478" y="103"/>
                  </a:moveTo>
                  <a:lnTo>
                    <a:pt x="538" y="103"/>
                  </a:lnTo>
                  <a:lnTo>
                    <a:pt x="538" y="163"/>
                  </a:lnTo>
                  <a:lnTo>
                    <a:pt x="478" y="163"/>
                  </a:lnTo>
                  <a:lnTo>
                    <a:pt x="478" y="103"/>
                  </a:lnTo>
                  <a:close/>
                  <a:moveTo>
                    <a:pt x="404" y="178"/>
                  </a:moveTo>
                  <a:lnTo>
                    <a:pt x="464" y="178"/>
                  </a:lnTo>
                  <a:lnTo>
                    <a:pt x="464" y="238"/>
                  </a:lnTo>
                  <a:lnTo>
                    <a:pt x="404" y="238"/>
                  </a:lnTo>
                  <a:lnTo>
                    <a:pt x="404" y="178"/>
                  </a:lnTo>
                  <a:close/>
                  <a:moveTo>
                    <a:pt x="329" y="103"/>
                  </a:moveTo>
                  <a:lnTo>
                    <a:pt x="389" y="103"/>
                  </a:lnTo>
                  <a:lnTo>
                    <a:pt x="389" y="163"/>
                  </a:lnTo>
                  <a:lnTo>
                    <a:pt x="329" y="163"/>
                  </a:lnTo>
                  <a:lnTo>
                    <a:pt x="329" y="103"/>
                  </a:lnTo>
                  <a:close/>
                  <a:moveTo>
                    <a:pt x="254" y="178"/>
                  </a:moveTo>
                  <a:lnTo>
                    <a:pt x="314" y="178"/>
                  </a:lnTo>
                  <a:lnTo>
                    <a:pt x="314" y="238"/>
                  </a:lnTo>
                  <a:lnTo>
                    <a:pt x="254" y="238"/>
                  </a:lnTo>
                  <a:lnTo>
                    <a:pt x="254" y="178"/>
                  </a:lnTo>
                  <a:close/>
                  <a:moveTo>
                    <a:pt x="179" y="103"/>
                  </a:moveTo>
                  <a:lnTo>
                    <a:pt x="239" y="103"/>
                  </a:lnTo>
                  <a:lnTo>
                    <a:pt x="239" y="163"/>
                  </a:lnTo>
                  <a:lnTo>
                    <a:pt x="179" y="163"/>
                  </a:lnTo>
                  <a:lnTo>
                    <a:pt x="179" y="103"/>
                  </a:lnTo>
                  <a:close/>
                  <a:moveTo>
                    <a:pt x="104" y="178"/>
                  </a:moveTo>
                  <a:lnTo>
                    <a:pt x="164" y="178"/>
                  </a:lnTo>
                  <a:lnTo>
                    <a:pt x="164" y="238"/>
                  </a:lnTo>
                  <a:lnTo>
                    <a:pt x="104" y="238"/>
                  </a:lnTo>
                  <a:lnTo>
                    <a:pt x="104" y="178"/>
                  </a:lnTo>
                  <a:close/>
                  <a:moveTo>
                    <a:pt x="239" y="313"/>
                  </a:moveTo>
                  <a:lnTo>
                    <a:pt x="179" y="313"/>
                  </a:lnTo>
                  <a:lnTo>
                    <a:pt x="179" y="253"/>
                  </a:lnTo>
                  <a:lnTo>
                    <a:pt x="239" y="253"/>
                  </a:lnTo>
                  <a:lnTo>
                    <a:pt x="239" y="313"/>
                  </a:lnTo>
                  <a:close/>
                  <a:moveTo>
                    <a:pt x="389" y="313"/>
                  </a:moveTo>
                  <a:lnTo>
                    <a:pt x="329" y="313"/>
                  </a:lnTo>
                  <a:lnTo>
                    <a:pt x="329" y="253"/>
                  </a:lnTo>
                  <a:lnTo>
                    <a:pt x="389" y="253"/>
                  </a:lnTo>
                  <a:lnTo>
                    <a:pt x="389" y="313"/>
                  </a:lnTo>
                  <a:close/>
                  <a:moveTo>
                    <a:pt x="538" y="313"/>
                  </a:moveTo>
                  <a:lnTo>
                    <a:pt x="479" y="313"/>
                  </a:lnTo>
                  <a:lnTo>
                    <a:pt x="479" y="253"/>
                  </a:lnTo>
                  <a:lnTo>
                    <a:pt x="538" y="253"/>
                  </a:lnTo>
                  <a:lnTo>
                    <a:pt x="538" y="313"/>
                  </a:lnTo>
                  <a:close/>
                  <a:moveTo>
                    <a:pt x="613" y="238"/>
                  </a:moveTo>
                  <a:lnTo>
                    <a:pt x="553" y="238"/>
                  </a:lnTo>
                  <a:lnTo>
                    <a:pt x="553" y="178"/>
                  </a:lnTo>
                  <a:lnTo>
                    <a:pt x="613" y="178"/>
                  </a:lnTo>
                  <a:lnTo>
                    <a:pt x="613" y="238"/>
                  </a:lnTo>
                  <a:close/>
                  <a:moveTo>
                    <a:pt x="613" y="88"/>
                  </a:moveTo>
                  <a:lnTo>
                    <a:pt x="553" y="88"/>
                  </a:lnTo>
                  <a:lnTo>
                    <a:pt x="553" y="28"/>
                  </a:lnTo>
                  <a:lnTo>
                    <a:pt x="613" y="28"/>
                  </a:lnTo>
                  <a:lnTo>
                    <a:pt x="613" y="88"/>
                  </a:lnTo>
                  <a:close/>
                  <a:moveTo>
                    <a:pt x="703" y="0"/>
                  </a:moveTo>
                  <a:lnTo>
                    <a:pt x="14" y="0"/>
                  </a:lnTo>
                  <a:lnTo>
                    <a:pt x="8" y="1"/>
                  </a:lnTo>
                  <a:lnTo>
                    <a:pt x="4" y="3"/>
                  </a:lnTo>
                  <a:lnTo>
                    <a:pt x="1" y="7"/>
                  </a:lnTo>
                  <a:lnTo>
                    <a:pt x="0" y="13"/>
                  </a:lnTo>
                  <a:lnTo>
                    <a:pt x="0" y="403"/>
                  </a:lnTo>
                  <a:lnTo>
                    <a:pt x="0" y="406"/>
                  </a:lnTo>
                  <a:lnTo>
                    <a:pt x="1" y="409"/>
                  </a:lnTo>
                  <a:lnTo>
                    <a:pt x="2" y="412"/>
                  </a:lnTo>
                  <a:lnTo>
                    <a:pt x="4" y="414"/>
                  </a:lnTo>
                  <a:lnTo>
                    <a:pt x="6" y="416"/>
                  </a:lnTo>
                  <a:lnTo>
                    <a:pt x="8" y="417"/>
                  </a:lnTo>
                  <a:lnTo>
                    <a:pt x="10" y="418"/>
                  </a:lnTo>
                  <a:lnTo>
                    <a:pt x="14" y="418"/>
                  </a:lnTo>
                  <a:lnTo>
                    <a:pt x="703" y="418"/>
                  </a:lnTo>
                  <a:lnTo>
                    <a:pt x="706" y="418"/>
                  </a:lnTo>
                  <a:lnTo>
                    <a:pt x="708" y="417"/>
                  </a:lnTo>
                  <a:lnTo>
                    <a:pt x="710" y="416"/>
                  </a:lnTo>
                  <a:lnTo>
                    <a:pt x="712" y="414"/>
                  </a:lnTo>
                  <a:lnTo>
                    <a:pt x="714" y="412"/>
                  </a:lnTo>
                  <a:lnTo>
                    <a:pt x="715" y="409"/>
                  </a:lnTo>
                  <a:lnTo>
                    <a:pt x="716" y="406"/>
                  </a:lnTo>
                  <a:lnTo>
                    <a:pt x="716" y="403"/>
                  </a:lnTo>
                  <a:lnTo>
                    <a:pt x="716" y="13"/>
                  </a:lnTo>
                  <a:lnTo>
                    <a:pt x="715" y="7"/>
                  </a:lnTo>
                  <a:lnTo>
                    <a:pt x="712" y="3"/>
                  </a:lnTo>
                  <a:lnTo>
                    <a:pt x="708" y="1"/>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366">
              <a:extLst>
                <a:ext uri="{FF2B5EF4-FFF2-40B4-BE49-F238E27FC236}">
                  <a16:creationId xmlns:a16="http://schemas.microsoft.com/office/drawing/2014/main" id="{F7992C4A-723A-C045-25EC-AEB7D9E82619}"/>
                </a:ext>
              </a:extLst>
            </p:cNvPr>
            <p:cNvSpPr>
              <a:spLocks/>
            </p:cNvSpPr>
            <p:nvPr/>
          </p:nvSpPr>
          <p:spPr bwMode="auto">
            <a:xfrm>
              <a:off x="7035800" y="4279900"/>
              <a:ext cx="9525" cy="285750"/>
            </a:xfrm>
            <a:custGeom>
              <a:avLst/>
              <a:gdLst>
                <a:gd name="T0" fmla="*/ 15 w 30"/>
                <a:gd name="T1" fmla="*/ 0 h 899"/>
                <a:gd name="T2" fmla="*/ 11 w 30"/>
                <a:gd name="T3" fmla="*/ 1 h 899"/>
                <a:gd name="T4" fmla="*/ 9 w 30"/>
                <a:gd name="T5" fmla="*/ 2 h 899"/>
                <a:gd name="T6" fmla="*/ 6 w 30"/>
                <a:gd name="T7" fmla="*/ 3 h 899"/>
                <a:gd name="T8" fmla="*/ 4 w 30"/>
                <a:gd name="T9" fmla="*/ 5 h 899"/>
                <a:gd name="T10" fmla="*/ 3 w 30"/>
                <a:gd name="T11" fmla="*/ 7 h 899"/>
                <a:gd name="T12" fmla="*/ 1 w 30"/>
                <a:gd name="T13" fmla="*/ 9 h 899"/>
                <a:gd name="T14" fmla="*/ 1 w 30"/>
                <a:gd name="T15" fmla="*/ 13 h 899"/>
                <a:gd name="T16" fmla="*/ 0 w 30"/>
                <a:gd name="T17" fmla="*/ 15 h 899"/>
                <a:gd name="T18" fmla="*/ 0 w 30"/>
                <a:gd name="T19" fmla="*/ 884 h 899"/>
                <a:gd name="T20" fmla="*/ 1 w 30"/>
                <a:gd name="T21" fmla="*/ 887 h 899"/>
                <a:gd name="T22" fmla="*/ 1 w 30"/>
                <a:gd name="T23" fmla="*/ 891 h 899"/>
                <a:gd name="T24" fmla="*/ 3 w 30"/>
                <a:gd name="T25" fmla="*/ 893 h 899"/>
                <a:gd name="T26" fmla="*/ 4 w 30"/>
                <a:gd name="T27" fmla="*/ 895 h 899"/>
                <a:gd name="T28" fmla="*/ 6 w 30"/>
                <a:gd name="T29" fmla="*/ 897 h 899"/>
                <a:gd name="T30" fmla="*/ 9 w 30"/>
                <a:gd name="T31" fmla="*/ 898 h 899"/>
                <a:gd name="T32" fmla="*/ 11 w 30"/>
                <a:gd name="T33" fmla="*/ 899 h 899"/>
                <a:gd name="T34" fmla="*/ 15 w 30"/>
                <a:gd name="T35" fmla="*/ 899 h 899"/>
                <a:gd name="T36" fmla="*/ 18 w 30"/>
                <a:gd name="T37" fmla="*/ 899 h 899"/>
                <a:gd name="T38" fmla="*/ 21 w 30"/>
                <a:gd name="T39" fmla="*/ 898 h 899"/>
                <a:gd name="T40" fmla="*/ 23 w 30"/>
                <a:gd name="T41" fmla="*/ 897 h 899"/>
                <a:gd name="T42" fmla="*/ 25 w 30"/>
                <a:gd name="T43" fmla="*/ 895 h 899"/>
                <a:gd name="T44" fmla="*/ 27 w 30"/>
                <a:gd name="T45" fmla="*/ 893 h 899"/>
                <a:gd name="T46" fmla="*/ 28 w 30"/>
                <a:gd name="T47" fmla="*/ 891 h 899"/>
                <a:gd name="T48" fmla="*/ 30 w 30"/>
                <a:gd name="T49" fmla="*/ 887 h 899"/>
                <a:gd name="T50" fmla="*/ 30 w 30"/>
                <a:gd name="T51" fmla="*/ 884 h 899"/>
                <a:gd name="T52" fmla="*/ 30 w 30"/>
                <a:gd name="T53" fmla="*/ 15 h 899"/>
                <a:gd name="T54" fmla="*/ 30 w 30"/>
                <a:gd name="T55" fmla="*/ 13 h 899"/>
                <a:gd name="T56" fmla="*/ 28 w 30"/>
                <a:gd name="T57" fmla="*/ 9 h 899"/>
                <a:gd name="T58" fmla="*/ 27 w 30"/>
                <a:gd name="T59" fmla="*/ 7 h 899"/>
                <a:gd name="T60" fmla="*/ 25 w 30"/>
                <a:gd name="T61" fmla="*/ 5 h 899"/>
                <a:gd name="T62" fmla="*/ 23 w 30"/>
                <a:gd name="T63" fmla="*/ 3 h 899"/>
                <a:gd name="T64" fmla="*/ 21 w 30"/>
                <a:gd name="T65" fmla="*/ 2 h 899"/>
                <a:gd name="T66" fmla="*/ 18 w 30"/>
                <a:gd name="T67" fmla="*/ 1 h 899"/>
                <a:gd name="T68" fmla="*/ 15 w 30"/>
                <a:gd name="T69"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899">
                  <a:moveTo>
                    <a:pt x="15" y="0"/>
                  </a:moveTo>
                  <a:lnTo>
                    <a:pt x="11" y="1"/>
                  </a:lnTo>
                  <a:lnTo>
                    <a:pt x="9" y="2"/>
                  </a:lnTo>
                  <a:lnTo>
                    <a:pt x="6" y="3"/>
                  </a:lnTo>
                  <a:lnTo>
                    <a:pt x="4" y="5"/>
                  </a:lnTo>
                  <a:lnTo>
                    <a:pt x="3" y="7"/>
                  </a:lnTo>
                  <a:lnTo>
                    <a:pt x="1" y="9"/>
                  </a:lnTo>
                  <a:lnTo>
                    <a:pt x="1" y="13"/>
                  </a:lnTo>
                  <a:lnTo>
                    <a:pt x="0" y="15"/>
                  </a:lnTo>
                  <a:lnTo>
                    <a:pt x="0" y="884"/>
                  </a:lnTo>
                  <a:lnTo>
                    <a:pt x="1" y="887"/>
                  </a:lnTo>
                  <a:lnTo>
                    <a:pt x="1" y="891"/>
                  </a:lnTo>
                  <a:lnTo>
                    <a:pt x="3" y="893"/>
                  </a:lnTo>
                  <a:lnTo>
                    <a:pt x="4" y="895"/>
                  </a:lnTo>
                  <a:lnTo>
                    <a:pt x="6" y="897"/>
                  </a:lnTo>
                  <a:lnTo>
                    <a:pt x="9" y="898"/>
                  </a:lnTo>
                  <a:lnTo>
                    <a:pt x="11" y="899"/>
                  </a:lnTo>
                  <a:lnTo>
                    <a:pt x="15" y="899"/>
                  </a:lnTo>
                  <a:lnTo>
                    <a:pt x="18" y="899"/>
                  </a:lnTo>
                  <a:lnTo>
                    <a:pt x="21" y="898"/>
                  </a:lnTo>
                  <a:lnTo>
                    <a:pt x="23" y="897"/>
                  </a:lnTo>
                  <a:lnTo>
                    <a:pt x="25" y="895"/>
                  </a:lnTo>
                  <a:lnTo>
                    <a:pt x="27" y="893"/>
                  </a:lnTo>
                  <a:lnTo>
                    <a:pt x="28" y="891"/>
                  </a:lnTo>
                  <a:lnTo>
                    <a:pt x="30" y="887"/>
                  </a:lnTo>
                  <a:lnTo>
                    <a:pt x="30" y="884"/>
                  </a:lnTo>
                  <a:lnTo>
                    <a:pt x="30" y="15"/>
                  </a:lnTo>
                  <a:lnTo>
                    <a:pt x="30" y="13"/>
                  </a:lnTo>
                  <a:lnTo>
                    <a:pt x="28" y="9"/>
                  </a:lnTo>
                  <a:lnTo>
                    <a:pt x="27" y="7"/>
                  </a:lnTo>
                  <a:lnTo>
                    <a:pt x="25" y="5"/>
                  </a:lnTo>
                  <a:lnTo>
                    <a:pt x="23" y="3"/>
                  </a:lnTo>
                  <a:lnTo>
                    <a:pt x="21" y="2"/>
                  </a:lnTo>
                  <a:lnTo>
                    <a:pt x="18" y="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Y2 Summer">
            <a:extLst>
              <a:ext uri="{FF2B5EF4-FFF2-40B4-BE49-F238E27FC236}">
                <a16:creationId xmlns:a16="http://schemas.microsoft.com/office/drawing/2014/main" id="{5EA093CB-6F3C-3A3D-AEBC-5E6EF8AAC6A0}"/>
              </a:ext>
            </a:extLst>
          </p:cNvPr>
          <p:cNvGrpSpPr/>
          <p:nvPr userDrawn="1"/>
        </p:nvGrpSpPr>
        <p:grpSpPr>
          <a:xfrm>
            <a:off x="8506211" y="3613277"/>
            <a:ext cx="3366926" cy="1752217"/>
            <a:chOff x="778781" y="5417525"/>
            <a:chExt cx="2879800" cy="1335816"/>
          </a:xfrm>
        </p:grpSpPr>
        <p:sp>
          <p:nvSpPr>
            <p:cNvPr id="21" name="Sun half left">
              <a:extLst>
                <a:ext uri="{FF2B5EF4-FFF2-40B4-BE49-F238E27FC236}">
                  <a16:creationId xmlns:a16="http://schemas.microsoft.com/office/drawing/2014/main" id="{80C3787E-7C4F-6431-6B48-FFCC7C430CA7}"/>
                </a:ext>
              </a:extLst>
            </p:cNvPr>
            <p:cNvSpPr/>
            <p:nvPr/>
          </p:nvSpPr>
          <p:spPr>
            <a:xfrm>
              <a:off x="778781" y="5417525"/>
              <a:ext cx="661864" cy="1308789"/>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chemeClr val="accent2">
                <a:alpha val="70000"/>
              </a:schemeClr>
            </a:solidFill>
            <a:ln w="3175">
              <a:solidFill>
                <a:srgbClr val="C0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2" name="Picture 74">
              <a:extLst>
                <a:ext uri="{FF2B5EF4-FFF2-40B4-BE49-F238E27FC236}">
                  <a16:creationId xmlns:a16="http://schemas.microsoft.com/office/drawing/2014/main" id="{FE093EB5-BF00-17D1-659D-8E3040D6A9E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p:blipFill>
          <p:spPr bwMode="auto">
            <a:xfrm>
              <a:off x="3047782" y="6296141"/>
              <a:ext cx="610799"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itle 1">
            <a:extLst>
              <a:ext uri="{FF2B5EF4-FFF2-40B4-BE49-F238E27FC236}">
                <a16:creationId xmlns:a16="http://schemas.microsoft.com/office/drawing/2014/main" id="{97FE9DC8-2B60-3A8B-043E-B1851DC423AA}"/>
              </a:ext>
            </a:extLst>
          </p:cNvPr>
          <p:cNvSpPr txBox="1">
            <a:spLocks/>
          </p:cNvSpPr>
          <p:nvPr userDrawn="1"/>
        </p:nvSpPr>
        <p:spPr>
          <a:xfrm>
            <a:off x="0" y="480394"/>
            <a:ext cx="12192000" cy="887506"/>
          </a:xfrm>
          <a:prstGeom prst="rect">
            <a:avLst/>
          </a:prstGeom>
          <a:gradFill>
            <a:gsLst>
              <a:gs pos="0">
                <a:schemeClr val="bg1"/>
              </a:gs>
              <a:gs pos="72000">
                <a:schemeClr val="accent6">
                  <a:lumMod val="20000"/>
                  <a:lumOff val="80000"/>
                </a:schemeClr>
              </a:gs>
            </a:gsLst>
            <a:lin ang="16200000" scaled="0"/>
          </a:gradFill>
        </p:spPr>
        <p:txBody>
          <a:bodyPr numCol="1">
            <a:prstTxWarp prst="textPlain">
              <a:avLst/>
            </a:prstTxWarp>
            <a:normAutofit fontScale="97500"/>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pPr marL="0" marR="0" lvl="0" indent="0" algn="l" defTabSz="1036290" rtl="0" eaLnBrk="1" fontAlgn="auto" latinLnBrk="0" hangingPunct="1">
              <a:lnSpc>
                <a:spcPct val="90000"/>
              </a:lnSpc>
              <a:spcBef>
                <a:spcPct val="0"/>
              </a:spcBef>
              <a:spcAft>
                <a:spcPts val="0"/>
              </a:spcAft>
              <a:buClrTx/>
              <a:buSzTx/>
              <a:buFontTx/>
              <a:buNone/>
              <a:tabLst/>
              <a:defRPr/>
            </a:pPr>
            <a:endParaRPr kumimoji="0" lang="en-US" sz="4401" b="1" i="0" u="none" strike="noStrike" kern="1200" cap="none" spc="0" normalizeH="0" baseline="0" noProof="0">
              <a:ln w="3175">
                <a:solidFill>
                  <a:srgbClr val="356D3C">
                    <a:lumMod val="50000"/>
                  </a:srgbClr>
                </a:solidFill>
              </a:ln>
              <a:solidFill>
                <a:srgbClr val="356D3C"/>
              </a:solidFill>
              <a:effectLst/>
              <a:uLnTx/>
              <a:uFillTx/>
              <a:latin typeface="Arial" panose="020B0604020202020204"/>
              <a:ea typeface="+mj-ea"/>
              <a:cs typeface="+mj-cs"/>
            </a:endParaRPr>
          </a:p>
        </p:txBody>
      </p:sp>
      <p:sp>
        <p:nvSpPr>
          <p:cNvPr id="24" name="Rectangle 23">
            <a:extLst>
              <a:ext uri="{FF2B5EF4-FFF2-40B4-BE49-F238E27FC236}">
                <a16:creationId xmlns:a16="http://schemas.microsoft.com/office/drawing/2014/main" id="{90F8FC56-D190-5AF7-317F-2ACDB04B5748}"/>
              </a:ext>
            </a:extLst>
          </p:cNvPr>
          <p:cNvSpPr/>
          <p:nvPr userDrawn="1"/>
        </p:nvSpPr>
        <p:spPr>
          <a:xfrm>
            <a:off x="3977983" y="900456"/>
            <a:ext cx="1857533"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Ci3T Leadership Team</a:t>
            </a:r>
          </a:p>
        </p:txBody>
      </p:sp>
      <p:sp>
        <p:nvSpPr>
          <p:cNvPr id="25" name="Rectangle 24">
            <a:extLst>
              <a:ext uri="{FF2B5EF4-FFF2-40B4-BE49-F238E27FC236}">
                <a16:creationId xmlns:a16="http://schemas.microsoft.com/office/drawing/2014/main" id="{B79A8515-981B-CE6E-CD80-C3C4B0F266A7}"/>
              </a:ext>
            </a:extLst>
          </p:cNvPr>
          <p:cNvSpPr/>
          <p:nvPr userDrawn="1"/>
        </p:nvSpPr>
        <p:spPr>
          <a:xfrm>
            <a:off x="6666524" y="900456"/>
            <a:ext cx="1670125"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Stakeholder Group</a:t>
            </a:r>
          </a:p>
        </p:txBody>
      </p:sp>
      <p:sp>
        <p:nvSpPr>
          <p:cNvPr id="26" name="TextBox 25">
            <a:extLst>
              <a:ext uri="{FF2B5EF4-FFF2-40B4-BE49-F238E27FC236}">
                <a16:creationId xmlns:a16="http://schemas.microsoft.com/office/drawing/2014/main" id="{D6E73E40-8E93-4EA7-1D03-6AD24E83CF5C}"/>
              </a:ext>
            </a:extLst>
          </p:cNvPr>
          <p:cNvSpPr txBox="1"/>
          <p:nvPr userDrawn="1"/>
        </p:nvSpPr>
        <p:spPr>
          <a:xfrm>
            <a:off x="4020337" y="653479"/>
            <a:ext cx="1772825" cy="2823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1</a:t>
            </a:r>
          </a:p>
        </p:txBody>
      </p:sp>
      <p:sp>
        <p:nvSpPr>
          <p:cNvPr id="27" name="TextBox 26">
            <a:extLst>
              <a:ext uri="{FF2B5EF4-FFF2-40B4-BE49-F238E27FC236}">
                <a16:creationId xmlns:a16="http://schemas.microsoft.com/office/drawing/2014/main" id="{65A04C2D-ECF3-05DA-3018-BCADB90892CB}"/>
              </a:ext>
            </a:extLst>
          </p:cNvPr>
          <p:cNvSpPr txBox="1"/>
          <p:nvPr userDrawn="1"/>
        </p:nvSpPr>
        <p:spPr>
          <a:xfrm>
            <a:off x="7119110" y="653479"/>
            <a:ext cx="764953"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2</a:t>
            </a:r>
          </a:p>
        </p:txBody>
      </p:sp>
      <p:sp>
        <p:nvSpPr>
          <p:cNvPr id="28" name="Half Frame 27">
            <a:extLst>
              <a:ext uri="{FF2B5EF4-FFF2-40B4-BE49-F238E27FC236}">
                <a16:creationId xmlns:a16="http://schemas.microsoft.com/office/drawing/2014/main" id="{6706023B-C045-5D7D-7DDC-099989171B60}"/>
              </a:ext>
            </a:extLst>
          </p:cNvPr>
          <p:cNvSpPr/>
          <p:nvPr userDrawn="1"/>
        </p:nvSpPr>
        <p:spPr>
          <a:xfrm>
            <a:off x="3857900" y="740638"/>
            <a:ext cx="166144" cy="4034118"/>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Half Frame 28">
            <a:extLst>
              <a:ext uri="{FF2B5EF4-FFF2-40B4-BE49-F238E27FC236}">
                <a16:creationId xmlns:a16="http://schemas.microsoft.com/office/drawing/2014/main" id="{3CA10379-723F-71AD-F4F2-193C2B4DED74}"/>
              </a:ext>
            </a:extLst>
          </p:cNvPr>
          <p:cNvSpPr/>
          <p:nvPr userDrawn="1"/>
        </p:nvSpPr>
        <p:spPr>
          <a:xfrm>
            <a:off x="1082136" y="740638"/>
            <a:ext cx="169433" cy="3227294"/>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Half Frame 76">
            <a:extLst>
              <a:ext uri="{FF2B5EF4-FFF2-40B4-BE49-F238E27FC236}">
                <a16:creationId xmlns:a16="http://schemas.microsoft.com/office/drawing/2014/main" id="{B7EB0330-A15E-33F0-6CF4-95FB03319264}"/>
              </a:ext>
            </a:extLst>
          </p:cNvPr>
          <p:cNvSpPr/>
          <p:nvPr userDrawn="1"/>
        </p:nvSpPr>
        <p:spPr>
          <a:xfrm flipH="1">
            <a:off x="3142225" y="740638"/>
            <a:ext cx="169433" cy="2017682"/>
          </a:xfrm>
          <a:custGeom>
            <a:avLst/>
            <a:gdLst>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4067 w 192204"/>
              <a:gd name="connsiteY4" fmla="*/ 1219206 h 1828800"/>
              <a:gd name="connsiteX5" fmla="*/ 0 w 192204"/>
              <a:gd name="connsiteY5" fmla="*/ 1828800 h 1828800"/>
              <a:gd name="connsiteX6" fmla="*/ 0 w 192204"/>
              <a:gd name="connsiteY6" fmla="*/ 0 h 1828800"/>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9303 w 192204"/>
              <a:gd name="connsiteY4" fmla="*/ 724739 h 1828800"/>
              <a:gd name="connsiteX5" fmla="*/ 64067 w 192204"/>
              <a:gd name="connsiteY5" fmla="*/ 1219206 h 1828800"/>
              <a:gd name="connsiteX6" fmla="*/ 0 w 192204"/>
              <a:gd name="connsiteY6" fmla="*/ 1828800 h 1828800"/>
              <a:gd name="connsiteX7" fmla="*/ 0 w 192204"/>
              <a:gd name="connsiteY7" fmla="*/ 0 h 182880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9303 w 192204"/>
              <a:gd name="connsiteY4" fmla="*/ 724739 h 1839550"/>
              <a:gd name="connsiteX5" fmla="*/ 0 w 192204"/>
              <a:gd name="connsiteY5" fmla="*/ 1828800 h 1839550"/>
              <a:gd name="connsiteX6" fmla="*/ 0 w 192204"/>
              <a:gd name="connsiteY6" fmla="*/ 0 h 183955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1139 w 192204"/>
              <a:gd name="connsiteY4" fmla="*/ 724739 h 1839550"/>
              <a:gd name="connsiteX5" fmla="*/ 0 w 192204"/>
              <a:gd name="connsiteY5" fmla="*/ 1828800 h 1839550"/>
              <a:gd name="connsiteX6" fmla="*/ 0 w 192204"/>
              <a:gd name="connsiteY6" fmla="*/ 0 h 1839550"/>
              <a:gd name="connsiteX0" fmla="*/ 0 w 192204"/>
              <a:gd name="connsiteY0" fmla="*/ 0 h 1839593"/>
              <a:gd name="connsiteX1" fmla="*/ 192204 w 192204"/>
              <a:gd name="connsiteY1" fmla="*/ 0 h 1839593"/>
              <a:gd name="connsiteX2" fmla="*/ 185471 w 192204"/>
              <a:gd name="connsiteY2" fmla="*/ 64067 h 1839593"/>
              <a:gd name="connsiteX3" fmla="*/ 64067 w 192204"/>
              <a:gd name="connsiteY3" fmla="*/ 64067 h 1839593"/>
              <a:gd name="connsiteX4" fmla="*/ 69303 w 192204"/>
              <a:gd name="connsiteY4" fmla="*/ 728822 h 1839593"/>
              <a:gd name="connsiteX5" fmla="*/ 0 w 192204"/>
              <a:gd name="connsiteY5" fmla="*/ 1828800 h 1839593"/>
              <a:gd name="connsiteX6" fmla="*/ 0 w 192204"/>
              <a:gd name="connsiteY6" fmla="*/ 0 h 1839593"/>
              <a:gd name="connsiteX0" fmla="*/ 0 w 192204"/>
              <a:gd name="connsiteY0" fmla="*/ 0 h 1839637"/>
              <a:gd name="connsiteX1" fmla="*/ 192204 w 192204"/>
              <a:gd name="connsiteY1" fmla="*/ 0 h 1839637"/>
              <a:gd name="connsiteX2" fmla="*/ 185471 w 192204"/>
              <a:gd name="connsiteY2" fmla="*/ 64067 h 1839637"/>
              <a:gd name="connsiteX3" fmla="*/ 64067 w 192204"/>
              <a:gd name="connsiteY3" fmla="*/ 64067 h 1839637"/>
              <a:gd name="connsiteX4" fmla="*/ 65221 w 192204"/>
              <a:gd name="connsiteY4" fmla="*/ 732905 h 1839637"/>
              <a:gd name="connsiteX5" fmla="*/ 0 w 192204"/>
              <a:gd name="connsiteY5" fmla="*/ 1828800 h 1839637"/>
              <a:gd name="connsiteX6" fmla="*/ 0 w 192204"/>
              <a:gd name="connsiteY6" fmla="*/ 0 h 183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04" h="1839637">
                <a:moveTo>
                  <a:pt x="0" y="0"/>
                </a:moveTo>
                <a:lnTo>
                  <a:pt x="192204" y="0"/>
                </a:lnTo>
                <a:lnTo>
                  <a:pt x="185471" y="64067"/>
                </a:lnTo>
                <a:lnTo>
                  <a:pt x="64067" y="64067"/>
                </a:lnTo>
                <a:cubicBezTo>
                  <a:pt x="65812" y="284291"/>
                  <a:pt x="63476" y="512681"/>
                  <a:pt x="65221" y="732905"/>
                </a:cubicBezTo>
                <a:cubicBezTo>
                  <a:pt x="54543" y="1027027"/>
                  <a:pt x="11550" y="1949590"/>
                  <a:pt x="0" y="1828800"/>
                </a:cubicBezTo>
                <a:lnTo>
                  <a:pt x="0" y="0"/>
                </a:ln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EF4DC0D-112A-0323-7F78-882F8A72A4F2}"/>
              </a:ext>
            </a:extLst>
          </p:cNvPr>
          <p:cNvSpPr/>
          <p:nvPr userDrawn="1"/>
        </p:nvSpPr>
        <p:spPr>
          <a:xfrm>
            <a:off x="9462450" y="900456"/>
            <a:ext cx="1962639"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Ci3T Leadership Team</a:t>
            </a:r>
          </a:p>
        </p:txBody>
      </p:sp>
      <p:sp>
        <p:nvSpPr>
          <p:cNvPr id="32" name="TextBox 31">
            <a:extLst>
              <a:ext uri="{FF2B5EF4-FFF2-40B4-BE49-F238E27FC236}">
                <a16:creationId xmlns:a16="http://schemas.microsoft.com/office/drawing/2014/main" id="{0DF9B812-AAA4-24D1-2B03-DBDDC7163202}"/>
              </a:ext>
            </a:extLst>
          </p:cNvPr>
          <p:cNvSpPr txBox="1"/>
          <p:nvPr userDrawn="1"/>
        </p:nvSpPr>
        <p:spPr>
          <a:xfrm>
            <a:off x="10061293" y="653479"/>
            <a:ext cx="764953"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3" name="Advisory Board">
            <a:extLst>
              <a:ext uri="{FF2B5EF4-FFF2-40B4-BE49-F238E27FC236}">
                <a16:creationId xmlns:a16="http://schemas.microsoft.com/office/drawing/2014/main" id="{F35B414F-5EA4-B2FB-93E6-710954279350}"/>
              </a:ext>
            </a:extLst>
          </p:cNvPr>
          <p:cNvSpPr/>
          <p:nvPr userDrawn="1"/>
        </p:nvSpPr>
        <p:spPr>
          <a:xfrm>
            <a:off x="1359022" y="900456"/>
            <a:ext cx="1670125"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Advisory Board pilot review</a:t>
            </a:r>
          </a:p>
        </p:txBody>
      </p:sp>
      <p:sp>
        <p:nvSpPr>
          <p:cNvPr id="34" name="TextBox 33">
            <a:extLst>
              <a:ext uri="{FF2B5EF4-FFF2-40B4-BE49-F238E27FC236}">
                <a16:creationId xmlns:a16="http://schemas.microsoft.com/office/drawing/2014/main" id="{1AD04F9C-4449-B8B5-24E7-E5AF1DA2DF06}"/>
              </a:ext>
            </a:extLst>
          </p:cNvPr>
          <p:cNvSpPr txBox="1"/>
          <p:nvPr userDrawn="1"/>
        </p:nvSpPr>
        <p:spPr>
          <a:xfrm>
            <a:off x="1509441" y="653479"/>
            <a:ext cx="1369286"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Pre-testing items</a:t>
            </a:r>
          </a:p>
        </p:txBody>
      </p:sp>
      <p:pic>
        <p:nvPicPr>
          <p:cNvPr id="35" name="Picture 34">
            <a:extLst>
              <a:ext uri="{FF2B5EF4-FFF2-40B4-BE49-F238E27FC236}">
                <a16:creationId xmlns:a16="http://schemas.microsoft.com/office/drawing/2014/main" id="{BCCEC156-23B8-03B1-8C5F-6E11D33E665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613357" y="4365814"/>
            <a:ext cx="2126802" cy="2126802"/>
          </a:xfrm>
          <a:prstGeom prst="rect">
            <a:avLst/>
          </a:prstGeom>
        </p:spPr>
      </p:pic>
      <p:sp>
        <p:nvSpPr>
          <p:cNvPr id="36" name="Half Frame 35">
            <a:extLst>
              <a:ext uri="{FF2B5EF4-FFF2-40B4-BE49-F238E27FC236}">
                <a16:creationId xmlns:a16="http://schemas.microsoft.com/office/drawing/2014/main" id="{C646F418-4FF1-B6FF-B5ED-74F9EAC88A7D}"/>
              </a:ext>
            </a:extLst>
          </p:cNvPr>
          <p:cNvSpPr/>
          <p:nvPr userDrawn="1"/>
        </p:nvSpPr>
        <p:spPr>
          <a:xfrm flipH="1">
            <a:off x="5815871" y="740638"/>
            <a:ext cx="146472" cy="2097251"/>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7" name="Group 36">
            <a:extLst>
              <a:ext uri="{FF2B5EF4-FFF2-40B4-BE49-F238E27FC236}">
                <a16:creationId xmlns:a16="http://schemas.microsoft.com/office/drawing/2014/main" id="{321E792E-862F-2BD5-94F2-25FEFB4E3308}"/>
              </a:ext>
            </a:extLst>
          </p:cNvPr>
          <p:cNvGrpSpPr/>
          <p:nvPr userDrawn="1"/>
        </p:nvGrpSpPr>
        <p:grpSpPr>
          <a:xfrm>
            <a:off x="3973476" y="1422820"/>
            <a:ext cx="1738512" cy="861774"/>
            <a:chOff x="3973476" y="1422820"/>
            <a:chExt cx="1738512" cy="861774"/>
          </a:xfrm>
        </p:grpSpPr>
        <p:sp>
          <p:nvSpPr>
            <p:cNvPr id="38" name="TextBox 37">
              <a:extLst>
                <a:ext uri="{FF2B5EF4-FFF2-40B4-BE49-F238E27FC236}">
                  <a16:creationId xmlns:a16="http://schemas.microsoft.com/office/drawing/2014/main" id="{250FC689-A34D-902E-18B9-411CB9E8F43C}"/>
                </a:ext>
              </a:extLst>
            </p:cNvPr>
            <p:cNvSpPr txBox="1"/>
            <p:nvPr/>
          </p:nvSpPr>
          <p:spPr>
            <a:xfrm>
              <a:off x="4199806" y="1422820"/>
              <a:ext cx="1512182"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39" name="Picture 38">
              <a:extLst>
                <a:ext uri="{FF2B5EF4-FFF2-40B4-BE49-F238E27FC236}">
                  <a16:creationId xmlns:a16="http://schemas.microsoft.com/office/drawing/2014/main" id="{FDB3F662-41A7-6D70-B928-047780DBBC9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73476" y="1746094"/>
              <a:ext cx="444523" cy="425472"/>
            </a:xfrm>
            <a:prstGeom prst="rect">
              <a:avLst/>
            </a:prstGeom>
          </p:spPr>
        </p:pic>
      </p:grpSp>
      <p:sp>
        <p:nvSpPr>
          <p:cNvPr id="40" name="TextBox 39">
            <a:extLst>
              <a:ext uri="{FF2B5EF4-FFF2-40B4-BE49-F238E27FC236}">
                <a16:creationId xmlns:a16="http://schemas.microsoft.com/office/drawing/2014/main" id="{8152215C-C455-706A-9CE5-9C5BFC76109B}"/>
              </a:ext>
            </a:extLst>
          </p:cNvPr>
          <p:cNvSpPr txBox="1"/>
          <p:nvPr userDrawn="1"/>
        </p:nvSpPr>
        <p:spPr>
          <a:xfrm>
            <a:off x="9612182" y="5212711"/>
            <a:ext cx="1663175" cy="1508105"/>
          </a:xfrm>
          <a:prstGeom prst="rect">
            <a:avLst/>
          </a:prstGeom>
          <a:noFill/>
          <a:ln>
            <a:noFill/>
          </a:ln>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p:txBody>
      </p:sp>
      <p:grpSp>
        <p:nvGrpSpPr>
          <p:cNvPr id="41" name="Group 40">
            <a:extLst>
              <a:ext uri="{FF2B5EF4-FFF2-40B4-BE49-F238E27FC236}">
                <a16:creationId xmlns:a16="http://schemas.microsoft.com/office/drawing/2014/main" id="{57288BA4-8266-8BB4-2263-049417C08392}"/>
              </a:ext>
            </a:extLst>
          </p:cNvPr>
          <p:cNvGrpSpPr/>
          <p:nvPr userDrawn="1"/>
        </p:nvGrpSpPr>
        <p:grpSpPr>
          <a:xfrm>
            <a:off x="3973476" y="3827170"/>
            <a:ext cx="2120611" cy="2852063"/>
            <a:chOff x="3973476" y="3827170"/>
            <a:chExt cx="2120611" cy="2852063"/>
          </a:xfrm>
        </p:grpSpPr>
        <p:sp>
          <p:nvSpPr>
            <p:cNvPr id="42" name="TextBox 41">
              <a:extLst>
                <a:ext uri="{FF2B5EF4-FFF2-40B4-BE49-F238E27FC236}">
                  <a16:creationId xmlns:a16="http://schemas.microsoft.com/office/drawing/2014/main" id="{74A7F3FF-C1ED-0EB2-2567-FE9C4C417B7F}"/>
                </a:ext>
              </a:extLst>
            </p:cNvPr>
            <p:cNvSpPr txBox="1"/>
            <p:nvPr/>
          </p:nvSpPr>
          <p:spPr>
            <a:xfrm>
              <a:off x="4199806" y="3827170"/>
              <a:ext cx="1894281" cy="2852063"/>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a:p>
              <a:pPr marL="274320" marR="0" lvl="2"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Later views on usability</a:t>
              </a:r>
            </a:p>
            <a:p>
              <a:pPr marL="285750" marR="0" lvl="2" indent="-285750" algn="l" defTabSz="914400" rtl="0" eaLnBrk="1" fontAlgn="auto" latinLnBrk="0" hangingPunct="1">
                <a:lnSpc>
                  <a:spcPct val="100000"/>
                </a:lnSpc>
                <a:spcBef>
                  <a:spcPts val="529"/>
                </a:spcBef>
                <a:spcAft>
                  <a:spcPts val="529"/>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Additional</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thoughts</a:t>
              </a:r>
            </a:p>
          </p:txBody>
        </p:sp>
        <p:pic>
          <p:nvPicPr>
            <p:cNvPr id="43" name="Picture 42">
              <a:extLst>
                <a:ext uri="{FF2B5EF4-FFF2-40B4-BE49-F238E27FC236}">
                  <a16:creationId xmlns:a16="http://schemas.microsoft.com/office/drawing/2014/main" id="{100750F4-B5D5-F49C-6A59-DFAB82AD7D88}"/>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3975254" y="4063936"/>
              <a:ext cx="444500" cy="425450"/>
            </a:xfrm>
            <a:prstGeom prst="rect">
              <a:avLst/>
            </a:prstGeom>
          </p:spPr>
        </p:pic>
        <p:pic>
          <p:nvPicPr>
            <p:cNvPr id="44" name="Picture 43">
              <a:extLst>
                <a:ext uri="{FF2B5EF4-FFF2-40B4-BE49-F238E27FC236}">
                  <a16:creationId xmlns:a16="http://schemas.microsoft.com/office/drawing/2014/main" id="{87515E3E-B5FA-27C2-DB39-2DFEC40574C7}"/>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3975254" y="5451863"/>
              <a:ext cx="444500" cy="425450"/>
            </a:xfrm>
            <a:prstGeom prst="rect">
              <a:avLst/>
            </a:prstGeom>
          </p:spPr>
        </p:pic>
        <p:pic>
          <p:nvPicPr>
            <p:cNvPr id="45" name="Picture 44">
              <a:extLst>
                <a:ext uri="{FF2B5EF4-FFF2-40B4-BE49-F238E27FC236}">
                  <a16:creationId xmlns:a16="http://schemas.microsoft.com/office/drawing/2014/main" id="{A55543F5-9FEB-DE2A-2711-CB73559AD3D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973476" y="6056054"/>
              <a:ext cx="448056" cy="586546"/>
            </a:xfrm>
            <a:prstGeom prst="rect">
              <a:avLst/>
            </a:prstGeom>
          </p:spPr>
        </p:pic>
      </p:grpSp>
      <p:grpSp>
        <p:nvGrpSpPr>
          <p:cNvPr id="46" name="Group 45">
            <a:extLst>
              <a:ext uri="{FF2B5EF4-FFF2-40B4-BE49-F238E27FC236}">
                <a16:creationId xmlns:a16="http://schemas.microsoft.com/office/drawing/2014/main" id="{3B4006CC-A077-ED4A-1DCB-3797A1FFD0B2}"/>
              </a:ext>
            </a:extLst>
          </p:cNvPr>
          <p:cNvGrpSpPr/>
          <p:nvPr userDrawn="1"/>
        </p:nvGrpSpPr>
        <p:grpSpPr>
          <a:xfrm>
            <a:off x="6600357" y="3827170"/>
            <a:ext cx="1802459" cy="2852063"/>
            <a:chOff x="3973476" y="3827170"/>
            <a:chExt cx="1802459" cy="2852063"/>
          </a:xfrm>
        </p:grpSpPr>
        <p:sp>
          <p:nvSpPr>
            <p:cNvPr id="47" name="TextBox 46">
              <a:extLst>
                <a:ext uri="{FF2B5EF4-FFF2-40B4-BE49-F238E27FC236}">
                  <a16:creationId xmlns:a16="http://schemas.microsoft.com/office/drawing/2014/main" id="{2CEE8566-05F9-DD0F-C636-A84238692EED}"/>
                </a:ext>
              </a:extLst>
            </p:cNvPr>
            <p:cNvSpPr txBox="1"/>
            <p:nvPr/>
          </p:nvSpPr>
          <p:spPr>
            <a:xfrm>
              <a:off x="4199807" y="3827170"/>
              <a:ext cx="1576128" cy="2852063"/>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a:p>
              <a:pPr marL="274320" marR="0" lvl="2"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Later views on usability</a:t>
              </a:r>
            </a:p>
            <a:p>
              <a:pPr marL="285750" marR="0" lvl="2" indent="-285750" algn="l" defTabSz="914400" rtl="0" eaLnBrk="1" fontAlgn="auto" latinLnBrk="0" hangingPunct="1">
                <a:lnSpc>
                  <a:spcPct val="100000"/>
                </a:lnSpc>
                <a:spcBef>
                  <a:spcPts val="529"/>
                </a:spcBef>
                <a:spcAft>
                  <a:spcPts val="529"/>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Additional</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thoughts</a:t>
              </a:r>
            </a:p>
          </p:txBody>
        </p:sp>
        <p:pic>
          <p:nvPicPr>
            <p:cNvPr id="48" name="Picture 47">
              <a:extLst>
                <a:ext uri="{FF2B5EF4-FFF2-40B4-BE49-F238E27FC236}">
                  <a16:creationId xmlns:a16="http://schemas.microsoft.com/office/drawing/2014/main" id="{36585932-E69C-0FBD-68DF-4B48A0264407}"/>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3975254" y="4063936"/>
              <a:ext cx="444500" cy="425450"/>
            </a:xfrm>
            <a:prstGeom prst="rect">
              <a:avLst/>
            </a:prstGeom>
          </p:spPr>
        </p:pic>
        <p:pic>
          <p:nvPicPr>
            <p:cNvPr id="49" name="Picture 48">
              <a:extLst>
                <a:ext uri="{FF2B5EF4-FFF2-40B4-BE49-F238E27FC236}">
                  <a16:creationId xmlns:a16="http://schemas.microsoft.com/office/drawing/2014/main" id="{44E5053E-82BE-AC9A-A206-CEF554E0F9DD}"/>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3975254" y="5451863"/>
              <a:ext cx="444500" cy="425450"/>
            </a:xfrm>
            <a:prstGeom prst="rect">
              <a:avLst/>
            </a:prstGeom>
          </p:spPr>
        </p:pic>
        <p:pic>
          <p:nvPicPr>
            <p:cNvPr id="50" name="Picture 49">
              <a:extLst>
                <a:ext uri="{FF2B5EF4-FFF2-40B4-BE49-F238E27FC236}">
                  <a16:creationId xmlns:a16="http://schemas.microsoft.com/office/drawing/2014/main" id="{12A1F9B5-4183-D1CE-6E5E-77862625024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973476" y="6056054"/>
              <a:ext cx="448056" cy="586546"/>
            </a:xfrm>
            <a:prstGeom prst="rect">
              <a:avLst/>
            </a:prstGeom>
          </p:spPr>
        </p:pic>
      </p:grpSp>
      <p:grpSp>
        <p:nvGrpSpPr>
          <p:cNvPr id="51" name="Group 50">
            <a:extLst>
              <a:ext uri="{FF2B5EF4-FFF2-40B4-BE49-F238E27FC236}">
                <a16:creationId xmlns:a16="http://schemas.microsoft.com/office/drawing/2014/main" id="{D16B2DE5-0623-8DCE-1553-A67F999D53FF}"/>
              </a:ext>
            </a:extLst>
          </p:cNvPr>
          <p:cNvGrpSpPr/>
          <p:nvPr userDrawn="1"/>
        </p:nvGrpSpPr>
        <p:grpSpPr>
          <a:xfrm>
            <a:off x="6632330" y="1423356"/>
            <a:ext cx="1738512" cy="861774"/>
            <a:chOff x="3973476" y="1422820"/>
            <a:chExt cx="1738512" cy="861774"/>
          </a:xfrm>
        </p:grpSpPr>
        <p:sp>
          <p:nvSpPr>
            <p:cNvPr id="52" name="TextBox 51">
              <a:extLst>
                <a:ext uri="{FF2B5EF4-FFF2-40B4-BE49-F238E27FC236}">
                  <a16:creationId xmlns:a16="http://schemas.microsoft.com/office/drawing/2014/main" id="{5223381E-9ECC-6852-2BE0-17303F10761C}"/>
                </a:ext>
              </a:extLst>
            </p:cNvPr>
            <p:cNvSpPr txBox="1"/>
            <p:nvPr/>
          </p:nvSpPr>
          <p:spPr>
            <a:xfrm>
              <a:off x="4199806" y="1422820"/>
              <a:ext cx="1512182"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53" name="Picture 52">
              <a:extLst>
                <a:ext uri="{FF2B5EF4-FFF2-40B4-BE49-F238E27FC236}">
                  <a16:creationId xmlns:a16="http://schemas.microsoft.com/office/drawing/2014/main" id="{5FFC291B-91A8-8B1C-1A08-922C8830BFC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73476" y="1746094"/>
              <a:ext cx="444523" cy="425472"/>
            </a:xfrm>
            <a:prstGeom prst="rect">
              <a:avLst/>
            </a:prstGeom>
          </p:spPr>
        </p:pic>
      </p:grpSp>
      <p:grpSp>
        <p:nvGrpSpPr>
          <p:cNvPr id="54" name="Group 53">
            <a:extLst>
              <a:ext uri="{FF2B5EF4-FFF2-40B4-BE49-F238E27FC236}">
                <a16:creationId xmlns:a16="http://schemas.microsoft.com/office/drawing/2014/main" id="{68495DAC-DE78-8BBF-AE26-F18B2715DC64}"/>
              </a:ext>
            </a:extLst>
          </p:cNvPr>
          <p:cNvGrpSpPr/>
          <p:nvPr userDrawn="1"/>
        </p:nvGrpSpPr>
        <p:grpSpPr>
          <a:xfrm>
            <a:off x="9498500" y="2821788"/>
            <a:ext cx="1890538" cy="861774"/>
            <a:chOff x="3973476" y="1422820"/>
            <a:chExt cx="1890538" cy="861774"/>
          </a:xfrm>
        </p:grpSpPr>
        <p:sp>
          <p:nvSpPr>
            <p:cNvPr id="55" name="TextBox 54">
              <a:extLst>
                <a:ext uri="{FF2B5EF4-FFF2-40B4-BE49-F238E27FC236}">
                  <a16:creationId xmlns:a16="http://schemas.microsoft.com/office/drawing/2014/main" id="{1B7F985A-7471-51EA-579E-DDA670AE8D45}"/>
                </a:ext>
              </a:extLst>
            </p:cNvPr>
            <p:cNvSpPr txBox="1"/>
            <p:nvPr/>
          </p:nvSpPr>
          <p:spPr>
            <a:xfrm>
              <a:off x="4199806" y="1422820"/>
              <a:ext cx="1664208"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56" name="Picture 55">
              <a:extLst>
                <a:ext uri="{FF2B5EF4-FFF2-40B4-BE49-F238E27FC236}">
                  <a16:creationId xmlns:a16="http://schemas.microsoft.com/office/drawing/2014/main" id="{637363AC-5464-9099-2314-CD880F6C1F0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73476" y="1746094"/>
              <a:ext cx="444523" cy="425472"/>
            </a:xfrm>
            <a:prstGeom prst="rect">
              <a:avLst/>
            </a:prstGeom>
          </p:spPr>
        </p:pic>
      </p:grpSp>
      <p:pic>
        <p:nvPicPr>
          <p:cNvPr id="57" name="Picture 56">
            <a:extLst>
              <a:ext uri="{FF2B5EF4-FFF2-40B4-BE49-F238E27FC236}">
                <a16:creationId xmlns:a16="http://schemas.microsoft.com/office/drawing/2014/main" id="{9870C76F-C3B9-8675-03EB-98794E94C768}"/>
              </a:ext>
            </a:extLst>
          </p:cNvPr>
          <p:cNvPicPr/>
          <p:nvPr userDrawn="1"/>
        </p:nvPicPr>
        <p:blipFill>
          <a:blip r:embed="rId7" cstate="email">
            <a:extLst>
              <a:ext uri="{28A0092B-C50C-407E-A947-70E740481C1C}">
                <a14:useLocalDpi xmlns:a14="http://schemas.microsoft.com/office/drawing/2010/main" val="0"/>
              </a:ext>
            </a:extLst>
          </a:blip>
          <a:stretch>
            <a:fillRect/>
          </a:stretch>
        </p:blipFill>
        <p:spPr>
          <a:xfrm>
            <a:off x="9453080" y="5299898"/>
            <a:ext cx="444500" cy="425450"/>
          </a:xfrm>
          <a:prstGeom prst="rect">
            <a:avLst/>
          </a:prstGeom>
        </p:spPr>
      </p:pic>
      <p:pic>
        <p:nvPicPr>
          <p:cNvPr id="58" name="Picture 57">
            <a:extLst>
              <a:ext uri="{FF2B5EF4-FFF2-40B4-BE49-F238E27FC236}">
                <a16:creationId xmlns:a16="http://schemas.microsoft.com/office/drawing/2014/main" id="{5BD22D84-7303-1E18-ACF7-8F75DF593778}"/>
              </a:ext>
            </a:extLst>
          </p:cNvPr>
          <p:cNvPicPr/>
          <p:nvPr userDrawn="1"/>
        </p:nvPicPr>
        <p:blipFill>
          <a:blip r:embed="rId7" cstate="email">
            <a:extLst>
              <a:ext uri="{28A0092B-C50C-407E-A947-70E740481C1C}">
                <a14:useLocalDpi xmlns:a14="http://schemas.microsoft.com/office/drawing/2010/main" val="0"/>
              </a:ext>
            </a:extLst>
          </a:blip>
          <a:stretch>
            <a:fillRect/>
          </a:stretch>
        </p:blipFill>
        <p:spPr>
          <a:xfrm>
            <a:off x="1146734" y="2217627"/>
            <a:ext cx="444500" cy="425450"/>
          </a:xfrm>
          <a:prstGeom prst="rect">
            <a:avLst/>
          </a:prstGeom>
        </p:spPr>
      </p:pic>
      <p:sp>
        <p:nvSpPr>
          <p:cNvPr id="59" name="Rectangle 58">
            <a:extLst>
              <a:ext uri="{FF2B5EF4-FFF2-40B4-BE49-F238E27FC236}">
                <a16:creationId xmlns:a16="http://schemas.microsoft.com/office/drawing/2014/main" id="{6A9E66F8-B000-8CE2-C89A-575D1DE904F7}"/>
              </a:ext>
            </a:extLst>
          </p:cNvPr>
          <p:cNvSpPr/>
          <p:nvPr userDrawn="1"/>
        </p:nvSpPr>
        <p:spPr>
          <a:xfrm>
            <a:off x="6684073" y="2369765"/>
            <a:ext cx="1670125" cy="1411143"/>
          </a:xfrm>
          <a:prstGeom prst="rect">
            <a:avLst/>
          </a:prstGeom>
          <a:solidFill>
            <a:schemeClr val="accent2">
              <a:lumMod val="40000"/>
              <a:lumOff val="60000"/>
            </a:schemeClr>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Enhancing Ci3T: Recognize. Relax. Record.</a:t>
            </a:r>
          </a:p>
        </p:txBody>
      </p:sp>
      <p:sp>
        <p:nvSpPr>
          <p:cNvPr id="60" name="Half Frame 59">
            <a:extLst>
              <a:ext uri="{FF2B5EF4-FFF2-40B4-BE49-F238E27FC236}">
                <a16:creationId xmlns:a16="http://schemas.microsoft.com/office/drawing/2014/main" id="{C0ED65EE-1903-2A4B-6C2C-3117422B0967}"/>
              </a:ext>
            </a:extLst>
          </p:cNvPr>
          <p:cNvSpPr/>
          <p:nvPr userDrawn="1"/>
        </p:nvSpPr>
        <p:spPr>
          <a:xfrm>
            <a:off x="6455639" y="740638"/>
            <a:ext cx="166144" cy="18288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1" name="Half Frame 60">
            <a:extLst>
              <a:ext uri="{FF2B5EF4-FFF2-40B4-BE49-F238E27FC236}">
                <a16:creationId xmlns:a16="http://schemas.microsoft.com/office/drawing/2014/main" id="{371E8A8E-A55F-23C3-1342-110E21698D1C}"/>
              </a:ext>
            </a:extLst>
          </p:cNvPr>
          <p:cNvSpPr/>
          <p:nvPr userDrawn="1"/>
        </p:nvSpPr>
        <p:spPr>
          <a:xfrm flipH="1">
            <a:off x="8413610" y="740638"/>
            <a:ext cx="146472" cy="27432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2" name="Half Frame 61">
            <a:extLst>
              <a:ext uri="{FF2B5EF4-FFF2-40B4-BE49-F238E27FC236}">
                <a16:creationId xmlns:a16="http://schemas.microsoft.com/office/drawing/2014/main" id="{DAE7F333-88C0-9B65-559C-16DAEC0AB565}"/>
              </a:ext>
            </a:extLst>
          </p:cNvPr>
          <p:cNvSpPr/>
          <p:nvPr userDrawn="1"/>
        </p:nvSpPr>
        <p:spPr>
          <a:xfrm>
            <a:off x="9323663" y="740638"/>
            <a:ext cx="169433" cy="27432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3" name="Half Frame 76">
            <a:extLst>
              <a:ext uri="{FF2B5EF4-FFF2-40B4-BE49-F238E27FC236}">
                <a16:creationId xmlns:a16="http://schemas.microsoft.com/office/drawing/2014/main" id="{066CF025-8128-C1D5-6212-4046B9467F6A}"/>
              </a:ext>
            </a:extLst>
          </p:cNvPr>
          <p:cNvSpPr/>
          <p:nvPr userDrawn="1"/>
        </p:nvSpPr>
        <p:spPr>
          <a:xfrm flipH="1">
            <a:off x="11383752" y="740638"/>
            <a:ext cx="169433" cy="2017682"/>
          </a:xfrm>
          <a:custGeom>
            <a:avLst/>
            <a:gdLst>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4067 w 192204"/>
              <a:gd name="connsiteY4" fmla="*/ 1219206 h 1828800"/>
              <a:gd name="connsiteX5" fmla="*/ 0 w 192204"/>
              <a:gd name="connsiteY5" fmla="*/ 1828800 h 1828800"/>
              <a:gd name="connsiteX6" fmla="*/ 0 w 192204"/>
              <a:gd name="connsiteY6" fmla="*/ 0 h 1828800"/>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9303 w 192204"/>
              <a:gd name="connsiteY4" fmla="*/ 724739 h 1828800"/>
              <a:gd name="connsiteX5" fmla="*/ 64067 w 192204"/>
              <a:gd name="connsiteY5" fmla="*/ 1219206 h 1828800"/>
              <a:gd name="connsiteX6" fmla="*/ 0 w 192204"/>
              <a:gd name="connsiteY6" fmla="*/ 1828800 h 1828800"/>
              <a:gd name="connsiteX7" fmla="*/ 0 w 192204"/>
              <a:gd name="connsiteY7" fmla="*/ 0 h 182880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9303 w 192204"/>
              <a:gd name="connsiteY4" fmla="*/ 724739 h 1839550"/>
              <a:gd name="connsiteX5" fmla="*/ 0 w 192204"/>
              <a:gd name="connsiteY5" fmla="*/ 1828800 h 1839550"/>
              <a:gd name="connsiteX6" fmla="*/ 0 w 192204"/>
              <a:gd name="connsiteY6" fmla="*/ 0 h 183955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1139 w 192204"/>
              <a:gd name="connsiteY4" fmla="*/ 724739 h 1839550"/>
              <a:gd name="connsiteX5" fmla="*/ 0 w 192204"/>
              <a:gd name="connsiteY5" fmla="*/ 1828800 h 1839550"/>
              <a:gd name="connsiteX6" fmla="*/ 0 w 192204"/>
              <a:gd name="connsiteY6" fmla="*/ 0 h 1839550"/>
              <a:gd name="connsiteX0" fmla="*/ 0 w 192204"/>
              <a:gd name="connsiteY0" fmla="*/ 0 h 1839593"/>
              <a:gd name="connsiteX1" fmla="*/ 192204 w 192204"/>
              <a:gd name="connsiteY1" fmla="*/ 0 h 1839593"/>
              <a:gd name="connsiteX2" fmla="*/ 185471 w 192204"/>
              <a:gd name="connsiteY2" fmla="*/ 64067 h 1839593"/>
              <a:gd name="connsiteX3" fmla="*/ 64067 w 192204"/>
              <a:gd name="connsiteY3" fmla="*/ 64067 h 1839593"/>
              <a:gd name="connsiteX4" fmla="*/ 69303 w 192204"/>
              <a:gd name="connsiteY4" fmla="*/ 728822 h 1839593"/>
              <a:gd name="connsiteX5" fmla="*/ 0 w 192204"/>
              <a:gd name="connsiteY5" fmla="*/ 1828800 h 1839593"/>
              <a:gd name="connsiteX6" fmla="*/ 0 w 192204"/>
              <a:gd name="connsiteY6" fmla="*/ 0 h 1839593"/>
              <a:gd name="connsiteX0" fmla="*/ 0 w 192204"/>
              <a:gd name="connsiteY0" fmla="*/ 0 h 1839637"/>
              <a:gd name="connsiteX1" fmla="*/ 192204 w 192204"/>
              <a:gd name="connsiteY1" fmla="*/ 0 h 1839637"/>
              <a:gd name="connsiteX2" fmla="*/ 185471 w 192204"/>
              <a:gd name="connsiteY2" fmla="*/ 64067 h 1839637"/>
              <a:gd name="connsiteX3" fmla="*/ 64067 w 192204"/>
              <a:gd name="connsiteY3" fmla="*/ 64067 h 1839637"/>
              <a:gd name="connsiteX4" fmla="*/ 65221 w 192204"/>
              <a:gd name="connsiteY4" fmla="*/ 732905 h 1839637"/>
              <a:gd name="connsiteX5" fmla="*/ 0 w 192204"/>
              <a:gd name="connsiteY5" fmla="*/ 1828800 h 1839637"/>
              <a:gd name="connsiteX6" fmla="*/ 0 w 192204"/>
              <a:gd name="connsiteY6" fmla="*/ 0 h 183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04" h="1839637">
                <a:moveTo>
                  <a:pt x="0" y="0"/>
                </a:moveTo>
                <a:lnTo>
                  <a:pt x="192204" y="0"/>
                </a:lnTo>
                <a:lnTo>
                  <a:pt x="185471" y="64067"/>
                </a:lnTo>
                <a:lnTo>
                  <a:pt x="64067" y="64067"/>
                </a:lnTo>
                <a:cubicBezTo>
                  <a:pt x="65812" y="284291"/>
                  <a:pt x="63476" y="512681"/>
                  <a:pt x="65221" y="732905"/>
                </a:cubicBezTo>
                <a:cubicBezTo>
                  <a:pt x="54543" y="1027027"/>
                  <a:pt x="11550" y="1949590"/>
                  <a:pt x="0" y="1828800"/>
                </a:cubicBezTo>
                <a:lnTo>
                  <a:pt x="0" y="0"/>
                </a:ln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Tree>
    <p:extLst>
      <p:ext uri="{BB962C8B-B14F-4D97-AF65-F5344CB8AC3E}">
        <p14:creationId xmlns:p14="http://schemas.microsoft.com/office/powerpoint/2010/main" val="3922813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60960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904073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083938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5681240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26" name="Diagram 25">
            <a:extLst>
              <a:ext uri="{FF2B5EF4-FFF2-40B4-BE49-F238E27FC236}">
                <a16:creationId xmlns:a16="http://schemas.microsoft.com/office/drawing/2014/main" id="{8A259219-19FD-A938-7067-C720E131A9F7}"/>
              </a:ext>
            </a:extLst>
          </p:cNvPr>
          <p:cNvGraphicFramePr/>
          <p:nvPr userDrawn="1">
            <p:extLst>
              <p:ext uri="{D42A27DB-BD31-4B8C-83A1-F6EECF244321}">
                <p14:modId xmlns:p14="http://schemas.microsoft.com/office/powerpoint/2010/main" val="983357626"/>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TextBox 26">
            <a:extLst>
              <a:ext uri="{FF2B5EF4-FFF2-40B4-BE49-F238E27FC236}">
                <a16:creationId xmlns:a16="http://schemas.microsoft.com/office/drawing/2014/main" id="{4002A677-81AB-8672-FC0C-A244DC3C15C6}"/>
              </a:ext>
            </a:extLst>
          </p:cNvPr>
          <p:cNvSpPr txBox="1"/>
          <p:nvPr userDrawn="1"/>
        </p:nvSpPr>
        <p:spPr>
          <a:xfrm>
            <a:off x="2942086" y="5893676"/>
            <a:ext cx="2402074"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Fall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4 weeks)</a:t>
            </a:r>
          </a:p>
        </p:txBody>
      </p:sp>
      <p:sp>
        <p:nvSpPr>
          <p:cNvPr id="28" name="TextBox 27">
            <a:extLst>
              <a:ext uri="{FF2B5EF4-FFF2-40B4-BE49-F238E27FC236}">
                <a16:creationId xmlns:a16="http://schemas.microsoft.com/office/drawing/2014/main" id="{54891A71-EAB8-1B4A-EED5-C7DF915CFF31}"/>
              </a:ext>
            </a:extLst>
          </p:cNvPr>
          <p:cNvSpPr txBox="1"/>
          <p:nvPr userDrawn="1"/>
        </p:nvSpPr>
        <p:spPr>
          <a:xfrm>
            <a:off x="6988458" y="5893677"/>
            <a:ext cx="2402074"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Spring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4 weeks)</a:t>
            </a:r>
          </a:p>
        </p:txBody>
      </p:sp>
      <p:sp>
        <p:nvSpPr>
          <p:cNvPr id="29" name="TextBox 28">
            <a:extLst>
              <a:ext uri="{FF2B5EF4-FFF2-40B4-BE49-F238E27FC236}">
                <a16:creationId xmlns:a16="http://schemas.microsoft.com/office/drawing/2014/main" id="{E44076BB-BA04-4F05-100A-338E2CCE2871}"/>
              </a:ext>
            </a:extLst>
          </p:cNvPr>
          <p:cNvSpPr txBox="1"/>
          <p:nvPr userDrawn="1"/>
        </p:nvSpPr>
        <p:spPr>
          <a:xfrm>
            <a:off x="0" y="130847"/>
            <a:ext cx="12192000" cy="1314206"/>
          </a:xfrm>
          <a:prstGeom prst="rect">
            <a:avLst/>
          </a:prstGeom>
          <a:noFill/>
        </p:spPr>
        <p:txBody>
          <a:bodyPr wrap="square" tIns="182880" rtlCol="0">
            <a:spAutoFit/>
          </a:bodyPr>
          <a:lstStyle/>
          <a:p>
            <a:pPr defTabSz="457200">
              <a:lnSpc>
                <a:spcPct val="80000"/>
              </a:lnSpc>
            </a:pPr>
            <a:r>
              <a:rPr lang="en-US" sz="4400">
                <a:solidFill>
                  <a:prstClr val="black"/>
                </a:solidFill>
                <a:cs typeface="Arial" panose="020B0604020202020204" pitchFamily="34" charset="0"/>
              </a:rPr>
              <a:t>Ci3T </a:t>
            </a:r>
            <a:r>
              <a:rPr lang="en-US" sz="4400" b="1" cap="small">
                <a:ln w="3175">
                  <a:solidFill>
                    <a:prstClr val="black"/>
                  </a:solidFill>
                </a:ln>
                <a:solidFill>
                  <a:srgbClr val="5B9BD5"/>
                </a:solidFill>
                <a:cs typeface="Arial" panose="020B0604020202020204" pitchFamily="34" charset="0"/>
              </a:rPr>
              <a:t>IMPLEMENTATION</a:t>
            </a:r>
            <a:br>
              <a:rPr lang="en-US" sz="4400">
                <a:solidFill>
                  <a:prstClr val="black"/>
                </a:solidFill>
                <a:cs typeface="Arial" panose="020B0604020202020204" pitchFamily="34" charset="0"/>
              </a:rPr>
            </a:br>
            <a:r>
              <a:rPr lang="en-US" sz="4400">
                <a:solidFill>
                  <a:prstClr val="black"/>
                </a:solidFill>
                <a:cs typeface="Arial" panose="020B0604020202020204" pitchFamily="34" charset="0"/>
              </a:rPr>
              <a:t>Professional Learning Series</a:t>
            </a:r>
          </a:p>
        </p:txBody>
      </p:sp>
      <p:sp>
        <p:nvSpPr>
          <p:cNvPr id="30" name="TextBox 29">
            <a:extLst>
              <a:ext uri="{FF2B5EF4-FFF2-40B4-BE49-F238E27FC236}">
                <a16:creationId xmlns:a16="http://schemas.microsoft.com/office/drawing/2014/main" id="{AC7FCA85-79B6-D1AC-26D8-1DCACDB2ADEF}"/>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Opens 4-6 weeks after school begins</a:t>
            </a:r>
          </a:p>
        </p:txBody>
      </p:sp>
      <p:sp>
        <p:nvSpPr>
          <p:cNvPr id="31" name="TextBox 30">
            <a:extLst>
              <a:ext uri="{FF2B5EF4-FFF2-40B4-BE49-F238E27FC236}">
                <a16:creationId xmlns:a16="http://schemas.microsoft.com/office/drawing/2014/main" id="{CC8B14FC-FB86-BC52-53EC-407C3434E872}"/>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First 2 weeks of December</a:t>
            </a:r>
          </a:p>
        </p:txBody>
      </p:sp>
      <p:sp>
        <p:nvSpPr>
          <p:cNvPr id="32" name="TextBox 31">
            <a:extLst>
              <a:ext uri="{FF2B5EF4-FFF2-40B4-BE49-F238E27FC236}">
                <a16:creationId xmlns:a16="http://schemas.microsoft.com/office/drawing/2014/main" id="{49F055AD-51FD-92FC-D5EE-1B2F6A27D268}"/>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Opens 4-6 weeks before school ends</a:t>
            </a:r>
          </a:p>
        </p:txBody>
      </p:sp>
      <p:sp>
        <p:nvSpPr>
          <p:cNvPr id="33" name="TextBox 32">
            <a:extLst>
              <a:ext uri="{FF2B5EF4-FFF2-40B4-BE49-F238E27FC236}">
                <a16:creationId xmlns:a16="http://schemas.microsoft.com/office/drawing/2014/main" id="{D7819820-A52F-DBB2-AE3E-AF1A66D707B7}"/>
              </a:ext>
            </a:extLst>
          </p:cNvPr>
          <p:cNvSpPr txBox="1"/>
          <p:nvPr userDrawn="1"/>
        </p:nvSpPr>
        <p:spPr>
          <a:xfrm>
            <a:off x="59258" y="1645919"/>
            <a:ext cx="12073484" cy="1200329"/>
          </a:xfrm>
          <a:prstGeom prst="rect">
            <a:avLst/>
          </a:prstGeom>
          <a:noFill/>
        </p:spPr>
        <p:txBody>
          <a:bodyPr wrap="square" rtlCol="0">
            <a:spAutoFit/>
          </a:bodyPr>
          <a:lstStyle/>
          <a:p>
            <a:pPr defTabSz="457200">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prstClr val="white"/>
                </a:solidFill>
                <a:cs typeface="Arial" panose="020B0604020202020204" pitchFamily="34" charset="0"/>
              </a:rPr>
              <a:t>	0	1	2	3	4	5	6	7	8	9	</a:t>
            </a:r>
            <a:r>
              <a:rPr lang="en-US" sz="7200" b="1" spc="-700">
                <a:solidFill>
                  <a:prstClr val="white"/>
                </a:solidFill>
                <a:cs typeface="Arial" panose="020B0604020202020204" pitchFamily="34" charset="0"/>
              </a:rPr>
              <a:t>10	11</a:t>
            </a:r>
          </a:p>
        </p:txBody>
      </p:sp>
      <p:sp>
        <p:nvSpPr>
          <p:cNvPr id="34" name="TextBox 33">
            <a:extLst>
              <a:ext uri="{FF2B5EF4-FFF2-40B4-BE49-F238E27FC236}">
                <a16:creationId xmlns:a16="http://schemas.microsoft.com/office/drawing/2014/main" id="{DC310975-A2F1-EC69-6FB0-03D05330E846}"/>
              </a:ext>
            </a:extLst>
          </p:cNvPr>
          <p:cNvSpPr txBox="1"/>
          <p:nvPr userDrawn="1"/>
        </p:nvSpPr>
        <p:spPr>
          <a:xfrm>
            <a:off x="59258" y="1540514"/>
            <a:ext cx="12073484" cy="276999"/>
          </a:xfrm>
          <a:prstGeom prst="rect">
            <a:avLst/>
          </a:prstGeom>
          <a:noFill/>
        </p:spPr>
        <p:txBody>
          <a:bodyPr wrap="square" tIns="0" bIns="0" rtlCol="0">
            <a:spAutoFit/>
          </a:bodyPr>
          <a:lstStyle/>
          <a:p>
            <a:pPr algn="ctr" defTabSz="457200"/>
            <a:r>
              <a:rPr lang="en-US" cap="small">
                <a:solidFill>
                  <a:prstClr val="white">
                    <a:lumMod val="85000"/>
                  </a:prstClr>
                </a:solidFill>
                <a:cs typeface="Arial" panose="020B0604020202020204" pitchFamily="34" charset="0"/>
              </a:rPr>
              <a:t>—— academic month ——</a:t>
            </a:r>
          </a:p>
        </p:txBody>
      </p:sp>
      <p:pic>
        <p:nvPicPr>
          <p:cNvPr id="35" name="Picture 34" descr="Graphical user interface, text&#10;&#10;Description automatically generated">
            <a:extLst>
              <a:ext uri="{FF2B5EF4-FFF2-40B4-BE49-F238E27FC236}">
                <a16:creationId xmlns:a16="http://schemas.microsoft.com/office/drawing/2014/main" id="{6AC8B3E2-731D-A442-D141-25FC00FBEF11}"/>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370654" y="2792587"/>
            <a:ext cx="492162" cy="548640"/>
          </a:xfrm>
          <a:prstGeom prst="rect">
            <a:avLst/>
          </a:prstGeom>
        </p:spPr>
      </p:pic>
      <p:pic>
        <p:nvPicPr>
          <p:cNvPr id="36" name="Picture 35" descr="Graphical user interface, text&#10;&#10;Description automatically generated">
            <a:extLst>
              <a:ext uri="{FF2B5EF4-FFF2-40B4-BE49-F238E27FC236}">
                <a16:creationId xmlns:a16="http://schemas.microsoft.com/office/drawing/2014/main" id="{71DAC688-11DC-AD05-EAAE-F63538C8D066}"/>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6351242" y="2792587"/>
            <a:ext cx="492162" cy="548640"/>
          </a:xfrm>
          <a:prstGeom prst="rect">
            <a:avLst/>
          </a:prstGeom>
        </p:spPr>
      </p:pic>
      <p:pic>
        <p:nvPicPr>
          <p:cNvPr id="37" name="Picture 36" descr="Graphical user interface, text&#10;&#10;Description automatically generated">
            <a:extLst>
              <a:ext uri="{FF2B5EF4-FFF2-40B4-BE49-F238E27FC236}">
                <a16:creationId xmlns:a16="http://schemas.microsoft.com/office/drawing/2014/main" id="{974071FA-4BFD-DA38-8525-C3C3BBA521E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356220" y="2792587"/>
            <a:ext cx="492162" cy="548640"/>
          </a:xfrm>
          <a:prstGeom prst="rect">
            <a:avLst/>
          </a:prstGeom>
        </p:spPr>
      </p:pic>
      <p:pic>
        <p:nvPicPr>
          <p:cNvPr id="38" name="Picture 37" descr="Graphical user interface, text&#10;&#10;Description automatically generated">
            <a:extLst>
              <a:ext uri="{FF2B5EF4-FFF2-40B4-BE49-F238E27FC236}">
                <a16:creationId xmlns:a16="http://schemas.microsoft.com/office/drawing/2014/main" id="{1F7E51B7-2645-2B1F-C168-B0F9574F1552}"/>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334952" y="2792587"/>
            <a:ext cx="492162" cy="548640"/>
          </a:xfrm>
          <a:prstGeom prst="rect">
            <a:avLst/>
          </a:prstGeom>
        </p:spPr>
      </p:pic>
      <p:pic>
        <p:nvPicPr>
          <p:cNvPr id="39" name="Picture 38" descr="Graphical user interface, text&#10;&#10;Description automatically generated">
            <a:extLst>
              <a:ext uri="{FF2B5EF4-FFF2-40B4-BE49-F238E27FC236}">
                <a16:creationId xmlns:a16="http://schemas.microsoft.com/office/drawing/2014/main" id="{1EC02050-0D1A-42D0-85A4-E175E56D1C3B}"/>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2327505" y="2792587"/>
            <a:ext cx="492162" cy="548640"/>
          </a:xfrm>
          <a:prstGeom prst="rect">
            <a:avLst/>
          </a:prstGeom>
        </p:spPr>
      </p:pic>
      <p:pic>
        <p:nvPicPr>
          <p:cNvPr id="40" name="Picture 39" descr="Graphical user interface, text&#10;&#10;Description automatically generated">
            <a:extLst>
              <a:ext uri="{FF2B5EF4-FFF2-40B4-BE49-F238E27FC236}">
                <a16:creationId xmlns:a16="http://schemas.microsoft.com/office/drawing/2014/main" id="{B18D87AC-A051-9B17-10CC-9ED0AB051AD6}"/>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290241" y="2792587"/>
            <a:ext cx="492162" cy="548640"/>
          </a:xfrm>
          <a:prstGeom prst="rect">
            <a:avLst/>
          </a:prstGeom>
        </p:spPr>
      </p:pic>
    </p:spTree>
    <p:extLst>
      <p:ext uri="{BB962C8B-B14F-4D97-AF65-F5344CB8AC3E}">
        <p14:creationId xmlns:p14="http://schemas.microsoft.com/office/powerpoint/2010/main" val="3851681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cstate="email">
            <a:extLst>
              <a:ext uri="{28A0092B-C50C-407E-A947-70E740481C1C}">
                <a14:useLocalDpi xmlns:a14="http://schemas.microsoft.com/office/drawing/2010/main" val="0"/>
              </a:ext>
            </a:extLst>
          </a:blip>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email">
            <a:extLst>
              <a:ext uri="{28A0092B-C50C-407E-A947-70E740481C1C}">
                <a14:useLocalDpi xmlns:a14="http://schemas.microsoft.com/office/drawing/2010/main" val="0"/>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email">
            <a:extLst>
              <a:ext uri="{28A0092B-C50C-407E-A947-70E740481C1C}">
                <a14:useLocalDpi xmlns:a14="http://schemas.microsoft.com/office/drawing/2010/main" val="0"/>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email">
            <a:extLst>
              <a:ext uri="{28A0092B-C50C-407E-A947-70E740481C1C}">
                <a14:useLocalDpi xmlns:a14="http://schemas.microsoft.com/office/drawing/2010/main" val="0"/>
              </a:ext>
            </a:extLst>
          </a:blip>
          <a:srcRect/>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email">
            <a:extLst>
              <a:ext uri="{28A0092B-C50C-407E-A947-70E740481C1C}">
                <a14:useLocalDpi xmlns:a14="http://schemas.microsoft.com/office/drawing/2010/main" val="0"/>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email">
            <a:extLst>
              <a:ext uri="{28A0092B-C50C-407E-A947-70E740481C1C}">
                <a14:useLocalDpi xmlns:a14="http://schemas.microsoft.com/office/drawing/2010/main" val="0"/>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email">
            <a:extLst>
              <a:ext uri="{28A0092B-C50C-407E-A947-70E740481C1C}">
                <a14:useLocalDpi xmlns:a14="http://schemas.microsoft.com/office/drawing/2010/main" val="0"/>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email">
            <a:extLst>
              <a:ext uri="{28A0092B-C50C-407E-A947-70E740481C1C}">
                <a14:useLocalDpi xmlns:a14="http://schemas.microsoft.com/office/drawing/2010/main" val="0"/>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cstate="email">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email">
            <a:extLst>
              <a:ext uri="{28A0092B-C50C-407E-A947-70E740481C1C}">
                <a14:useLocalDpi xmlns:a14="http://schemas.microsoft.com/office/drawing/2010/main" val="0"/>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cstate="email">
            <a:extLst>
              <a:ext uri="{28A0092B-C50C-407E-A947-70E740481C1C}">
                <a14:useLocalDpi xmlns:a14="http://schemas.microsoft.com/office/drawing/2010/main" val="0"/>
              </a:ext>
            </a:extLst>
          </a:blip>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email">
            <a:extLst>
              <a:ext uri="{28A0092B-C50C-407E-A947-70E740481C1C}">
                <a14:useLocalDpi xmlns:a14="http://schemas.microsoft.com/office/drawing/2010/main" val="0"/>
              </a:ext>
            </a:extLst>
          </a:blip>
          <a:srcRect/>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email">
            <a:extLst>
              <a:ext uri="{28A0092B-C50C-407E-A947-70E740481C1C}">
                <a14:useLocalDpi xmlns:a14="http://schemas.microsoft.com/office/drawing/2010/main" val="0"/>
              </a:ext>
            </a:extLst>
          </a:blip>
          <a:srcRect/>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email">
            <a:extLst>
              <a:ext uri="{28A0092B-C50C-407E-A947-70E740481C1C}">
                <a14:useLocalDpi xmlns:a14="http://schemas.microsoft.com/office/drawing/2010/main" val="0"/>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email">
            <a:extLst>
              <a:ext uri="{28A0092B-C50C-407E-A947-70E740481C1C}">
                <a14:useLocalDpi xmlns:a14="http://schemas.microsoft.com/office/drawing/2010/main" val="0"/>
              </a:ext>
            </a:extLst>
          </a:blip>
          <a:srcRect/>
          <a:stretch/>
        </p:blipFill>
        <p:spPr>
          <a:xfrm>
            <a:off x="2165818" y="1534640"/>
            <a:ext cx="915401" cy="914400"/>
          </a:xfrm>
          <a:prstGeom prst="flowChartConnector">
            <a:avLst/>
          </a:prstGeom>
          <a:blipFill dpi="0" rotWithShape="1">
            <a:blip r:embed="rId33" cstate="email">
              <a:extLst>
                <a:ext uri="{28A0092B-C50C-407E-A947-70E740481C1C}">
                  <a14:useLocalDpi xmlns:a14="http://schemas.microsoft.com/office/drawing/2010/main" val="0"/>
                </a:ext>
              </a:extLst>
            </a:blip>
            <a:srcRect/>
            <a:stretch>
              <a:fillRect/>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2135204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cstate="email">
            <a:alphaModFix amt="85000"/>
            <a:extLst>
              <a:ext uri="{28A0092B-C50C-407E-A947-70E740481C1C}">
                <a14:useLocalDpi xmlns:a14="http://schemas.microsoft.com/office/drawing/2010/main" val="0"/>
              </a:ext>
            </a:extLst>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cstate="email">
            <a:alphaModFix amt="2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2221487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cstate="email">
            <a:alphaModFix/>
            <a:extLst>
              <a:ext uri="{28A0092B-C50C-407E-A947-70E740481C1C}">
                <a14:useLocalDpi xmlns:a14="http://schemas.microsoft.com/office/drawing/2010/main" val="0"/>
              </a:ext>
            </a:extLst>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email">
            <a:extLst>
              <a:ext uri="{28A0092B-C50C-407E-A947-70E740481C1C}">
                <a14:useLocalDpi xmlns:a14="http://schemas.microsoft.com/office/drawing/2010/main" val="0"/>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email">
              <a:extLst>
                <a:ext uri="{28A0092B-C50C-407E-A947-70E740481C1C}">
                  <a14:useLocalDpi xmlns:a14="http://schemas.microsoft.com/office/drawing/2010/main" val="0"/>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email">
            <a:alphaModFix/>
            <a:extLst>
              <a:ext uri="{28A0092B-C50C-407E-A947-70E740481C1C}">
                <a14:useLocalDpi xmlns:a14="http://schemas.microsoft.com/office/drawing/2010/main" val="0"/>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cstate="email">
            <a:alphaModFix/>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email">
            <a:extLst>
              <a:ext uri="{28A0092B-C50C-407E-A947-70E740481C1C}">
                <a14:useLocalDpi xmlns:a14="http://schemas.microsoft.com/office/drawing/2010/main" val="0"/>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email">
              <a:extLst>
                <a:ext uri="{28A0092B-C50C-407E-A947-70E740481C1C}">
                  <a14:useLocalDpi xmlns:a14="http://schemas.microsoft.com/office/drawing/2010/main" val="0"/>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3123392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5311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4717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27245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7251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0533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chemeClr val="accent5"/>
                </a:solidFill>
                <a:effectLst>
                  <a:glow rad="63500">
                    <a:schemeClr val="accent5">
                      <a:alpha val="40000"/>
                    </a:scheme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sign&#10;&#10;Description automatically generated">
            <a:extLst>
              <a:ext uri="{FF2B5EF4-FFF2-40B4-BE49-F238E27FC236}">
                <a16:creationId xmlns:a16="http://schemas.microsoft.com/office/drawing/2014/main" id="{7A35F18D-05AF-645F-A32D-6F2FC0E70A0B}"/>
              </a:ext>
            </a:extLst>
          </p:cNvPr>
          <p:cNvPicPr>
            <a:picLocks noChangeAspect="1"/>
          </p:cNvPicPr>
          <p:nvPr userDrawn="1"/>
        </p:nvPicPr>
        <p:blipFill>
          <a:blip r:embed="rId2" cstate="email">
            <a:alphaModFix amt="30000"/>
            <a:extLst>
              <a:ext uri="{28A0092B-C50C-407E-A947-70E740481C1C}">
                <a14:useLocalDpi xmlns:a14="http://schemas.microsoft.com/office/drawing/2010/main" val="0"/>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603898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337149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646292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868397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364341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09827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137.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image" Target="../media/image137.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theme" Target="../theme/theme11.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image" Target="../media/image132.png"/><Relationship Id="rId2" Type="http://schemas.openxmlformats.org/officeDocument/2006/relationships/slideLayout" Target="../slideLayouts/slideLayout242.xml"/><Relationship Id="rId16" Type="http://schemas.openxmlformats.org/officeDocument/2006/relationships/theme" Target="../theme/theme13.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theme" Target="../theme/theme14.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19" Type="http://schemas.openxmlformats.org/officeDocument/2006/relationships/image" Target="../media/image132.png"/><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4" Type="http://schemas.openxmlformats.org/officeDocument/2006/relationships/image" Target="../media/image13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3" Type="http://schemas.openxmlformats.org/officeDocument/2006/relationships/slideLayout" Target="../slideLayouts/slideLayout277.xml"/><Relationship Id="rId21" Type="http://schemas.openxmlformats.org/officeDocument/2006/relationships/slideLayout" Target="../slideLayouts/slideLayout295.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theme" Target="../theme/theme16.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slideLayout" Target="../slideLayouts/slideLayout327.xml"/><Relationship Id="rId3" Type="http://schemas.openxmlformats.org/officeDocument/2006/relationships/slideLayout" Target="../slideLayouts/slideLayout304.xml"/><Relationship Id="rId21" Type="http://schemas.openxmlformats.org/officeDocument/2006/relationships/slideLayout" Target="../slideLayouts/slideLayout322.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0" Type="http://schemas.openxmlformats.org/officeDocument/2006/relationships/slideLayout" Target="../slideLayouts/slideLayout321.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image" Target="../media/image115.png"/><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theme" Target="../theme/theme4.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theme" Target="../theme/theme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image" Target="../media/image13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image" Target="../media/image132.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6.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image" Target="../media/image132.png"/><Relationship Id="rId2" Type="http://schemas.openxmlformats.org/officeDocument/2006/relationships/slideLayout" Target="../slideLayouts/slideLayout162.xml"/><Relationship Id="rId16" Type="http://schemas.openxmlformats.org/officeDocument/2006/relationships/theme" Target="../theme/theme7.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136.pn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13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 id="2147484237" r:id="rId28"/>
    <p:sldLayoutId id="2147484238" r:id="rId29"/>
    <p:sldLayoutId id="2147484239" r:id="rId30"/>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cstate="email">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13860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rot="-5400000">
            <a:off x="8852694" y="3399632"/>
            <a:ext cx="4024313" cy="2108200"/>
          </a:xfrm>
          <a:prstGeom prst="rect">
            <a:avLst/>
          </a:prstGeom>
          <a:blipFill dpi="0" rotWithShape="1">
            <a:blip r:embed="rId18" cstate="email">
              <a:alphaModFix amt="7000"/>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Verdana" charset="0"/>
                <a:ea typeface="MS PGothic" charset="-128"/>
              </a:defRPr>
            </a:lvl1pPr>
            <a:lvl2pPr marL="742950" indent="-285750">
              <a:defRPr>
                <a:solidFill>
                  <a:schemeClr val="tx1"/>
                </a:solidFill>
                <a:latin typeface="Verdana" charset="0"/>
                <a:ea typeface="MS PGothic" charset="-128"/>
              </a:defRPr>
            </a:lvl2pPr>
            <a:lvl3pPr marL="1143000" indent="-228600">
              <a:defRPr>
                <a:solidFill>
                  <a:schemeClr val="tx1"/>
                </a:solidFill>
                <a:latin typeface="Verdana" charset="0"/>
                <a:ea typeface="MS PGothic" charset="-128"/>
              </a:defRPr>
            </a:lvl3pPr>
            <a:lvl4pPr marL="1600200" indent="-228600">
              <a:defRPr>
                <a:solidFill>
                  <a:schemeClr val="tx1"/>
                </a:solidFill>
                <a:latin typeface="Verdana" charset="0"/>
                <a:ea typeface="MS PGothic" charset="-128"/>
              </a:defRPr>
            </a:lvl4pPr>
            <a:lvl5pPr marL="2057400" indent="-228600">
              <a:defRPr>
                <a:solidFill>
                  <a:schemeClr val="tx1"/>
                </a:solidFill>
                <a:latin typeface="Verdana" charset="0"/>
                <a:ea typeface="MS PGothic" charset="-128"/>
              </a:defRPr>
            </a:lvl5pPr>
            <a:lvl6pPr marL="2514600" indent="-228600" eaLnBrk="0" fontAlgn="base" hangingPunct="0">
              <a:spcBef>
                <a:spcPct val="0"/>
              </a:spcBef>
              <a:spcAft>
                <a:spcPct val="0"/>
              </a:spcAft>
              <a:defRPr>
                <a:solidFill>
                  <a:schemeClr val="tx1"/>
                </a:solidFill>
                <a:latin typeface="Verdana" charset="0"/>
                <a:ea typeface="MS PGothic" charset="-128"/>
              </a:defRPr>
            </a:lvl6pPr>
            <a:lvl7pPr marL="2971800" indent="-228600" eaLnBrk="0" fontAlgn="base" hangingPunct="0">
              <a:spcBef>
                <a:spcPct val="0"/>
              </a:spcBef>
              <a:spcAft>
                <a:spcPct val="0"/>
              </a:spcAft>
              <a:defRPr>
                <a:solidFill>
                  <a:schemeClr val="tx1"/>
                </a:solidFill>
                <a:latin typeface="Verdana" charset="0"/>
                <a:ea typeface="MS PGothic" charset="-128"/>
              </a:defRPr>
            </a:lvl7pPr>
            <a:lvl8pPr marL="3429000" indent="-228600" eaLnBrk="0" fontAlgn="base" hangingPunct="0">
              <a:spcBef>
                <a:spcPct val="0"/>
              </a:spcBef>
              <a:spcAft>
                <a:spcPct val="0"/>
              </a:spcAft>
              <a:defRPr>
                <a:solidFill>
                  <a:schemeClr val="tx1"/>
                </a:solidFill>
                <a:latin typeface="Verdana" charset="0"/>
                <a:ea typeface="MS PGothic" charset="-128"/>
              </a:defRPr>
            </a:lvl8pPr>
            <a:lvl9pPr marL="3886200" indent="-228600" eaLnBrk="0" fontAlgn="base" hangingPunct="0">
              <a:spcBef>
                <a:spcPct val="0"/>
              </a:spcBef>
              <a:spcAft>
                <a:spcPct val="0"/>
              </a:spcAft>
              <a:defRPr>
                <a:solidFill>
                  <a:schemeClr val="tx1"/>
                </a:solidFill>
                <a:latin typeface="Verdana" charset="0"/>
                <a:ea typeface="MS PGothic" charset="-128"/>
              </a:defRPr>
            </a:lvl9pPr>
          </a:lstStyle>
          <a:p>
            <a:pPr algn="ctr" eaLnBrk="1" hangingPunct="1"/>
            <a:endParaRPr lang="en-US" altLang="en-US" sz="1800">
              <a:solidFill>
                <a:srgbClr val="FFFFFF"/>
              </a:solidFill>
              <a:latin typeface="Calibri" charset="0"/>
            </a:endParaRPr>
          </a:p>
        </p:txBody>
      </p:sp>
      <p:sp>
        <p:nvSpPr>
          <p:cNvPr id="10243"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4"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63FD2FE0-8799-634F-8CCA-CB0B4150920D}" type="datetime1">
              <a:rPr lang="en-US" smtClean="0"/>
              <a:t>5/6/2024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D3BD317A-6F5B-7049-B156-31F4AEEBCEED}" type="slidenum">
              <a:rPr lang="en-US"/>
              <a:pPr>
                <a:defRPr/>
              </a:pPr>
              <a:t>‹#›</a:t>
            </a:fld>
            <a:endParaRPr lang="en-US"/>
          </a:p>
        </p:txBody>
      </p:sp>
    </p:spTree>
    <p:extLst>
      <p:ext uri="{BB962C8B-B14F-4D97-AF65-F5344CB8AC3E}">
        <p14:creationId xmlns:p14="http://schemas.microsoft.com/office/powerpoint/2010/main" val="94966748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12C69EA8-1585-4B48-9B96-0D7B50192606}" type="datetime1">
              <a:rPr lang="en-US" smtClean="0"/>
              <a:t>5/6/2024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5D711B7A-256C-7148-9FE1-02EBC0C79E55}" type="slidenum">
              <a:rPr lang="en-US"/>
              <a:pPr>
                <a:defRPr/>
              </a:pPr>
              <a:t>‹#›</a:t>
            </a:fld>
            <a:endParaRPr lang="en-US"/>
          </a:p>
        </p:txBody>
      </p:sp>
    </p:spTree>
    <p:extLst>
      <p:ext uri="{BB962C8B-B14F-4D97-AF65-F5344CB8AC3E}">
        <p14:creationId xmlns:p14="http://schemas.microsoft.com/office/powerpoint/2010/main" val="61143391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Lst>
  <p:hf sldNum="0" hdr="0" ftr="0" dt="0"/>
  <p:txStyles>
    <p:titleStyle>
      <a:lvl1pPr algn="ctr" rtl="0" eaLnBrk="0" fontAlgn="base" hangingPunct="0">
        <a:spcBef>
          <a:spcPct val="0"/>
        </a:spcBef>
        <a:spcAft>
          <a:spcPct val="0"/>
        </a:spcAft>
        <a:defRPr sz="4400" kern="1200">
          <a:solidFill>
            <a:srgbClr val="404040"/>
          </a:solidFill>
          <a:latin typeface="Times New Roman"/>
          <a:ea typeface="Times New Roman" charset="0"/>
          <a:cs typeface="Times New Roman"/>
        </a:defRPr>
      </a:lvl1pPr>
      <a:lvl2pPr algn="ctr" rtl="0" eaLnBrk="0" fontAlgn="base" hangingPunct="0">
        <a:spcBef>
          <a:spcPct val="0"/>
        </a:spcBef>
        <a:spcAft>
          <a:spcPct val="0"/>
        </a:spcAft>
        <a:defRPr sz="4400">
          <a:solidFill>
            <a:srgbClr val="404040"/>
          </a:solidFill>
          <a:latin typeface="Times New Roman" panose="02020603050405020304" pitchFamily="18" charset="0"/>
          <a:ea typeface="Times New Roman" charset="0"/>
          <a:cs typeface="Times New Roman" panose="02020603050405020304" pitchFamily="18" charset="0"/>
        </a:defRPr>
      </a:lvl2pPr>
      <a:lvl3pPr algn="ctr" rtl="0" eaLnBrk="0" fontAlgn="base" hangingPunct="0">
        <a:spcBef>
          <a:spcPct val="0"/>
        </a:spcBef>
        <a:spcAft>
          <a:spcPct val="0"/>
        </a:spcAft>
        <a:defRPr sz="4400">
          <a:solidFill>
            <a:srgbClr val="404040"/>
          </a:solidFill>
          <a:latin typeface="Times New Roman" panose="02020603050405020304" pitchFamily="18" charset="0"/>
          <a:ea typeface="Times New Roman" charset="0"/>
          <a:cs typeface="Times New Roman" panose="02020603050405020304" pitchFamily="18" charset="0"/>
        </a:defRPr>
      </a:lvl3pPr>
      <a:lvl4pPr algn="ctr" rtl="0" eaLnBrk="0" fontAlgn="base" hangingPunct="0">
        <a:spcBef>
          <a:spcPct val="0"/>
        </a:spcBef>
        <a:spcAft>
          <a:spcPct val="0"/>
        </a:spcAft>
        <a:defRPr sz="4400">
          <a:solidFill>
            <a:srgbClr val="404040"/>
          </a:solidFill>
          <a:latin typeface="Times New Roman" panose="02020603050405020304" pitchFamily="18" charset="0"/>
          <a:ea typeface="Times New Roman" charset="0"/>
          <a:cs typeface="Times New Roman" panose="02020603050405020304" pitchFamily="18" charset="0"/>
        </a:defRPr>
      </a:lvl4pPr>
      <a:lvl5pPr algn="ctr" rtl="0" eaLnBrk="0" fontAlgn="base" hangingPunct="0">
        <a:spcBef>
          <a:spcPct val="0"/>
        </a:spcBef>
        <a:spcAft>
          <a:spcPct val="0"/>
        </a:spcAft>
        <a:defRPr sz="4400">
          <a:solidFill>
            <a:srgbClr val="404040"/>
          </a:solidFill>
          <a:latin typeface="Times New Roman" panose="02020603050405020304" pitchFamily="18" charset="0"/>
          <a:ea typeface="Times New Roman" charset="0"/>
          <a:cs typeface="Times New Roman" panose="02020603050405020304" pitchFamily="18" charset="0"/>
        </a:defRPr>
      </a:lvl5pPr>
      <a:lvl6pPr marL="457200" algn="ctr" rtl="0" fontAlgn="base">
        <a:spcBef>
          <a:spcPct val="0"/>
        </a:spcBef>
        <a:spcAft>
          <a:spcPct val="0"/>
        </a:spcAft>
        <a:defRPr sz="4400">
          <a:solidFill>
            <a:srgbClr val="404040"/>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404040"/>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404040"/>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404040"/>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404040"/>
          </a:solidFill>
          <a:latin typeface="Arial"/>
          <a:ea typeface="Arial" charset="0"/>
          <a:cs typeface="Arial"/>
        </a:defRPr>
      </a:lvl1pPr>
      <a:lvl2pPr marL="742950" indent="-285750" algn="l" rtl="0" eaLnBrk="0" fontAlgn="base" hangingPunct="0">
        <a:spcBef>
          <a:spcPct val="20000"/>
        </a:spcBef>
        <a:spcAft>
          <a:spcPct val="0"/>
        </a:spcAft>
        <a:buFont typeface="Arial" charset="0"/>
        <a:buChar char="–"/>
        <a:defRPr sz="2800" kern="1200">
          <a:solidFill>
            <a:srgbClr val="404040"/>
          </a:solidFill>
          <a:latin typeface="Arial"/>
          <a:ea typeface="Arial" charset="0"/>
          <a:cs typeface="Arial"/>
        </a:defRPr>
      </a:lvl2pPr>
      <a:lvl3pPr marL="1143000" indent="-228600" algn="l" rtl="0" eaLnBrk="0" fontAlgn="base" hangingPunct="0">
        <a:spcBef>
          <a:spcPct val="20000"/>
        </a:spcBef>
        <a:spcAft>
          <a:spcPct val="0"/>
        </a:spcAft>
        <a:buFont typeface="Arial" charset="0"/>
        <a:buChar char="•"/>
        <a:defRPr sz="2400" kern="1200">
          <a:solidFill>
            <a:srgbClr val="404040"/>
          </a:solidFill>
          <a:latin typeface="Arial"/>
          <a:ea typeface="Arial" charset="0"/>
          <a:cs typeface="Arial"/>
        </a:defRPr>
      </a:lvl3pPr>
      <a:lvl4pPr marL="1600200" indent="-228600" algn="l" rtl="0" eaLnBrk="0" fontAlgn="base" hangingPunct="0">
        <a:spcBef>
          <a:spcPct val="20000"/>
        </a:spcBef>
        <a:spcAft>
          <a:spcPct val="0"/>
        </a:spcAft>
        <a:buFont typeface="Arial" charset="0"/>
        <a:buChar char="–"/>
        <a:defRPr sz="2000" kern="1200">
          <a:solidFill>
            <a:srgbClr val="404040"/>
          </a:solidFill>
          <a:latin typeface="Arial"/>
          <a:ea typeface="Arial" charset="0"/>
          <a:cs typeface="Arial"/>
        </a:defRPr>
      </a:lvl4pPr>
      <a:lvl5pPr marL="2057400" indent="-228600" algn="l" rtl="0" eaLnBrk="0" fontAlgn="base" hangingPunct="0">
        <a:spcBef>
          <a:spcPct val="20000"/>
        </a:spcBef>
        <a:spcAft>
          <a:spcPct val="0"/>
        </a:spcAft>
        <a:buFont typeface="Arial" charset="0"/>
        <a:buChar char="»"/>
        <a:defRPr sz="2000" kern="1200">
          <a:solidFill>
            <a:srgbClr val="404040"/>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5/6/2024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6637306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16386" name="Picture 2"/>
          <p:cNvPicPr>
            <a:picLocks noChangeAspect="1"/>
          </p:cNvPicPr>
          <p:nvPr userDrawn="1"/>
        </p:nvPicPr>
        <p:blipFill>
          <a:blip r:embed="rId19">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8"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BD5EAFB8-8631-804C-9DC3-B00E79BF363A}" type="datetime1">
              <a:rPr lang="en-US" smtClean="0"/>
              <a:t>5/6/2024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829ED161-CDC0-804F-A298-90288F5B96EC}"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9910299"/>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9" name="Picture 2"/>
          <p:cNvPicPr>
            <a:picLocks noChangeAspect="1"/>
          </p:cNvPicPr>
          <p:nvPr userDrawn="1"/>
        </p:nvPicPr>
        <p:blipFill>
          <a:blip r:embed="rId4">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p>
        </p:txBody>
      </p:sp>
      <p:sp>
        <p:nvSpPr>
          <p:cNvPr id="13316"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F4ABE908-CCB7-BD4A-B244-814FE868CF6D}" type="datetime1">
              <a:rPr lang="en-US" smtClean="0"/>
              <a:t>5/6/2024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7969251" y="6356351"/>
            <a:ext cx="3384549"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black">
                    <a:tint val="75000"/>
                  </a:prstClr>
                </a:solidFill>
                <a:latin typeface="Calibri" panose="020F0502020204030204"/>
                <a:ea typeface="+mn-ea"/>
              </a:defRPr>
            </a:lvl1pPr>
          </a:lstStyle>
          <a:p>
            <a:pPr>
              <a:defRPr/>
            </a:pPr>
            <a:r>
              <a:rPr lang="en-US"/>
              <a:t>2015 2016 IES Ci3T  Implementation</a:t>
            </a:r>
            <a:fld id="{09534DEC-7A8B-3B4C-96C1-6AB73B95DF12}" type="slidenum">
              <a:rPr lang="en-US"/>
              <a:pPr>
                <a:defRPr/>
              </a:pPr>
              <a:t>‹#›</a:t>
            </a:fld>
            <a:endParaRPr lang="en-US"/>
          </a:p>
        </p:txBody>
      </p:sp>
    </p:spTree>
    <p:extLst>
      <p:ext uri="{BB962C8B-B14F-4D97-AF65-F5344CB8AC3E}">
        <p14:creationId xmlns:p14="http://schemas.microsoft.com/office/powerpoint/2010/main" val="2526608258"/>
      </p:ext>
    </p:extLst>
  </p:cSld>
  <p:clrMap bg1="lt1" tx1="dk1" bg2="lt2" tx2="dk2" accent1="accent1" accent2="accent2" accent3="accent3" accent4="accent4" accent5="accent5" accent6="accent6" hlink="hlink" folHlink="folHlink"/>
  <p:sldLayoutIdLst>
    <p:sldLayoutId id="2147484079" r:id="rId1"/>
    <p:sldLayoutId id="2147484080" r:id="rId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672493520"/>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 id="2147484198" r:id="rId16"/>
    <p:sldLayoutId id="2147484199" r:id="rId17"/>
    <p:sldLayoutId id="2147484200" r:id="rId18"/>
    <p:sldLayoutId id="2147484201" r:id="rId19"/>
    <p:sldLayoutId id="2147484202" r:id="rId20"/>
    <p:sldLayoutId id="2147484203" r:id="rId21"/>
    <p:sldLayoutId id="2147484204" r:id="rId22"/>
    <p:sldLayoutId id="2147484205" r:id="rId23"/>
    <p:sldLayoutId id="2147484206" r:id="rId24"/>
    <p:sldLayoutId id="2147484207" r:id="rId25"/>
    <p:sldLayoutId id="2147484208" r:id="rId26"/>
    <p:sldLayoutId id="2147484209"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512421075"/>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 id="2147484229" r:id="rId19"/>
    <p:sldLayoutId id="2147484230" r:id="rId20"/>
    <p:sldLayoutId id="2147484231" r:id="rId21"/>
    <p:sldLayoutId id="2147484232" r:id="rId22"/>
    <p:sldLayoutId id="2147484233" r:id="rId23"/>
    <p:sldLayoutId id="2147484234" r:id="rId24"/>
    <p:sldLayoutId id="2147484235" r:id="rId25"/>
    <p:sldLayoutId id="2147484236"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6878554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87819340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val="0"/>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5/6/2024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125228759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2">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DC2993EF-75A1-8E4D-9479-3465C765912F}" type="datetime1">
              <a:rPr lang="en-US" smtClean="0"/>
              <a:t>5/6/2024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43A778B9-BB8D-4A4F-ACF4-77F3EB225195}" type="slidenum">
              <a:rPr lang="en-US"/>
              <a:pPr>
                <a:defRPr/>
              </a:pPr>
              <a:t>‹#›</a:t>
            </a:fld>
            <a:endParaRPr lang="en-US"/>
          </a:p>
        </p:txBody>
      </p:sp>
    </p:spTree>
    <p:extLst>
      <p:ext uri="{BB962C8B-B14F-4D97-AF65-F5344CB8AC3E}">
        <p14:creationId xmlns:p14="http://schemas.microsoft.com/office/powerpoint/2010/main" val="330829224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5/6/2024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341393153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5/6/2024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32309102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tretch>
            <a:fillRect/>
          </a:stretch>
        </p:blipFill>
        <p:spPr>
          <a:xfrm rot="16200000">
            <a:off x="8413327" y="3065100"/>
            <a:ext cx="4895851" cy="2416900"/>
          </a:xfrm>
          <a:prstGeom prst="rect">
            <a:avLst/>
          </a:prstGeom>
        </p:spPr>
      </p:pic>
      <p:sp>
        <p:nvSpPr>
          <p:cNvPr id="2" name="Title Placeholder 1"/>
          <p:cNvSpPr>
            <a:spLocks noGrp="1"/>
          </p:cNvSpPr>
          <p:nvPr>
            <p:ph type="title"/>
          </p:nvPr>
        </p:nvSpPr>
        <p:spPr>
          <a:xfrm>
            <a:off x="838200" y="365127"/>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CEC44-28D2-430A-B017-EB7BD0DDC1A0}" type="datetime1">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968344" y="6356352"/>
            <a:ext cx="3385457"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solidFill>
                  <a:prstClr val="black">
                    <a:tint val="75000"/>
                  </a:prstClr>
                </a:solidFill>
              </a:rPr>
              <a:t>2015 2016 IES Ci3T ES Implementation</a:t>
            </a:r>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41613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14">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p>
        </p:txBody>
      </p:sp>
      <p:sp>
        <p:nvSpPr>
          <p:cNvPr id="6148"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83FF3491-9556-8A4E-B37B-52C751EEE7F3}" type="datetime1">
              <a:rPr lang="en-US" smtClean="0"/>
              <a:t>5/6/2024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7969251" y="6356351"/>
            <a:ext cx="3384549"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black">
                    <a:tint val="75000"/>
                  </a:prstClr>
                </a:solidFill>
                <a:latin typeface="Calibri" panose="020F0502020204030204"/>
                <a:ea typeface="+mn-ea"/>
              </a:defRPr>
            </a:lvl1pPr>
          </a:lstStyle>
          <a:p>
            <a:pPr>
              <a:defRPr/>
            </a:pPr>
            <a:r>
              <a:rPr lang="en-US"/>
              <a:t>2015 2016 IES Ci3T ES Implementation</a:t>
            </a:r>
            <a:fld id="{C973C599-D54F-224A-B73D-B8DC1AF8C602}" type="slidenum">
              <a:rPr lang="en-US"/>
              <a:pPr>
                <a:defRPr/>
              </a:pPr>
              <a:t>‹#›</a:t>
            </a:fld>
            <a:endParaRPr lang="en-US"/>
          </a:p>
        </p:txBody>
      </p:sp>
    </p:spTree>
    <p:extLst>
      <p:ext uri="{BB962C8B-B14F-4D97-AF65-F5344CB8AC3E}">
        <p14:creationId xmlns:p14="http://schemas.microsoft.com/office/powerpoint/2010/main" val="351632545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7.xml"/></Relationships>
</file>

<file path=ppt/slides/_rels/slide101.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286.xml"/></Relationships>
</file>

<file path=ppt/slides/_rels/slide102.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276.xml"/><Relationship Id="rId4" Type="http://schemas.openxmlformats.org/officeDocument/2006/relationships/image" Target="../media/image38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3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06.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9.xml"/><Relationship Id="rId6" Type="http://schemas.openxmlformats.org/officeDocument/2006/relationships/image" Target="../media/image395.png"/><Relationship Id="rId5" Type="http://schemas.openxmlformats.org/officeDocument/2006/relationships/image" Target="../media/image394.png"/><Relationship Id="rId4" Type="http://schemas.openxmlformats.org/officeDocument/2006/relationships/image" Target="../media/image393.png"/></Relationships>
</file>

<file path=ppt/slides/_rels/slide107.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image" Target="../media/image403.png"/><Relationship Id="rId5" Type="http://schemas.openxmlformats.org/officeDocument/2006/relationships/image" Target="../media/image402.jpeg"/><Relationship Id="rId4" Type="http://schemas.openxmlformats.org/officeDocument/2006/relationships/image" Target="../media/image40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hyperlink" Target="mailto:Kathleen.Lane@ku.edu" TargetMode="External"/><Relationship Id="rId1" Type="http://schemas.openxmlformats.org/officeDocument/2006/relationships/slideLayout" Target="../slideLayouts/slideLayout39.xml"/><Relationship Id="rId5" Type="http://schemas.openxmlformats.org/officeDocument/2006/relationships/image" Target="../media/image406.jpeg"/><Relationship Id="rId4" Type="http://schemas.openxmlformats.org/officeDocument/2006/relationships/image" Target="../media/image405.jpeg"/></Relationships>
</file>

<file path=ppt/slides/_rels/slide1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1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10" Type="http://schemas.openxmlformats.org/officeDocument/2006/relationships/image" Target="../media/image211.png"/><Relationship Id="rId4" Type="http://schemas.openxmlformats.org/officeDocument/2006/relationships/diagramLayout" Target="../diagrams/layout22.xml"/><Relationship Id="rId9" Type="http://schemas.openxmlformats.org/officeDocument/2006/relationships/image" Target="../media/image210.png"/></Relationships>
</file>

<file path=ppt/slides/_rels/slide1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8.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microsoft.com/office/2007/relationships/diagramDrawing" Target="../diagrams/drawing24.xml"/><Relationship Id="rId13" Type="http://schemas.microsoft.com/office/2007/relationships/diagramDrawing" Target="../diagrams/drawing25.xml"/><Relationship Id="rId3" Type="http://schemas.openxmlformats.org/officeDocument/2006/relationships/image" Target="../media/image215.jpeg"/><Relationship Id="rId7" Type="http://schemas.openxmlformats.org/officeDocument/2006/relationships/diagramColors" Target="../diagrams/colors24.xml"/><Relationship Id="rId12" Type="http://schemas.openxmlformats.org/officeDocument/2006/relationships/diagramColors" Target="../diagrams/colors2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4.xml"/><Relationship Id="rId11" Type="http://schemas.openxmlformats.org/officeDocument/2006/relationships/diagramQuickStyle" Target="../diagrams/quickStyle25.xml"/><Relationship Id="rId5" Type="http://schemas.openxmlformats.org/officeDocument/2006/relationships/diagramLayout" Target="../diagrams/layout24.xml"/><Relationship Id="rId10" Type="http://schemas.openxmlformats.org/officeDocument/2006/relationships/diagramLayout" Target="../diagrams/layout25.xml"/><Relationship Id="rId4" Type="http://schemas.openxmlformats.org/officeDocument/2006/relationships/diagramData" Target="../diagrams/data24.xml"/><Relationship Id="rId9" Type="http://schemas.openxmlformats.org/officeDocument/2006/relationships/diagramData" Target="../diagrams/data25.xml"/></Relationships>
</file>

<file path=ppt/slides/_rels/slide2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219.svg"/><Relationship Id="rId4" Type="http://schemas.openxmlformats.org/officeDocument/2006/relationships/image" Target="../media/image218.png"/></Relationships>
</file>

<file path=ppt/slides/_rels/slide2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21.xml"/><Relationship Id="rId13"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diagramColors" Target="../diagrams/colors21.xml"/><Relationship Id="rId12" Type="http://schemas.openxmlformats.org/officeDocument/2006/relationships/image" Target="../media/image15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1.xml"/><Relationship Id="rId11" Type="http://schemas.openxmlformats.org/officeDocument/2006/relationships/image" Target="../media/image153.png"/><Relationship Id="rId5" Type="http://schemas.openxmlformats.org/officeDocument/2006/relationships/diagramLayout" Target="../diagrams/layout21.xml"/><Relationship Id="rId10" Type="http://schemas.openxmlformats.org/officeDocument/2006/relationships/image" Target="../media/image152.jpeg"/><Relationship Id="rId4" Type="http://schemas.openxmlformats.org/officeDocument/2006/relationships/diagramData" Target="../diagrams/data21.xml"/><Relationship Id="rId9" Type="http://schemas.openxmlformats.org/officeDocument/2006/relationships/image" Target="../media/image151.jpeg"/><Relationship Id="rId14" Type="http://schemas.openxmlformats.org/officeDocument/2006/relationships/image" Target="../media/image15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223.png"/><Relationship Id="rId7" Type="http://schemas.openxmlformats.org/officeDocument/2006/relationships/diagramQuickStyle" Target="../diagrams/quickStyle26.xml"/><Relationship Id="rId2" Type="http://schemas.openxmlformats.org/officeDocument/2006/relationships/image" Target="../media/image222.png"/><Relationship Id="rId1" Type="http://schemas.openxmlformats.org/officeDocument/2006/relationships/slideLayout" Target="../slideLayouts/slideLayout8.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224.png"/><Relationship Id="rId9" Type="http://schemas.microsoft.com/office/2007/relationships/diagramDrawing" Target="../diagrams/drawing26.xml"/></Relationships>
</file>

<file path=ppt/slides/_rels/slide3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0.xml"/><Relationship Id="rId5" Type="http://schemas.openxmlformats.org/officeDocument/2006/relationships/image" Target="../media/image228.png"/><Relationship Id="rId4" Type="http://schemas.openxmlformats.org/officeDocument/2006/relationships/image" Target="../media/image227.png"/></Relationships>
</file>

<file path=ppt/slides/_rels/slide3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s://www.ci3t.org/pl" TargetMode="External"/><Relationship Id="rId7" Type="http://schemas.openxmlformats.org/officeDocument/2006/relationships/image" Target="../media/image236.jpe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3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6.xml"/><Relationship Id="rId4" Type="http://schemas.openxmlformats.org/officeDocument/2006/relationships/image" Target="../media/image248.jpeg"/></Relationships>
</file>

<file path=ppt/slides/_rels/slide4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53.png"/></Relationships>
</file>

<file path=ppt/slides/_rels/slide47.xml.rels><?xml version="1.0" encoding="UTF-8" standalone="yes"?>
<Relationships xmlns="http://schemas.openxmlformats.org/package/2006/relationships"><Relationship Id="rId3" Type="http://schemas.openxmlformats.org/officeDocument/2006/relationships/image" Target="../media/image254.gif"/><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53.png"/></Relationships>
</file>

<file path=ppt/slides/_rels/slide4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5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chart" Target="../charts/chart4.xml"/><Relationship Id="rId7" Type="http://schemas.openxmlformats.org/officeDocument/2006/relationships/image" Target="../media/image262.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61.jpeg"/><Relationship Id="rId5" Type="http://schemas.openxmlformats.org/officeDocument/2006/relationships/image" Target="../media/image260.jpeg"/><Relationship Id="rId10" Type="http://schemas.openxmlformats.org/officeDocument/2006/relationships/image" Target="../media/image265.png"/><Relationship Id="rId4" Type="http://schemas.openxmlformats.org/officeDocument/2006/relationships/image" Target="../media/image259.jpeg"/><Relationship Id="rId9" Type="http://schemas.openxmlformats.org/officeDocument/2006/relationships/image" Target="../media/image264.jpeg"/></Relationships>
</file>

<file path=ppt/slides/_rels/slide56.xml.rels><?xml version="1.0" encoding="UTF-8" standalone="yes"?>
<Relationships xmlns="http://schemas.openxmlformats.org/package/2006/relationships"><Relationship Id="rId8" Type="http://schemas.openxmlformats.org/officeDocument/2006/relationships/image" Target="../media/image272.jpeg"/><Relationship Id="rId3" Type="http://schemas.openxmlformats.org/officeDocument/2006/relationships/image" Target="../media/image267.png"/><Relationship Id="rId7" Type="http://schemas.openxmlformats.org/officeDocument/2006/relationships/image" Target="../media/image271.jpeg"/><Relationship Id="rId2" Type="http://schemas.openxmlformats.org/officeDocument/2006/relationships/image" Target="../media/image266.png"/><Relationship Id="rId1" Type="http://schemas.openxmlformats.org/officeDocument/2006/relationships/slideLayout" Target="../slideLayouts/slideLayout3.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 Id="rId9" Type="http://schemas.openxmlformats.org/officeDocument/2006/relationships/image" Target="../media/image273.jpe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8.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8.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77.gif"/><Relationship Id="rId5" Type="http://schemas.openxmlformats.org/officeDocument/2006/relationships/image" Target="../media/image276.jpeg"/><Relationship Id="rId4" Type="http://schemas.openxmlformats.org/officeDocument/2006/relationships/image" Target="../media/image275.png"/></Relationships>
</file>

<file path=ppt/slides/_rels/slide6.xml.rels><?xml version="1.0" encoding="UTF-8" standalone="yes"?>
<Relationships xmlns="http://schemas.openxmlformats.org/package/2006/relationships"><Relationship Id="rId13" Type="http://schemas.openxmlformats.org/officeDocument/2006/relationships/image" Target="../media/image165.png"/><Relationship Id="rId18" Type="http://schemas.openxmlformats.org/officeDocument/2006/relationships/image" Target="../media/image170.png"/><Relationship Id="rId26" Type="http://schemas.openxmlformats.org/officeDocument/2006/relationships/image" Target="../media/image178.png"/><Relationship Id="rId39" Type="http://schemas.openxmlformats.org/officeDocument/2006/relationships/image" Target="../media/image191.png"/><Relationship Id="rId21" Type="http://schemas.openxmlformats.org/officeDocument/2006/relationships/image" Target="../media/image173.png"/><Relationship Id="rId34" Type="http://schemas.openxmlformats.org/officeDocument/2006/relationships/image" Target="../media/image186.png"/><Relationship Id="rId42" Type="http://schemas.openxmlformats.org/officeDocument/2006/relationships/image" Target="../media/image194.png"/><Relationship Id="rId47" Type="http://schemas.openxmlformats.org/officeDocument/2006/relationships/image" Target="../media/image199.png"/><Relationship Id="rId7" Type="http://schemas.openxmlformats.org/officeDocument/2006/relationships/image" Target="../media/image159.png"/><Relationship Id="rId2" Type="http://schemas.openxmlformats.org/officeDocument/2006/relationships/notesSlide" Target="../notesSlides/notesSlide3.xml"/><Relationship Id="rId16" Type="http://schemas.openxmlformats.org/officeDocument/2006/relationships/image" Target="../media/image168.png"/><Relationship Id="rId29" Type="http://schemas.openxmlformats.org/officeDocument/2006/relationships/image" Target="../media/image181.png"/><Relationship Id="rId1" Type="http://schemas.openxmlformats.org/officeDocument/2006/relationships/slideLayout" Target="../slideLayouts/slideLayout8.xml"/><Relationship Id="rId6" Type="http://schemas.openxmlformats.org/officeDocument/2006/relationships/image" Target="../media/image158.png"/><Relationship Id="rId11" Type="http://schemas.openxmlformats.org/officeDocument/2006/relationships/image" Target="../media/image163.png"/><Relationship Id="rId24" Type="http://schemas.openxmlformats.org/officeDocument/2006/relationships/image" Target="../media/image176.png"/><Relationship Id="rId32" Type="http://schemas.openxmlformats.org/officeDocument/2006/relationships/image" Target="../media/image184.png"/><Relationship Id="rId37" Type="http://schemas.openxmlformats.org/officeDocument/2006/relationships/image" Target="../media/image189.png"/><Relationship Id="rId40" Type="http://schemas.openxmlformats.org/officeDocument/2006/relationships/image" Target="../media/image192.png"/><Relationship Id="rId45" Type="http://schemas.openxmlformats.org/officeDocument/2006/relationships/image" Target="../media/image197.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75.png"/><Relationship Id="rId28" Type="http://schemas.openxmlformats.org/officeDocument/2006/relationships/image" Target="../media/image180.png"/><Relationship Id="rId36" Type="http://schemas.openxmlformats.org/officeDocument/2006/relationships/image" Target="../media/image188.png"/><Relationship Id="rId10" Type="http://schemas.openxmlformats.org/officeDocument/2006/relationships/image" Target="../media/image162.png"/><Relationship Id="rId19" Type="http://schemas.openxmlformats.org/officeDocument/2006/relationships/image" Target="../media/image171.png"/><Relationship Id="rId31" Type="http://schemas.openxmlformats.org/officeDocument/2006/relationships/image" Target="../media/image183.png"/><Relationship Id="rId44" Type="http://schemas.openxmlformats.org/officeDocument/2006/relationships/image" Target="../media/image196.png"/><Relationship Id="rId4" Type="http://schemas.openxmlformats.org/officeDocument/2006/relationships/image" Target="../media/image37.sv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4.png"/><Relationship Id="rId27" Type="http://schemas.openxmlformats.org/officeDocument/2006/relationships/image" Target="../media/image179.png"/><Relationship Id="rId30" Type="http://schemas.openxmlformats.org/officeDocument/2006/relationships/image" Target="../media/image182.png"/><Relationship Id="rId35" Type="http://schemas.openxmlformats.org/officeDocument/2006/relationships/image" Target="../media/image187.png"/><Relationship Id="rId43" Type="http://schemas.openxmlformats.org/officeDocument/2006/relationships/image" Target="../media/image195.png"/><Relationship Id="rId48" Type="http://schemas.openxmlformats.org/officeDocument/2006/relationships/image" Target="../media/image200.png"/><Relationship Id="rId8" Type="http://schemas.openxmlformats.org/officeDocument/2006/relationships/image" Target="../media/image160.png"/><Relationship Id="rId3" Type="http://schemas.openxmlformats.org/officeDocument/2006/relationships/image" Target="../media/image36.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33" Type="http://schemas.openxmlformats.org/officeDocument/2006/relationships/image" Target="../media/image185.png"/><Relationship Id="rId38" Type="http://schemas.openxmlformats.org/officeDocument/2006/relationships/image" Target="../media/image190.png"/><Relationship Id="rId46" Type="http://schemas.openxmlformats.org/officeDocument/2006/relationships/image" Target="../media/image198.png"/><Relationship Id="rId20" Type="http://schemas.openxmlformats.org/officeDocument/2006/relationships/image" Target="../media/image172.png"/><Relationship Id="rId41" Type="http://schemas.openxmlformats.org/officeDocument/2006/relationships/image" Target="../media/image193.png"/></Relationships>
</file>

<file path=ppt/slides/_rels/slide60.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79.png"/><Relationship Id="rId7" Type="http://schemas.openxmlformats.org/officeDocument/2006/relationships/image" Target="../media/image28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2.jpeg"/><Relationship Id="rId11" Type="http://schemas.openxmlformats.org/officeDocument/2006/relationships/image" Target="../media/image286.jpeg"/><Relationship Id="rId5" Type="http://schemas.openxmlformats.org/officeDocument/2006/relationships/image" Target="../media/image281.jpeg"/><Relationship Id="rId10" Type="http://schemas.openxmlformats.org/officeDocument/2006/relationships/image" Target="../media/image285.jpeg"/><Relationship Id="rId4" Type="http://schemas.openxmlformats.org/officeDocument/2006/relationships/image" Target="../media/image280.jpeg"/><Relationship Id="rId9" Type="http://schemas.openxmlformats.org/officeDocument/2006/relationships/image" Target="../media/image50.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0.emf"/><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284.png"/><Relationship Id="rId5" Type="http://schemas.openxmlformats.org/officeDocument/2006/relationships/image" Target="../media/image288.jpeg"/><Relationship Id="rId4" Type="http://schemas.openxmlformats.org/officeDocument/2006/relationships/image" Target="../media/image287.png"/></Relationships>
</file>

<file path=ppt/slides/_rels/slide63.xml.rels><?xml version="1.0" encoding="UTF-8" standalone="yes"?>
<Relationships xmlns="http://schemas.openxmlformats.org/package/2006/relationships"><Relationship Id="rId8" Type="http://schemas.openxmlformats.org/officeDocument/2006/relationships/image" Target="../media/image294.jpeg"/><Relationship Id="rId3" Type="http://schemas.openxmlformats.org/officeDocument/2006/relationships/image" Target="../media/image289.jpeg"/><Relationship Id="rId7" Type="http://schemas.openxmlformats.org/officeDocument/2006/relationships/image" Target="../media/image293.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292.jpeg"/><Relationship Id="rId5" Type="http://schemas.openxmlformats.org/officeDocument/2006/relationships/image" Target="../media/image291.jpeg"/><Relationship Id="rId10" Type="http://schemas.openxmlformats.org/officeDocument/2006/relationships/image" Target="../media/image296.png"/><Relationship Id="rId4" Type="http://schemas.openxmlformats.org/officeDocument/2006/relationships/image" Target="../media/image290.jpeg"/><Relationship Id="rId9" Type="http://schemas.openxmlformats.org/officeDocument/2006/relationships/image" Target="../media/image295.png"/></Relationships>
</file>

<file path=ppt/slides/_rels/slide64.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8.png"/><Relationship Id="rId7" Type="http://schemas.openxmlformats.org/officeDocument/2006/relationships/image" Target="../media/image302.png"/><Relationship Id="rId2" Type="http://schemas.openxmlformats.org/officeDocument/2006/relationships/image" Target="../media/image297.png"/><Relationship Id="rId1" Type="http://schemas.openxmlformats.org/officeDocument/2006/relationships/slideLayout" Target="../slideLayouts/slideLayout9.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 Id="rId9" Type="http://schemas.openxmlformats.org/officeDocument/2006/relationships/image" Target="../media/image304.png"/></Relationships>
</file>

<file path=ppt/slides/_rels/slide6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2.xml"/><Relationship Id="rId4" Type="http://schemas.openxmlformats.org/officeDocument/2006/relationships/image" Target="../media/image307.png"/></Relationships>
</file>

<file path=ppt/slides/_rels/slide66.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304.xml"/></Relationships>
</file>

<file path=ppt/slides/_rels/slide6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s>
</file>

<file path=ppt/slides/_rels/slide68.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8" Type="http://schemas.openxmlformats.org/officeDocument/2006/relationships/diagramQuickStyle" Target="../diagrams/quickStyle28.xml"/><Relationship Id="rId13" Type="http://schemas.openxmlformats.org/officeDocument/2006/relationships/diagramLayout" Target="../diagrams/layout29.xml"/><Relationship Id="rId18" Type="http://schemas.openxmlformats.org/officeDocument/2006/relationships/image" Target="../media/image321.png"/><Relationship Id="rId3" Type="http://schemas.openxmlformats.org/officeDocument/2006/relationships/image" Target="../media/image317.png"/><Relationship Id="rId7" Type="http://schemas.openxmlformats.org/officeDocument/2006/relationships/diagramLayout" Target="../diagrams/layout28.xml"/><Relationship Id="rId12" Type="http://schemas.openxmlformats.org/officeDocument/2006/relationships/diagramData" Target="../diagrams/data29.xml"/><Relationship Id="rId17" Type="http://schemas.openxmlformats.org/officeDocument/2006/relationships/image" Target="../media/image320.png"/><Relationship Id="rId2" Type="http://schemas.openxmlformats.org/officeDocument/2006/relationships/notesSlide" Target="../notesSlides/notesSlide29.xml"/><Relationship Id="rId16" Type="http://schemas.microsoft.com/office/2007/relationships/diagramDrawing" Target="../diagrams/drawing29.xml"/><Relationship Id="rId1" Type="http://schemas.openxmlformats.org/officeDocument/2006/relationships/slideLayout" Target="../slideLayouts/slideLayout39.xml"/><Relationship Id="rId6" Type="http://schemas.openxmlformats.org/officeDocument/2006/relationships/diagramData" Target="../diagrams/data28.xml"/><Relationship Id="rId11" Type="http://schemas.openxmlformats.org/officeDocument/2006/relationships/image" Target="../media/image319.png"/><Relationship Id="rId5" Type="http://schemas.openxmlformats.org/officeDocument/2006/relationships/image" Target="../media/image318.png"/><Relationship Id="rId15" Type="http://schemas.openxmlformats.org/officeDocument/2006/relationships/diagramColors" Target="../diagrams/colors29.xml"/><Relationship Id="rId10" Type="http://schemas.microsoft.com/office/2007/relationships/diagramDrawing" Target="../diagrams/drawing28.xml"/><Relationship Id="rId4" Type="http://schemas.openxmlformats.org/officeDocument/2006/relationships/hyperlink" Target="https://doi.org/10.1177/10526846221095753" TargetMode="External"/><Relationship Id="rId9" Type="http://schemas.openxmlformats.org/officeDocument/2006/relationships/diagramColors" Target="../diagrams/colors28.xml"/><Relationship Id="rId14" Type="http://schemas.openxmlformats.org/officeDocument/2006/relationships/diagramQuickStyle" Target="../diagrams/quickStyle29.xml"/></Relationships>
</file>

<file path=ppt/slides/_rels/slide73.xml.rels><?xml version="1.0" encoding="UTF-8" standalone="yes"?>
<Relationships xmlns="http://schemas.openxmlformats.org/package/2006/relationships"><Relationship Id="rId8" Type="http://schemas.openxmlformats.org/officeDocument/2006/relationships/hyperlink" Target="https://doi.org/10.1007/s43494-021-00049-z" TargetMode="External"/><Relationship Id="rId13" Type="http://schemas.openxmlformats.org/officeDocument/2006/relationships/image" Target="../media/image16.svg"/><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diagramColors" Target="../diagrams/colors30.xml"/><Relationship Id="rId11" Type="http://schemas.openxmlformats.org/officeDocument/2006/relationships/image" Target="../media/image323.png"/><Relationship Id="rId5" Type="http://schemas.openxmlformats.org/officeDocument/2006/relationships/diagramQuickStyle" Target="../diagrams/quickStyle30.xml"/><Relationship Id="rId10" Type="http://schemas.openxmlformats.org/officeDocument/2006/relationships/image" Target="../media/image322.png"/><Relationship Id="rId4" Type="http://schemas.openxmlformats.org/officeDocument/2006/relationships/diagramLayout" Target="../diagrams/layout30.xml"/><Relationship Id="rId9" Type="http://schemas.openxmlformats.org/officeDocument/2006/relationships/image" Target="../media/image318.png"/></Relationships>
</file>

<file path=ppt/slides/_rels/slide74.xml.rels><?xml version="1.0" encoding="UTF-8" standalone="yes"?>
<Relationships xmlns="http://schemas.openxmlformats.org/package/2006/relationships"><Relationship Id="rId8" Type="http://schemas.openxmlformats.org/officeDocument/2006/relationships/diagramQuickStyle" Target="../diagrams/quickStyle31.xml"/><Relationship Id="rId13" Type="http://schemas.openxmlformats.org/officeDocument/2006/relationships/image" Target="../media/image326.png"/><Relationship Id="rId3" Type="http://schemas.openxmlformats.org/officeDocument/2006/relationships/image" Target="../media/image322.png"/><Relationship Id="rId7" Type="http://schemas.openxmlformats.org/officeDocument/2006/relationships/diagramLayout" Target="../diagrams/layout31.xml"/><Relationship Id="rId12" Type="http://schemas.openxmlformats.org/officeDocument/2006/relationships/image" Target="../media/image325.png"/><Relationship Id="rId2" Type="http://schemas.openxmlformats.org/officeDocument/2006/relationships/notesSlide" Target="../notesSlides/notesSlide31.xml"/><Relationship Id="rId1" Type="http://schemas.openxmlformats.org/officeDocument/2006/relationships/slideLayout" Target="../slideLayouts/slideLayout39.xml"/><Relationship Id="rId6" Type="http://schemas.openxmlformats.org/officeDocument/2006/relationships/diagramData" Target="../diagrams/data31.xml"/><Relationship Id="rId11" Type="http://schemas.openxmlformats.org/officeDocument/2006/relationships/image" Target="../media/image324.png"/><Relationship Id="rId5" Type="http://schemas.openxmlformats.org/officeDocument/2006/relationships/image" Target="../media/image318.png"/><Relationship Id="rId15" Type="http://schemas.openxmlformats.org/officeDocument/2006/relationships/image" Target="../media/image16.svg"/><Relationship Id="rId10" Type="http://schemas.microsoft.com/office/2007/relationships/diagramDrawing" Target="../diagrams/drawing31.xml"/><Relationship Id="rId4" Type="http://schemas.openxmlformats.org/officeDocument/2006/relationships/hyperlink" Target="https://doi.org/10.1007/s43494-021-00049-z" TargetMode="External"/><Relationship Id="rId9" Type="http://schemas.openxmlformats.org/officeDocument/2006/relationships/diagramColors" Target="../diagrams/colors31.xml"/><Relationship Id="rId14" Type="http://schemas.openxmlformats.org/officeDocument/2006/relationships/image" Target="../media/image15.png"/></Relationships>
</file>

<file path=ppt/slides/_rels/slide75.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27.emf"/><Relationship Id="rId7" Type="http://schemas.openxmlformats.org/officeDocument/2006/relationships/image" Target="../media/image329.png"/><Relationship Id="rId2" Type="http://schemas.openxmlformats.org/officeDocument/2006/relationships/notesSlide" Target="../notesSlides/notesSlide32.xml"/><Relationship Id="rId1" Type="http://schemas.openxmlformats.org/officeDocument/2006/relationships/slideLayout" Target="../slideLayouts/slideLayout4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2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8" Type="http://schemas.openxmlformats.org/officeDocument/2006/relationships/image" Target="../media/image335.png"/><Relationship Id="rId13" Type="http://schemas.openxmlformats.org/officeDocument/2006/relationships/image" Target="../media/image340.png"/><Relationship Id="rId3" Type="http://schemas.openxmlformats.org/officeDocument/2006/relationships/image" Target="../media/image330.png"/><Relationship Id="rId7" Type="http://schemas.openxmlformats.org/officeDocument/2006/relationships/image" Target="../media/image334.jpeg"/><Relationship Id="rId12" Type="http://schemas.openxmlformats.org/officeDocument/2006/relationships/image" Target="../media/image339.png"/><Relationship Id="rId17" Type="http://schemas.openxmlformats.org/officeDocument/2006/relationships/image" Target="../media/image344.jpeg"/><Relationship Id="rId2" Type="http://schemas.openxmlformats.org/officeDocument/2006/relationships/notesSlide" Target="../notesSlides/notesSlide33.xml"/><Relationship Id="rId16" Type="http://schemas.openxmlformats.org/officeDocument/2006/relationships/image" Target="../media/image343.png"/><Relationship Id="rId1" Type="http://schemas.openxmlformats.org/officeDocument/2006/relationships/slideLayout" Target="../slideLayouts/slideLayout77.xml"/><Relationship Id="rId6" Type="http://schemas.openxmlformats.org/officeDocument/2006/relationships/image" Target="../media/image333.jpeg"/><Relationship Id="rId11" Type="http://schemas.openxmlformats.org/officeDocument/2006/relationships/image" Target="../media/image338.png"/><Relationship Id="rId5" Type="http://schemas.openxmlformats.org/officeDocument/2006/relationships/image" Target="../media/image332.png"/><Relationship Id="rId15" Type="http://schemas.openxmlformats.org/officeDocument/2006/relationships/image" Target="../media/image342.png"/><Relationship Id="rId10" Type="http://schemas.openxmlformats.org/officeDocument/2006/relationships/image" Target="../media/image337.png"/><Relationship Id="rId4" Type="http://schemas.openxmlformats.org/officeDocument/2006/relationships/image" Target="../media/image331.png"/><Relationship Id="rId9" Type="http://schemas.openxmlformats.org/officeDocument/2006/relationships/image" Target="../media/image336.jpeg"/><Relationship Id="rId14" Type="http://schemas.openxmlformats.org/officeDocument/2006/relationships/image" Target="../media/image341.jpeg"/></Relationships>
</file>

<file path=ppt/slides/_rels/slide78.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34.xml"/><Relationship Id="rId1" Type="http://schemas.openxmlformats.org/officeDocument/2006/relationships/slideLayout" Target="../slideLayouts/slideLayout79.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46.png"/></Relationships>
</file>

<file path=ppt/slides/_rels/slide79.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82.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79.xml"/><Relationship Id="rId4" Type="http://schemas.openxmlformats.org/officeDocument/2006/relationships/image" Target="../media/image353.png"/></Relationships>
</file>

<file path=ppt/slides/_rels/slide83.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image" Target="../media/image351.png"/><Relationship Id="rId7" Type="http://schemas.openxmlformats.org/officeDocument/2006/relationships/image" Target="../media/image357.png"/><Relationship Id="rId2" Type="http://schemas.openxmlformats.org/officeDocument/2006/relationships/notesSlide" Target="../notesSlides/notesSlide36.xml"/><Relationship Id="rId1" Type="http://schemas.openxmlformats.org/officeDocument/2006/relationships/slideLayout" Target="../slideLayouts/slideLayout79.xml"/><Relationship Id="rId6" Type="http://schemas.openxmlformats.org/officeDocument/2006/relationships/image" Target="../media/image356.png"/><Relationship Id="rId5" Type="http://schemas.openxmlformats.org/officeDocument/2006/relationships/image" Target="../media/image355.png"/><Relationship Id="rId10" Type="http://schemas.openxmlformats.org/officeDocument/2006/relationships/image" Target="../media/image360.png"/><Relationship Id="rId4" Type="http://schemas.openxmlformats.org/officeDocument/2006/relationships/image" Target="../media/image354.png"/><Relationship Id="rId9" Type="http://schemas.openxmlformats.org/officeDocument/2006/relationships/image" Target="../media/image359.png"/></Relationships>
</file>

<file path=ppt/slides/_rels/slide84.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61.png"/><Relationship Id="rId1" Type="http://schemas.openxmlformats.org/officeDocument/2006/relationships/slideLayout" Target="../slideLayouts/slideLayout79.xml"/><Relationship Id="rId4" Type="http://schemas.openxmlformats.org/officeDocument/2006/relationships/image" Target="../media/image353.png"/></Relationships>
</file>

<file path=ppt/slides/_rels/slide85.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8" Type="http://schemas.openxmlformats.org/officeDocument/2006/relationships/image" Target="../media/image367.png"/><Relationship Id="rId3" Type="http://schemas.openxmlformats.org/officeDocument/2006/relationships/image" Target="../media/image362.png"/><Relationship Id="rId7" Type="http://schemas.openxmlformats.org/officeDocument/2006/relationships/image" Target="../media/image366.png"/><Relationship Id="rId2" Type="http://schemas.openxmlformats.org/officeDocument/2006/relationships/image" Target="../media/image352.png"/><Relationship Id="rId1" Type="http://schemas.openxmlformats.org/officeDocument/2006/relationships/slideLayout" Target="../slideLayouts/slideLayout79.xml"/><Relationship Id="rId6" Type="http://schemas.openxmlformats.org/officeDocument/2006/relationships/image" Target="../media/image365.png"/><Relationship Id="rId5" Type="http://schemas.openxmlformats.org/officeDocument/2006/relationships/image" Target="../media/image364.png"/><Relationship Id="rId4" Type="http://schemas.openxmlformats.org/officeDocument/2006/relationships/image" Target="../media/image363.png"/></Relationships>
</file>

<file path=ppt/slides/_rels/slide87.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3.png"/><Relationship Id="rId1" Type="http://schemas.openxmlformats.org/officeDocument/2006/relationships/slideLayout" Target="../slideLayouts/slideLayout79.xml"/><Relationship Id="rId4" Type="http://schemas.openxmlformats.org/officeDocument/2006/relationships/image" Target="../media/image351.png"/></Relationships>
</file>

<file path=ppt/slides/_rels/slide88.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79.xml"/></Relationships>
</file>

<file path=ppt/slides/_rels/slide89.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53.png"/><Relationship Id="rId7" Type="http://schemas.openxmlformats.org/officeDocument/2006/relationships/image" Target="../media/image372.png"/><Relationship Id="rId2" Type="http://schemas.openxmlformats.org/officeDocument/2006/relationships/image" Target="../media/image368.png"/><Relationship Id="rId1" Type="http://schemas.openxmlformats.org/officeDocument/2006/relationships/slideLayout" Target="../slideLayouts/slideLayout79.xml"/><Relationship Id="rId6" Type="http://schemas.openxmlformats.org/officeDocument/2006/relationships/image" Target="../media/image371.png"/><Relationship Id="rId5" Type="http://schemas.openxmlformats.org/officeDocument/2006/relationships/image" Target="../media/image370.png"/><Relationship Id="rId4" Type="http://schemas.openxmlformats.org/officeDocument/2006/relationships/image" Target="../media/image369.png"/></Relationships>
</file>

<file path=ppt/slides/_rels/slide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4.png"/><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4.png"/><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8" Type="http://schemas.openxmlformats.org/officeDocument/2006/relationships/image" Target="../media/image382.png"/><Relationship Id="rId3" Type="http://schemas.openxmlformats.org/officeDocument/2006/relationships/image" Target="../media/image377.png"/><Relationship Id="rId7" Type="http://schemas.openxmlformats.org/officeDocument/2006/relationships/image" Target="../media/image381.png"/><Relationship Id="rId2" Type="http://schemas.openxmlformats.org/officeDocument/2006/relationships/notesSlide" Target="../notesSlides/notesSlide37.xml"/><Relationship Id="rId1" Type="http://schemas.openxmlformats.org/officeDocument/2006/relationships/slideLayout" Target="../slideLayouts/slideLayout77.xml"/><Relationship Id="rId6" Type="http://schemas.openxmlformats.org/officeDocument/2006/relationships/image" Target="../media/image380.png"/><Relationship Id="rId5" Type="http://schemas.openxmlformats.org/officeDocument/2006/relationships/image" Target="../media/image379.png"/><Relationship Id="rId4" Type="http://schemas.openxmlformats.org/officeDocument/2006/relationships/image" Target="../media/image378.png"/><Relationship Id="rId9" Type="http://schemas.openxmlformats.org/officeDocument/2006/relationships/image" Target="../media/image38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9.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hyperlink" Target="https://osf.io/gtkax" TargetMode="External"/><Relationship Id="rId1" Type="http://schemas.openxmlformats.org/officeDocument/2006/relationships/slideLayout" Target="../slideLayouts/slideLayout32.xml"/><Relationship Id="rId4" Type="http://schemas.openxmlformats.org/officeDocument/2006/relationships/image" Target="../media/image3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2DB129-817C-A7F4-7DBD-2A169FA037A7}"/>
              </a:ext>
            </a:extLst>
          </p:cNvPr>
          <p:cNvSpPr>
            <a:spLocks noGrp="1"/>
          </p:cNvSpPr>
          <p:nvPr>
            <p:ph type="ctrTitle"/>
          </p:nvPr>
        </p:nvSpPr>
        <p:spPr/>
        <p:txBody>
          <a:bodyPr>
            <a:noAutofit/>
          </a:bodyPr>
          <a:lstStyle/>
          <a:p>
            <a:br>
              <a:rPr lang="en-US" sz="4800" dirty="0"/>
            </a:br>
            <a:r>
              <a:rPr lang="en-US" sz="4400" dirty="0"/>
              <a:t>Wouldn’t it be great if …  </a:t>
            </a:r>
            <a:br>
              <a:rPr lang="en-US" sz="4400" dirty="0"/>
            </a:br>
            <a:r>
              <a:rPr lang="en-US" sz="4400" dirty="0"/>
              <a:t>Systematic Screening in Comprehensive, Integrated, Three-tiered (Ci3T) </a:t>
            </a:r>
            <a:br>
              <a:rPr lang="en-US" sz="4400" dirty="0"/>
            </a:br>
            <a:r>
              <a:rPr lang="en-US" sz="4400" dirty="0"/>
              <a:t>Models of Prevention</a:t>
            </a:r>
            <a:endParaRPr lang="en-US" sz="4800" dirty="0"/>
          </a:p>
        </p:txBody>
      </p:sp>
      <p:sp>
        <p:nvSpPr>
          <p:cNvPr id="5" name="Subtitle 4">
            <a:extLst>
              <a:ext uri="{FF2B5EF4-FFF2-40B4-BE49-F238E27FC236}">
                <a16:creationId xmlns:a16="http://schemas.microsoft.com/office/drawing/2014/main" id="{8529077A-31EE-70F9-1B38-B75E1EF3A8D7}"/>
              </a:ext>
            </a:extLst>
          </p:cNvPr>
          <p:cNvSpPr>
            <a:spLocks noGrp="1"/>
          </p:cNvSpPr>
          <p:nvPr>
            <p:ph type="subTitle" idx="1"/>
          </p:nvPr>
        </p:nvSpPr>
        <p:spPr/>
        <p:txBody>
          <a:bodyPr>
            <a:normAutofit fontScale="77500" lnSpcReduction="20000"/>
          </a:bodyPr>
          <a:lstStyle/>
          <a:p>
            <a:r>
              <a:rPr lang="en-US" dirty="0"/>
              <a:t>April 3, 2024</a:t>
            </a:r>
          </a:p>
          <a:p>
            <a:r>
              <a:rPr lang="en-US" dirty="0"/>
              <a:t>Kathleen Lynne Lane, Ph.D., BCBA-D, CF-L2</a:t>
            </a:r>
          </a:p>
          <a:p>
            <a:r>
              <a:rPr lang="en-US" dirty="0"/>
              <a:t>University of Kansas</a:t>
            </a:r>
          </a:p>
          <a:p>
            <a:r>
              <a:rPr lang="en-US" dirty="0"/>
              <a:t>Roy A. Roberts Distinguished Professor</a:t>
            </a:r>
          </a:p>
          <a:p>
            <a:r>
              <a:rPr lang="en-US" dirty="0"/>
              <a:t>Associate Vice Chancellor for Research</a:t>
            </a:r>
          </a:p>
          <a:p>
            <a:endParaRPr lang="en-US" dirty="0"/>
          </a:p>
        </p:txBody>
      </p:sp>
    </p:spTree>
    <p:extLst>
      <p:ext uri="{BB962C8B-B14F-4D97-AF65-F5344CB8AC3E}">
        <p14:creationId xmlns:p14="http://schemas.microsoft.com/office/powerpoint/2010/main" val="3079158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 uri="{C183D7F6-B498-43B3-948B-1728B52AA6E4}">
                <adec:decorative xmlns:adec="http://schemas.microsoft.com/office/drawing/2017/decorative" val="1"/>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Kalberg, &amp; Menzies, 2009)</a:t>
            </a:r>
          </a:p>
        </p:txBody>
      </p:sp>
      <p:sp>
        <p:nvSpPr>
          <p:cNvPr id="35" name="Right Arrow 3">
            <a:extLst>
              <a:ext uri="{FF2B5EF4-FFF2-40B4-BE49-F238E27FC236}">
                <a16:creationId xmlns:a16="http://schemas.microsoft.com/office/drawing/2014/main" id="{E6F7A359-27A2-0D71-9DF0-BD0E3298B46B}"/>
              </a:ext>
            </a:extLst>
          </p:cNvPr>
          <p:cNvSpPr>
            <a:spLocks noChangeArrowheads="1"/>
          </p:cNvSpPr>
          <p:nvPr/>
        </p:nvSpPr>
        <p:spPr bwMode="auto">
          <a:xfrm rot="8714775">
            <a:off x="8306469" y="3803999"/>
            <a:ext cx="3526387" cy="2118031"/>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en-US" sz="2000" dirty="0">
              <a:solidFill>
                <a:prstClr val="white"/>
              </a:solidFill>
              <a:latin typeface="Calibri" panose="020F0502020204030204"/>
              <a:ea typeface="MS PGothic" charset="-128"/>
            </a:endParaRPr>
          </a:p>
        </p:txBody>
      </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1AD0-BEB6-492C-EBA1-2E7920005DAC}"/>
              </a:ext>
            </a:extLst>
          </p:cNvPr>
          <p:cNvSpPr>
            <a:spLocks noGrp="1"/>
          </p:cNvSpPr>
          <p:nvPr>
            <p:ph type="title"/>
          </p:nvPr>
        </p:nvSpPr>
        <p:spPr/>
        <p:txBody>
          <a:bodyPr>
            <a:normAutofit/>
          </a:bodyPr>
          <a:lstStyle/>
          <a:p>
            <a:br>
              <a:rPr lang="en-US"/>
            </a:br>
            <a:r>
              <a:rPr lang="en-US"/>
              <a:t>Project Engage</a:t>
            </a:r>
          </a:p>
        </p:txBody>
      </p:sp>
      <p:sp>
        <p:nvSpPr>
          <p:cNvPr id="3" name="Text Placeholder 2">
            <a:extLst>
              <a:ext uri="{FF2B5EF4-FFF2-40B4-BE49-F238E27FC236}">
                <a16:creationId xmlns:a16="http://schemas.microsoft.com/office/drawing/2014/main" id="{B746C8FB-5818-0E10-3F1F-B1D9C68348A3}"/>
              </a:ext>
            </a:extLst>
          </p:cNvPr>
          <p:cNvSpPr>
            <a:spLocks noGrp="1"/>
          </p:cNvSpPr>
          <p:nvPr>
            <p:ph type="body" idx="1"/>
          </p:nvPr>
        </p:nvSpPr>
        <p:spPr/>
        <p:txBody>
          <a:bodyPr/>
          <a:lstStyle/>
          <a:p>
            <a:r>
              <a:rPr lang="en-US"/>
              <a:t>Aim 1: Examine Pandemic Impact</a:t>
            </a:r>
          </a:p>
          <a:p>
            <a:r>
              <a:rPr lang="en-US"/>
              <a:t>Aim 2: Test a Tier 2 Intervention to Manage Anxious Feelings: </a:t>
            </a:r>
          </a:p>
          <a:p>
            <a:r>
              <a:rPr lang="en-US"/>
              <a:t>	 Recognize. Relax. Record. </a:t>
            </a:r>
          </a:p>
        </p:txBody>
      </p:sp>
    </p:spTree>
    <p:extLst>
      <p:ext uri="{BB962C8B-B14F-4D97-AF65-F5344CB8AC3E}">
        <p14:creationId xmlns:p14="http://schemas.microsoft.com/office/powerpoint/2010/main" val="15698143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5">
            <a:extLst>
              <a:ext uri="{FF2B5EF4-FFF2-40B4-BE49-F238E27FC236}">
                <a16:creationId xmlns:a16="http://schemas.microsoft.com/office/drawing/2014/main" id="{8DD04611-41A7-C750-712A-D928982616B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993255" y="1781709"/>
            <a:ext cx="2057537" cy="2057537"/>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7251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458A-A59E-E19D-59F7-2657E1A18324}"/>
              </a:ext>
            </a:extLst>
          </p:cNvPr>
          <p:cNvSpPr>
            <a:spLocks noGrp="1"/>
          </p:cNvSpPr>
          <p:nvPr>
            <p:ph type="title"/>
          </p:nvPr>
        </p:nvSpPr>
        <p:spPr/>
        <p:txBody>
          <a:bodyPr>
            <a:normAutofit/>
          </a:bodyPr>
          <a:lstStyle/>
          <a:p>
            <a:r>
              <a:rPr lang="en-US"/>
              <a:t>Enhancing CI3T module:</a:t>
            </a:r>
            <a:br>
              <a:rPr lang="en-US"/>
            </a:br>
            <a:r>
              <a:rPr lang="en-US"/>
              <a:t>Recognize. Relax. Record.</a:t>
            </a:r>
          </a:p>
        </p:txBody>
      </p:sp>
      <p:pic>
        <p:nvPicPr>
          <p:cNvPr id="9" name="Picture 2" descr="Module 6.2.3.6 - Recognize. Relax. Record">
            <a:extLst>
              <a:ext uri="{FF2B5EF4-FFF2-40B4-BE49-F238E27FC236}">
                <a16:creationId xmlns:a16="http://schemas.microsoft.com/office/drawing/2014/main" id="{93ED0B03-40B5-A676-C50C-EFB7E1CDCA0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127519" y="3804341"/>
            <a:ext cx="1589073" cy="2482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94273C-EBEC-969D-16B7-95506E7286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1690688"/>
            <a:ext cx="5875065" cy="4626077"/>
          </a:xfrm>
          <a:prstGeom prst="rect">
            <a:avLst/>
          </a:prstGeom>
          <a:ln>
            <a:solidFill>
              <a:schemeClr val="tx1"/>
            </a:solidFill>
          </a:ln>
        </p:spPr>
      </p:pic>
      <p:pic>
        <p:nvPicPr>
          <p:cNvPr id="3" name="Content Placeholder 5">
            <a:extLst>
              <a:ext uri="{FF2B5EF4-FFF2-40B4-BE49-F238E27FC236}">
                <a16:creationId xmlns:a16="http://schemas.microsoft.com/office/drawing/2014/main" id="{EDEA7502-2127-C713-72F3-6374C876F62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57863" y="1828057"/>
            <a:ext cx="4351338" cy="435133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8080438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DEEE7A6-153F-C4CC-5928-40390A36C94D}"/>
              </a:ext>
            </a:extLst>
          </p:cNvPr>
          <p:cNvGraphicFramePr>
            <a:graphicFrameLocks noGrp="1"/>
          </p:cNvGraphicFramePr>
          <p:nvPr/>
        </p:nvGraphicFramePr>
        <p:xfrm>
          <a:off x="84662" y="99404"/>
          <a:ext cx="11918285" cy="6586094"/>
        </p:xfrm>
        <a:graphic>
          <a:graphicData uri="http://schemas.openxmlformats.org/drawingml/2006/table">
            <a:tbl>
              <a:tblPr firstRow="1" firstCol="1" bandRow="1">
                <a:tableStyleId>{7DF18680-E054-41AD-8BC1-D1AEF772440D}</a:tableStyleId>
              </a:tblPr>
              <a:tblGrid>
                <a:gridCol w="1215665">
                  <a:extLst>
                    <a:ext uri="{9D8B030D-6E8A-4147-A177-3AD203B41FA5}">
                      <a16:colId xmlns:a16="http://schemas.microsoft.com/office/drawing/2014/main" val="4239701162"/>
                    </a:ext>
                  </a:extLst>
                </a:gridCol>
                <a:gridCol w="4519414">
                  <a:extLst>
                    <a:ext uri="{9D8B030D-6E8A-4147-A177-3AD203B41FA5}">
                      <a16:colId xmlns:a16="http://schemas.microsoft.com/office/drawing/2014/main" val="3209395074"/>
                    </a:ext>
                  </a:extLst>
                </a:gridCol>
                <a:gridCol w="2235871">
                  <a:extLst>
                    <a:ext uri="{9D8B030D-6E8A-4147-A177-3AD203B41FA5}">
                      <a16:colId xmlns:a16="http://schemas.microsoft.com/office/drawing/2014/main" val="4222987833"/>
                    </a:ext>
                  </a:extLst>
                </a:gridCol>
                <a:gridCol w="2014190">
                  <a:extLst>
                    <a:ext uri="{9D8B030D-6E8A-4147-A177-3AD203B41FA5}">
                      <a16:colId xmlns:a16="http://schemas.microsoft.com/office/drawing/2014/main" val="3660429"/>
                    </a:ext>
                  </a:extLst>
                </a:gridCol>
                <a:gridCol w="1933145">
                  <a:extLst>
                    <a:ext uri="{9D8B030D-6E8A-4147-A177-3AD203B41FA5}">
                      <a16:colId xmlns:a16="http://schemas.microsoft.com/office/drawing/2014/main" val="3461676103"/>
                    </a:ext>
                  </a:extLst>
                </a:gridCol>
              </a:tblGrid>
              <a:tr h="213112">
                <a:tc>
                  <a:txBody>
                    <a:bodyPr/>
                    <a:lstStyle/>
                    <a:p>
                      <a:pPr marL="0" marR="0" algn="ctr">
                        <a:lnSpc>
                          <a:spcPct val="115000"/>
                        </a:lnSpc>
                        <a:spcBef>
                          <a:spcPts val="0"/>
                        </a:spcBef>
                        <a:spcAft>
                          <a:spcPts val="0"/>
                        </a:spcAft>
                      </a:pPr>
                      <a:r>
                        <a:rPr lang="en-US" sz="1200">
                          <a:effectLst/>
                        </a:rPr>
                        <a:t>Support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rPr>
                        <a:t>Description</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rPr>
                        <a:t>School-wide Data:</a:t>
                      </a:r>
                    </a:p>
                    <a:p>
                      <a:pPr marL="0" marR="0" algn="ctr">
                        <a:lnSpc>
                          <a:spcPct val="115000"/>
                        </a:lnSpc>
                        <a:spcBef>
                          <a:spcPts val="0"/>
                        </a:spcBef>
                        <a:spcAft>
                          <a:spcPts val="0"/>
                        </a:spcAft>
                      </a:pPr>
                      <a:r>
                        <a:rPr lang="en-US" sz="1200">
                          <a:effectLst/>
                        </a:rPr>
                        <a:t>Entry Criteria</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rPr>
                        <a:t>Data to Monitor Progress</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rPr>
                        <a:t>Exit Criteria</a:t>
                      </a:r>
                    </a:p>
                    <a:p>
                      <a:pPr marL="0" marR="0" algn="ctr">
                        <a:lnSpc>
                          <a:spcPct val="115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1577374"/>
                  </a:ext>
                </a:extLst>
              </a:tr>
              <a:tr h="5968476">
                <a:tc>
                  <a:txBody>
                    <a:bodyPr/>
                    <a:lstStyle/>
                    <a:p>
                      <a:pPr marL="0" marR="0">
                        <a:lnSpc>
                          <a:spcPct val="115000"/>
                        </a:lnSpc>
                        <a:spcBef>
                          <a:spcPts val="0"/>
                        </a:spcBef>
                        <a:spcAft>
                          <a:spcPts val="0"/>
                        </a:spcAft>
                      </a:pPr>
                      <a:r>
                        <a:rPr lang="en-US" sz="1200">
                          <a:effectLst/>
                        </a:rPr>
                        <a:t>Recognize. Relax. Record.</a:t>
                      </a:r>
                      <a:br>
                        <a:rPr lang="en-US" sz="1200">
                          <a:effectLst/>
                        </a:rPr>
                      </a:br>
                      <a:r>
                        <a:rPr lang="en-US" sz="1200">
                          <a:effectLst/>
                        </a:rPr>
                        <a:t>(Project ENGAGE)</a:t>
                      </a:r>
                    </a:p>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rPr>
                        <a:t>This self-monitoring intervention package occurs in an educator-led small group (2-4 students) or one-to-one. If an adult other than the classroom teacher leads this intervention, all activities and materials are shared with and used in the classroom setting. Students learn and practice the three components of Recognize. Relax. Record. in a series of four to ten 15-20 min sessions.</a:t>
                      </a:r>
                    </a:p>
                    <a:p>
                      <a:pPr marL="0" marR="0">
                        <a:lnSpc>
                          <a:spcPct val="115000"/>
                        </a:lnSpc>
                        <a:spcBef>
                          <a:spcPts val="0"/>
                        </a:spcBef>
                        <a:spcAft>
                          <a:spcPts val="0"/>
                        </a:spcAft>
                      </a:pPr>
                      <a:endParaRPr lang="en-US" sz="1400">
                        <a:effectLst/>
                      </a:endParaRPr>
                    </a:p>
                    <a:p>
                      <a:pPr marL="342900" marR="0" lvl="0" indent="-342900">
                        <a:lnSpc>
                          <a:spcPct val="115000"/>
                        </a:lnSpc>
                        <a:spcBef>
                          <a:spcPts val="0"/>
                        </a:spcBef>
                        <a:spcAft>
                          <a:spcPts val="0"/>
                        </a:spcAft>
                        <a:buFont typeface="+mj-lt"/>
                        <a:buAutoNum type="arabicPeriod"/>
                      </a:pPr>
                      <a:r>
                        <a:rPr lang="en-US" sz="1200">
                          <a:effectLst/>
                        </a:rPr>
                        <a:t>Recognize: Students learn to identify thoughts and feelings related to being anxious—a key component of self-awareness. (2-3 sessions).</a:t>
                      </a:r>
                    </a:p>
                    <a:p>
                      <a:pPr marL="342900" marR="0" lvl="0" indent="-342900">
                        <a:lnSpc>
                          <a:spcPct val="115000"/>
                        </a:lnSpc>
                        <a:spcBef>
                          <a:spcPts val="0"/>
                        </a:spcBef>
                        <a:spcAft>
                          <a:spcPts val="0"/>
                        </a:spcAft>
                        <a:buFont typeface="+mj-lt"/>
                        <a:buAutoNum type="arabicPeriod"/>
                      </a:pPr>
                      <a:r>
                        <a:rPr lang="en-US" sz="1200">
                          <a:effectLst/>
                        </a:rPr>
                        <a:t>Relax: Students learn relaxation strategies to support self-regulation. Students select 2-3 relaxation strategies from a menu of: breathing techniques, progressive muscle relaxation, guided imagery, self-talk. (2-6 sessions depending on number of strategies and need for booster sessions)</a:t>
                      </a:r>
                    </a:p>
                    <a:p>
                      <a:pPr marL="342900" marR="0" lvl="0" indent="-342900">
                        <a:lnSpc>
                          <a:spcPct val="115000"/>
                        </a:lnSpc>
                        <a:spcBef>
                          <a:spcPts val="0"/>
                        </a:spcBef>
                        <a:spcAft>
                          <a:spcPts val="0"/>
                        </a:spcAft>
                        <a:buFont typeface="+mj-lt"/>
                        <a:buAutoNum type="arabicPeriod"/>
                      </a:pPr>
                      <a:r>
                        <a:rPr lang="en-US" sz="1200">
                          <a:effectLst/>
                        </a:rPr>
                        <a:t>Record: Students learn to self-monitor their thoughts and feelings, use of their selected Relax strategies, and engagement (academic or social; 2-3 sessions). </a:t>
                      </a:r>
                    </a:p>
                    <a:p>
                      <a:pPr marL="153035" marR="0" indent="-153035">
                        <a:lnSpc>
                          <a:spcPct val="115000"/>
                        </a:lnSpc>
                        <a:spcBef>
                          <a:spcPts val="0"/>
                        </a:spcBef>
                        <a:spcAft>
                          <a:spcPts val="0"/>
                        </a:spcAft>
                      </a:pPr>
                      <a:endParaRPr lang="en-US" sz="1400">
                        <a:effectLst/>
                      </a:endParaRPr>
                    </a:p>
                    <a:p>
                      <a:pPr marL="0" marR="0" indent="13335">
                        <a:lnSpc>
                          <a:spcPct val="115000"/>
                        </a:lnSpc>
                        <a:spcBef>
                          <a:spcPts val="0"/>
                        </a:spcBef>
                        <a:spcAft>
                          <a:spcPts val="0"/>
                        </a:spcAft>
                      </a:pPr>
                      <a:r>
                        <a:rPr lang="en-US" sz="1400">
                          <a:effectLst/>
                        </a:rPr>
                        <a:t>The teacher develops an easy-to-follow self-monitoring form for the student to use, and selects a time of day (e.g., instructional block) when the student could benefit from self-monitoring (see Record). Teachers collect data throughout the intervention using Direct Behavior Rating to monitor progress.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15000"/>
                        </a:lnSpc>
                        <a:spcBef>
                          <a:spcPts val="0"/>
                        </a:spcBef>
                        <a:spcAft>
                          <a:spcPts val="0"/>
                        </a:spcAft>
                      </a:pPr>
                      <a:r>
                        <a:rPr lang="en-US" sz="1400">
                          <a:effectLst/>
                        </a:rPr>
                        <a:t>Behavior* </a:t>
                      </a:r>
                    </a:p>
                    <a:p>
                      <a:pPr marL="342900" marR="0" lvl="0" indent="-342900">
                        <a:spcBef>
                          <a:spcPts val="0"/>
                        </a:spcBef>
                        <a:spcAft>
                          <a:spcPts val="0"/>
                        </a:spcAft>
                        <a:buFont typeface="Wingdings" panose="05000000000000000000" pitchFamily="2" charset="2"/>
                        <a:buChar char=""/>
                      </a:pPr>
                      <a:r>
                        <a:rPr lang="en-US" sz="1400" kern="1400">
                          <a:effectLst/>
                        </a:rPr>
                        <a:t>SRSS-I5 score:</a:t>
                      </a:r>
                      <a:br>
                        <a:rPr lang="en-US" sz="1400" kern="1400">
                          <a:effectLst/>
                        </a:rPr>
                      </a:br>
                      <a:r>
                        <a:rPr lang="en-US" sz="1400" kern="1400">
                          <a:effectLst/>
                        </a:rPr>
                        <a:t>Moderate (2-3), or</a:t>
                      </a:r>
                    </a:p>
                    <a:p>
                      <a:pPr marL="342900" marR="0" lvl="0" indent="-342900">
                        <a:spcBef>
                          <a:spcPts val="0"/>
                        </a:spcBef>
                        <a:spcAft>
                          <a:spcPts val="0"/>
                        </a:spcAft>
                        <a:buFont typeface="Wingdings" panose="05000000000000000000" pitchFamily="2" charset="2"/>
                        <a:buChar char=""/>
                      </a:pPr>
                      <a:r>
                        <a:rPr lang="en-US" sz="1400" kern="1400">
                          <a:effectLst/>
                        </a:rPr>
                        <a:t>SRSS-I5 score:</a:t>
                      </a:r>
                      <a:br>
                        <a:rPr lang="en-US" sz="1400" kern="1400">
                          <a:effectLst/>
                        </a:rPr>
                      </a:br>
                      <a:r>
                        <a:rPr lang="en-US" sz="1400" kern="1400">
                          <a:effectLst/>
                        </a:rPr>
                        <a:t>High (4-15)</a:t>
                      </a:r>
                    </a:p>
                    <a:p>
                      <a:pPr marL="0" marR="0">
                        <a:spcBef>
                          <a:spcPts val="0"/>
                        </a:spcBef>
                        <a:spcAft>
                          <a:spcPts val="0"/>
                        </a:spcAft>
                      </a:pPr>
                      <a:r>
                        <a:rPr lang="en-US" sz="1400" kern="1400">
                          <a:effectLst/>
                        </a:rPr>
                        <a:t> </a:t>
                      </a:r>
                    </a:p>
                    <a:p>
                      <a:pPr marL="0" marR="0">
                        <a:lnSpc>
                          <a:spcPct val="115000"/>
                        </a:lnSpc>
                        <a:spcBef>
                          <a:spcPts val="0"/>
                        </a:spcBef>
                        <a:spcAft>
                          <a:spcPts val="0"/>
                        </a:spcAft>
                      </a:pPr>
                      <a:r>
                        <a:rPr lang="en-US" sz="1400">
                          <a:effectLst/>
                        </a:rPr>
                        <a:t>Attendance</a:t>
                      </a:r>
                    </a:p>
                    <a:p>
                      <a:pPr marL="342900" marR="0" lvl="0" indent="-342900">
                        <a:spcBef>
                          <a:spcPts val="0"/>
                        </a:spcBef>
                        <a:spcAft>
                          <a:spcPts val="0"/>
                        </a:spcAft>
                        <a:buFont typeface="Wingdings" panose="05000000000000000000" pitchFamily="2" charset="2"/>
                        <a:buChar char=""/>
                      </a:pPr>
                      <a:r>
                        <a:rPr lang="en-US" sz="1400" kern="1400">
                          <a:effectLst/>
                        </a:rPr>
                        <a:t>Missing no more than 5 days in the first 6 weeks of school</a:t>
                      </a:r>
                    </a:p>
                    <a:p>
                      <a:pPr marL="0" marR="0">
                        <a:spcBef>
                          <a:spcPts val="0"/>
                        </a:spcBef>
                        <a:spcAft>
                          <a:spcPts val="0"/>
                        </a:spcAft>
                      </a:pPr>
                      <a:r>
                        <a:rPr lang="en-US" sz="1400" kern="1400">
                          <a:effectLst/>
                        </a:rPr>
                        <a:t> </a:t>
                      </a:r>
                    </a:p>
                    <a:p>
                      <a:pPr marL="0" marR="0">
                        <a:lnSpc>
                          <a:spcPct val="115000"/>
                        </a:lnSpc>
                        <a:spcBef>
                          <a:spcPts val="0"/>
                        </a:spcBef>
                        <a:spcAft>
                          <a:spcPts val="0"/>
                        </a:spcAft>
                      </a:pPr>
                      <a:r>
                        <a:rPr lang="en-US" sz="1400">
                          <a:effectLst/>
                        </a:rPr>
                        <a:t>Grade Level</a:t>
                      </a:r>
                    </a:p>
                    <a:p>
                      <a:pPr marL="342900" marR="0" lvl="0" indent="-342900">
                        <a:spcBef>
                          <a:spcPts val="0"/>
                        </a:spcBef>
                        <a:spcAft>
                          <a:spcPts val="0"/>
                        </a:spcAft>
                        <a:buFont typeface="Wingdings" panose="05000000000000000000" pitchFamily="2" charset="2"/>
                        <a:buChar char=""/>
                      </a:pPr>
                      <a:r>
                        <a:rPr lang="en-US" sz="1400" kern="1400">
                          <a:effectLst/>
                        </a:rPr>
                        <a:t>Third-, fourth, or fifth-grade</a:t>
                      </a:r>
                    </a:p>
                    <a:p>
                      <a:pPr marL="0" marR="0">
                        <a:spcBef>
                          <a:spcPts val="0"/>
                        </a:spcBef>
                        <a:spcAft>
                          <a:spcPts val="0"/>
                        </a:spcAft>
                      </a:pPr>
                      <a:r>
                        <a:rPr lang="en-US" sz="1400" kern="1400">
                          <a:effectLst/>
                        </a:rPr>
                        <a:t> </a:t>
                      </a:r>
                    </a:p>
                    <a:p>
                      <a:pPr marL="0" marR="0">
                        <a:spcBef>
                          <a:spcPts val="0"/>
                        </a:spcBef>
                        <a:spcAft>
                          <a:spcPts val="0"/>
                        </a:spcAft>
                      </a:pPr>
                      <a:r>
                        <a:rPr lang="en-US" sz="1400" kern="1400">
                          <a:effectLst/>
                        </a:rPr>
                        <a:t> </a:t>
                      </a:r>
                    </a:p>
                    <a:p>
                      <a:pPr marL="0" marR="0">
                        <a:spcBef>
                          <a:spcPts val="0"/>
                        </a:spcBef>
                        <a:spcAft>
                          <a:spcPts val="0"/>
                        </a:spcAft>
                      </a:pPr>
                      <a:r>
                        <a:rPr lang="en-US" sz="1400" kern="1400">
                          <a:effectLst/>
                        </a:rPr>
                        <a:t>*Students with moderate or high-risk for externalizing comorbidities will be considered for inclusion</a:t>
                      </a:r>
                    </a:p>
                    <a:p>
                      <a:pPr marL="0" marR="0">
                        <a:lnSpc>
                          <a:spcPct val="115000"/>
                        </a:lnSpc>
                        <a:spcBef>
                          <a:spcPts val="0"/>
                        </a:spcBef>
                        <a:spcAft>
                          <a:spcPts val="0"/>
                        </a:spcAft>
                      </a:pPr>
                      <a:r>
                        <a:rPr lang="en-US" sz="1400">
                          <a:effectLst/>
                        </a:rPr>
                        <a:t> </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15000"/>
                        </a:lnSpc>
                        <a:spcBef>
                          <a:spcPts val="0"/>
                        </a:spcBef>
                        <a:spcAft>
                          <a:spcPts val="0"/>
                        </a:spcAft>
                      </a:pPr>
                      <a:r>
                        <a:rPr lang="en-US" sz="1400">
                          <a:effectLst/>
                        </a:rPr>
                        <a:t>Student Performance</a:t>
                      </a:r>
                    </a:p>
                    <a:p>
                      <a:pPr marL="0" marR="0">
                        <a:lnSpc>
                          <a:spcPct val="115000"/>
                        </a:lnSpc>
                        <a:spcBef>
                          <a:spcPts val="0"/>
                        </a:spcBef>
                        <a:spcAft>
                          <a:spcPts val="0"/>
                        </a:spcAft>
                      </a:pPr>
                      <a:r>
                        <a:rPr lang="en-US" sz="1400">
                          <a:effectLst/>
                        </a:rPr>
                        <a:t>Use of selected relaxation strategies and level of goal behavior (academic or social engagement) named in the self-monitoring plan.</a:t>
                      </a:r>
                    </a:p>
                    <a:p>
                      <a:pPr marL="0" marR="0">
                        <a:lnSpc>
                          <a:spcPct val="115000"/>
                        </a:lnSpc>
                        <a:spcBef>
                          <a:spcPts val="0"/>
                        </a:spcBef>
                        <a:spcAft>
                          <a:spcPts val="0"/>
                        </a:spcAft>
                      </a:pPr>
                      <a:r>
                        <a:rPr lang="en-US" sz="1400">
                          <a:effectLst/>
                        </a:rPr>
                        <a:t> </a:t>
                      </a:r>
                    </a:p>
                    <a:p>
                      <a:pPr marL="0" marR="0">
                        <a:lnSpc>
                          <a:spcPct val="115000"/>
                        </a:lnSpc>
                        <a:spcBef>
                          <a:spcPts val="0"/>
                        </a:spcBef>
                        <a:spcAft>
                          <a:spcPts val="0"/>
                        </a:spcAft>
                      </a:pPr>
                      <a:r>
                        <a:rPr lang="en-US" sz="1400">
                          <a:effectLst/>
                        </a:rPr>
                        <a:t>Progress reports of work completion (if used as entry criteria)</a:t>
                      </a:r>
                    </a:p>
                    <a:p>
                      <a:pPr marL="0" marR="0">
                        <a:lnSpc>
                          <a:spcPct val="115000"/>
                        </a:lnSpc>
                        <a:spcBef>
                          <a:spcPts val="0"/>
                        </a:spcBef>
                        <a:spcAft>
                          <a:spcPts val="0"/>
                        </a:spcAft>
                      </a:pPr>
                      <a:r>
                        <a:rPr lang="en-US" sz="1400">
                          <a:effectLst/>
                        </a:rPr>
                        <a:t> </a:t>
                      </a:r>
                    </a:p>
                    <a:p>
                      <a:pPr marL="0" marR="0">
                        <a:lnSpc>
                          <a:spcPct val="115000"/>
                        </a:lnSpc>
                        <a:spcBef>
                          <a:spcPts val="0"/>
                        </a:spcBef>
                        <a:spcAft>
                          <a:spcPts val="0"/>
                        </a:spcAft>
                      </a:pPr>
                      <a:r>
                        <a:rPr lang="en-US" sz="1400">
                          <a:effectLst/>
                        </a:rPr>
                        <a:t>Social Validity </a:t>
                      </a:r>
                    </a:p>
                    <a:p>
                      <a:pPr marL="342900" marR="0" lvl="0" indent="-342900">
                        <a:lnSpc>
                          <a:spcPct val="115000"/>
                        </a:lnSpc>
                        <a:spcBef>
                          <a:spcPts val="0"/>
                        </a:spcBef>
                        <a:spcAft>
                          <a:spcPts val="0"/>
                        </a:spcAft>
                        <a:buFont typeface="Symbol" panose="05050102010706020507" pitchFamily="18" charset="2"/>
                        <a:buChar char=""/>
                      </a:pPr>
                      <a:r>
                        <a:rPr lang="en-US" sz="1400">
                          <a:effectLst/>
                        </a:rPr>
                        <a:t>Teacher: IRP-15</a:t>
                      </a:r>
                    </a:p>
                    <a:p>
                      <a:pPr marL="342900" marR="0" lvl="0" indent="-342900">
                        <a:lnSpc>
                          <a:spcPct val="115000"/>
                        </a:lnSpc>
                        <a:spcBef>
                          <a:spcPts val="0"/>
                        </a:spcBef>
                        <a:spcAft>
                          <a:spcPts val="0"/>
                        </a:spcAft>
                        <a:buFont typeface="Symbol" panose="05050102010706020507" pitchFamily="18" charset="2"/>
                        <a:buChar char=""/>
                      </a:pPr>
                      <a:r>
                        <a:rPr lang="en-US" sz="1400">
                          <a:effectLst/>
                        </a:rPr>
                        <a:t>Student: CIRP</a:t>
                      </a:r>
                    </a:p>
                    <a:p>
                      <a:pPr marL="0" marR="0">
                        <a:lnSpc>
                          <a:spcPct val="115000"/>
                        </a:lnSpc>
                        <a:spcBef>
                          <a:spcPts val="0"/>
                        </a:spcBef>
                        <a:spcAft>
                          <a:spcPts val="0"/>
                        </a:spcAft>
                      </a:pPr>
                      <a:r>
                        <a:rPr lang="en-US" sz="1400">
                          <a:effectLst/>
                        </a:rPr>
                        <a:t> </a:t>
                      </a:r>
                    </a:p>
                    <a:p>
                      <a:pPr marL="0" marR="0">
                        <a:lnSpc>
                          <a:spcPct val="115000"/>
                        </a:lnSpc>
                        <a:spcBef>
                          <a:spcPts val="0"/>
                        </a:spcBef>
                        <a:spcAft>
                          <a:spcPts val="0"/>
                        </a:spcAft>
                      </a:pPr>
                      <a:r>
                        <a:rPr lang="en-US" sz="1400">
                          <a:effectLst/>
                        </a:rPr>
                        <a:t>Treatment Integrity</a:t>
                      </a:r>
                    </a:p>
                    <a:p>
                      <a:pPr marL="342900" marR="0" lvl="0" indent="-342900">
                        <a:lnSpc>
                          <a:spcPct val="115000"/>
                        </a:lnSpc>
                        <a:spcBef>
                          <a:spcPts val="0"/>
                        </a:spcBef>
                        <a:spcAft>
                          <a:spcPts val="0"/>
                        </a:spcAft>
                        <a:buFont typeface="Symbol" panose="05050102010706020507" pitchFamily="18" charset="2"/>
                        <a:buChar char=""/>
                      </a:pPr>
                      <a:r>
                        <a:rPr lang="en-US" sz="1400">
                          <a:effectLst/>
                        </a:rPr>
                        <a:t>Implementation checklist</a:t>
                      </a:r>
                    </a:p>
                    <a:p>
                      <a:pPr marL="342900" marR="0" lvl="0" indent="-342900">
                        <a:lnSpc>
                          <a:spcPct val="115000"/>
                        </a:lnSpc>
                        <a:spcBef>
                          <a:spcPts val="0"/>
                        </a:spcBef>
                        <a:spcAft>
                          <a:spcPts val="0"/>
                        </a:spcAft>
                        <a:buFont typeface="Symbol" panose="05050102010706020507" pitchFamily="18" charset="2"/>
                        <a:buChar char=""/>
                      </a:pPr>
                      <a:r>
                        <a:rPr lang="en-US" sz="1400">
                          <a:effectLst/>
                        </a:rPr>
                        <a:t>Treatment integrity checklist</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15000"/>
                        </a:lnSpc>
                        <a:spcBef>
                          <a:spcPts val="0"/>
                        </a:spcBef>
                        <a:spcAft>
                          <a:spcPts val="0"/>
                        </a:spcAft>
                      </a:pPr>
                      <a:r>
                        <a:rPr lang="en-US" sz="1400">
                          <a:effectLst/>
                        </a:rPr>
                        <a:t>SRSS-I5 score:</a:t>
                      </a:r>
                    </a:p>
                    <a:p>
                      <a:pPr marL="0" marR="0">
                        <a:lnSpc>
                          <a:spcPct val="115000"/>
                        </a:lnSpc>
                        <a:spcBef>
                          <a:spcPts val="0"/>
                        </a:spcBef>
                        <a:spcAft>
                          <a:spcPts val="0"/>
                        </a:spcAft>
                      </a:pPr>
                      <a:r>
                        <a:rPr lang="en-US" sz="1400">
                          <a:effectLst/>
                        </a:rPr>
                        <a:t>Low (1-2)</a:t>
                      </a:r>
                    </a:p>
                    <a:p>
                      <a:pPr marL="0" marR="0">
                        <a:lnSpc>
                          <a:spcPct val="115000"/>
                        </a:lnSpc>
                        <a:spcBef>
                          <a:spcPts val="0"/>
                        </a:spcBef>
                        <a:spcAft>
                          <a:spcPts val="0"/>
                        </a:spcAft>
                      </a:pPr>
                      <a:r>
                        <a:rPr lang="en-US" sz="1400">
                          <a:effectLst/>
                        </a:rPr>
                        <a:t> </a:t>
                      </a:r>
                    </a:p>
                    <a:p>
                      <a:pPr marL="0" marR="0">
                        <a:lnSpc>
                          <a:spcPct val="115000"/>
                        </a:lnSpc>
                        <a:spcBef>
                          <a:spcPts val="0"/>
                        </a:spcBef>
                        <a:spcAft>
                          <a:spcPts val="0"/>
                        </a:spcAft>
                      </a:pPr>
                      <a:r>
                        <a:rPr lang="en-US" sz="1400">
                          <a:effectLst/>
                        </a:rPr>
                        <a:t>Demonstrated independent use of strategy (team set expected level of improvement: trend or level).</a:t>
                      </a:r>
                    </a:p>
                    <a:p>
                      <a:pPr marL="0" marR="0">
                        <a:lnSpc>
                          <a:spcPct val="115000"/>
                        </a:lnSpc>
                        <a:spcBef>
                          <a:spcPts val="0"/>
                        </a:spcBef>
                        <a:spcAft>
                          <a:spcPts val="0"/>
                        </a:spcAft>
                      </a:pPr>
                      <a:r>
                        <a:rPr lang="en-US" sz="1400">
                          <a:effectLst/>
                        </a:rPr>
                        <a:t> </a:t>
                      </a:r>
                    </a:p>
                    <a:p>
                      <a:pPr marL="0" marR="0">
                        <a:lnSpc>
                          <a:spcPct val="115000"/>
                        </a:lnSpc>
                        <a:spcBef>
                          <a:spcPts val="0"/>
                        </a:spcBef>
                        <a:spcAft>
                          <a:spcPts val="0"/>
                        </a:spcAft>
                      </a:pPr>
                      <a:r>
                        <a:rPr lang="en-US" sz="1400">
                          <a:effectLst/>
                        </a:rPr>
                        <a:t>Increased student report of replacement behavior. </a:t>
                      </a:r>
                    </a:p>
                    <a:p>
                      <a:pPr marL="0" marR="0">
                        <a:lnSpc>
                          <a:spcPct val="115000"/>
                        </a:lnSpc>
                        <a:spcBef>
                          <a:spcPts val="0"/>
                        </a:spcBef>
                        <a:spcAft>
                          <a:spcPts val="0"/>
                        </a:spcAft>
                      </a:pPr>
                      <a:r>
                        <a:rPr lang="en-US" sz="1400">
                          <a:effectLst/>
                        </a:rPr>
                        <a:t> </a:t>
                      </a:r>
                    </a:p>
                    <a:p>
                      <a:pPr marL="0" marR="0">
                        <a:lnSpc>
                          <a:spcPct val="115000"/>
                        </a:lnSpc>
                        <a:spcBef>
                          <a:spcPts val="0"/>
                        </a:spcBef>
                        <a:spcAft>
                          <a:spcPts val="0"/>
                        </a:spcAft>
                      </a:pPr>
                      <a:r>
                        <a:rPr lang="en-US" sz="1400">
                          <a:effectLst/>
                        </a:rPr>
                        <a:t>Report card indicating work completion meets expectations (if used as entry criteria)</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56065" marR="560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64591510"/>
                  </a:ext>
                </a:extLst>
              </a:tr>
            </a:tbl>
          </a:graphicData>
        </a:graphic>
      </p:graphicFrame>
      <p:sp>
        <p:nvSpPr>
          <p:cNvPr id="4" name="Rectangle 3">
            <a:extLst>
              <a:ext uri="{FF2B5EF4-FFF2-40B4-BE49-F238E27FC236}">
                <a16:creationId xmlns:a16="http://schemas.microsoft.com/office/drawing/2014/main" id="{D4B8588A-B624-03AC-0AD4-3E0128B18FA1}"/>
              </a:ext>
            </a:extLst>
          </p:cNvPr>
          <p:cNvSpPr/>
          <p:nvPr/>
        </p:nvSpPr>
        <p:spPr>
          <a:xfrm>
            <a:off x="5810491" y="99404"/>
            <a:ext cx="2222340" cy="658609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1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D0DFC5B-0E7D-ECC9-292D-207F7C4A3C9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4D988B8-A995-42BE-B3CF-2A5111242ACF" descr="IMG_8122.jpg">
            <a:extLst>
              <a:ext uri="{FF2B5EF4-FFF2-40B4-BE49-F238E27FC236}">
                <a16:creationId xmlns:a16="http://schemas.microsoft.com/office/drawing/2014/main" id="{B29A4153-05A0-2DBE-3A0F-365871129990}"/>
              </a:ext>
            </a:extLst>
          </p:cNvPr>
          <p:cNvPicPr>
            <a:picLocks noChangeAspect="1" noChangeArrowheads="1"/>
          </p:cNvPicPr>
          <p:nvPr/>
        </p:nvPicPr>
        <p:blipFill rotWithShape="1">
          <a:blip r:embed="rId2" cstate="email">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B4E12C35-31BF-A781-4249-B2D72CF306E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Rigor. Relevance. Reach.</a:t>
            </a:r>
          </a:p>
        </p:txBody>
      </p:sp>
      <p:sp>
        <p:nvSpPr>
          <p:cNvPr id="6" name="Text Placeholder 5">
            <a:extLst>
              <a:ext uri="{FF2B5EF4-FFF2-40B4-BE49-F238E27FC236}">
                <a16:creationId xmlns:a16="http://schemas.microsoft.com/office/drawing/2014/main" id="{D4CE570C-DD59-887C-FCC7-D5E39A62F5AB}"/>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altLang="en-US">
                <a:solidFill>
                  <a:srgbClr val="FFFFFF"/>
                </a:solidFill>
              </a:rPr>
              <a:t>Positive, Productive, Respectful </a:t>
            </a:r>
          </a:p>
          <a:p>
            <a:pPr algn="ctr"/>
            <a:r>
              <a:rPr lang="en-US" altLang="en-US">
                <a:solidFill>
                  <a:srgbClr val="FFFFFF"/>
                </a:solidFill>
              </a:rPr>
              <a:t>Playing Fields for Future Inquiry… </a:t>
            </a:r>
            <a:endParaRPr lang="en-US">
              <a:ln w="6350">
                <a:solidFill>
                  <a:schemeClr val="bg1"/>
                </a:solidFill>
              </a:ln>
              <a:solidFill>
                <a:srgbClr val="FFFFFF"/>
              </a:solidFill>
            </a:endParaRPr>
          </a:p>
        </p:txBody>
      </p:sp>
    </p:spTree>
    <p:extLst>
      <p:ext uri="{BB962C8B-B14F-4D97-AF65-F5344CB8AC3E}">
        <p14:creationId xmlns:p14="http://schemas.microsoft.com/office/powerpoint/2010/main" val="37542858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718D-431F-1FBE-D4CB-B7928687AC75}"/>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6133F20-687A-6D3E-A8FE-11320E5B205C}"/>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55B97C5A-B50A-7082-17D8-EF372F30187C}"/>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7AC73CAD-3879-81C3-B335-5559B69E69BA}"/>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36257ADC-850D-4074-41EC-10EEDB3A67CA}"/>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B05B1F52-61D8-4D94-3056-8A223896A63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E20B2D23-63DC-94F3-8587-9E125C9C2374}"/>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687DBC19-E9DB-BCC4-6454-3B26E4D7A069}"/>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E4DE4A06-622A-3327-0117-E445BC2817E1}"/>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22E81C-7477-963C-D928-EE0BD3743AAF}"/>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6094FA-1F08-638D-B7CE-A68DED99C481}"/>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ED345FB-6315-D5E5-B8BB-22855C239220}"/>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ECC9B14F-06FB-C598-DDF7-ECE7BD107E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6B394D1-2842-8F35-F8FE-A6DC132C934B}"/>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a:extLst>
              <a:ext uri="{FF2B5EF4-FFF2-40B4-BE49-F238E27FC236}">
                <a16:creationId xmlns:a16="http://schemas.microsoft.com/office/drawing/2014/main" id="{D1178BE5-FAE4-0000-D58E-08A09AD54BCC}"/>
              </a:ext>
            </a:extLst>
          </p:cNvPr>
          <p:cNvSpPr/>
          <p:nvPr/>
        </p:nvSpPr>
        <p:spPr>
          <a:xfrm>
            <a:off x="2019301" y="315277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CCF9904-4AE6-57F7-E1B7-7E9BB5888147}"/>
              </a:ext>
            </a:extLst>
          </p:cNvPr>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9">
            <a:extLst>
              <a:ext uri="{FF2B5EF4-FFF2-40B4-BE49-F238E27FC236}">
                <a16:creationId xmlns:a16="http://schemas.microsoft.com/office/drawing/2014/main" id="{5222DE86-36C6-63ED-84D4-E4221152A9BB}"/>
              </a:ext>
            </a:extLst>
          </p:cNvPr>
          <p:cNvGrpSpPr>
            <a:grpSpLocks/>
          </p:cNvGrpSpPr>
          <p:nvPr/>
        </p:nvGrpSpPr>
        <p:grpSpPr bwMode="auto">
          <a:xfrm>
            <a:off x="8275263" y="677715"/>
            <a:ext cx="2235200" cy="1212850"/>
            <a:chOff x="5480096" y="2036062"/>
            <a:chExt cx="3581123" cy="1211994"/>
          </a:xfrm>
        </p:grpSpPr>
        <p:sp>
          <p:nvSpPr>
            <p:cNvPr id="3" name="Right Arrow 36">
              <a:extLst>
                <a:ext uri="{FF2B5EF4-FFF2-40B4-BE49-F238E27FC236}">
                  <a16:creationId xmlns:a16="http://schemas.microsoft.com/office/drawing/2014/main" id="{C57AED2C-14F3-DB0D-4DCB-A7FA7FCB19A0}"/>
                </a:ext>
              </a:extLst>
            </p:cNvPr>
            <p:cNvSpPr/>
            <p:nvPr/>
          </p:nvSpPr>
          <p:spPr>
            <a:xfrm rot="10800000">
              <a:off x="5480096" y="2036062"/>
              <a:ext cx="3581123" cy="12119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a:solidFill>
                  <a:srgbClr val="FFFFFF">
                    <a:lumMod val="95000"/>
                  </a:srgbClr>
                </a:solidFill>
                <a:latin typeface="Calibri" panose="020F0502020204030204"/>
              </a:endParaRPr>
            </a:p>
          </p:txBody>
        </p:sp>
        <p:sp>
          <p:nvSpPr>
            <p:cNvPr id="6" name="Rectangle 8">
              <a:extLst>
                <a:ext uri="{FF2B5EF4-FFF2-40B4-BE49-F238E27FC236}">
                  <a16:creationId xmlns:a16="http://schemas.microsoft.com/office/drawing/2014/main" id="{F07B717B-E431-2E04-F946-D93F4C269F92}"/>
                </a:ext>
              </a:extLst>
            </p:cNvPr>
            <p:cNvSpPr>
              <a:spLocks noChangeArrowheads="1"/>
            </p:cNvSpPr>
            <p:nvPr/>
          </p:nvSpPr>
          <p:spPr bwMode="auto">
            <a:xfrm>
              <a:off x="6497460" y="2323197"/>
              <a:ext cx="2479827" cy="64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defRPr/>
              </a:pPr>
              <a:r>
                <a:rPr lang="en-US" b="1">
                  <a:solidFill>
                    <a:srgbClr val="FFFFFF">
                      <a:lumMod val="95000"/>
                    </a:srgbClr>
                  </a:solidFill>
                  <a:latin typeface="Calibri" pitchFamily="34" charset="0"/>
                  <a:ea typeface="MS PGothic" charset="-128"/>
                  <a:cs typeface="Arial" charset="0"/>
                </a:rPr>
                <a:t>Project Function </a:t>
              </a:r>
            </a:p>
          </p:txBody>
        </p:sp>
      </p:grpSp>
      <p:grpSp>
        <p:nvGrpSpPr>
          <p:cNvPr id="7" name="Group 29">
            <a:extLst>
              <a:ext uri="{FF2B5EF4-FFF2-40B4-BE49-F238E27FC236}">
                <a16:creationId xmlns:a16="http://schemas.microsoft.com/office/drawing/2014/main" id="{856A1867-600D-0D43-2D52-8153A6F76FDA}"/>
              </a:ext>
            </a:extLst>
          </p:cNvPr>
          <p:cNvGrpSpPr>
            <a:grpSpLocks/>
          </p:cNvGrpSpPr>
          <p:nvPr/>
        </p:nvGrpSpPr>
        <p:grpSpPr bwMode="auto">
          <a:xfrm>
            <a:off x="7501851" y="1584583"/>
            <a:ext cx="3524464" cy="1503362"/>
            <a:chOff x="5078469" y="3197842"/>
            <a:chExt cx="3607107" cy="1232357"/>
          </a:xfrm>
        </p:grpSpPr>
        <p:sp>
          <p:nvSpPr>
            <p:cNvPr id="16" name="Right Arrow 31">
              <a:extLst>
                <a:ext uri="{FF2B5EF4-FFF2-40B4-BE49-F238E27FC236}">
                  <a16:creationId xmlns:a16="http://schemas.microsoft.com/office/drawing/2014/main" id="{7C675C4C-C469-8EB4-CC1E-091E7DE4A909}"/>
                </a:ext>
              </a:extLst>
            </p:cNvPr>
            <p:cNvSpPr/>
            <p:nvPr/>
          </p:nvSpPr>
          <p:spPr>
            <a:xfrm rot="10800000">
              <a:off x="5078469" y="3197842"/>
              <a:ext cx="3581678" cy="123235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a:solidFill>
                  <a:srgbClr val="FFFFFF"/>
                </a:solidFill>
                <a:latin typeface="Calibri" panose="020F0502020204030204"/>
              </a:endParaRPr>
            </a:p>
          </p:txBody>
        </p:sp>
        <p:sp>
          <p:nvSpPr>
            <p:cNvPr id="17" name="Rectangle 8">
              <a:extLst>
                <a:ext uri="{FF2B5EF4-FFF2-40B4-BE49-F238E27FC236}">
                  <a16:creationId xmlns:a16="http://schemas.microsoft.com/office/drawing/2014/main" id="{9FA3EA8B-3D68-068A-F1DC-9759ED021FCC}"/>
                </a:ext>
              </a:extLst>
            </p:cNvPr>
            <p:cNvSpPr>
              <a:spLocks noChangeArrowheads="1"/>
            </p:cNvSpPr>
            <p:nvPr/>
          </p:nvSpPr>
          <p:spPr bwMode="auto">
            <a:xfrm>
              <a:off x="5813975" y="3558309"/>
              <a:ext cx="2871601" cy="52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defRPr/>
              </a:pPr>
              <a:r>
                <a:rPr lang="en-US" b="1">
                  <a:solidFill>
                    <a:srgbClr val="000000"/>
                  </a:solidFill>
                  <a:latin typeface="Calibri" pitchFamily="34" charset="0"/>
                  <a:ea typeface="MS PGothic" charset="-128"/>
                  <a:cs typeface="Arial" charset="0"/>
                </a:rPr>
                <a:t>Project Engage:</a:t>
              </a:r>
            </a:p>
            <a:p>
              <a:pPr fontAlgn="base">
                <a:spcBef>
                  <a:spcPct val="0"/>
                </a:spcBef>
                <a:spcAft>
                  <a:spcPct val="0"/>
                </a:spcAft>
                <a:defRPr/>
              </a:pPr>
              <a:r>
                <a:rPr lang="en-US" b="1">
                  <a:solidFill>
                    <a:srgbClr val="000000"/>
                  </a:solidFill>
                  <a:latin typeface="Calibri" pitchFamily="34" charset="0"/>
                  <a:ea typeface="MS PGothic" charset="-128"/>
                  <a:cs typeface="Arial" charset="0"/>
                </a:rPr>
                <a:t>Recognize. Relax. Record.</a:t>
              </a:r>
            </a:p>
          </p:txBody>
        </p:sp>
      </p:grpSp>
      <p:sp>
        <p:nvSpPr>
          <p:cNvPr id="18" name="Up-Down Arrow 10">
            <a:extLst>
              <a:ext uri="{FF2B5EF4-FFF2-40B4-BE49-F238E27FC236}">
                <a16:creationId xmlns:a16="http://schemas.microsoft.com/office/drawing/2014/main" id="{5B92B7F1-9E9C-5A37-2E2B-3EB8F411F05D}"/>
              </a:ext>
            </a:extLst>
          </p:cNvPr>
          <p:cNvSpPr/>
          <p:nvPr/>
        </p:nvSpPr>
        <p:spPr bwMode="auto">
          <a:xfrm>
            <a:off x="73697" y="1248080"/>
            <a:ext cx="1379527" cy="5508625"/>
          </a:xfrm>
          <a:prstGeom prst="upDownArrow">
            <a:avLst/>
          </a:prstGeom>
          <a:solidFill>
            <a:schemeClr val="bg2">
              <a:lumMod val="50000"/>
              <a:lumOff val="50000"/>
            </a:schemeClr>
          </a:solidFill>
          <a:ln w="12700" cap="sq" cmpd="sng" algn="ctr">
            <a:solidFill>
              <a:schemeClr val="tx1"/>
            </a:solidFill>
            <a:prstDash val="solid"/>
            <a:miter lim="800000"/>
            <a:headEnd type="none" w="sm" len="sm"/>
            <a:tailEnd type="none" w="sm" len="sm"/>
          </a:ln>
          <a:effectLst/>
        </p:spPr>
        <p:txBody>
          <a:bodyPr vert="vert270" wrap="none"/>
          <a:lstStyle/>
          <a:p>
            <a:pPr fontAlgn="base">
              <a:spcBef>
                <a:spcPct val="0"/>
              </a:spcBef>
              <a:spcAft>
                <a:spcPct val="0"/>
              </a:spcAft>
              <a:defRPr/>
            </a:pPr>
            <a:r>
              <a:rPr lang="en-US" sz="2800">
                <a:solidFill>
                  <a:srgbClr val="000000"/>
                </a:solidFill>
                <a:latin typeface="Times New Roman"/>
                <a:ea typeface="MS PGothic" charset="-128"/>
              </a:rPr>
              <a:t>          Project ENHANCE</a:t>
            </a:r>
            <a:endParaRPr lang="en-US" sz="2800">
              <a:solidFill>
                <a:prstClr val="black"/>
              </a:solidFill>
              <a:latin typeface="Times New Roman"/>
              <a:ea typeface="MS PGothic" charset="-128"/>
            </a:endParaRPr>
          </a:p>
        </p:txBody>
      </p:sp>
      <p:sp>
        <p:nvSpPr>
          <p:cNvPr id="24" name="Up-Down Arrow 10">
            <a:extLst>
              <a:ext uri="{FF2B5EF4-FFF2-40B4-BE49-F238E27FC236}">
                <a16:creationId xmlns:a16="http://schemas.microsoft.com/office/drawing/2014/main" id="{274675B4-70F5-D697-B0DF-8CB1ACFA5521}"/>
              </a:ext>
            </a:extLst>
          </p:cNvPr>
          <p:cNvSpPr/>
          <p:nvPr/>
        </p:nvSpPr>
        <p:spPr bwMode="auto">
          <a:xfrm>
            <a:off x="1565349" y="1256000"/>
            <a:ext cx="1379527" cy="5508625"/>
          </a:xfrm>
          <a:prstGeom prst="upDownArrow">
            <a:avLst/>
          </a:prstGeom>
          <a:solidFill>
            <a:schemeClr val="tx2">
              <a:lumMod val="20000"/>
              <a:lumOff val="80000"/>
            </a:schemeClr>
          </a:solidFill>
          <a:ln w="12700" cap="sq" cmpd="sng" algn="ctr">
            <a:solidFill>
              <a:schemeClr val="tx1"/>
            </a:solidFill>
            <a:prstDash val="solid"/>
            <a:miter lim="800000"/>
            <a:headEnd type="none" w="sm" len="sm"/>
            <a:tailEnd type="none" w="sm" len="sm"/>
          </a:ln>
          <a:effectLst/>
        </p:spPr>
        <p:txBody>
          <a:bodyPr vert="vert270" wrap="none"/>
          <a:lstStyle/>
          <a:p>
            <a:pPr fontAlgn="base">
              <a:spcBef>
                <a:spcPct val="0"/>
              </a:spcBef>
              <a:spcAft>
                <a:spcPct val="0"/>
              </a:spcAft>
              <a:defRPr/>
            </a:pPr>
            <a:r>
              <a:rPr lang="en-US" sz="2800">
                <a:solidFill>
                  <a:srgbClr val="000000"/>
                </a:solidFill>
                <a:latin typeface="Times New Roman"/>
                <a:ea typeface="MS PGothic" charset="-128"/>
              </a:rPr>
              <a:t>          Project SCREEN</a:t>
            </a:r>
            <a:endParaRPr lang="en-US" sz="2800">
              <a:solidFill>
                <a:prstClr val="black"/>
              </a:solidFill>
              <a:latin typeface="Times New Roman"/>
              <a:ea typeface="MS PGothic" charset="-128"/>
            </a:endParaRPr>
          </a:p>
        </p:txBody>
      </p:sp>
      <p:graphicFrame>
        <p:nvGraphicFramePr>
          <p:cNvPr id="25" name="Diagram 24">
            <a:extLst>
              <a:ext uri="{FF2B5EF4-FFF2-40B4-BE49-F238E27FC236}">
                <a16:creationId xmlns:a16="http://schemas.microsoft.com/office/drawing/2014/main" id="{324FC5AB-975E-39BB-4C3B-25D1675039B9}"/>
              </a:ext>
            </a:extLst>
          </p:cNvPr>
          <p:cNvGraphicFramePr/>
          <p:nvPr/>
        </p:nvGraphicFramePr>
        <p:xfrm>
          <a:off x="9640008" y="2758141"/>
          <a:ext cx="3352800" cy="3778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406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animBg="1"/>
      <p:bldP spid="24" grpId="0" animBg="1"/>
      <p:bldGraphic spid="25"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DAA5C9-9C53-5D58-B6D4-53C049DBAA99}"/>
              </a:ext>
            </a:extLst>
          </p:cNvPr>
          <p:cNvSpPr txBox="1"/>
          <p:nvPr/>
        </p:nvSpPr>
        <p:spPr>
          <a:xfrm>
            <a:off x="4341175" y="6443698"/>
            <a:ext cx="7805855" cy="369332"/>
          </a:xfrm>
          <a:prstGeom prst="rect">
            <a:avLst/>
          </a:prstGeom>
          <a:noFill/>
        </p:spPr>
        <p:txBody>
          <a:bodyPr wrap="none" rtlCol="0">
            <a:spAutoFit/>
          </a:bodyPr>
          <a:lstStyle/>
          <a:p>
            <a:r>
              <a:rPr lang="en-US"/>
              <a:t>ci3t.org/screening pageviews		March 1, 2020 to June 30,2023</a:t>
            </a:r>
          </a:p>
        </p:txBody>
      </p:sp>
      <p:pic>
        <p:nvPicPr>
          <p:cNvPr id="7" name="Picture 6">
            <a:extLst>
              <a:ext uri="{FF2B5EF4-FFF2-40B4-BE49-F238E27FC236}">
                <a16:creationId xmlns:a16="http://schemas.microsoft.com/office/drawing/2014/main" id="{8A08C60D-428E-85B6-FACF-F115AC584DD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15194" y="153121"/>
            <a:ext cx="5966885" cy="2355857"/>
          </a:xfrm>
          <a:prstGeom prst="rect">
            <a:avLst/>
          </a:prstGeom>
        </p:spPr>
      </p:pic>
      <p:grpSp>
        <p:nvGrpSpPr>
          <p:cNvPr id="10" name="Group 9">
            <a:extLst>
              <a:ext uri="{FF2B5EF4-FFF2-40B4-BE49-F238E27FC236}">
                <a16:creationId xmlns:a16="http://schemas.microsoft.com/office/drawing/2014/main" id="{65A4BE10-1860-BDAC-C71E-522DB6E1A294}"/>
              </a:ext>
            </a:extLst>
          </p:cNvPr>
          <p:cNvGrpSpPr/>
          <p:nvPr/>
        </p:nvGrpSpPr>
        <p:grpSpPr>
          <a:xfrm>
            <a:off x="212034" y="1770797"/>
            <a:ext cx="11907725" cy="2346499"/>
            <a:chOff x="212034" y="1770797"/>
            <a:chExt cx="11907725" cy="2346499"/>
          </a:xfrm>
        </p:grpSpPr>
        <p:pic>
          <p:nvPicPr>
            <p:cNvPr id="2" name="Picture 1">
              <a:extLst>
                <a:ext uri="{FF2B5EF4-FFF2-40B4-BE49-F238E27FC236}">
                  <a16:creationId xmlns:a16="http://schemas.microsoft.com/office/drawing/2014/main" id="{2DA39601-4721-0CB0-759E-FD947973996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3083" y="2358887"/>
              <a:ext cx="11196676" cy="1457739"/>
            </a:xfrm>
            <a:prstGeom prst="rect">
              <a:avLst/>
            </a:prstGeom>
          </p:spPr>
        </p:pic>
        <p:sp>
          <p:nvSpPr>
            <p:cNvPr id="4" name="TextBox 3">
              <a:extLst>
                <a:ext uri="{FF2B5EF4-FFF2-40B4-BE49-F238E27FC236}">
                  <a16:creationId xmlns:a16="http://schemas.microsoft.com/office/drawing/2014/main" id="{4BB3D440-5119-335F-D435-BF7F9001EAAA}"/>
                </a:ext>
              </a:extLst>
            </p:cNvPr>
            <p:cNvSpPr txBox="1"/>
            <p:nvPr/>
          </p:nvSpPr>
          <p:spPr>
            <a:xfrm>
              <a:off x="212034" y="2420326"/>
              <a:ext cx="896399" cy="1092607"/>
            </a:xfrm>
            <a:prstGeom prst="rect">
              <a:avLst/>
            </a:prstGeom>
            <a:noFill/>
          </p:spPr>
          <p:txBody>
            <a:bodyPr wrap="none" rtlCol="0">
              <a:spAutoFit/>
            </a:bodyPr>
            <a:lstStyle/>
            <a:p>
              <a:r>
                <a:rPr lang="en-US"/>
                <a:t>6,000 –</a:t>
              </a:r>
            </a:p>
            <a:p>
              <a:endParaRPr lang="en-US" sz="500"/>
            </a:p>
            <a:p>
              <a:r>
                <a:rPr lang="en-US"/>
                <a:t>4,000 –</a:t>
              </a:r>
            </a:p>
            <a:p>
              <a:endParaRPr lang="en-US" sz="500"/>
            </a:p>
            <a:p>
              <a:r>
                <a:rPr lang="en-US"/>
                <a:t>2,000 –</a:t>
              </a:r>
            </a:p>
          </p:txBody>
        </p:sp>
        <p:pic>
          <p:nvPicPr>
            <p:cNvPr id="5" name="Picture 4">
              <a:extLst>
                <a:ext uri="{FF2B5EF4-FFF2-40B4-BE49-F238E27FC236}">
                  <a16:creationId xmlns:a16="http://schemas.microsoft.com/office/drawing/2014/main" id="{FDC65C2A-D3A6-F999-028C-FAEB60168E0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89584" y="1770797"/>
              <a:ext cx="3251200" cy="787400"/>
            </a:xfrm>
            <a:prstGeom prst="rect">
              <a:avLst/>
            </a:prstGeom>
          </p:spPr>
        </p:pic>
        <p:sp>
          <p:nvSpPr>
            <p:cNvPr id="9" name="TextBox 8">
              <a:extLst>
                <a:ext uri="{FF2B5EF4-FFF2-40B4-BE49-F238E27FC236}">
                  <a16:creationId xmlns:a16="http://schemas.microsoft.com/office/drawing/2014/main" id="{DAD49A03-0C8A-C3B6-D03E-1C9691B4439D}"/>
                </a:ext>
              </a:extLst>
            </p:cNvPr>
            <p:cNvSpPr txBox="1"/>
            <p:nvPr/>
          </p:nvSpPr>
          <p:spPr>
            <a:xfrm>
              <a:off x="1093151" y="3694071"/>
              <a:ext cx="10288714" cy="369332"/>
            </a:xfrm>
            <a:prstGeom prst="rect">
              <a:avLst/>
            </a:prstGeom>
            <a:solidFill>
              <a:schemeClr val="bg1"/>
            </a:solidFill>
          </p:spPr>
          <p:txBody>
            <a:bodyPr wrap="none" rtlCol="0">
              <a:spAutoFit/>
            </a:bodyPr>
            <a:lstStyle/>
            <a:p>
              <a:pPr>
                <a:tabLst>
                  <a:tab pos="3024188" algn="ctr"/>
                  <a:tab pos="6399213" algn="ctr"/>
                  <a:tab pos="9761538" algn="ctr"/>
                </a:tabLst>
              </a:pPr>
              <a:r>
                <a:rPr lang="en-US">
                  <a:solidFill>
                    <a:schemeClr val="bg1"/>
                  </a:solidFill>
                </a:rPr>
                <a:t>2020	2021	2022	2023</a:t>
              </a:r>
            </a:p>
          </p:txBody>
        </p:sp>
        <p:sp>
          <p:nvSpPr>
            <p:cNvPr id="8" name="TextBox 7">
              <a:extLst>
                <a:ext uri="{FF2B5EF4-FFF2-40B4-BE49-F238E27FC236}">
                  <a16:creationId xmlns:a16="http://schemas.microsoft.com/office/drawing/2014/main" id="{57312B15-300A-0304-8263-B4C8BC1983EB}"/>
                </a:ext>
              </a:extLst>
            </p:cNvPr>
            <p:cNvSpPr txBox="1"/>
            <p:nvPr/>
          </p:nvSpPr>
          <p:spPr>
            <a:xfrm>
              <a:off x="769237" y="3470965"/>
              <a:ext cx="10288714" cy="646331"/>
            </a:xfrm>
            <a:prstGeom prst="rect">
              <a:avLst/>
            </a:prstGeom>
            <a:noFill/>
          </p:spPr>
          <p:txBody>
            <a:bodyPr wrap="none" rtlCol="0">
              <a:spAutoFit/>
            </a:bodyPr>
            <a:lstStyle/>
            <a:p>
              <a:pPr>
                <a:tabLst>
                  <a:tab pos="3024188" algn="ctr"/>
                  <a:tab pos="6399213" algn="ctr"/>
                  <a:tab pos="9761538" algn="ctr"/>
                </a:tabLst>
              </a:pPr>
              <a:r>
                <a:rPr lang="en-US"/>
                <a:t>    |	|	|	|</a:t>
              </a:r>
            </a:p>
            <a:p>
              <a:pPr>
                <a:tabLst>
                  <a:tab pos="3024188" algn="ctr"/>
                  <a:tab pos="6399213" algn="ctr"/>
                  <a:tab pos="9761538" algn="ctr"/>
                </a:tabLst>
              </a:pPr>
              <a:r>
                <a:rPr lang="en-US"/>
                <a:t>2020	2021	2022	2023</a:t>
              </a:r>
            </a:p>
          </p:txBody>
        </p:sp>
      </p:grpSp>
      <p:sp>
        <p:nvSpPr>
          <p:cNvPr id="11" name="TextBox 10">
            <a:extLst>
              <a:ext uri="{FF2B5EF4-FFF2-40B4-BE49-F238E27FC236}">
                <a16:creationId xmlns:a16="http://schemas.microsoft.com/office/drawing/2014/main" id="{1D1EF162-6C2F-EF15-82F8-BAF7BA845DB9}"/>
              </a:ext>
            </a:extLst>
          </p:cNvPr>
          <p:cNvSpPr txBox="1"/>
          <p:nvPr/>
        </p:nvSpPr>
        <p:spPr>
          <a:xfrm>
            <a:off x="1811867" y="1268806"/>
            <a:ext cx="2727413" cy="769441"/>
          </a:xfrm>
          <a:prstGeom prst="rect">
            <a:avLst/>
          </a:prstGeom>
          <a:noFill/>
        </p:spPr>
        <p:txBody>
          <a:bodyPr wrap="none" rtlCol="0">
            <a:spAutoFit/>
          </a:bodyPr>
          <a:lstStyle/>
          <a:p>
            <a:r>
              <a:rPr lang="en-US" sz="4400">
                <a:solidFill>
                  <a:srgbClr val="000000"/>
                </a:solidFill>
              </a:rPr>
              <a:t>/screening</a:t>
            </a:r>
          </a:p>
        </p:txBody>
      </p:sp>
      <p:grpSp>
        <p:nvGrpSpPr>
          <p:cNvPr id="18" name="Group 17">
            <a:extLst>
              <a:ext uri="{FF2B5EF4-FFF2-40B4-BE49-F238E27FC236}">
                <a16:creationId xmlns:a16="http://schemas.microsoft.com/office/drawing/2014/main" id="{FC7986FA-3542-AF91-C104-E1767C7B937B}"/>
              </a:ext>
            </a:extLst>
          </p:cNvPr>
          <p:cNvGrpSpPr/>
          <p:nvPr/>
        </p:nvGrpSpPr>
        <p:grpSpPr>
          <a:xfrm>
            <a:off x="8934557" y="153120"/>
            <a:ext cx="3440646" cy="5507453"/>
            <a:chOff x="8934557" y="153120"/>
            <a:chExt cx="3440646" cy="5507453"/>
          </a:xfrm>
        </p:grpSpPr>
        <p:sp>
          <p:nvSpPr>
            <p:cNvPr id="17" name="Rectangle 16">
              <a:extLst>
                <a:ext uri="{FF2B5EF4-FFF2-40B4-BE49-F238E27FC236}">
                  <a16:creationId xmlns:a16="http://schemas.microsoft.com/office/drawing/2014/main" id="{A971B509-D636-55BA-2803-0981356C889F}"/>
                </a:ext>
              </a:extLst>
            </p:cNvPr>
            <p:cNvSpPr/>
            <p:nvPr/>
          </p:nvSpPr>
          <p:spPr>
            <a:xfrm>
              <a:off x="8934557" y="153120"/>
              <a:ext cx="3440646" cy="5507453"/>
            </a:xfrm>
            <a:prstGeom prst="rect">
              <a:avLst/>
            </a:prstGeom>
            <a:solidFill>
              <a:schemeClr val="tx1">
                <a:alpha val="35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FED6D6A-96B5-994B-B367-C29973E5B3F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53564" y="923687"/>
              <a:ext cx="1384300" cy="4368800"/>
            </a:xfrm>
            <a:prstGeom prst="rect">
              <a:avLst/>
            </a:prstGeom>
          </p:spPr>
        </p:pic>
        <p:pic>
          <p:nvPicPr>
            <p:cNvPr id="13" name="Picture 12">
              <a:extLst>
                <a:ext uri="{FF2B5EF4-FFF2-40B4-BE49-F238E27FC236}">
                  <a16:creationId xmlns:a16="http://schemas.microsoft.com/office/drawing/2014/main" id="{031B834A-EE55-90C0-876F-442368F2370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03119" y="910562"/>
              <a:ext cx="1447800" cy="4368800"/>
            </a:xfrm>
            <a:prstGeom prst="rect">
              <a:avLst/>
            </a:prstGeom>
          </p:spPr>
        </p:pic>
        <p:sp>
          <p:nvSpPr>
            <p:cNvPr id="15" name="TextBox 14">
              <a:extLst>
                <a:ext uri="{FF2B5EF4-FFF2-40B4-BE49-F238E27FC236}">
                  <a16:creationId xmlns:a16="http://schemas.microsoft.com/office/drawing/2014/main" id="{F619F306-0718-0952-81C6-E5C1487A5A3A}"/>
                </a:ext>
              </a:extLst>
            </p:cNvPr>
            <p:cNvSpPr txBox="1"/>
            <p:nvPr/>
          </p:nvSpPr>
          <p:spPr>
            <a:xfrm>
              <a:off x="9079892" y="413985"/>
              <a:ext cx="2980560" cy="523220"/>
            </a:xfrm>
            <a:prstGeom prst="rect">
              <a:avLst/>
            </a:prstGeom>
            <a:solidFill>
              <a:srgbClr val="E9E9E9"/>
            </a:solidFill>
          </p:spPr>
          <p:txBody>
            <a:bodyPr wrap="none" rtlCol="0">
              <a:spAutoFit/>
            </a:bodyPr>
            <a:lstStyle/>
            <a:p>
              <a:r>
                <a:rPr lang="en-US" sz="2800">
                  <a:solidFill>
                    <a:srgbClr val="000000"/>
                  </a:solidFill>
                </a:rPr>
                <a:t>Top 10 Pageviews</a:t>
              </a:r>
            </a:p>
          </p:txBody>
        </p:sp>
      </p:grpSp>
    </p:spTree>
    <p:extLst>
      <p:ext uri="{BB962C8B-B14F-4D97-AF65-F5344CB8AC3E}">
        <p14:creationId xmlns:p14="http://schemas.microsoft.com/office/powerpoint/2010/main" val="223113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1+#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3E58F-9C15-7869-5C31-D4998C2BC2D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3558" y="1185"/>
            <a:ext cx="11004884" cy="6855629"/>
          </a:xfrm>
          <a:prstGeom prst="rect">
            <a:avLst/>
          </a:prstGeom>
        </p:spPr>
      </p:pic>
      <p:pic>
        <p:nvPicPr>
          <p:cNvPr id="3" name="Picture 2">
            <a:extLst>
              <a:ext uri="{FF2B5EF4-FFF2-40B4-BE49-F238E27FC236}">
                <a16:creationId xmlns:a16="http://schemas.microsoft.com/office/drawing/2014/main" id="{FAAC41AE-7017-2441-35B7-43AA5F86280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69221" y="177284"/>
            <a:ext cx="4826000" cy="61341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64C4B00-4AEF-454B-7603-365FE3FE6B8E}"/>
              </a:ext>
            </a:extLst>
          </p:cNvPr>
          <p:cNvSpPr txBox="1"/>
          <p:nvPr/>
        </p:nvSpPr>
        <p:spPr>
          <a:xfrm>
            <a:off x="9002793" y="6481399"/>
            <a:ext cx="3189206" cy="369332"/>
          </a:xfrm>
          <a:prstGeom prst="rect">
            <a:avLst/>
          </a:prstGeom>
          <a:noFill/>
        </p:spPr>
        <p:txBody>
          <a:bodyPr wrap="none" rtlCol="0">
            <a:spAutoFit/>
          </a:bodyPr>
          <a:lstStyle/>
          <a:p>
            <a:pPr algn="r"/>
            <a:r>
              <a:rPr lang="en-US"/>
              <a:t>March 1, 2020 to June 30,2023</a:t>
            </a:r>
          </a:p>
        </p:txBody>
      </p:sp>
      <p:sp>
        <p:nvSpPr>
          <p:cNvPr id="5" name="TextBox 4">
            <a:extLst>
              <a:ext uri="{FF2B5EF4-FFF2-40B4-BE49-F238E27FC236}">
                <a16:creationId xmlns:a16="http://schemas.microsoft.com/office/drawing/2014/main" id="{7FDED5F1-6877-A938-5ED8-9979B7F94A17}"/>
              </a:ext>
            </a:extLst>
          </p:cNvPr>
          <p:cNvSpPr txBox="1"/>
          <p:nvPr/>
        </p:nvSpPr>
        <p:spPr>
          <a:xfrm>
            <a:off x="593558" y="5718041"/>
            <a:ext cx="3468770" cy="769441"/>
          </a:xfrm>
          <a:prstGeom prst="rect">
            <a:avLst/>
          </a:prstGeom>
          <a:noFill/>
        </p:spPr>
        <p:txBody>
          <a:bodyPr wrap="none" rtlCol="0">
            <a:spAutoFit/>
          </a:bodyPr>
          <a:lstStyle/>
          <a:p>
            <a:r>
              <a:rPr lang="en-US" sz="4400">
                <a:solidFill>
                  <a:srgbClr val="000000"/>
                </a:solidFill>
              </a:rPr>
              <a:t>ci3t.org users</a:t>
            </a:r>
          </a:p>
        </p:txBody>
      </p:sp>
    </p:spTree>
    <p:extLst>
      <p:ext uri="{BB962C8B-B14F-4D97-AF65-F5344CB8AC3E}">
        <p14:creationId xmlns:p14="http://schemas.microsoft.com/office/powerpoint/2010/main" val="382106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556619" cy="8341111"/>
          </a:xfrm>
          <a:prstGeom prst="rect">
            <a:avLst/>
          </a:prstGeom>
        </p:spPr>
      </p:pic>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7829780" y="1"/>
            <a:ext cx="4742034" cy="7115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60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FBDAF-B7CB-C4D5-AE9C-EFF97F4D7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5E559-EB78-3C16-2D09-FA57DAAA2F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6E215A-A3E3-3A91-A980-68BF118A39DA}"/>
              </a:ext>
            </a:extLst>
          </p:cNvPr>
          <p:cNvSpPr>
            <a:spLocks noGrp="1"/>
          </p:cNvSpPr>
          <p:nvPr>
            <p:ph idx="1"/>
          </p:nvPr>
        </p:nvSpPr>
        <p:spPr>
          <a:xfrm>
            <a:off x="1516294" y="2558989"/>
            <a:ext cx="13296278" cy="5091174"/>
          </a:xfrm>
        </p:spPr>
        <p:txBody>
          <a:bodyPr/>
          <a:lstStyle/>
          <a:p>
            <a:r>
              <a:rPr lang="en-US"/>
              <a:t> </a:t>
            </a:r>
          </a:p>
        </p:txBody>
      </p:sp>
      <p:pic>
        <p:nvPicPr>
          <p:cNvPr id="3074" name="701484BF-634C-4D9C-89A7-93823A82E412" descr="IMG_8105.jpg">
            <a:extLst>
              <a:ext uri="{FF2B5EF4-FFF2-40B4-BE49-F238E27FC236}">
                <a16:creationId xmlns:a16="http://schemas.microsoft.com/office/drawing/2014/main" id="{D2090ACA-CE7E-8EA3-CB38-E744671D1D7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5436889" cy="69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AB9FE10-A373-65B7-16D5-D9E80410668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5964" y="-246580"/>
            <a:ext cx="5512853" cy="8903581"/>
          </a:xfrm>
          <a:prstGeom prst="rect">
            <a:avLst/>
          </a:prstGeom>
        </p:spPr>
      </p:pic>
      <p:pic>
        <p:nvPicPr>
          <p:cNvPr id="8" name="Picture 7">
            <a:extLst>
              <a:ext uri="{FF2B5EF4-FFF2-40B4-BE49-F238E27FC236}">
                <a16:creationId xmlns:a16="http://schemas.microsoft.com/office/drawing/2014/main" id="{1838DCB7-8387-C85A-9D0D-11D202FCD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414" y="-33909"/>
            <a:ext cx="6757586" cy="4930219"/>
          </a:xfrm>
          <a:prstGeom prst="rect">
            <a:avLst/>
          </a:prstGeom>
        </p:spPr>
      </p:pic>
      <p:pic>
        <p:nvPicPr>
          <p:cNvPr id="4" name="Content Placeholder 4" descr="Title in image: Comprehensive, Integrated, Three-Tiered Model of Prevention (Lane, Menzies, 2009)&#10;&#10;A pyramid with three levels:&#10;bottom: Tier 1 Primary Prevention (=80%)&#10;Goal: Prevent Harm. &#10;School/classroom-wide systems for all students, staff, &amp; settings.&#10;middle: Tier 2 Secondary Prevention (=15%)&#10;Goal: Reverse Harm.&#10;Specialized group systems for students at risk.&#10;top: Tier 3 Tertiary Prevention (=5%)&#10;Goal: Reduce Harm&#10;At the base of pyramid: Academic validated curricula, Behavioral PBIS framework, Social validated curricula">
            <a:extLst>
              <a:ext uri="{FF2B5EF4-FFF2-40B4-BE49-F238E27FC236}">
                <a16:creationId xmlns:a16="http://schemas.microsoft.com/office/drawing/2014/main" id="{DBFEAD54-4892-E76B-DB05-C856FFCB8B0C}"/>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828922" y="3506952"/>
            <a:ext cx="5181600" cy="3351048"/>
          </a:xfrm>
          <a:prstGeom prst="rect">
            <a:avLst/>
          </a:prstGeom>
        </p:spPr>
      </p:pic>
    </p:spTree>
    <p:extLst>
      <p:ext uri="{BB962C8B-B14F-4D97-AF65-F5344CB8AC3E}">
        <p14:creationId xmlns:p14="http://schemas.microsoft.com/office/powerpoint/2010/main" val="15981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 uri="{C183D7F6-B498-43B3-948B-1728B52AA6E4}">
                <adec:decorative xmlns:adec="http://schemas.microsoft.com/office/drawing/2017/decorative" val="1"/>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20" name="Trapezoid 19">
            <a:extLst>
              <a:ext uri="{C183D7F6-B498-43B3-948B-1728B52AA6E4}">
                <adec:decorative xmlns:adec="http://schemas.microsoft.com/office/drawing/2017/decorative" val="1"/>
              </a:ext>
            </a:extLst>
          </p:cNvPr>
          <p:cNvSpPr/>
          <p:nvPr/>
        </p:nvSpPr>
        <p:spPr>
          <a:xfrm>
            <a:off x="2019301" y="315277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23" name="Oval 22">
            <a:extLst>
              <a:ext uri="{C183D7F6-B498-43B3-948B-1728B52AA6E4}">
                <adec:decorative xmlns:adec="http://schemas.microsoft.com/office/drawing/2017/decorative" val="1"/>
              </a:ext>
            </a:extLst>
          </p:cNvPr>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9554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2971A0-649E-354C-B037-99B8CE82B8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6F9D304-705C-70A2-E70E-CC098D07617F}"/>
              </a:ext>
            </a:extLst>
          </p:cNvPr>
          <p:cNvSpPr>
            <a:spLocks noGrp="1"/>
          </p:cNvSpPr>
          <p:nvPr>
            <p:ph type="title"/>
          </p:nvPr>
        </p:nvSpPr>
        <p:spPr>
          <a:xfrm>
            <a:off x="838200" y="4669978"/>
            <a:ext cx="4391024" cy="1173700"/>
          </a:xfrm>
        </p:spPr>
        <p:txBody>
          <a:bodyPr vert="horz" lIns="91440" tIns="45720" rIns="91440" bIns="45720" rtlCol="0" anchor="t">
            <a:normAutofit/>
          </a:bodyPr>
          <a:lstStyle/>
          <a:p>
            <a:r>
              <a:rPr lang="en-US" sz="3100" kern="1200">
                <a:solidFill>
                  <a:schemeClr val="bg1"/>
                </a:solidFill>
                <a:latin typeface="+mj-lt"/>
                <a:ea typeface="+mj-ea"/>
                <a:cs typeface="+mj-cs"/>
              </a:rPr>
              <a:t>Thank you </a:t>
            </a:r>
            <a:r>
              <a:rPr lang="en-US" sz="3100" kern="120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Kathleen.Lane@ku.edu</a:t>
            </a:r>
            <a:endParaRPr lang="en-US" sz="3100" kern="1200">
              <a:solidFill>
                <a:schemeClr val="bg1"/>
              </a:solidFill>
              <a:latin typeface="+mj-lt"/>
              <a:ea typeface="+mj-ea"/>
              <a:cs typeface="+mj-cs"/>
            </a:endParaRPr>
          </a:p>
        </p:txBody>
      </p:sp>
      <p:pic>
        <p:nvPicPr>
          <p:cNvPr id="7" name="Picture 6">
            <a:extLst>
              <a:ext uri="{FF2B5EF4-FFF2-40B4-BE49-F238E27FC236}">
                <a16:creationId xmlns:a16="http://schemas.microsoft.com/office/drawing/2014/main" id="{4E8A8DCB-AC7A-F934-3018-828E69803C1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a:extLst>
              <a:ext uri="{FF2B5EF4-FFF2-40B4-BE49-F238E27FC236}">
                <a16:creationId xmlns:a16="http://schemas.microsoft.com/office/drawing/2014/main" id="{127C0DBC-ADF4-CAD5-7432-FF52DB4D8D5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1" name="Group 10">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6"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extLst>
                  <a:ext uri="{28A0092B-C50C-407E-A947-70E740481C1C}">
                    <a14:useLocalDpi xmlns:a14="http://schemas.microsoft.com/office/drawing/2010/main" val="0"/>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A8189323-E596-33B2-CA70-B94008F2685F}"/>
              </a:ext>
            </a:extLst>
          </p:cNvPr>
          <p:cNvSpPr txBox="1"/>
          <p:nvPr/>
        </p:nvSpPr>
        <p:spPr>
          <a:xfrm>
            <a:off x="5664201" y="4766267"/>
            <a:ext cx="5692774" cy="1077411"/>
          </a:xfrm>
          <a:prstGeom prst="rect">
            <a:avLst/>
          </a:prstGeom>
        </p:spPr>
        <p:txBody>
          <a:bodyPr vert="horz" lIns="91440" tIns="45720" rIns="91440" bIns="45720" rtlCol="0">
            <a:normAutofit/>
          </a:bodyPr>
          <a:lstStyle/>
          <a:p>
            <a:pPr fontAlgn="base">
              <a:lnSpc>
                <a:spcPct val="90000"/>
              </a:lnSpc>
              <a:spcBef>
                <a:spcPct val="0"/>
              </a:spcBef>
              <a:spcAft>
                <a:spcPts val="600"/>
              </a:spcAft>
            </a:pPr>
            <a:r>
              <a:rPr lang="en-US" sz="1900">
                <a:solidFill>
                  <a:schemeClr val="bg1">
                    <a:alpha val="80000"/>
                  </a:schemeClr>
                </a:solidFill>
              </a:rPr>
              <a:t>Dream the life you want to live and the contributions you want to make … then arrange the contingencies to fulfill your dreams (Lane, 2017).</a:t>
            </a:r>
          </a:p>
        </p:txBody>
      </p:sp>
      <p:sp>
        <p:nvSpPr>
          <p:cNvPr id="2" name="TextBox 1">
            <a:extLst>
              <a:ext uri="{FF2B5EF4-FFF2-40B4-BE49-F238E27FC236}">
                <a16:creationId xmlns:a16="http://schemas.microsoft.com/office/drawing/2014/main" id="{D8E9924A-0956-7AAB-A792-6B51B8208446}"/>
              </a:ext>
            </a:extLst>
          </p:cNvPr>
          <p:cNvSpPr txBox="1"/>
          <p:nvPr/>
        </p:nvSpPr>
        <p:spPr>
          <a:xfrm>
            <a:off x="8534401" y="5867400"/>
            <a:ext cx="184731" cy="369332"/>
          </a:xfrm>
          <a:prstGeom prst="rect">
            <a:avLst/>
          </a:prstGeom>
          <a:noFill/>
        </p:spPr>
        <p:txBody>
          <a:bodyPr wrap="none" rtlCol="0">
            <a:spAutoFit/>
          </a:bodyPr>
          <a:lstStyle/>
          <a:p>
            <a:pPr eaLnBrk="0" fontAlgn="base" hangingPunct="0">
              <a:spcBef>
                <a:spcPct val="0"/>
              </a:spcBef>
              <a:spcAft>
                <a:spcPct val="0"/>
              </a:spcAft>
            </a:pPr>
            <a:endParaRPr lang="en-US">
              <a:solidFill>
                <a:prstClr val="black"/>
              </a:solidFill>
              <a:latin typeface="Verdana" charset="0"/>
              <a:ea typeface="MS PGothic" charset="-128"/>
            </a:endParaRPr>
          </a:p>
        </p:txBody>
      </p:sp>
    </p:spTree>
    <p:extLst>
      <p:ext uri="{BB962C8B-B14F-4D97-AF65-F5344CB8AC3E}">
        <p14:creationId xmlns:p14="http://schemas.microsoft.com/office/powerpoint/2010/main" val="238018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7FF66-E8BA-47B4-476B-9413A4B982F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86049" y="4928615"/>
            <a:ext cx="1376147" cy="1802003"/>
          </a:xfrm>
          <a:prstGeom prst="rect">
            <a:avLst/>
          </a:prstGeom>
        </p:spPr>
      </p:pic>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838200" y="1818641"/>
            <a:ext cx="3262546" cy="4222119"/>
          </a:xfrm>
          <a:ln>
            <a:solidFill>
              <a:schemeClr val="tx1"/>
            </a:solidFill>
          </a:ln>
        </p:spPr>
      </p:pic>
      <p:pic>
        <p:nvPicPr>
          <p:cNvPr id="13" name="Picture 12">
            <a:extLst>
              <a:ext uri="{FF2B5EF4-FFF2-40B4-BE49-F238E27FC236}">
                <a16:creationId xmlns:a16="http://schemas.microsoft.com/office/drawing/2014/main" id="{19546B91-294E-3F7F-4484-16C86CFF970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44339" y="1818641"/>
            <a:ext cx="3262547" cy="42221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B069BBB-F8E1-20F3-D2BF-9E5E506C31AE}"/>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91269" y="1818641"/>
            <a:ext cx="3262546" cy="42236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6112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90047" y="483480"/>
            <a:ext cx="8222633" cy="6282847"/>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2093844" y="91673"/>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Ci3T Implementation Manual Primary (Tier 1) Plan</a:t>
            </a:r>
          </a:p>
        </p:txBody>
      </p:sp>
      <p:sp>
        <p:nvSpPr>
          <p:cNvPr id="9" name="Oval 8">
            <a:extLst>
              <a:ext uri="{C183D7F6-B498-43B3-948B-1728B52AA6E4}">
                <adec:decorative xmlns:adec="http://schemas.microsoft.com/office/drawing/2017/decorative" val="1"/>
              </a:ext>
            </a:extLst>
          </p:cNvPr>
          <p:cNvSpPr/>
          <p:nvPr/>
        </p:nvSpPr>
        <p:spPr>
          <a:xfrm>
            <a:off x="1790046" y="1848465"/>
            <a:ext cx="8410815" cy="190500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093844" y="6119996"/>
            <a:ext cx="5327522" cy="461665"/>
          </a:xfrm>
          <a:prstGeom prst="rect">
            <a:avLst/>
          </a:prstGeom>
          <a:noFill/>
        </p:spPr>
        <p:txBody>
          <a:bodyPr wrap="square" rtlCol="0">
            <a:spAutoFit/>
          </a:bodyPr>
          <a:lstStyle/>
          <a:p>
            <a:r>
              <a:rPr lang="en-US" sz="2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ALL students accessing?</a:t>
            </a:r>
            <a:endParaRPr lang="en-US" sz="2400" b="1">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243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A8022F2-4330-CE45-A4C8-B64ADC3223B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29584">
            <a:off x="9183408" y="451695"/>
            <a:ext cx="2646237" cy="3417588"/>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 uri="{C183D7F6-B498-43B3-948B-1728B52AA6E4}">
                <adec:decorative xmlns:adec="http://schemas.microsoft.com/office/drawing/2017/decorative" val="1"/>
              </a:ext>
            </a:extLst>
          </p:cNvPr>
          <p:cNvSpPr/>
          <p:nvPr/>
        </p:nvSpPr>
        <p:spPr>
          <a:xfrm rot="5400000">
            <a:off x="1277746" y="2397423"/>
            <a:ext cx="1671274" cy="250993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 uri="{C183D7F6-B498-43B3-948B-1728B52AA6E4}">
                <adec:decorative xmlns:adec="http://schemas.microsoft.com/office/drawing/2017/decorative" val="1"/>
              </a:ext>
            </a:extLst>
          </p:cNvPr>
          <p:cNvSpPr/>
          <p:nvPr/>
        </p:nvSpPr>
        <p:spPr>
          <a:xfrm rot="5400000">
            <a:off x="3696791" y="3469121"/>
            <a:ext cx="1759748" cy="2416629"/>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 uri="{C183D7F6-B498-43B3-948B-1728B52AA6E4}">
                <adec:decorative xmlns:adec="http://schemas.microsoft.com/office/drawing/2017/decorative" val="1"/>
              </a:ext>
            </a:extLst>
          </p:cNvPr>
          <p:cNvSpPr/>
          <p:nvPr/>
        </p:nvSpPr>
        <p:spPr>
          <a:xfrm rot="5400000">
            <a:off x="6015058" y="941719"/>
            <a:ext cx="2077769" cy="253792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283483728"/>
              </p:ext>
            </p:extLst>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04167" y="3708400"/>
            <a:ext cx="1602327" cy="2073416"/>
          </a:xfrm>
          <a:prstGeom prst="rect">
            <a:avLst/>
          </a:prstGeom>
          <a:ln>
            <a:solidFill>
              <a:schemeClr val="tx1"/>
            </a:solidFill>
          </a:ln>
        </p:spPr>
      </p:pic>
      <p:sp>
        <p:nvSpPr>
          <p:cNvPr id="3" name="Oval 2">
            <a:extLst>
              <a:ext uri="{FF2B5EF4-FFF2-40B4-BE49-F238E27FC236}">
                <a16:creationId xmlns:a16="http://schemas.microsoft.com/office/drawing/2014/main" id="{B92AA1E7-B6EC-DE8A-3483-A9E79776EBB0}"/>
              </a:ext>
              <a:ext uri="{C183D7F6-B498-43B3-948B-1728B52AA6E4}">
                <adec:decorative xmlns:adec="http://schemas.microsoft.com/office/drawing/2017/decorative" val="1"/>
              </a:ext>
            </a:extLst>
          </p:cNvPr>
          <p:cNvSpPr/>
          <p:nvPr/>
        </p:nvSpPr>
        <p:spPr>
          <a:xfrm>
            <a:off x="6168748" y="5698484"/>
            <a:ext cx="3618102" cy="99993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9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 uri="{C183D7F6-B498-43B3-948B-1728B52AA6E4}">
                <adec:decorative xmlns:adec="http://schemas.microsoft.com/office/drawing/2017/decorative" val="1"/>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1024" y="136965"/>
            <a:ext cx="5246522" cy="672103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 uri="{C183D7F6-B498-43B3-948B-1728B52AA6E4}">
                <adec:decorative xmlns:adec="http://schemas.microsoft.com/office/drawing/2017/decorative" val="1"/>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331787"/>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7AB-DD45-A341-898F-25D4D829E9DB}"/>
              </a:ext>
            </a:extLst>
          </p:cNvPr>
          <p:cNvSpPr>
            <a:spLocks noGrp="1"/>
          </p:cNvSpPr>
          <p:nvPr>
            <p:ph type="title"/>
          </p:nvPr>
        </p:nvSpPr>
        <p:spPr>
          <a:xfrm>
            <a:off x="834314" y="0"/>
            <a:ext cx="10515600" cy="1325563"/>
          </a:xfrm>
        </p:spPr>
        <p:txBody>
          <a:bodyPr/>
          <a:lstStyle/>
          <a:p>
            <a:pPr algn="ctr"/>
            <a:r>
              <a:rPr lang="en-US"/>
              <a:t>Implementation Science</a:t>
            </a:r>
            <a:br>
              <a:rPr lang="en-US"/>
            </a:br>
            <a:r>
              <a:rPr lang="en-US" sz="1800" b="0" spc="0">
                <a:solidFill>
                  <a:schemeClr val="tx2"/>
                </a:solidFill>
              </a:rPr>
              <a:t>Adapted from </a:t>
            </a:r>
            <a:r>
              <a:rPr lang="en-US" sz="1800" b="0" spc="0" err="1">
                <a:solidFill>
                  <a:schemeClr val="tx2"/>
                </a:solidFill>
              </a:rPr>
              <a:t>Fixsen</a:t>
            </a:r>
            <a:r>
              <a:rPr lang="en-US" sz="1800" b="0" spc="0">
                <a:solidFill>
                  <a:schemeClr val="tx2"/>
                </a:solidFill>
              </a:rPr>
              <a:t> &amp; Blasé, 2005</a:t>
            </a:r>
          </a:p>
        </p:txBody>
      </p:sp>
      <p:graphicFrame>
        <p:nvGraphicFramePr>
          <p:cNvPr id="7" name="Content Placeholder 3">
            <a:extLst>
              <a:ext uri="{FF2B5EF4-FFF2-40B4-BE49-F238E27FC236}">
                <a16:creationId xmlns:a16="http://schemas.microsoft.com/office/drawing/2014/main" id="{1FB4491D-E2F7-C346-A718-9D9EAF8118D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498983099"/>
              </p:ext>
            </p:extLst>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a:extLst>
              <a:ext uri="{FF2B5EF4-FFF2-40B4-BE49-F238E27FC236}">
                <a16:creationId xmlns:a16="http://schemas.microsoft.com/office/drawing/2014/main" id="{9AC6C80C-BEC0-AB46-8390-79881A669612}"/>
              </a:ext>
              <a:ext uri="{C183D7F6-B498-43B3-948B-1728B52AA6E4}">
                <adec:decorative xmlns:adec="http://schemas.microsoft.com/office/drawing/2017/decorative" val="1"/>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610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E89C-225B-DD67-6AA8-A23D8A91E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7D63D-B40E-3A63-4C3A-09FB68DCA144}"/>
              </a:ext>
            </a:extLst>
          </p:cNvPr>
          <p:cNvSpPr>
            <a:spLocks noGrp="1"/>
          </p:cNvSpPr>
          <p:nvPr>
            <p:ph type="title"/>
          </p:nvPr>
        </p:nvSpPr>
        <p:spPr>
          <a:xfrm>
            <a:off x="8106310" y="18255"/>
            <a:ext cx="4085690" cy="1707803"/>
          </a:xfrm>
        </p:spPr>
        <p:txBody>
          <a:bodyPr>
            <a:normAutofit/>
          </a:bodyPr>
          <a:lstStyle/>
          <a:p>
            <a:pPr algn="ctr"/>
            <a:r>
              <a:rPr lang="en-US"/>
              <a:t>With sincere gratitude</a:t>
            </a:r>
          </a:p>
        </p:txBody>
      </p:sp>
      <p:sp>
        <p:nvSpPr>
          <p:cNvPr id="3" name="Content Placeholder 2">
            <a:extLst>
              <a:ext uri="{FF2B5EF4-FFF2-40B4-BE49-F238E27FC236}">
                <a16:creationId xmlns:a16="http://schemas.microsoft.com/office/drawing/2014/main" id="{177E146E-9E4E-E17C-A1BE-E963DEF4DD8F}"/>
              </a:ext>
            </a:extLst>
          </p:cNvPr>
          <p:cNvSpPr>
            <a:spLocks noGrp="1"/>
          </p:cNvSpPr>
          <p:nvPr>
            <p:ph idx="1"/>
          </p:nvPr>
        </p:nvSpPr>
        <p:spPr/>
        <p:txBody>
          <a:bodyPr/>
          <a:lstStyle/>
          <a:p>
            <a:r>
              <a:rPr lang="en-US"/>
              <a:t>Image … the Journey</a:t>
            </a:r>
          </a:p>
        </p:txBody>
      </p:sp>
      <p:pic>
        <p:nvPicPr>
          <p:cNvPr id="1026" name="A4D988B8-A995-42BE-B3CF-2A5111242ACF">
            <a:extLst>
              <a:ext uri="{FF2B5EF4-FFF2-40B4-BE49-F238E27FC236}">
                <a16:creationId xmlns:a16="http://schemas.microsoft.com/office/drawing/2014/main" id="{82B71DD5-E14F-8F6D-953D-C3FA3B4E958F}"/>
              </a:ext>
              <a:ext uri="{C183D7F6-B498-43B3-948B-1728B52AA6E4}">
                <adec:decorative xmlns:adec="http://schemas.microsoft.com/office/drawing/2017/decorative" val="1"/>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0" y="-26047"/>
            <a:ext cx="8106310" cy="688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492058-DD9A-DAD0-C0EA-5BF133FA513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06310" y="2671282"/>
            <a:ext cx="4088607" cy="2044784"/>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FA6C5E7-A38C-FE77-B9DB-49FA2DC2C125}"/>
              </a:ext>
            </a:extLst>
          </p:cNvPr>
          <p:cNvSpPr txBox="1">
            <a:spLocks/>
          </p:cNvSpPr>
          <p:nvPr/>
        </p:nvSpPr>
        <p:spPr>
          <a:xfrm>
            <a:off x="8022404" y="4568727"/>
            <a:ext cx="4085690" cy="1328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a:t>The Journey</a:t>
            </a:r>
          </a:p>
        </p:txBody>
      </p:sp>
      <p:pic>
        <p:nvPicPr>
          <p:cNvPr id="2050" name="4F598E3A-04A8-44D0-AC01-CAF84F33606B">
            <a:extLst>
              <a:ext uri="{FF2B5EF4-FFF2-40B4-BE49-F238E27FC236}">
                <a16:creationId xmlns:a16="http://schemas.microsoft.com/office/drawing/2014/main" id="{1EE75B87-093A-426D-7D86-0059F9110E36}"/>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9" y="-26047"/>
            <a:ext cx="81063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erson smiling in front of a painting&#10;&#10;Description automatically generated">
            <a:extLst>
              <a:ext uri="{FF2B5EF4-FFF2-40B4-BE49-F238E27FC236}">
                <a16:creationId xmlns:a16="http://schemas.microsoft.com/office/drawing/2014/main" id="{600F5154-3A90-161D-7E00-9D53B2DF00B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979848" y="-20446"/>
            <a:ext cx="4338614" cy="6878446"/>
          </a:xfrm>
          <a:prstGeom prst="rect">
            <a:avLst/>
          </a:prstGeom>
        </p:spPr>
      </p:pic>
    </p:spTree>
    <p:extLst>
      <p:ext uri="{BB962C8B-B14F-4D97-AF65-F5344CB8AC3E}">
        <p14:creationId xmlns:p14="http://schemas.microsoft.com/office/powerpoint/2010/main" val="18573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2050"/>
                                        </p:tgtEl>
                                        <p:attrNameLst>
                                          <p:attrName>ppt_x</p:attrName>
                                        </p:attrNameLst>
                                      </p:cBhvr>
                                      <p:tavLst>
                                        <p:tav tm="0">
                                          <p:val>
                                            <p:strVal val="ppt_x"/>
                                          </p:val>
                                        </p:tav>
                                        <p:tav tm="100000">
                                          <p:val>
                                            <p:strVal val="ppt_x"/>
                                          </p:val>
                                        </p:tav>
                                      </p:tavLst>
                                    </p:anim>
                                    <p:anim calcmode="lin" valueType="num">
                                      <p:cBhvr additive="base">
                                        <p:cTn id="19" dur="500"/>
                                        <p:tgtEl>
                                          <p:spTgt spid="2050"/>
                                        </p:tgtEl>
                                        <p:attrNameLst>
                                          <p:attrName>ppt_y</p:attrName>
                                        </p:attrNameLst>
                                      </p:cBhvr>
                                      <p:tavLst>
                                        <p:tav tm="0">
                                          <p:val>
                                            <p:strVal val="ppt_y"/>
                                          </p:val>
                                        </p:tav>
                                        <p:tav tm="100000">
                                          <p:val>
                                            <p:strVal val="1+ppt_h/2"/>
                                          </p:val>
                                        </p:tav>
                                      </p:tavLst>
                                    </p:anim>
                                    <p:set>
                                      <p:cBhvr>
                                        <p:cTn id="20"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&amp; </a:t>
            </a:r>
            <a:br>
              <a:rPr lang="en-US"/>
            </a:br>
            <a:r>
              <a:rPr lang="en-US"/>
              <a:t>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0C56F-C2E4-A05B-B2CB-6B2CFD564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9EC23-03B8-292A-8F9D-6AAD9C29BACD}"/>
              </a:ext>
            </a:extLst>
          </p:cNvPr>
          <p:cNvSpPr>
            <a:spLocks noGrp="1"/>
          </p:cNvSpPr>
          <p:nvPr>
            <p:ph type="title"/>
          </p:nvPr>
        </p:nvSpPr>
        <p:spPr/>
        <p:txBody>
          <a:bodyPr>
            <a:normAutofit/>
          </a:bodyPr>
          <a:lstStyle/>
          <a:p>
            <a:r>
              <a:rPr lang="en-US" b="0"/>
              <a:t>The Importance of </a:t>
            </a:r>
            <a:br>
              <a:rPr lang="en-US" b="0"/>
            </a:br>
            <a:r>
              <a:rPr lang="en-US" b="0"/>
              <a:t>Systematic Screening</a:t>
            </a:r>
          </a:p>
        </p:txBody>
      </p:sp>
      <p:sp>
        <p:nvSpPr>
          <p:cNvPr id="3" name="Text Placeholder 2">
            <a:extLst>
              <a:ext uri="{FF2B5EF4-FFF2-40B4-BE49-F238E27FC236}">
                <a16:creationId xmlns:a16="http://schemas.microsoft.com/office/drawing/2014/main" id="{58F39291-0DF9-F016-E5AC-E00A4CFC2817}"/>
              </a:ext>
            </a:extLst>
          </p:cNvPr>
          <p:cNvSpPr>
            <a:spLocks noGrp="1"/>
          </p:cNvSpPr>
          <p:nvPr>
            <p:ph type="body" idx="1"/>
          </p:nvPr>
        </p:nvSpPr>
        <p:spPr/>
        <p:txBody>
          <a:bodyPr/>
          <a:lstStyle/>
          <a:p>
            <a:r>
              <a:rPr lang="en-US" b="0"/>
              <a:t>Wouldn’t it be great if … students could be detected </a:t>
            </a:r>
          </a:p>
          <a:p>
            <a:r>
              <a:rPr lang="en-US" b="0"/>
              <a:t>at the first sign of concern?</a:t>
            </a:r>
          </a:p>
        </p:txBody>
      </p:sp>
      <p:pic>
        <p:nvPicPr>
          <p:cNvPr id="4" name="Picture 3">
            <a:extLst>
              <a:ext uri="{FF2B5EF4-FFF2-40B4-BE49-F238E27FC236}">
                <a16:creationId xmlns:a16="http://schemas.microsoft.com/office/drawing/2014/main" id="{940F8DD0-745A-3055-4B88-11BC0520934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079" y="3438895"/>
            <a:ext cx="2482921" cy="3419105"/>
          </a:xfrm>
          <a:prstGeom prst="rect">
            <a:avLst/>
          </a:prstGeom>
        </p:spPr>
      </p:pic>
    </p:spTree>
    <p:extLst>
      <p:ext uri="{BB962C8B-B14F-4D97-AF65-F5344CB8AC3E}">
        <p14:creationId xmlns:p14="http://schemas.microsoft.com/office/powerpoint/2010/main" val="1165527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ncils and lines">
            <a:extLst>
              <a:ext uri="{FF2B5EF4-FFF2-40B4-BE49-F238E27FC236}">
                <a16:creationId xmlns:a16="http://schemas.microsoft.com/office/drawing/2014/main" id="{E4599AD1-6DBA-B110-9C75-45347F62C1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721711"/>
            <a:ext cx="5070764" cy="3344108"/>
          </a:xfrm>
          <a:prstGeom prst="rect">
            <a:avLst/>
          </a:prstGeom>
        </p:spPr>
      </p:pic>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graphicFrame>
        <p:nvGraphicFramePr>
          <p:cNvPr id="4" name="Content Placeholder 3">
            <a:extLst>
              <a:ext uri="{FF2B5EF4-FFF2-40B4-BE49-F238E27FC236}">
                <a16:creationId xmlns:a16="http://schemas.microsoft.com/office/drawing/2014/main" id="{CE8CC4A8-3BB8-7144-4537-A18BD33D478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01896862"/>
              </p:ext>
            </p:extLst>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8E09CF52-1CC7-E6CF-A16B-2AB035AA12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8173685"/>
              </p:ext>
            </p:extLst>
          </p:nvPr>
        </p:nvGraphicFramePr>
        <p:xfrm>
          <a:off x="5680955" y="3415367"/>
          <a:ext cx="5070764"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60185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2E81-31B6-C2D2-E9BF-12E61B3303D4}"/>
              </a:ext>
            </a:extLst>
          </p:cNvPr>
          <p:cNvSpPr>
            <a:spLocks noGrp="1"/>
          </p:cNvSpPr>
          <p:nvPr>
            <p:ph type="title"/>
          </p:nvPr>
        </p:nvSpPr>
        <p:spPr/>
        <p:txBody>
          <a:bodyPr/>
          <a:lstStyle/>
          <a:p>
            <a:r>
              <a:rPr lang="en-US"/>
              <a:t>Learning More About Options</a:t>
            </a:r>
          </a:p>
        </p:txBody>
      </p:sp>
      <p:pic>
        <p:nvPicPr>
          <p:cNvPr id="8" name="Picture 7">
            <a:extLst>
              <a:ext uri="{FF2B5EF4-FFF2-40B4-BE49-F238E27FC236}">
                <a16:creationId xmlns:a16="http://schemas.microsoft.com/office/drawing/2014/main" id="{4FE69E3A-13E8-FFC3-45C6-1C37D856E57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9524" y="2120202"/>
            <a:ext cx="5991938" cy="437267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E8D979D-39EB-B1DB-0E15-B2158611A35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15589" y="1784567"/>
            <a:ext cx="5007429" cy="6480202"/>
          </a:xfrm>
          <a:prstGeom prst="rect">
            <a:avLst/>
          </a:prstGeom>
          <a:ln>
            <a:noFill/>
          </a:ln>
          <a:effectLst>
            <a:outerShdw blurRad="292100" dist="139700" dir="2700000" algn="tl" rotWithShape="0">
              <a:srgbClr val="333333">
                <a:alpha val="65000"/>
              </a:srgbClr>
            </a:outerShdw>
          </a:effectLst>
        </p:spPr>
      </p:pic>
      <p:pic>
        <p:nvPicPr>
          <p:cNvPr id="3" name="Graphic 2">
            <a:extLst>
              <a:ext uri="{FF2B5EF4-FFF2-40B4-BE49-F238E27FC236}">
                <a16:creationId xmlns:a16="http://schemas.microsoft.com/office/drawing/2014/main" id="{C7280FE4-D602-C7FD-62CA-300174835DC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14472" y="1551466"/>
            <a:ext cx="5736336" cy="1430394"/>
          </a:xfrm>
          <a:prstGeom prst="rect">
            <a:avLst/>
          </a:prstGeom>
        </p:spPr>
      </p:pic>
      <p:pic>
        <p:nvPicPr>
          <p:cNvPr id="5" name="Graphic 4">
            <a:extLst>
              <a:ext uri="{FF2B5EF4-FFF2-40B4-BE49-F238E27FC236}">
                <a16:creationId xmlns:a16="http://schemas.microsoft.com/office/drawing/2014/main" id="{E827C82F-1595-0488-F12B-DBECF177F70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0468" y="3306973"/>
            <a:ext cx="5736336" cy="1430394"/>
          </a:xfrm>
          <a:prstGeom prst="rect">
            <a:avLst/>
          </a:prstGeom>
        </p:spPr>
      </p:pic>
      <p:sp>
        <p:nvSpPr>
          <p:cNvPr id="6" name="Content Placeholder 4">
            <a:extLst>
              <a:ext uri="{FF2B5EF4-FFF2-40B4-BE49-F238E27FC236}">
                <a16:creationId xmlns:a16="http://schemas.microsoft.com/office/drawing/2014/main" id="{9AC415EF-214C-6BFC-822A-D3D58E978998}"/>
              </a:ext>
            </a:extLst>
          </p:cNvPr>
          <p:cNvSpPr>
            <a:spLocks noGrp="1"/>
          </p:cNvSpPr>
          <p:nvPr>
            <p:ph sz="half" idx="1"/>
          </p:nvPr>
        </p:nvSpPr>
        <p:spPr>
          <a:xfrm>
            <a:off x="2505456" y="2019251"/>
            <a:ext cx="6486144" cy="589472"/>
          </a:xfrm>
          <a:prstGeom prst="rect">
            <a:avLst/>
          </a:prstGeom>
        </p:spPr>
        <p:txBody>
          <a:bodyPr/>
          <a:lstStyle/>
          <a:p>
            <a:pPr marL="0" indent="0" algn="ctr">
              <a:buNone/>
            </a:pPr>
            <a:r>
              <a:rPr lang="en-US" dirty="0"/>
              <a:t>Psychometrically Sound</a:t>
            </a:r>
          </a:p>
        </p:txBody>
      </p:sp>
      <p:sp>
        <p:nvSpPr>
          <p:cNvPr id="7" name="Content Placeholder 5">
            <a:extLst>
              <a:ext uri="{FF2B5EF4-FFF2-40B4-BE49-F238E27FC236}">
                <a16:creationId xmlns:a16="http://schemas.microsoft.com/office/drawing/2014/main" id="{8A077D23-EADE-E95E-19DA-A9B7A3254972}"/>
              </a:ext>
            </a:extLst>
          </p:cNvPr>
          <p:cNvSpPr txBox="1">
            <a:spLocks/>
          </p:cNvSpPr>
          <p:nvPr/>
        </p:nvSpPr>
        <p:spPr>
          <a:xfrm>
            <a:off x="4240044" y="3753606"/>
            <a:ext cx="3377184" cy="552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Socially Valid</a:t>
            </a:r>
            <a:endParaRPr lang="en-US" dirty="0"/>
          </a:p>
        </p:txBody>
      </p:sp>
    </p:spTree>
    <p:extLst>
      <p:ext uri="{BB962C8B-B14F-4D97-AF65-F5344CB8AC3E}">
        <p14:creationId xmlns:p14="http://schemas.microsoft.com/office/powerpoint/2010/main" val="2093935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pPr algn="ctr"/>
            <a:r>
              <a:rPr lang="en-US" altLang="en-US" sz="3600"/>
              <a:t>Student Risk Screening Scale for </a:t>
            </a:r>
            <a:br>
              <a:rPr lang="en-US" altLang="en-US" sz="3600"/>
            </a:br>
            <a:r>
              <a:rPr lang="en-US" altLang="en-US" sz="3600"/>
              <a:t>Internalizing and Externalizing </a:t>
            </a:r>
            <a:br>
              <a:rPr lang="en-US" altLang="en-US" sz="3600"/>
            </a:br>
            <a:r>
              <a:rPr lang="en-US" altLang="en-US" sz="2800"/>
              <a:t>(SRSS-IE; Drummond, 1994; Lane &amp; Menzies, 2009)</a:t>
            </a:r>
            <a:endParaRPr lang="en-US" altLang="en-US" sz="360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4936" y="2120234"/>
            <a:ext cx="9988258" cy="4521653"/>
          </a:xfrm>
          <a:prstGeom prst="rect">
            <a:avLst/>
          </a:prstGeom>
          <a:ln>
            <a:noFill/>
          </a:ln>
          <a:effectLst>
            <a:outerShdw blurRad="292100" dist="139700" dir="2700000" algn="tl" rotWithShape="0">
              <a:srgbClr val="333333">
                <a:alpha val="65000"/>
              </a:srgbClr>
            </a:outerShdw>
          </a:effectLst>
        </p:spPr>
      </p:pic>
      <p:pic>
        <p:nvPicPr>
          <p:cNvPr id="3" name="Picture 1">
            <a:extLst>
              <a:ext uri="{FF2B5EF4-FFF2-40B4-BE49-F238E27FC236}">
                <a16:creationId xmlns:a16="http://schemas.microsoft.com/office/drawing/2014/main" id="{EC8430EF-4C74-0178-55E7-85EB46B90EF5}"/>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10571350" y="161995"/>
            <a:ext cx="1564899" cy="173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162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473005"/>
            <a:ext cx="111001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200" b="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a:t>
            </a:r>
            <a:r>
              <a:rPr lang="en-US" altLang="en-US" sz="120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Swogger</a:t>
            </a:r>
            <a:r>
              <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E. D., </a:t>
            </a:r>
            <a:r>
              <a:rPr lang="en-US" altLang="en-US" sz="120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lang="en-US" altLang="en-US" sz="1200" i="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40,</a:t>
            </a:r>
            <a:r>
              <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200" b="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lang="en-US" altLang="en-US" sz="120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lang="en-US" altLang="en-US" sz="1200" i="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42</a:t>
            </a:r>
            <a:r>
              <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Elementary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Middle and High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 uri="{C183D7F6-B498-43B3-948B-1728B52AA6E4}">
                <adec:decorative xmlns:adec="http://schemas.microsoft.com/office/drawing/2017/decorative" val="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 uri="{C183D7F6-B498-43B3-948B-1728B52AA6E4}">
                <adec:decorative xmlns:adec="http://schemas.microsoft.com/office/drawing/2017/decorative" val="1"/>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03075"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70</a:t>
            </a:r>
          </a:p>
        </p:txBody>
      </p:sp>
      <p:sp>
        <p:nvSpPr>
          <p:cNvPr id="4" name="Rectangle 10">
            <a:extLst>
              <a:ext uri="{FF2B5EF4-FFF2-40B4-BE49-F238E27FC236}">
                <a16:creationId xmlns:a16="http://schemas.microsoft.com/office/drawing/2014/main" id="{0942685C-1802-4400-BD12-ABCEBF53064E}"/>
              </a:ext>
            </a:extLst>
          </p:cNvPr>
          <p:cNvSpPr/>
          <p:nvPr/>
        </p:nvSpPr>
        <p:spPr>
          <a:xfrm>
            <a:off x="2970737" y="3162215"/>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129</a:t>
            </a:r>
          </a:p>
        </p:txBody>
      </p:sp>
      <p:sp>
        <p:nvSpPr>
          <p:cNvPr id="6" name="Rectangle 12">
            <a:extLst>
              <a:ext uri="{FF2B5EF4-FFF2-40B4-BE49-F238E27FC236}">
                <a16:creationId xmlns:a16="http://schemas.microsoft.com/office/drawing/2014/main" id="{715490AD-8730-4A1C-8ACB-C61DCC8489D9}"/>
              </a:ext>
            </a:extLst>
          </p:cNvPr>
          <p:cNvSpPr/>
          <p:nvPr/>
        </p:nvSpPr>
        <p:spPr>
          <a:xfrm>
            <a:off x="298875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241</a:t>
            </a:r>
          </a:p>
        </p:txBody>
      </p:sp>
      <p:sp>
        <p:nvSpPr>
          <p:cNvPr id="7" name="Rectangle 8">
            <a:extLst>
              <a:ext uri="{FF2B5EF4-FFF2-40B4-BE49-F238E27FC236}">
                <a16:creationId xmlns:a16="http://schemas.microsoft.com/office/drawing/2014/main" id="{DE6C4F40-F937-41C5-A42C-236EB6A8AA18}"/>
              </a:ext>
            </a:extLst>
          </p:cNvPr>
          <p:cNvSpPr/>
          <p:nvPr/>
        </p:nvSpPr>
        <p:spPr>
          <a:xfrm>
            <a:off x="3881814"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17" name="Rectangle 10">
            <a:extLst>
              <a:ext uri="{FF2B5EF4-FFF2-40B4-BE49-F238E27FC236}">
                <a16:creationId xmlns:a16="http://schemas.microsoft.com/office/drawing/2014/main" id="{F4A93FE5-A064-4393-A3DB-6399A90ADDFA}"/>
              </a:ext>
            </a:extLst>
          </p:cNvPr>
          <p:cNvSpPr/>
          <p:nvPr/>
        </p:nvSpPr>
        <p:spPr>
          <a:xfrm>
            <a:off x="3943369" y="316221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123</a:t>
            </a:r>
          </a:p>
        </p:txBody>
      </p:sp>
      <p:sp>
        <p:nvSpPr>
          <p:cNvPr id="19" name="Rectangle 12">
            <a:extLst>
              <a:ext uri="{FF2B5EF4-FFF2-40B4-BE49-F238E27FC236}">
                <a16:creationId xmlns:a16="http://schemas.microsoft.com/office/drawing/2014/main" id="{16F55F0E-85F3-4917-9531-21522DE6D3F3}"/>
              </a:ext>
            </a:extLst>
          </p:cNvPr>
          <p:cNvSpPr/>
          <p:nvPr/>
        </p:nvSpPr>
        <p:spPr>
          <a:xfrm>
            <a:off x="3965178"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298</a:t>
            </a:r>
          </a:p>
        </p:txBody>
      </p:sp>
      <p:sp>
        <p:nvSpPr>
          <p:cNvPr id="21" name="Rectangle 8">
            <a:extLst>
              <a:ext uri="{FF2B5EF4-FFF2-40B4-BE49-F238E27FC236}">
                <a16:creationId xmlns:a16="http://schemas.microsoft.com/office/drawing/2014/main" id="{07D0EA41-FBEE-4013-8B32-9E9A06AEBE36}"/>
              </a:ext>
            </a:extLst>
          </p:cNvPr>
          <p:cNvSpPr/>
          <p:nvPr/>
        </p:nvSpPr>
        <p:spPr>
          <a:xfrm>
            <a:off x="4757882" y="1792584"/>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45</a:t>
            </a:r>
          </a:p>
        </p:txBody>
      </p:sp>
      <p:sp>
        <p:nvSpPr>
          <p:cNvPr id="23" name="Rectangle 10">
            <a:extLst>
              <a:ext uri="{FF2B5EF4-FFF2-40B4-BE49-F238E27FC236}">
                <a16:creationId xmlns:a16="http://schemas.microsoft.com/office/drawing/2014/main" id="{1E3F7FC2-E063-4F4F-8D3B-B8BD9FCD5974}"/>
              </a:ext>
            </a:extLst>
          </p:cNvPr>
          <p:cNvSpPr/>
          <p:nvPr/>
        </p:nvSpPr>
        <p:spPr>
          <a:xfrm>
            <a:off x="4834318" y="3162215"/>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110</a:t>
            </a:r>
          </a:p>
        </p:txBody>
      </p:sp>
      <p:sp>
        <p:nvSpPr>
          <p:cNvPr id="25" name="Rectangle 12">
            <a:extLst>
              <a:ext uri="{FF2B5EF4-FFF2-40B4-BE49-F238E27FC236}">
                <a16:creationId xmlns:a16="http://schemas.microsoft.com/office/drawing/2014/main" id="{09EFA33D-3F5C-4F2C-A003-EB24E1024CFB}"/>
              </a:ext>
            </a:extLst>
          </p:cNvPr>
          <p:cNvSpPr/>
          <p:nvPr/>
        </p:nvSpPr>
        <p:spPr>
          <a:xfrm>
            <a:off x="4856124"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289</a:t>
            </a:r>
          </a:p>
        </p:txBody>
      </p:sp>
      <p:sp>
        <p:nvSpPr>
          <p:cNvPr id="27" name="Rectangle 8">
            <a:extLst>
              <a:ext uri="{FF2B5EF4-FFF2-40B4-BE49-F238E27FC236}">
                <a16:creationId xmlns:a16="http://schemas.microsoft.com/office/drawing/2014/main" id="{84629708-F06F-4D4E-8FA0-3F1C5478EEB4}"/>
              </a:ext>
            </a:extLst>
          </p:cNvPr>
          <p:cNvSpPr/>
          <p:nvPr/>
        </p:nvSpPr>
        <p:spPr>
          <a:xfrm>
            <a:off x="5811848"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a:t>
            </a:r>
          </a:p>
        </p:txBody>
      </p:sp>
      <p:sp>
        <p:nvSpPr>
          <p:cNvPr id="29" name="Rectangle 10">
            <a:extLst>
              <a:ext uri="{FF2B5EF4-FFF2-40B4-BE49-F238E27FC236}">
                <a16:creationId xmlns:a16="http://schemas.microsoft.com/office/drawing/2014/main" id="{BBF643E8-57DA-4013-A426-C9130709ACFD}"/>
              </a:ext>
            </a:extLst>
          </p:cNvPr>
          <p:cNvSpPr/>
          <p:nvPr/>
        </p:nvSpPr>
        <p:spPr>
          <a:xfrm>
            <a:off x="5930653" y="3131794"/>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a:t>
            </a:r>
          </a:p>
        </p:txBody>
      </p:sp>
      <p:sp>
        <p:nvSpPr>
          <p:cNvPr id="31" name="Rectangle 12">
            <a:extLst>
              <a:ext uri="{FF2B5EF4-FFF2-40B4-BE49-F238E27FC236}">
                <a16:creationId xmlns:a16="http://schemas.microsoft.com/office/drawing/2014/main" id="{28FB69C5-36BF-451D-851F-4A434399A72B}"/>
              </a:ext>
            </a:extLst>
          </p:cNvPr>
          <p:cNvSpPr/>
          <p:nvPr/>
        </p:nvSpPr>
        <p:spPr>
          <a:xfrm>
            <a:off x="589800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a:t>
            </a:r>
          </a:p>
        </p:txBody>
      </p:sp>
      <p:sp>
        <p:nvSpPr>
          <p:cNvPr id="33" name="Rectangle 8">
            <a:extLst>
              <a:ext uri="{FF2B5EF4-FFF2-40B4-BE49-F238E27FC236}">
                <a16:creationId xmlns:a16="http://schemas.microsoft.com/office/drawing/2014/main" id="{B44DF5AB-C6EE-45B4-AC0D-0F6830FCF725}"/>
              </a:ext>
            </a:extLst>
          </p:cNvPr>
          <p:cNvSpPr/>
          <p:nvPr/>
        </p:nvSpPr>
        <p:spPr>
          <a:xfrm>
            <a:off x="6897220"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35" name="Rectangle 10">
            <a:extLst>
              <a:ext uri="{FF2B5EF4-FFF2-40B4-BE49-F238E27FC236}">
                <a16:creationId xmlns:a16="http://schemas.microsoft.com/office/drawing/2014/main" id="{52B8BE50-D8EA-4DE7-AD2D-0B67F74E8B7C}"/>
              </a:ext>
            </a:extLst>
          </p:cNvPr>
          <p:cNvSpPr/>
          <p:nvPr/>
        </p:nvSpPr>
        <p:spPr>
          <a:xfrm>
            <a:off x="6924387" y="3140151"/>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103</a:t>
            </a:r>
          </a:p>
        </p:txBody>
      </p:sp>
      <p:sp>
        <p:nvSpPr>
          <p:cNvPr id="37" name="Rectangle 12">
            <a:extLst>
              <a:ext uri="{FF2B5EF4-FFF2-40B4-BE49-F238E27FC236}">
                <a16:creationId xmlns:a16="http://schemas.microsoft.com/office/drawing/2014/main" id="{2D27814E-0A8D-4AA8-B0BA-4BEA152EB767}"/>
              </a:ext>
            </a:extLst>
          </p:cNvPr>
          <p:cNvSpPr/>
          <p:nvPr/>
        </p:nvSpPr>
        <p:spPr>
          <a:xfrm>
            <a:off x="6983373"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288</a:t>
            </a:r>
          </a:p>
        </p:txBody>
      </p:sp>
      <p:sp>
        <p:nvSpPr>
          <p:cNvPr id="15" name="Rectangle 8">
            <a:extLst>
              <a:ext uri="{FF2B5EF4-FFF2-40B4-BE49-F238E27FC236}">
                <a16:creationId xmlns:a16="http://schemas.microsoft.com/office/drawing/2014/main" id="{8C29721F-FEFB-7D17-7BB2-FB1A6529E78B}"/>
              </a:ext>
            </a:extLst>
          </p:cNvPr>
          <p:cNvSpPr/>
          <p:nvPr/>
        </p:nvSpPr>
        <p:spPr>
          <a:xfrm>
            <a:off x="8763070"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a:t>
            </a:r>
          </a:p>
        </p:txBody>
      </p:sp>
      <p:sp>
        <p:nvSpPr>
          <p:cNvPr id="16" name="Rectangle 10">
            <a:extLst>
              <a:ext uri="{FF2B5EF4-FFF2-40B4-BE49-F238E27FC236}">
                <a16:creationId xmlns:a16="http://schemas.microsoft.com/office/drawing/2014/main" id="{165EB562-3191-863B-C231-D6EFA7DCB5F7}"/>
              </a:ext>
            </a:extLst>
          </p:cNvPr>
          <p:cNvSpPr/>
          <p:nvPr/>
        </p:nvSpPr>
        <p:spPr>
          <a:xfrm>
            <a:off x="8600634" y="247992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38</a:t>
            </a:r>
          </a:p>
        </p:txBody>
      </p:sp>
      <p:sp>
        <p:nvSpPr>
          <p:cNvPr id="18" name="Rectangle 12">
            <a:extLst>
              <a:ext uri="{FF2B5EF4-FFF2-40B4-BE49-F238E27FC236}">
                <a16:creationId xmlns:a16="http://schemas.microsoft.com/office/drawing/2014/main" id="{CD86C81F-6970-3C4D-5F8C-2EDF7DCA530B}"/>
              </a:ext>
            </a:extLst>
          </p:cNvPr>
          <p:cNvSpPr/>
          <p:nvPr/>
        </p:nvSpPr>
        <p:spPr>
          <a:xfrm>
            <a:off x="8733769" y="36952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297</a:t>
            </a:r>
          </a:p>
        </p:txBody>
      </p:sp>
      <p:sp>
        <p:nvSpPr>
          <p:cNvPr id="24" name="Rectangle 8">
            <a:extLst>
              <a:ext uri="{FF2B5EF4-FFF2-40B4-BE49-F238E27FC236}">
                <a16:creationId xmlns:a16="http://schemas.microsoft.com/office/drawing/2014/main" id="{2C163E5B-A13E-64F2-163D-D62B01FEB6CF}"/>
              </a:ext>
            </a:extLst>
          </p:cNvPr>
          <p:cNvSpPr/>
          <p:nvPr/>
        </p:nvSpPr>
        <p:spPr>
          <a:xfrm>
            <a:off x="10744392"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31</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10">
            <a:extLst>
              <a:ext uri="{FF2B5EF4-FFF2-40B4-BE49-F238E27FC236}">
                <a16:creationId xmlns:a16="http://schemas.microsoft.com/office/drawing/2014/main" id="{FAA06062-5F67-B063-1840-96A62AFD25FF}"/>
              </a:ext>
            </a:extLst>
          </p:cNvPr>
          <p:cNvSpPr/>
          <p:nvPr/>
        </p:nvSpPr>
        <p:spPr>
          <a:xfrm>
            <a:off x="10716389" y="286252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95</a:t>
            </a:r>
          </a:p>
        </p:txBody>
      </p:sp>
      <p:sp>
        <p:nvSpPr>
          <p:cNvPr id="28" name="Rectangle 12">
            <a:extLst>
              <a:ext uri="{FF2B5EF4-FFF2-40B4-BE49-F238E27FC236}">
                <a16:creationId xmlns:a16="http://schemas.microsoft.com/office/drawing/2014/main" id="{2109425B-ED06-1B59-A9CA-53D08BECA2BE}"/>
              </a:ext>
            </a:extLst>
          </p:cNvPr>
          <p:cNvSpPr/>
          <p:nvPr/>
        </p:nvSpPr>
        <p:spPr>
          <a:xfrm>
            <a:off x="10775969" y="3753612"/>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330</a:t>
            </a:r>
          </a:p>
        </p:txBody>
      </p:sp>
      <p:sp>
        <p:nvSpPr>
          <p:cNvPr id="32" name="Rectangle 8">
            <a:extLst>
              <a:ext uri="{FF2B5EF4-FFF2-40B4-BE49-F238E27FC236}">
                <a16:creationId xmlns:a16="http://schemas.microsoft.com/office/drawing/2014/main" id="{21C6311F-F495-040C-6039-F3F856106F02}"/>
              </a:ext>
            </a:extLst>
          </p:cNvPr>
          <p:cNvSpPr/>
          <p:nvPr/>
        </p:nvSpPr>
        <p:spPr>
          <a:xfrm>
            <a:off x="9769062"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25</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10">
            <a:extLst>
              <a:ext uri="{FF2B5EF4-FFF2-40B4-BE49-F238E27FC236}">
                <a16:creationId xmlns:a16="http://schemas.microsoft.com/office/drawing/2014/main" id="{9253B322-342E-0B29-07B8-F2011E06F57B}"/>
              </a:ext>
            </a:extLst>
          </p:cNvPr>
          <p:cNvSpPr/>
          <p:nvPr/>
        </p:nvSpPr>
        <p:spPr>
          <a:xfrm>
            <a:off x="9618286" y="2823866"/>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87</a:t>
            </a:r>
          </a:p>
        </p:txBody>
      </p:sp>
      <p:sp>
        <p:nvSpPr>
          <p:cNvPr id="36" name="Rectangle 12">
            <a:extLst>
              <a:ext uri="{FF2B5EF4-FFF2-40B4-BE49-F238E27FC236}">
                <a16:creationId xmlns:a16="http://schemas.microsoft.com/office/drawing/2014/main" id="{F1116BD2-F8DE-97B8-0A98-711E6F653942}"/>
              </a:ext>
            </a:extLst>
          </p:cNvPr>
          <p:cNvSpPr/>
          <p:nvPr/>
        </p:nvSpPr>
        <p:spPr>
          <a:xfrm>
            <a:off x="9724600" y="3693447"/>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314</a:t>
            </a:r>
          </a:p>
        </p:txBody>
      </p:sp>
    </p:spTree>
    <p:extLst>
      <p:ext uri="{BB962C8B-B14F-4D97-AF65-F5344CB8AC3E}">
        <p14:creationId xmlns:p14="http://schemas.microsoft.com/office/powerpoint/2010/main" val="81833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14119"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6186B22-5573-4831-AC1A-FC325585F712}"/>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A00F0DDD-0992-43BA-93B3-6A2131BF082A}"/>
              </a:ext>
            </a:extLst>
          </p:cNvPr>
          <p:cNvSpPr/>
          <p:nvPr/>
        </p:nvSpPr>
        <p:spPr>
          <a:xfrm>
            <a:off x="2911667" y="1784168"/>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6" name="Rectangle 10">
            <a:extLst>
              <a:ext uri="{FF2B5EF4-FFF2-40B4-BE49-F238E27FC236}">
                <a16:creationId xmlns:a16="http://schemas.microsoft.com/office/drawing/2014/main" id="{1ABD231E-612F-4718-B2C9-8DC7D0E2815B}"/>
              </a:ext>
            </a:extLst>
          </p:cNvPr>
          <p:cNvSpPr/>
          <p:nvPr/>
        </p:nvSpPr>
        <p:spPr>
          <a:xfrm>
            <a:off x="2948596" y="3026646"/>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103</a:t>
            </a:r>
          </a:p>
        </p:txBody>
      </p:sp>
      <p:sp>
        <p:nvSpPr>
          <p:cNvPr id="7" name="Rectangle 12">
            <a:extLst>
              <a:ext uri="{FF2B5EF4-FFF2-40B4-BE49-F238E27FC236}">
                <a16:creationId xmlns:a16="http://schemas.microsoft.com/office/drawing/2014/main" id="{BF5B32B8-7AEC-4834-A1DA-A5F7D4FCB959}"/>
              </a:ext>
            </a:extLst>
          </p:cNvPr>
          <p:cNvSpPr/>
          <p:nvPr/>
        </p:nvSpPr>
        <p:spPr>
          <a:xfrm>
            <a:off x="2960758"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8" name="Rectangle 10">
            <a:extLst>
              <a:ext uri="{FF2B5EF4-FFF2-40B4-BE49-F238E27FC236}">
                <a16:creationId xmlns:a16="http://schemas.microsoft.com/office/drawing/2014/main" id="{9346656D-C1AA-4876-85F9-7CCE79509F45}"/>
              </a:ext>
            </a:extLst>
          </p:cNvPr>
          <p:cNvSpPr/>
          <p:nvPr/>
        </p:nvSpPr>
        <p:spPr>
          <a:xfrm>
            <a:off x="3920599"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20" name="Rectangle 12">
            <a:extLst>
              <a:ext uri="{FF2B5EF4-FFF2-40B4-BE49-F238E27FC236}">
                <a16:creationId xmlns:a16="http://schemas.microsoft.com/office/drawing/2014/main" id="{B2493DC6-294A-4A8B-8493-A25577F49523}"/>
              </a:ext>
            </a:extLst>
          </p:cNvPr>
          <p:cNvSpPr/>
          <p:nvPr/>
        </p:nvSpPr>
        <p:spPr>
          <a:xfrm>
            <a:off x="3920599"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
        <p:nvSpPr>
          <p:cNvPr id="22" name="Rectangle 8">
            <a:extLst>
              <a:ext uri="{FF2B5EF4-FFF2-40B4-BE49-F238E27FC236}">
                <a16:creationId xmlns:a16="http://schemas.microsoft.com/office/drawing/2014/main" id="{80F5B3FE-5730-4594-A6EE-E69B3A123EB6}"/>
              </a:ext>
            </a:extLst>
          </p:cNvPr>
          <p:cNvSpPr/>
          <p:nvPr/>
        </p:nvSpPr>
        <p:spPr>
          <a:xfrm>
            <a:off x="4874319" y="17841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4" name="Rectangle 10">
            <a:extLst>
              <a:ext uri="{FF2B5EF4-FFF2-40B4-BE49-F238E27FC236}">
                <a16:creationId xmlns:a16="http://schemas.microsoft.com/office/drawing/2014/main" id="{7A24E177-A06E-486B-A9BE-E3C538FCAAED}"/>
              </a:ext>
            </a:extLst>
          </p:cNvPr>
          <p:cNvSpPr/>
          <p:nvPr/>
        </p:nvSpPr>
        <p:spPr>
          <a:xfrm>
            <a:off x="4857458"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26" name="Rectangle 12">
            <a:extLst>
              <a:ext uri="{FF2B5EF4-FFF2-40B4-BE49-F238E27FC236}">
                <a16:creationId xmlns:a16="http://schemas.microsoft.com/office/drawing/2014/main" id="{24794696-E8A3-4611-9778-7C033FA0F11C}"/>
              </a:ext>
            </a:extLst>
          </p:cNvPr>
          <p:cNvSpPr/>
          <p:nvPr/>
        </p:nvSpPr>
        <p:spPr>
          <a:xfrm>
            <a:off x="4874319" y="358784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10" name="Rectangle 8">
            <a:extLst>
              <a:ext uri="{FF2B5EF4-FFF2-40B4-BE49-F238E27FC236}">
                <a16:creationId xmlns:a16="http://schemas.microsoft.com/office/drawing/2014/main" id="{D9C9EFEC-E672-5EC5-AE20-3177B04B8824}"/>
              </a:ext>
            </a:extLst>
          </p:cNvPr>
          <p:cNvSpPr/>
          <p:nvPr/>
        </p:nvSpPr>
        <p:spPr>
          <a:xfrm>
            <a:off x="3916916" y="180519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Tree>
    <p:extLst>
      <p:ext uri="{BB962C8B-B14F-4D97-AF65-F5344CB8AC3E}">
        <p14:creationId xmlns:p14="http://schemas.microsoft.com/office/powerpoint/2010/main" val="228935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4"/>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Internalizing </a:t>
            </a:r>
            <a:r>
              <a:rPr lang="en-US" sz="3200"/>
              <a:t>Results – Elementary Grade Level</a:t>
            </a:r>
            <a:endParaRPr sz="4000"/>
          </a:p>
        </p:txBody>
      </p:sp>
      <p:graphicFrame>
        <p:nvGraphicFramePr>
          <p:cNvPr id="348" name="Google Shape;348;p54"/>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51</a:t>
                      </a:r>
                    </a:p>
                    <a:p>
                      <a:pPr marL="0" lvl="0" indent="0" algn="ctr" rtl="0">
                        <a:spcBef>
                          <a:spcPts val="0"/>
                        </a:spcBef>
                        <a:spcAft>
                          <a:spcPts val="0"/>
                        </a:spcAft>
                        <a:buNone/>
                      </a:pPr>
                      <a:r>
                        <a:rPr lang="en-US" sz="2400"/>
                        <a:t>(82.26%)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(17.74%)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0</a:t>
                      </a:r>
                    </a:p>
                    <a:p>
                      <a:pPr marL="0" lvl="0" indent="0" algn="ctr" rtl="0">
                        <a:spcBef>
                          <a:spcPts val="0"/>
                        </a:spcBef>
                        <a:spcAft>
                          <a:spcPts val="0"/>
                        </a:spcAft>
                        <a:buNone/>
                      </a:pPr>
                      <a:r>
                        <a:rPr lang="en-US" sz="2400"/>
                        <a:t>(0.00%)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p>
                    <a:p>
                      <a:pPr marL="0" lvl="0" indent="0" algn="ctr" rtl="0">
                        <a:spcBef>
                          <a:spcPts val="0"/>
                        </a:spcBef>
                        <a:spcAft>
                          <a:spcPts val="0"/>
                        </a:spcAft>
                        <a:buNone/>
                      </a:pPr>
                      <a:r>
                        <a:rPr lang="en-US" sz="2400"/>
                        <a:t>(76.54%)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(16.05%)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(7.41%)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64</a:t>
                      </a:r>
                    </a:p>
                    <a:p>
                      <a:pPr marL="0" lvl="0" indent="0" algn="ctr" rtl="0">
                        <a:spcBef>
                          <a:spcPts val="0"/>
                        </a:spcBef>
                        <a:spcAft>
                          <a:spcPts val="0"/>
                        </a:spcAft>
                        <a:buNone/>
                      </a:pPr>
                      <a:r>
                        <a:rPr lang="en-US" sz="2400"/>
                        <a:t>(71.11%)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999F-920D-314C-88DA-613729ED56BF}"/>
              </a:ext>
            </a:extLst>
          </p:cNvPr>
          <p:cNvSpPr>
            <a:spLocks noGrp="1"/>
          </p:cNvSpPr>
          <p:nvPr>
            <p:ph type="title"/>
          </p:nvPr>
        </p:nvSpPr>
        <p:spPr/>
        <p:txBody>
          <a:bodyPr anchor="t">
            <a:normAutofit/>
          </a:bodyPr>
          <a:lstStyle/>
          <a:p>
            <a:r>
              <a:rPr lang="en-US"/>
              <a:t>Student Risk Screening Scale</a:t>
            </a:r>
            <a:br>
              <a:rPr lang="en-US"/>
            </a:br>
            <a:r>
              <a:rPr lang="en-US" sz="1800" b="0" spc="0">
                <a:solidFill>
                  <a:schemeClr val="tx2"/>
                </a:solidFill>
              </a:rPr>
              <a:t>Fall 2004-2012 • Middle School</a:t>
            </a:r>
          </a:p>
        </p:txBody>
      </p:sp>
      <p:graphicFrame>
        <p:nvGraphicFramePr>
          <p:cNvPr id="3" name="Chart 2">
            <a:extLst>
              <a:ext uri="{FF2B5EF4-FFF2-40B4-BE49-F238E27FC236}">
                <a16:creationId xmlns:a16="http://schemas.microsoft.com/office/drawing/2014/main" id="{F32BB0D1-5553-1748-AA71-54FA13F2E84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60144439"/>
              </p:ext>
            </p:extLst>
          </p:nvPr>
        </p:nvGraphicFramePr>
        <p:xfrm>
          <a:off x="636608" y="1091240"/>
          <a:ext cx="10602410" cy="516659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81E4FD88-08A4-424A-A03E-D0F4DB93E89C}"/>
              </a:ext>
            </a:extLst>
          </p:cNvPr>
          <p:cNvSpPr/>
          <p:nvPr/>
        </p:nvSpPr>
        <p:spPr>
          <a:xfrm>
            <a:off x="0" y="6280919"/>
            <a:ext cx="10972800" cy="577081"/>
          </a:xfrm>
          <a:prstGeom prst="rect">
            <a:avLst/>
          </a:prstGeom>
          <a:ln>
            <a:noFill/>
          </a:ln>
        </p:spPr>
        <p:txBody>
          <a:bodyPr wrap="square">
            <a:spAutoFit/>
          </a:bodyPr>
          <a:lstStyle/>
          <a:p>
            <a:pPr>
              <a:spcBef>
                <a:spcPts val="0"/>
              </a:spcBef>
              <a:spcAft>
                <a:spcPts val="0"/>
              </a:spcAft>
            </a:pPr>
            <a:r>
              <a:rPr lang="en-US" sz="1050">
                <a:solidFill>
                  <a:schemeClr val="bg2"/>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050" i="1">
                <a:solidFill>
                  <a:schemeClr val="bg2"/>
                </a:solidFill>
                <a:latin typeface="Times New Roman" panose="02020603050405020304" pitchFamily="18" charset="0"/>
                <a:ea typeface="Calibri" panose="020F0502020204030204" pitchFamily="34" charset="0"/>
              </a:rPr>
              <a:t>Preventing School Failure, 58, </a:t>
            </a:r>
            <a:r>
              <a:rPr lang="en-US" sz="1050">
                <a:solidFill>
                  <a:schemeClr val="bg2"/>
                </a:solidFill>
                <a:latin typeface="Times New Roman" panose="02020603050405020304" pitchFamily="18" charset="0"/>
                <a:ea typeface="Calibri" panose="020F0502020204030204" pitchFamily="34" charset="0"/>
              </a:rPr>
              <a:t>143-158. </a:t>
            </a:r>
            <a:r>
              <a:rPr lang="en-US" sz="1050" err="1">
                <a:solidFill>
                  <a:schemeClr val="bg2"/>
                </a:solidFill>
                <a:latin typeface="Times New Roman" panose="02020603050405020304" pitchFamily="18" charset="0"/>
                <a:ea typeface="Calibri" panose="020F0502020204030204" pitchFamily="34" charset="0"/>
              </a:rPr>
              <a:t>doi</a:t>
            </a:r>
            <a:r>
              <a:rPr lang="en-US" sz="1050">
                <a:solidFill>
                  <a:schemeClr val="bg2"/>
                </a:solidFill>
                <a:latin typeface="Times New Roman" panose="02020603050405020304" pitchFamily="18" charset="0"/>
                <a:ea typeface="Calibri" panose="020F0502020204030204" pitchFamily="34" charset="0"/>
              </a:rPr>
              <a:t>: 10.1080/1045988X.2014.893978 [</a:t>
            </a:r>
            <a:r>
              <a:rPr lang="en-US" sz="1050" i="1">
                <a:solidFill>
                  <a:schemeClr val="bg2"/>
                </a:solidFill>
                <a:latin typeface="Times New Roman" panose="02020603050405020304" pitchFamily="18" charset="0"/>
                <a:ea typeface="Calibri" panose="020F0502020204030204" pitchFamily="34" charset="0"/>
              </a:rPr>
              <a:t>Figure 4.</a:t>
            </a:r>
            <a:r>
              <a:rPr lang="en-US" sz="1050">
                <a:solidFill>
                  <a:schemeClr val="bg2"/>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050" err="1">
                <a:solidFill>
                  <a:schemeClr val="bg2"/>
                </a:solidFill>
                <a:latin typeface="Times New Roman" panose="02020603050405020304" pitchFamily="18" charset="0"/>
                <a:ea typeface="Calibri" panose="020F0502020204030204" pitchFamily="34" charset="0"/>
              </a:rPr>
              <a:t>Kalberg</a:t>
            </a:r>
            <a:r>
              <a:rPr lang="en-US" sz="1050">
                <a:solidFill>
                  <a:schemeClr val="bg2"/>
                </a:solidFill>
                <a:latin typeface="Times New Roman" panose="02020603050405020304" pitchFamily="18" charset="0"/>
                <a:ea typeface="Calibri" panose="020F0502020204030204" pitchFamily="34" charset="0"/>
              </a:rPr>
              <a:t>, J. R. (2012). </a:t>
            </a:r>
            <a:r>
              <a:rPr lang="en-US" sz="1050" i="1">
                <a:solidFill>
                  <a:schemeClr val="bg2"/>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050">
                <a:solidFill>
                  <a:schemeClr val="bg2"/>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1339082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81A74DAB-AC04-CD13-E6CB-B78A244403D9}"/>
              </a:ext>
              <a:ext uri="{C183D7F6-B498-43B3-948B-1728B52AA6E4}">
                <adec:decorative xmlns:adec="http://schemas.microsoft.com/office/drawing/2017/decorative" val="1"/>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2635" y="81316"/>
            <a:ext cx="8146894" cy="457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4178881" y="382031"/>
            <a:ext cx="4031694" cy="3836712"/>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7771354" y="412696"/>
            <a:ext cx="4031694" cy="3836712"/>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Source: Forness, S.R., Freeman, S.F., </a:t>
            </a:r>
            <a:r>
              <a:rPr kumimoji="0" lang="en-US" sz="1200" b="0" i="0" u="none" strike="noStrike" kern="1200" cap="none" spc="0" normalizeH="0" baseline="0" noProof="0" err="1">
                <a:ln>
                  <a:noFill/>
                </a:ln>
                <a:solidFill>
                  <a:srgbClr val="B3B3B3"/>
                </a:solidFill>
                <a:effectLst/>
                <a:uLnTx/>
                <a:uFillTx/>
                <a:latin typeface="Arial" panose="020B0604020202020204"/>
                <a:ea typeface="ＭＳ Ｐゴシック" pitchFamily="34" charset="-128"/>
                <a:cs typeface="+mn-cs"/>
              </a:rPr>
              <a:t>Paparella</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T., Kauffman, J.M., &amp; Walker, H.M. (2012). Special education implications of point and cumulative prevalence for children with emotional or behavioral disorders. </a:t>
            </a:r>
            <a:r>
              <a:rPr kumimoji="0" lang="en-US" sz="1200" b="0" i="1"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Journal of Emotional and Behavioral Disorders, 20</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4-18.</a:t>
            </a:r>
          </a:p>
        </p:txBody>
      </p:sp>
      <p:graphicFrame>
        <p:nvGraphicFramePr>
          <p:cNvPr id="22" name="Content Placeholder 4">
            <a:extLst>
              <a:ext uri="{FF2B5EF4-FFF2-40B4-BE49-F238E27FC236}">
                <a16:creationId xmlns:a16="http://schemas.microsoft.com/office/drawing/2014/main" id="{0C0E5280-E153-374F-A92C-1CE578E062C3}"/>
              </a:ext>
              <a:ext uri="{C183D7F6-B498-43B3-948B-1728B52AA6E4}">
                <adec:decorative xmlns:adec="http://schemas.microsoft.com/office/drawing/2017/decorative" val="1"/>
              </a:ext>
            </a:extLst>
          </p:cNvPr>
          <p:cNvGraphicFramePr>
            <a:graphicFrameLocks/>
          </p:cNvGraphicFramePr>
          <p:nvPr/>
        </p:nvGraphicFramePr>
        <p:xfrm>
          <a:off x="-305661" y="4396973"/>
          <a:ext cx="4038600" cy="206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212CBC1A-861B-A6FB-0CC1-F5DF21A4B2DA}"/>
              </a:ext>
            </a:extLst>
          </p:cNvPr>
          <p:cNvSpPr>
            <a:spLocks noGrp="1"/>
          </p:cNvSpPr>
          <p:nvPr>
            <p:ph type="title"/>
          </p:nvPr>
        </p:nvSpPr>
        <p:spPr>
          <a:xfrm>
            <a:off x="223862" y="81316"/>
            <a:ext cx="10515600" cy="994161"/>
          </a:xfrm>
        </p:spPr>
        <p:txBody>
          <a:bodyPr/>
          <a:lstStyle/>
          <a:p>
            <a:r>
              <a:rPr lang="en-US"/>
              <a:t>The Challenge …</a:t>
            </a:r>
          </a:p>
        </p:txBody>
      </p:sp>
      <p:pic>
        <p:nvPicPr>
          <p:cNvPr id="2" name="Picture 1">
            <a:extLst>
              <a:ext uri="{FF2B5EF4-FFF2-40B4-BE49-F238E27FC236}">
                <a16:creationId xmlns:a16="http://schemas.microsoft.com/office/drawing/2014/main" id="{4791BF00-DE7A-CBAE-DAAD-9E9D9522639E}"/>
              </a:ext>
              <a:ext uri="{C183D7F6-B498-43B3-948B-1728B52AA6E4}">
                <adec:decorative xmlns:adec="http://schemas.microsoft.com/office/drawing/2017/decorative" val="1"/>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307534" y="1861532"/>
            <a:ext cx="1844675" cy="2535441"/>
          </a:xfrm>
          <a:prstGeom prst="rect">
            <a:avLst/>
          </a:prstGeom>
          <a:ln>
            <a:solidFill>
              <a:srgbClr val="FFC000"/>
            </a:solidFill>
          </a:ln>
        </p:spPr>
      </p:pic>
      <p:pic>
        <p:nvPicPr>
          <p:cNvPr id="3" name="Content Placeholder 3">
            <a:extLst>
              <a:ext uri="{FF2B5EF4-FFF2-40B4-BE49-F238E27FC236}">
                <a16:creationId xmlns:a16="http://schemas.microsoft.com/office/drawing/2014/main" id="{41EAD3AE-169F-323D-AA50-048FC8D9DF6C}"/>
              </a:ext>
              <a:ext uri="{C183D7F6-B498-43B3-948B-1728B52AA6E4}">
                <adec:decorative xmlns:adec="http://schemas.microsoft.com/office/drawing/2017/decorative" val="1"/>
              </a:ext>
            </a:extLst>
          </p:cNvPr>
          <p:cNvPicPr>
            <a:picLocks noGrp="1" noChangeAspect="1"/>
          </p:cNvPicPr>
          <p:nvPr>
            <p:ph idx="1"/>
          </p:nvPr>
        </p:nvPicPr>
        <p:blipFill>
          <a:blip r:embed="rId10" cstate="email">
            <a:extLst>
              <a:ext uri="{28A0092B-C50C-407E-A947-70E740481C1C}">
                <a14:useLocalDpi xmlns:a14="http://schemas.microsoft.com/office/drawing/2010/main" val="0"/>
              </a:ext>
            </a:extLst>
          </a:blip>
          <a:stretch>
            <a:fillRect/>
          </a:stretch>
        </p:blipFill>
        <p:spPr>
          <a:xfrm>
            <a:off x="5022983" y="4439626"/>
            <a:ext cx="1387820" cy="1911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152ABC6-063D-161F-DFFE-53AC0536A51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6387" y="4430377"/>
            <a:ext cx="1428595" cy="1920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8992D7B-669F-6557-D4E6-0765F5E0D472}"/>
              </a:ext>
              <a:ext uri="{C183D7F6-B498-43B3-948B-1728B52AA6E4}">
                <adec:decorative xmlns:adec="http://schemas.microsoft.com/office/drawing/2017/decorative" val="1"/>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6494297" y="4439626"/>
            <a:ext cx="1506451" cy="1911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E501BA3D-DD01-80AC-23B4-876B3D766796}"/>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84242" y="4439626"/>
            <a:ext cx="1476218" cy="192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84F42B0-48D0-A78F-3300-595B60B83164}"/>
              </a:ext>
              <a:ext uri="{C183D7F6-B498-43B3-948B-1728B52AA6E4}">
                <adec:decorative xmlns:adec="http://schemas.microsoft.com/office/drawing/2017/decorative" val="1"/>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b="-1217"/>
          <a:stretch/>
        </p:blipFill>
        <p:spPr>
          <a:xfrm>
            <a:off x="9627738" y="4439626"/>
            <a:ext cx="1331471" cy="193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81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Graphic spid="2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p:txBody>
          <a:bodyPr>
            <a:noAutofit/>
          </a:bodyPr>
          <a:lstStyle/>
          <a:p>
            <a:r>
              <a:rPr lang="en-US" sz="4000" b="0"/>
              <a:t>Middle School</a:t>
            </a:r>
            <a:br>
              <a:rPr lang="en-US"/>
            </a:br>
            <a:r>
              <a:rPr lang="en-US"/>
              <a:t>Behavior &amp; Academic Characteristics of SRSS Risk Groups</a:t>
            </a:r>
          </a:p>
        </p:txBody>
      </p:sp>
      <p:graphicFrame>
        <p:nvGraphicFramePr>
          <p:cNvPr id="260144" name="Group 48" title="SSRS data table showing predictive validity"/>
          <p:cNvGraphicFramePr>
            <a:graphicFrameLocks noGrp="1"/>
          </p:cNvGraphicFramePr>
          <p:nvPr>
            <p:ph idx="1"/>
          </p:nvPr>
        </p:nvGraphicFramePr>
        <p:xfrm>
          <a:off x="838200" y="2002420"/>
          <a:ext cx="10215623" cy="4583580"/>
        </p:xfrm>
        <a:graphic>
          <a:graphicData uri="http://schemas.openxmlformats.org/drawingml/2006/table">
            <a:tbl>
              <a:tblPr/>
              <a:tblGrid>
                <a:gridCol w="2553906">
                  <a:extLst>
                    <a:ext uri="{9D8B030D-6E8A-4147-A177-3AD203B41FA5}">
                      <a16:colId xmlns:a16="http://schemas.microsoft.com/office/drawing/2014/main" val="20000"/>
                    </a:ext>
                  </a:extLst>
                </a:gridCol>
                <a:gridCol w="1668906">
                  <a:extLst>
                    <a:ext uri="{9D8B030D-6E8A-4147-A177-3AD203B41FA5}">
                      <a16:colId xmlns:a16="http://schemas.microsoft.com/office/drawing/2014/main" val="20001"/>
                    </a:ext>
                  </a:extLst>
                </a:gridCol>
                <a:gridCol w="1821431">
                  <a:extLst>
                    <a:ext uri="{9D8B030D-6E8A-4147-A177-3AD203B41FA5}">
                      <a16:colId xmlns:a16="http://schemas.microsoft.com/office/drawing/2014/main" val="20002"/>
                    </a:ext>
                  </a:extLst>
                </a:gridCol>
                <a:gridCol w="1933166">
                  <a:extLst>
                    <a:ext uri="{9D8B030D-6E8A-4147-A177-3AD203B41FA5}">
                      <a16:colId xmlns:a16="http://schemas.microsoft.com/office/drawing/2014/main" val="20003"/>
                    </a:ext>
                  </a:extLst>
                </a:gridCol>
                <a:gridCol w="2238214">
                  <a:extLst>
                    <a:ext uri="{9D8B030D-6E8A-4147-A177-3AD203B41FA5}">
                      <a16:colId xmlns:a16="http://schemas.microsoft.com/office/drawing/2014/main" val="20004"/>
                    </a:ext>
                  </a:extLst>
                </a:gridCol>
              </a:tblGrid>
              <a:tr h="413932">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Variable</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Risk</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070512">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mn-lt"/>
                        <a:cs typeface="Times New Roman" pitchFamily="18" charset="0"/>
                      </a:endParaRPr>
                    </a:p>
                  </a:txBody>
                  <a:tcPr marL="116840" marR="116840"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a:t>
                      </a:r>
                      <a:r>
                        <a:rPr kumimoji="0" lang="en-US" sz="1800" b="0" i="1" u="none" strike="noStrike" cap="none" normalizeH="0" baseline="0">
                          <a:ln>
                            <a:noFill/>
                          </a:ln>
                          <a:solidFill>
                            <a:schemeClr val="bg1"/>
                          </a:solidFill>
                          <a:effectLst/>
                          <a:latin typeface="+mn-lt"/>
                        </a:rPr>
                        <a:t>n</a:t>
                      </a:r>
                      <a:r>
                        <a:rPr kumimoji="0" lang="en-US" sz="1800" b="0" i="0" u="none" strike="noStrike" cap="none" normalizeH="0" baseline="0">
                          <a:ln>
                            <a:noFill/>
                          </a:ln>
                          <a:solidFill>
                            <a:schemeClr val="bg1"/>
                          </a:solidFill>
                          <a:effectLst/>
                          <a:latin typeface="+mn-lt"/>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a:ln>
                            <a:noFill/>
                          </a:ln>
                          <a:solidFill>
                            <a:schemeClr val="bg1"/>
                          </a:solidFill>
                          <a:effectLst/>
                          <a:latin typeface="+mn-lt"/>
                        </a:rPr>
                        <a:t>M (SD)</a:t>
                      </a:r>
                      <a:endParaRPr kumimoji="0" lang="en-US" sz="18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rPr>
                        <a:t>Testing</a:t>
                      </a:r>
                    </a:p>
                  </a:txBody>
                  <a:tcPr marL="116840" marR="116840" marT="45723" marB="45723" anchor="b"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ODR</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(2.85)</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(5.32)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(7.01)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7478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In-School Suspensions</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(0.38)</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(1.04)</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(2.26)      </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L&lt;M&lt;H</a:t>
                      </a: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rPr>
                        <a:t>GPA</a:t>
                      </a: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(0.52)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(0.65)</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(0.59)       </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77478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800" b="0" i="0" u="none" strike="noStrike" cap="none" normalizeH="0" baseline="0">
                          <a:ln>
                            <a:noFill/>
                          </a:ln>
                          <a:solidFill>
                            <a:schemeClr val="bg1"/>
                          </a:solidFill>
                          <a:effectLst/>
                          <a:latin typeface="+mn-lt"/>
                        </a:rPr>
                        <a:t>Course Failures</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(1.50)</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(3.46)</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(3.49)      </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0" y="64928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200">
                <a:solidFill>
                  <a:schemeClr val="bg2"/>
                </a:solidFill>
                <a:latin typeface="+mn-lt"/>
              </a:rPr>
              <a:t>(Lane, Parks, Kalberg, &amp; Carter, 2007)</a:t>
            </a:r>
          </a:p>
        </p:txBody>
      </p:sp>
    </p:spTree>
    <p:extLst>
      <p:ext uri="{BB962C8B-B14F-4D97-AF65-F5344CB8AC3E}">
        <p14:creationId xmlns:p14="http://schemas.microsoft.com/office/powerpoint/2010/main" val="165374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6885-42AA-48AB-AB7D-0BAE79DD1872}"/>
              </a:ext>
            </a:extLst>
          </p:cNvPr>
          <p:cNvSpPr>
            <a:spLocks noGrp="1"/>
          </p:cNvSpPr>
          <p:nvPr>
            <p:ph type="title"/>
          </p:nvPr>
        </p:nvSpPr>
        <p:spPr/>
        <p:txBody>
          <a:bodyPr/>
          <a:lstStyle/>
          <a:p>
            <a:r>
              <a:rPr lang="en-US"/>
              <a:t>SRSS-IE Scores Predict Student Outcomes</a:t>
            </a:r>
          </a:p>
        </p:txBody>
      </p:sp>
      <p:pic>
        <p:nvPicPr>
          <p:cNvPr id="3" name="Picture 2">
            <a:extLst>
              <a:ext uri="{FF2B5EF4-FFF2-40B4-BE49-F238E27FC236}">
                <a16:creationId xmlns:a16="http://schemas.microsoft.com/office/drawing/2014/main" id="{BFD43A98-C59E-485A-A0F6-191AE9350A0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4501" y="1808252"/>
            <a:ext cx="3574467" cy="476376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09B954C-3E12-47E8-993B-BD22ADE8B75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61806" y="1808251"/>
            <a:ext cx="3592251" cy="47321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04F3B0C-9EE2-4D18-A653-522E87D2F95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29111" y="1808252"/>
            <a:ext cx="3667304" cy="4805434"/>
          </a:xfrm>
          <a:prstGeom prst="rect">
            <a:avLst/>
          </a:prstGeom>
          <a:ln>
            <a:noFill/>
          </a:ln>
          <a:effectLst>
            <a:outerShdw blurRad="292100" dist="139700" dir="2700000" algn="tl" rotWithShape="0">
              <a:srgbClr val="333333">
                <a:alpha val="65000"/>
              </a:srgbClr>
            </a:outerShdw>
          </a:effectLst>
        </p:spPr>
      </p:pic>
      <p:graphicFrame>
        <p:nvGraphicFramePr>
          <p:cNvPr id="6" name="Content Placeholder 3">
            <a:extLst>
              <a:ext uri="{FF2B5EF4-FFF2-40B4-BE49-F238E27FC236}">
                <a16:creationId xmlns:a16="http://schemas.microsoft.com/office/drawing/2014/main" id="{86E13DD7-2228-3C54-3E4C-249FC283A48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525444329"/>
              </p:ext>
            </p:extLst>
          </p:nvPr>
        </p:nvGraphicFramePr>
        <p:xfrm>
          <a:off x="-668316" y="2224339"/>
          <a:ext cx="11702761" cy="47637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34202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cstate="email">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cstate="email">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email">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cstate="email">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3090039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90920DF2-C688-F2E9-54B9-AE3ECE3AC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19" y="1581997"/>
            <a:ext cx="7733881" cy="4439256"/>
          </a:xfrm>
          <a:prstGeom prst="rect">
            <a:avLst/>
          </a:prstGeom>
        </p:spPr>
      </p:pic>
      <p:sp>
        <p:nvSpPr>
          <p:cNvPr id="4" name="Down Arrow 3"/>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703614" y="68185"/>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1381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3">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794" y="4408662"/>
            <a:ext cx="3562634" cy="2418778"/>
          </a:xfrm>
          <a:prstGeom prst="rect">
            <a:avLst/>
          </a:prstGeom>
        </p:spPr>
      </p:pic>
      <p:pic>
        <p:nvPicPr>
          <p:cNvPr id="3" name="Picture 2" descr="1424998884482">
            <a:extLst>
              <a:ext uri="{FF2B5EF4-FFF2-40B4-BE49-F238E27FC236}">
                <a16:creationId xmlns:a16="http://schemas.microsoft.com/office/drawing/2014/main" id="{04F40C50-F5D1-D113-DD9F-983DB02D3B5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85631" y="4137375"/>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6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55854" y="215737"/>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99970" y="1505562"/>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71941" y="2069009"/>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a:extLst>
            <a:ext uri="{FF2B5EF4-FFF2-40B4-BE49-F238E27FC236}">
              <a16:creationId xmlns:a16="http://schemas.microsoft.com/office/drawing/2014/main" id="{624E71E4-CB45-6DEA-BE7C-9EB125EF7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80E03F-72C7-DA89-BC75-A95494BB32A1}"/>
              </a:ext>
            </a:extLst>
          </p:cNvPr>
          <p:cNvSpPr>
            <a:spLocks noGrp="1"/>
          </p:cNvSpPr>
          <p:nvPr>
            <p:ph type="title"/>
          </p:nvPr>
        </p:nvSpPr>
        <p:spPr>
          <a:xfrm>
            <a:off x="1894417" y="294715"/>
            <a:ext cx="8365066" cy="623888"/>
          </a:xfrm>
        </p:spPr>
        <p:txBody>
          <a:bodyPr>
            <a:normAutofit fontScale="90000"/>
          </a:bodyPr>
          <a:lstStyle/>
          <a:p>
            <a:r>
              <a:rPr lang="en-US"/>
              <a:t>Planning for Integrated Instruction</a:t>
            </a:r>
          </a:p>
        </p:txBody>
      </p:sp>
      <p:pic>
        <p:nvPicPr>
          <p:cNvPr id="6" name="Picture 5">
            <a:extLst>
              <a:ext uri="{FF2B5EF4-FFF2-40B4-BE49-F238E27FC236}">
                <a16:creationId xmlns:a16="http://schemas.microsoft.com/office/drawing/2014/main" id="{AADF2C63-C0F3-2A18-5A5A-9831E46DA46B}"/>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10B376B8-1BA0-9AEA-BD58-35AA8E7F9A7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90675" y="4533943"/>
            <a:ext cx="8972550" cy="22383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7B1BD25F-2A14-C671-D063-A7B0DAFCC418}"/>
              </a:ext>
              <a:ext uri="{C183D7F6-B498-43B3-948B-1728B52AA6E4}">
                <adec:decorative xmlns:adec="http://schemas.microsoft.com/office/drawing/2017/decorative" val="1"/>
              </a:ext>
            </a:extLst>
          </p:cNvPr>
          <p:cNvSpPr/>
          <p:nvPr/>
        </p:nvSpPr>
        <p:spPr>
          <a:xfrm>
            <a:off x="1608286" y="2933700"/>
            <a:ext cx="1630215" cy="1600242"/>
          </a:xfrm>
          <a:prstGeom prst="rect">
            <a:avLst/>
          </a:prstGeom>
          <a:noFill/>
          <a:ln w="5715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8A0FFEE-81CA-940E-CB5F-428CB38185DC}"/>
              </a:ext>
              <a:ext uri="{C183D7F6-B498-43B3-948B-1728B52AA6E4}">
                <adec:decorative xmlns:adec="http://schemas.microsoft.com/office/drawing/2017/decorative" val="1"/>
              </a:ext>
            </a:extLst>
          </p:cNvPr>
          <p:cNvSpPr/>
          <p:nvPr/>
        </p:nvSpPr>
        <p:spPr>
          <a:xfrm>
            <a:off x="8190061" y="1126030"/>
            <a:ext cx="2373165" cy="1600242"/>
          </a:xfrm>
          <a:prstGeom prst="rect">
            <a:avLst/>
          </a:prstGeom>
          <a:noFill/>
          <a:ln w="5715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71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C434-19CC-2968-1D6F-26E70820B80B}"/>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F15CF6CD-EF0E-4E88-34FD-16208ADEC1DC}"/>
              </a:ext>
            </a:extLst>
          </p:cNvPr>
          <p:cNvSpPr>
            <a:spLocks noGrp="1"/>
          </p:cNvSpPr>
          <p:nvPr>
            <p:ph idx="1"/>
          </p:nvPr>
        </p:nvSpPr>
        <p:spPr>
          <a:xfrm>
            <a:off x="838200" y="1447100"/>
            <a:ext cx="10515600" cy="5276675"/>
          </a:xfrm>
        </p:spPr>
        <p:txBody>
          <a:bodyPr>
            <a:normAutofit lnSpcReduction="10000"/>
          </a:bodyPr>
          <a:lstStyle/>
          <a:p>
            <a:r>
              <a:rPr lang="en-US" sz="3000"/>
              <a:t>The Ci3T Journey of Ci3T: Partnerships Appreciated</a:t>
            </a:r>
          </a:p>
          <a:p>
            <a:r>
              <a:rPr lang="en-US" sz="3000"/>
              <a:t>The Importance of Systematic Screening</a:t>
            </a:r>
          </a:p>
          <a:p>
            <a:pPr lvl="1"/>
            <a:r>
              <a:rPr lang="en-US" sz="3000"/>
              <a:t>to inform instruction at Tier 1</a:t>
            </a:r>
          </a:p>
          <a:p>
            <a:pPr lvl="1"/>
            <a:r>
              <a:rPr lang="en-US" sz="3000"/>
              <a:t>to empower educators with low-intensity strategies</a:t>
            </a:r>
          </a:p>
          <a:p>
            <a:pPr lvl="1"/>
            <a:r>
              <a:rPr lang="en-US" sz="3000"/>
              <a:t>to connect students with Tier 2 and Tier 3 interventions</a:t>
            </a:r>
          </a:p>
          <a:p>
            <a:r>
              <a:rPr lang="en-US" sz="3000"/>
              <a:t>The Gifts of Funded Inquiry</a:t>
            </a:r>
          </a:p>
          <a:p>
            <a:pPr lvl="1"/>
            <a:r>
              <a:rPr lang="en-US" sz="3000"/>
              <a:t>Practitioner-Researcher Partnership</a:t>
            </a:r>
          </a:p>
          <a:p>
            <a:pPr lvl="1"/>
            <a:r>
              <a:rPr lang="en-US" sz="3000"/>
              <a:t>Project SCREEN: The Role of Systematic Screening</a:t>
            </a:r>
          </a:p>
          <a:p>
            <a:pPr lvl="1"/>
            <a:r>
              <a:rPr lang="en-US" sz="3000"/>
              <a:t>Project ENHANCE: Building Implementation Capacity</a:t>
            </a:r>
          </a:p>
          <a:p>
            <a:pPr lvl="1"/>
            <a:r>
              <a:rPr lang="en-US" sz="3000"/>
              <a:t>Project ENGAGE: Pandemic Impact</a:t>
            </a:r>
          </a:p>
          <a:p>
            <a:r>
              <a:rPr lang="en-US" sz="3000"/>
              <a:t>Next Steps &amp; Gratitude</a:t>
            </a:r>
          </a:p>
          <a:p>
            <a:endParaRPr lang="en-US"/>
          </a:p>
          <a:p>
            <a:pPr marL="457200" lvl="1" indent="0">
              <a:buNone/>
            </a:pPr>
            <a:endParaRPr lang="en-US"/>
          </a:p>
          <a:p>
            <a:endParaRPr lang="en-US"/>
          </a:p>
          <a:p>
            <a:endParaRPr lang="en-US"/>
          </a:p>
        </p:txBody>
      </p:sp>
    </p:spTree>
    <p:extLst>
      <p:ext uri="{BB962C8B-B14F-4D97-AF65-F5344CB8AC3E}">
        <p14:creationId xmlns:p14="http://schemas.microsoft.com/office/powerpoint/2010/main" val="3525109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1024" y="136965"/>
            <a:ext cx="5246522" cy="672103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368025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8519" y="-316553"/>
            <a:ext cx="11302155" cy="7534771"/>
          </a:xfrm>
          <a:prstGeom prst="rect">
            <a:avLst/>
          </a:prstGeom>
          <a:ln>
            <a:noFill/>
          </a:ln>
          <a:effectLst>
            <a:outerShdw blurRad="292100" dist="139700" dir="2700000" algn="tl" rotWithShape="0">
              <a:srgbClr val="333333">
                <a:alpha val="65000"/>
              </a:srgbClr>
            </a:outerShdw>
          </a:effectLst>
        </p:spPr>
      </p:pic>
      <p:pic>
        <p:nvPicPr>
          <p:cNvPr id="5"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954704" y="0"/>
            <a:ext cx="2237295" cy="1546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7878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7634" y="-1261947"/>
            <a:ext cx="5757195" cy="8635793"/>
          </a:xfrm>
          <a:prstGeom prst="rect">
            <a:avLst/>
          </a:prstGeom>
          <a:ln>
            <a:noFill/>
          </a:ln>
          <a:effectLst>
            <a:outerShdw blurRad="292100" dist="139700" dir="2700000" algn="tl" rotWithShape="0">
              <a:srgbClr val="333333">
                <a:alpha val="65000"/>
              </a:srgbClr>
            </a:outerShdw>
          </a:effectLst>
        </p:spPr>
      </p:pic>
      <p:pic>
        <p:nvPicPr>
          <p:cNvPr id="5"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5529561" y="-2"/>
            <a:ext cx="6681708" cy="7819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75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half" idx="1"/>
          </p:nvPr>
        </p:nvSpPr>
        <p:spPr/>
        <p:txBody>
          <a:bodyPr/>
          <a:lstStyle/>
          <a:p>
            <a:endParaRPr lang="en-US"/>
          </a:p>
        </p:txBody>
      </p:sp>
      <p:sp>
        <p:nvSpPr>
          <p:cNvPr id="7" name="Content Placeholder 6"/>
          <p:cNvSpPr>
            <a:spLocks noGrp="1"/>
          </p:cNvSpPr>
          <p:nvPr>
            <p:ph sz="half" idx="2"/>
          </p:nvPr>
        </p:nvSpPr>
        <p:spPr/>
        <p:txBody>
          <a:bodyPr/>
          <a:lstStyle/>
          <a:p>
            <a:endParaRPr lang="en-US"/>
          </a:p>
        </p:txBody>
      </p:sp>
      <p:pic>
        <p:nvPicPr>
          <p:cNvPr id="4"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1"/>
            <a:ext cx="4572001" cy="6858001"/>
          </a:xfrm>
          <a:prstGeom prst="rect">
            <a:avLst/>
          </a:prstGeom>
          <a:ln>
            <a:noFill/>
          </a:ln>
          <a:effectLst>
            <a:outerShdw blurRad="292100" dist="139700" dir="2700000" algn="tl" rotWithShape="0">
              <a:srgbClr val="333333">
                <a:alpha val="65000"/>
              </a:srgbClr>
            </a:outerShdw>
          </a:effectLst>
        </p:spPr>
      </p:pic>
      <p:pic>
        <p:nvPicPr>
          <p:cNvPr id="8"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2" y="0"/>
            <a:ext cx="4984752" cy="7477129"/>
          </a:xfrm>
          <a:prstGeom prst="rect">
            <a:avLst/>
          </a:prstGeom>
          <a:ln>
            <a:noFill/>
          </a:ln>
          <a:effectLst>
            <a:outerShdw blurRad="292100" dist="139700" dir="2700000" algn="tl" rotWithShape="0">
              <a:srgbClr val="333333">
                <a:alpha val="65000"/>
              </a:srgbClr>
            </a:outerShdw>
          </a:effectLst>
        </p:spPr>
      </p:pic>
      <p:pic>
        <p:nvPicPr>
          <p:cNvPr id="9" name="Content Placeholder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59969" y="0"/>
            <a:ext cx="5091677" cy="7637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489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872837"/>
            <a:ext cx="5153891" cy="7730837"/>
          </a:xfrm>
          <a:prstGeom prst="rect">
            <a:avLst/>
          </a:prstGeom>
          <a:ln>
            <a:noFill/>
          </a:ln>
          <a:effectLst>
            <a:outerShdw blurRad="292100" dist="139700" dir="2700000" algn="tl" rotWithShape="0">
              <a:srgbClr val="333333">
                <a:alpha val="65000"/>
              </a:srgbClr>
            </a:outerShdw>
          </a:effectLst>
        </p:spPr>
      </p:pic>
      <p:pic>
        <p:nvPicPr>
          <p:cNvPr id="5"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530436" y="-753123"/>
            <a:ext cx="5334000" cy="800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72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76E919-C64F-0D45-AF0A-F4BCA4FB0B7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1283" y="232898"/>
            <a:ext cx="9004747" cy="6392203"/>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12" name="Curved Up Arrow 11">
            <a:extLst>
              <a:ext uri="{FF2B5EF4-FFF2-40B4-BE49-F238E27FC236}">
                <a16:creationId xmlns:a16="http://schemas.microsoft.com/office/drawing/2014/main" id="{FEF112C9-1016-E249-86C0-B1EC2EC4BC0C}"/>
              </a:ext>
            </a:extLst>
          </p:cNvPr>
          <p:cNvSpPr/>
          <p:nvPr/>
        </p:nvSpPr>
        <p:spPr>
          <a:xfrm flipV="1">
            <a:off x="1973756"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a:extLst>
              <a:ext uri="{FF2B5EF4-FFF2-40B4-BE49-F238E27FC236}">
                <a16:creationId xmlns:a16="http://schemas.microsoft.com/office/drawing/2014/main" id="{EF0685B2-2160-0848-91F2-F1F63AB2979E}"/>
              </a:ext>
            </a:extLst>
          </p:cNvPr>
          <p:cNvSpPr/>
          <p:nvPr/>
        </p:nvSpPr>
        <p:spPr>
          <a:xfrm flipV="1">
            <a:off x="3738008"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Curved Up Arrow 13">
            <a:extLst>
              <a:ext uri="{FF2B5EF4-FFF2-40B4-BE49-F238E27FC236}">
                <a16:creationId xmlns:a16="http://schemas.microsoft.com/office/drawing/2014/main" id="{8BCC70AB-F0CF-724E-B3BE-E41D292DE8D9}"/>
              </a:ext>
            </a:extLst>
          </p:cNvPr>
          <p:cNvSpPr/>
          <p:nvPr/>
        </p:nvSpPr>
        <p:spPr>
          <a:xfrm flipV="1">
            <a:off x="5716805" y="183952"/>
            <a:ext cx="1704471"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Curved Up Arrow 14">
            <a:extLst>
              <a:ext uri="{FF2B5EF4-FFF2-40B4-BE49-F238E27FC236}">
                <a16:creationId xmlns:a16="http://schemas.microsoft.com/office/drawing/2014/main" id="{BE548904-3C04-3A46-AB1E-4F9ABA9801B2}"/>
              </a:ext>
            </a:extLst>
          </p:cNvPr>
          <p:cNvSpPr/>
          <p:nvPr/>
        </p:nvSpPr>
        <p:spPr>
          <a:xfrm flipV="1">
            <a:off x="7619484"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67B86F-A33A-EF4C-BD66-BC2CD0DA7857}"/>
              </a:ext>
            </a:extLst>
          </p:cNvPr>
          <p:cNvSpPr/>
          <p:nvPr/>
        </p:nvSpPr>
        <p:spPr>
          <a:xfrm>
            <a:off x="4275007" y="878044"/>
            <a:ext cx="2569239" cy="4613768"/>
          </a:xfrm>
          <a:prstGeom prst="rect">
            <a:avLst/>
          </a:prstGeom>
          <a:noFill/>
          <a:ln w="571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6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9" presetClass="entr" presetSubtype="0" fill="hold" grpId="0" nodeType="after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C7421C-4047-8543-BEED-F2914CD383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29173" y="2508591"/>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8A2087E8-5A69-F949-9E26-42C5C8C185C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0514" y="269481"/>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A5FCA15C-9EA4-AE41-B273-5FAB5C0409AD}"/>
              </a:ext>
            </a:extLst>
          </p:cNvPr>
          <p:cNvSpPr/>
          <p:nvPr/>
        </p:nvSpPr>
        <p:spPr>
          <a:xfrm>
            <a:off x="290514" y="566165"/>
            <a:ext cx="1840523" cy="141773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Rectangle 15">
            <a:extLst>
              <a:ext uri="{FF2B5EF4-FFF2-40B4-BE49-F238E27FC236}">
                <a16:creationId xmlns:a16="http://schemas.microsoft.com/office/drawing/2014/main" id="{17A9E4F1-0C28-F84B-87F6-54C811864F38}"/>
              </a:ext>
            </a:extLst>
          </p:cNvPr>
          <p:cNvSpPr/>
          <p:nvPr/>
        </p:nvSpPr>
        <p:spPr>
          <a:xfrm>
            <a:off x="290514" y="2343876"/>
            <a:ext cx="1840523" cy="118261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cxnSp>
        <p:nvCxnSpPr>
          <p:cNvPr id="17" name="Curved Connector 16">
            <a:extLst>
              <a:ext uri="{FF2B5EF4-FFF2-40B4-BE49-F238E27FC236}">
                <a16:creationId xmlns:a16="http://schemas.microsoft.com/office/drawing/2014/main" id="{AE537AFD-CB4C-5240-A779-612CFC19DCDE}"/>
              </a:ext>
            </a:extLst>
          </p:cNvPr>
          <p:cNvCxnSpPr>
            <a:cxnSpLocks/>
          </p:cNvCxnSpPr>
          <p:nvPr/>
        </p:nvCxnSpPr>
        <p:spPr>
          <a:xfrm>
            <a:off x="2144581" y="2803401"/>
            <a:ext cx="1641231" cy="313121"/>
          </a:xfrm>
          <a:prstGeom prst="curvedConnector3">
            <a:avLst>
              <a:gd name="adj1" fmla="val 92857"/>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cxnSp>
        <p:nvCxnSpPr>
          <p:cNvPr id="18" name="Curved Connector 17">
            <a:extLst>
              <a:ext uri="{FF2B5EF4-FFF2-40B4-BE49-F238E27FC236}">
                <a16:creationId xmlns:a16="http://schemas.microsoft.com/office/drawing/2014/main" id="{8318042D-6147-6840-A62D-F7FC72E9A3A1}"/>
              </a:ext>
            </a:extLst>
          </p:cNvPr>
          <p:cNvCxnSpPr>
            <a:cxnSpLocks/>
          </p:cNvCxnSpPr>
          <p:nvPr/>
        </p:nvCxnSpPr>
        <p:spPr>
          <a:xfrm>
            <a:off x="2131037" y="1160437"/>
            <a:ext cx="3296006" cy="1957753"/>
          </a:xfrm>
          <a:prstGeom prst="curvedConnector3">
            <a:avLst>
              <a:gd name="adj1" fmla="val 106908"/>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sp>
        <p:nvSpPr>
          <p:cNvPr id="19" name="Title 1">
            <a:extLst>
              <a:ext uri="{FF2B5EF4-FFF2-40B4-BE49-F238E27FC236}">
                <a16:creationId xmlns:a16="http://schemas.microsoft.com/office/drawing/2014/main" id="{A25776E7-B1ED-F247-B2E6-E365ED98F2F2}"/>
              </a:ext>
            </a:extLst>
          </p:cNvPr>
          <p:cNvSpPr txBox="1">
            <a:spLocks/>
          </p:cNvSpPr>
          <p:nvPr/>
        </p:nvSpPr>
        <p:spPr>
          <a:xfrm>
            <a:off x="0" y="43788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rPr>
              <a:t>Data in action</a:t>
            </a:r>
          </a:p>
        </p:txBody>
      </p:sp>
    </p:spTree>
    <p:extLst>
      <p:ext uri="{BB962C8B-B14F-4D97-AF65-F5344CB8AC3E}">
        <p14:creationId xmlns:p14="http://schemas.microsoft.com/office/powerpoint/2010/main" val="17443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7F3DA8-0384-6A4A-9019-A25B6B4A691F}"/>
              </a:ext>
            </a:extLst>
          </p:cNvPr>
          <p:cNvGrpSpPr/>
          <p:nvPr/>
        </p:nvGrpSpPr>
        <p:grpSpPr>
          <a:xfrm>
            <a:off x="1158154" y="2284961"/>
            <a:ext cx="7887197" cy="4515779"/>
            <a:chOff x="1024162" y="2269004"/>
            <a:chExt cx="7887197" cy="4515779"/>
          </a:xfrm>
        </p:grpSpPr>
        <p:pic>
          <p:nvPicPr>
            <p:cNvPr id="6" name="Picture 5" descr="A close up of text on a white background&#10;&#10;Description automatically generated">
              <a:extLst>
                <a:ext uri="{FF2B5EF4-FFF2-40B4-BE49-F238E27FC236}">
                  <a16:creationId xmlns:a16="http://schemas.microsoft.com/office/drawing/2014/main" id="{21F38462-B636-FC48-B740-FD61FDF98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64" y="2332301"/>
              <a:ext cx="7887195" cy="4443119"/>
            </a:xfrm>
            <a:prstGeom prst="rect">
              <a:avLst/>
            </a:prstGeom>
          </p:spPr>
        </p:pic>
        <p:sp>
          <p:nvSpPr>
            <p:cNvPr id="7" name="Rectangle 6">
              <a:extLst>
                <a:ext uri="{FF2B5EF4-FFF2-40B4-BE49-F238E27FC236}">
                  <a16:creationId xmlns:a16="http://schemas.microsoft.com/office/drawing/2014/main" id="{DC868ED3-68DA-354A-A431-0ADDF8834202}"/>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30003DD-0BB7-284C-9A8A-7A879D20E16A}"/>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515CAAAD-4CED-264D-A72D-571B28E98861}"/>
              </a:ext>
            </a:extLst>
          </p:cNvPr>
          <p:cNvGrpSpPr/>
          <p:nvPr/>
        </p:nvGrpSpPr>
        <p:grpSpPr>
          <a:xfrm>
            <a:off x="280766" y="289990"/>
            <a:ext cx="1840523" cy="3257005"/>
            <a:chOff x="1957754" y="171995"/>
            <a:chExt cx="1840523" cy="3257005"/>
          </a:xfrm>
        </p:grpSpPr>
        <p:pic>
          <p:nvPicPr>
            <p:cNvPr id="10" name="Picture 9">
              <a:extLst>
                <a:ext uri="{FF2B5EF4-FFF2-40B4-BE49-F238E27FC236}">
                  <a16:creationId xmlns:a16="http://schemas.microsoft.com/office/drawing/2014/main" id="{43693E40-83E1-2D40-A20A-D482292DE73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A6DE240A-2975-0744-9854-33D6ACBCE786}"/>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2D7FCE-AC06-244B-ABCC-8A992F6C6AFE}"/>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 name="Curved Connector 12">
            <a:extLst>
              <a:ext uri="{FF2B5EF4-FFF2-40B4-BE49-F238E27FC236}">
                <a16:creationId xmlns:a16="http://schemas.microsoft.com/office/drawing/2014/main" id="{341FDB67-4738-AD40-BBA7-2E32F80A8CC8}"/>
              </a:ext>
            </a:extLst>
          </p:cNvPr>
          <p:cNvCxnSpPr>
            <a:cxnSpLocks/>
          </p:cNvCxnSpPr>
          <p:nvPr/>
        </p:nvCxnSpPr>
        <p:spPr>
          <a:xfrm>
            <a:off x="2121289" y="1180946"/>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23F89E0A-A423-924E-BF09-9474F9D6C85A}"/>
              </a:ext>
            </a:extLst>
          </p:cNvPr>
          <p:cNvCxnSpPr>
            <a:cxnSpLocks/>
          </p:cNvCxnSpPr>
          <p:nvPr/>
        </p:nvCxnSpPr>
        <p:spPr>
          <a:xfrm>
            <a:off x="2134833" y="2823910"/>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E61E6717-B956-BE4D-A9BF-883D85DE2341}"/>
              </a:ext>
            </a:extLst>
          </p:cNvPr>
          <p:cNvSpPr txBox="1">
            <a:spLocks/>
          </p:cNvSpPr>
          <p:nvPr/>
        </p:nvSpPr>
        <p:spPr>
          <a:xfrm>
            <a:off x="628650" y="365126"/>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Data in action</a:t>
            </a:r>
          </a:p>
        </p:txBody>
      </p:sp>
    </p:spTree>
    <p:extLst>
      <p:ext uri="{BB962C8B-B14F-4D97-AF65-F5344CB8AC3E}">
        <p14:creationId xmlns:p14="http://schemas.microsoft.com/office/powerpoint/2010/main" val="3828452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3D8DE31-0A08-1A47-ABFB-68608E31C77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78983" y="2563115"/>
            <a:ext cx="8065017" cy="1417731"/>
          </a:xfrm>
          <a:prstGeom prst="rect">
            <a:avLst/>
          </a:prstGeom>
        </p:spPr>
      </p:pic>
      <p:cxnSp>
        <p:nvCxnSpPr>
          <p:cNvPr id="25" name="Straight Arrow Connector 24">
            <a:extLst>
              <a:ext uri="{FF2B5EF4-FFF2-40B4-BE49-F238E27FC236}">
                <a16:creationId xmlns:a16="http://schemas.microsoft.com/office/drawing/2014/main" id="{05C3062D-4CD6-FB48-8BDB-4EA995D8C8FD}"/>
              </a:ext>
            </a:extLst>
          </p:cNvPr>
          <p:cNvCxnSpPr>
            <a:cxnSpLocks/>
          </p:cNvCxnSpPr>
          <p:nvPr/>
        </p:nvCxnSpPr>
        <p:spPr>
          <a:xfrm flipH="1">
            <a:off x="7420708" y="2461846"/>
            <a:ext cx="762000" cy="763005"/>
          </a:xfrm>
          <a:prstGeom prst="straightConnector1">
            <a:avLst/>
          </a:prstGeom>
          <a:noFill/>
          <a:ln w="76200" cap="flat" cmpd="sng" algn="ctr">
            <a:solidFill>
              <a:srgbClr val="FF0000"/>
            </a:solidFill>
            <a:prstDash val="solid"/>
            <a:miter lim="800000"/>
            <a:tailEnd type="triangle"/>
          </a:ln>
          <a:effectLst>
            <a:outerShdw blurRad="50800" dist="38100" dir="2700000" algn="tl" rotWithShape="0">
              <a:prstClr val="black">
                <a:alpha val="40000"/>
              </a:prstClr>
            </a:outerShdw>
          </a:effectLst>
        </p:spPr>
      </p:cxnSp>
      <p:sp>
        <p:nvSpPr>
          <p:cNvPr id="26" name="Title 1">
            <a:extLst>
              <a:ext uri="{FF2B5EF4-FFF2-40B4-BE49-F238E27FC236}">
                <a16:creationId xmlns:a16="http://schemas.microsoft.com/office/drawing/2014/main" id="{1B3F15AF-F93B-EB46-87D2-FBE363EAF34D}"/>
              </a:ext>
            </a:extLst>
          </p:cNvPr>
          <p:cNvSpPr txBox="1">
            <a:spLocks/>
          </p:cNvSpPr>
          <p:nvPr/>
        </p:nvSpPr>
        <p:spPr>
          <a:xfrm>
            <a:off x="628650" y="365126"/>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
        <p:nvSpPr>
          <p:cNvPr id="27" name="Rectangle 26">
            <a:extLst>
              <a:ext uri="{FF2B5EF4-FFF2-40B4-BE49-F238E27FC236}">
                <a16:creationId xmlns:a16="http://schemas.microsoft.com/office/drawing/2014/main" id="{6BA3B061-5331-514B-B2D7-4DE9A4E3D5C1}"/>
              </a:ext>
            </a:extLst>
          </p:cNvPr>
          <p:cNvSpPr/>
          <p:nvPr/>
        </p:nvSpPr>
        <p:spPr>
          <a:xfrm>
            <a:off x="109194" y="4090393"/>
            <a:ext cx="5076264" cy="707886"/>
          </a:xfrm>
          <a:prstGeom prst="rect">
            <a:avLst/>
          </a:prstGeom>
          <a:noFill/>
        </p:spPr>
        <p:txBody>
          <a:bodyPr wrap="square" lIns="91440" tIns="45720" rIns="91440" bIns="45720">
            <a:spAutoFit/>
          </a:bodyPr>
          <a:lstStyle/>
          <a:p>
            <a:pPr algn="ctr">
              <a:defRPr/>
            </a:pPr>
            <a:r>
              <a:rPr lang="en-US" sz="400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8" name="Group 27">
            <a:extLst>
              <a:ext uri="{FF2B5EF4-FFF2-40B4-BE49-F238E27FC236}">
                <a16:creationId xmlns:a16="http://schemas.microsoft.com/office/drawing/2014/main" id="{D11D00BB-DE5E-5949-A585-EEA7BFB842CF}"/>
              </a:ext>
            </a:extLst>
          </p:cNvPr>
          <p:cNvGrpSpPr/>
          <p:nvPr/>
        </p:nvGrpSpPr>
        <p:grpSpPr>
          <a:xfrm>
            <a:off x="831572" y="4740869"/>
            <a:ext cx="1971689" cy="1347380"/>
            <a:chOff x="375707" y="4786778"/>
            <a:chExt cx="1971689" cy="1347380"/>
          </a:xfrm>
        </p:grpSpPr>
        <p:sp>
          <p:nvSpPr>
            <p:cNvPr id="29" name="Cloud Callout 28">
              <a:extLst>
                <a:ext uri="{FF2B5EF4-FFF2-40B4-BE49-F238E27FC236}">
                  <a16:creationId xmlns:a16="http://schemas.microsoft.com/office/drawing/2014/main" id="{0713322D-F7E8-3847-A5A8-A2F17469F597}"/>
                </a:ext>
              </a:extLst>
            </p:cNvPr>
            <p:cNvSpPr/>
            <p:nvPr/>
          </p:nvSpPr>
          <p:spPr>
            <a:xfrm>
              <a:off x="375707" y="4786778"/>
              <a:ext cx="1971689" cy="1347380"/>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DE42F8D-15A4-D142-9937-68D56AC86BA4}"/>
                </a:ext>
              </a:extLst>
            </p:cNvPr>
            <p:cNvSpPr/>
            <p:nvPr/>
          </p:nvSpPr>
          <p:spPr>
            <a:xfrm>
              <a:off x="486183" y="5129900"/>
              <a:ext cx="1770181"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rPr>
                <a:t>Behavior Contracts</a:t>
              </a:r>
            </a:p>
          </p:txBody>
        </p:sp>
      </p:grpSp>
      <p:grpSp>
        <p:nvGrpSpPr>
          <p:cNvPr id="31" name="Group 30">
            <a:extLst>
              <a:ext uri="{FF2B5EF4-FFF2-40B4-BE49-F238E27FC236}">
                <a16:creationId xmlns:a16="http://schemas.microsoft.com/office/drawing/2014/main" id="{898DB46D-915C-3445-9375-2F567AA712FD}"/>
              </a:ext>
            </a:extLst>
          </p:cNvPr>
          <p:cNvGrpSpPr/>
          <p:nvPr/>
        </p:nvGrpSpPr>
        <p:grpSpPr>
          <a:xfrm>
            <a:off x="3727938" y="5126641"/>
            <a:ext cx="1971690" cy="1347380"/>
            <a:chOff x="2730537" y="5129900"/>
            <a:chExt cx="1971690" cy="1347380"/>
          </a:xfrm>
        </p:grpSpPr>
        <p:sp>
          <p:nvSpPr>
            <p:cNvPr id="32" name="Cloud Callout 31">
              <a:extLst>
                <a:ext uri="{FF2B5EF4-FFF2-40B4-BE49-F238E27FC236}">
                  <a16:creationId xmlns:a16="http://schemas.microsoft.com/office/drawing/2014/main" id="{C100E824-CDC0-8044-A48D-471E2231615D}"/>
                </a:ext>
              </a:extLst>
            </p:cNvPr>
            <p:cNvSpPr/>
            <p:nvPr/>
          </p:nvSpPr>
          <p:spPr>
            <a:xfrm>
              <a:off x="2730537" y="5129900"/>
              <a:ext cx="1971690" cy="1347380"/>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E42778B-329C-444F-9E8A-284B583E206C}"/>
                </a:ext>
              </a:extLst>
            </p:cNvPr>
            <p:cNvSpPr/>
            <p:nvPr/>
          </p:nvSpPr>
          <p:spPr>
            <a:xfrm>
              <a:off x="2827226" y="5507783"/>
              <a:ext cx="1770181"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rPr>
                <a:t>Behavior-Specific Praise</a:t>
              </a:r>
            </a:p>
          </p:txBody>
        </p:sp>
      </p:grpSp>
      <p:grpSp>
        <p:nvGrpSpPr>
          <p:cNvPr id="34" name="Group 33">
            <a:extLst>
              <a:ext uri="{FF2B5EF4-FFF2-40B4-BE49-F238E27FC236}">
                <a16:creationId xmlns:a16="http://schemas.microsoft.com/office/drawing/2014/main" id="{D6134298-1871-1444-B68D-44B2DF9FDE30}"/>
              </a:ext>
            </a:extLst>
          </p:cNvPr>
          <p:cNvGrpSpPr/>
          <p:nvPr/>
        </p:nvGrpSpPr>
        <p:grpSpPr>
          <a:xfrm>
            <a:off x="6539514" y="4227928"/>
            <a:ext cx="1975836" cy="1350214"/>
            <a:chOff x="4952658" y="4190667"/>
            <a:chExt cx="1975836" cy="1350214"/>
          </a:xfrm>
        </p:grpSpPr>
        <p:sp>
          <p:nvSpPr>
            <p:cNvPr id="35" name="Cloud Callout 34">
              <a:extLst>
                <a:ext uri="{FF2B5EF4-FFF2-40B4-BE49-F238E27FC236}">
                  <a16:creationId xmlns:a16="http://schemas.microsoft.com/office/drawing/2014/main" id="{92EDFDB3-A4B0-4046-BCF4-CC0A89562C8A}"/>
                </a:ext>
              </a:extLst>
            </p:cNvPr>
            <p:cNvSpPr/>
            <p:nvPr/>
          </p:nvSpPr>
          <p:spPr>
            <a:xfrm>
              <a:off x="4952658" y="4190667"/>
              <a:ext cx="1975836" cy="1350214"/>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E5786F9-7849-AB4F-9BFA-4B727A334349}"/>
                </a:ext>
              </a:extLst>
            </p:cNvPr>
            <p:cNvSpPr/>
            <p:nvPr/>
          </p:nvSpPr>
          <p:spPr>
            <a:xfrm>
              <a:off x="5088695" y="4647613"/>
              <a:ext cx="1703762" cy="369332"/>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rPr>
                <a:t>Precorrection</a:t>
              </a:r>
            </a:p>
          </p:txBody>
        </p:sp>
      </p:grpSp>
      <p:grpSp>
        <p:nvGrpSpPr>
          <p:cNvPr id="37" name="Group 36">
            <a:extLst>
              <a:ext uri="{FF2B5EF4-FFF2-40B4-BE49-F238E27FC236}">
                <a16:creationId xmlns:a16="http://schemas.microsoft.com/office/drawing/2014/main" id="{E9D2D475-1E7D-F94F-9881-D7E76AF40DF5}"/>
              </a:ext>
            </a:extLst>
          </p:cNvPr>
          <p:cNvGrpSpPr/>
          <p:nvPr/>
        </p:nvGrpSpPr>
        <p:grpSpPr>
          <a:xfrm>
            <a:off x="8820488" y="5101124"/>
            <a:ext cx="1975836" cy="1350214"/>
            <a:chOff x="6899091" y="5158178"/>
            <a:chExt cx="1975836" cy="1350214"/>
          </a:xfrm>
        </p:grpSpPr>
        <p:sp>
          <p:nvSpPr>
            <p:cNvPr id="38" name="Cloud Callout 37">
              <a:extLst>
                <a:ext uri="{FF2B5EF4-FFF2-40B4-BE49-F238E27FC236}">
                  <a16:creationId xmlns:a16="http://schemas.microsoft.com/office/drawing/2014/main" id="{F307B5BF-F6A3-724C-9F7C-3F1013041894}"/>
                </a:ext>
              </a:extLst>
            </p:cNvPr>
            <p:cNvSpPr/>
            <p:nvPr/>
          </p:nvSpPr>
          <p:spPr>
            <a:xfrm>
              <a:off x="6899091" y="5158178"/>
              <a:ext cx="1975836" cy="1350214"/>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2901FCF-B4CB-9F48-B5F6-E0DB9726A9B7}"/>
                </a:ext>
              </a:extLst>
            </p:cNvPr>
            <p:cNvSpPr/>
            <p:nvPr/>
          </p:nvSpPr>
          <p:spPr>
            <a:xfrm>
              <a:off x="6970134" y="5487827"/>
              <a:ext cx="1703762"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rPr>
                <a:t>Instructional Choice</a:t>
              </a:r>
            </a:p>
          </p:txBody>
        </p:sp>
      </p:grpSp>
      <p:grpSp>
        <p:nvGrpSpPr>
          <p:cNvPr id="40" name="Group 39">
            <a:extLst>
              <a:ext uri="{FF2B5EF4-FFF2-40B4-BE49-F238E27FC236}">
                <a16:creationId xmlns:a16="http://schemas.microsoft.com/office/drawing/2014/main" id="{4E9C4549-E11C-7C43-B2DD-A949311CBB7A}"/>
              </a:ext>
            </a:extLst>
          </p:cNvPr>
          <p:cNvGrpSpPr/>
          <p:nvPr/>
        </p:nvGrpSpPr>
        <p:grpSpPr>
          <a:xfrm>
            <a:off x="280766" y="289990"/>
            <a:ext cx="1840523" cy="3257005"/>
            <a:chOff x="1957754" y="171995"/>
            <a:chExt cx="1840523" cy="3257005"/>
          </a:xfrm>
        </p:grpSpPr>
        <p:pic>
          <p:nvPicPr>
            <p:cNvPr id="41" name="Picture 40">
              <a:extLst>
                <a:ext uri="{FF2B5EF4-FFF2-40B4-BE49-F238E27FC236}">
                  <a16:creationId xmlns:a16="http://schemas.microsoft.com/office/drawing/2014/main" id="{B2E55A12-2A30-0F45-9FF8-DDC0C333533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42" name="Rectangle 41">
              <a:extLst>
                <a:ext uri="{FF2B5EF4-FFF2-40B4-BE49-F238E27FC236}">
                  <a16:creationId xmlns:a16="http://schemas.microsoft.com/office/drawing/2014/main" id="{CF46F9E9-4C1E-1847-89C5-F889D8085D34}"/>
                </a:ext>
              </a:extLst>
            </p:cNvPr>
            <p:cNvSpPr/>
            <p:nvPr/>
          </p:nvSpPr>
          <p:spPr>
            <a:xfrm>
              <a:off x="1957754" y="468679"/>
              <a:ext cx="1840523" cy="141773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E9500F-80CD-A943-89BF-3CA022F8A7E9}"/>
                </a:ext>
              </a:extLst>
            </p:cNvPr>
            <p:cNvSpPr/>
            <p:nvPr/>
          </p:nvSpPr>
          <p:spPr>
            <a:xfrm>
              <a:off x="1957754" y="2246390"/>
              <a:ext cx="1840523" cy="118261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44" name="Curved Connector 43">
            <a:extLst>
              <a:ext uri="{FF2B5EF4-FFF2-40B4-BE49-F238E27FC236}">
                <a16:creationId xmlns:a16="http://schemas.microsoft.com/office/drawing/2014/main" id="{968D2D1E-53AA-2E48-9B41-8B0E61569CF5}"/>
              </a:ext>
            </a:extLst>
          </p:cNvPr>
          <p:cNvCxnSpPr>
            <a:cxnSpLocks/>
          </p:cNvCxnSpPr>
          <p:nvPr/>
        </p:nvCxnSpPr>
        <p:spPr>
          <a:xfrm>
            <a:off x="2121289" y="1180946"/>
            <a:ext cx="3296006" cy="1957753"/>
          </a:xfrm>
          <a:prstGeom prst="curvedConnector3">
            <a:avLst>
              <a:gd name="adj1" fmla="val 106908"/>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cxnSp>
        <p:nvCxnSpPr>
          <p:cNvPr id="45" name="Curved Connector 44">
            <a:extLst>
              <a:ext uri="{FF2B5EF4-FFF2-40B4-BE49-F238E27FC236}">
                <a16:creationId xmlns:a16="http://schemas.microsoft.com/office/drawing/2014/main" id="{1A72F081-8EC8-6A48-974C-C8387A6C9432}"/>
              </a:ext>
            </a:extLst>
          </p:cNvPr>
          <p:cNvCxnSpPr>
            <a:cxnSpLocks/>
          </p:cNvCxnSpPr>
          <p:nvPr/>
        </p:nvCxnSpPr>
        <p:spPr>
          <a:xfrm>
            <a:off x="2134833" y="2823910"/>
            <a:ext cx="1641231" cy="313121"/>
          </a:xfrm>
          <a:prstGeom prst="curvedConnector3">
            <a:avLst>
              <a:gd name="adj1" fmla="val 92857"/>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44790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childTnLst>
                          </p:cTn>
                        </p:par>
                        <p:par>
                          <p:cTn id="25" fill="hold">
                            <p:stCondLst>
                              <p:cond delay="2000"/>
                            </p:stCondLst>
                            <p:childTnLst>
                              <p:par>
                                <p:cTn id="26" presetID="9" presetClass="entr" presetSubtype="0" fill="hold" nodeType="afterEffect">
                                  <p:stCondLst>
                                    <p:cond delay="50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500"/>
                                        <p:tgtEl>
                                          <p:spTgt spid="34"/>
                                        </p:tgtEl>
                                      </p:cBhvr>
                                    </p:animEffect>
                                  </p:childTnLst>
                                </p:cTn>
                              </p:par>
                            </p:childTnLst>
                          </p:cTn>
                        </p:par>
                        <p:par>
                          <p:cTn id="29" fill="hold">
                            <p:stCondLst>
                              <p:cond delay="3000"/>
                            </p:stCondLst>
                            <p:childTnLst>
                              <p:par>
                                <p:cTn id="30" presetID="9" presetClass="entr" presetSubtype="0" fill="hold" nodeType="afterEffect">
                                  <p:stCondLst>
                                    <p:cond delay="50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D290-F58C-8F19-6CFF-F24541D2D500}"/>
            </a:ext>
          </a:extLst>
        </p:cNvPr>
        <p:cNvGrpSpPr/>
        <p:nvPr/>
      </p:nvGrpSpPr>
      <p:grpSpPr>
        <a:xfrm>
          <a:off x="0" y="0"/>
          <a:ext cx="0" cy="0"/>
          <a:chOff x="0" y="0"/>
          <a:chExt cx="0" cy="0"/>
        </a:xfrm>
      </p:grpSpPr>
      <p:sp>
        <p:nvSpPr>
          <p:cNvPr id="328706" name="Title 1">
            <a:extLst>
              <a:ext uri="{FF2B5EF4-FFF2-40B4-BE49-F238E27FC236}">
                <a16:creationId xmlns:a16="http://schemas.microsoft.com/office/drawing/2014/main" id="{299530E1-F47C-159D-FD73-8784C9B6C0E2}"/>
              </a:ext>
            </a:extLst>
          </p:cNvPr>
          <p:cNvSpPr>
            <a:spLocks noGrp="1"/>
          </p:cNvSpPr>
          <p:nvPr>
            <p:ph type="title"/>
          </p:nvPr>
        </p:nvSpPr>
        <p:spPr bwMode="auto">
          <a:xfrm>
            <a:off x="1089061" y="228600"/>
            <a:ext cx="8543889" cy="870735"/>
          </a:xfrm>
        </p:spPr>
        <p:txBody>
          <a:bodyPr wrap="square" numCol="1" anchorCtr="0" compatLnSpc="1">
            <a:prstTxWarp prst="textNoShape">
              <a:avLst/>
            </a:prstTxWarp>
          </a:bodyPr>
          <a:lstStyle/>
          <a:p>
            <a:pPr algn="ctr" eaLnBrk="1" hangingPunct="1"/>
            <a:r>
              <a:rPr lang="en-US" altLang="en-US" sz="4000">
                <a:ea typeface="MS PGothic" charset="-128"/>
              </a:rPr>
              <a:t>Secondary (Tier 2) Intervention Grid</a:t>
            </a:r>
          </a:p>
        </p:txBody>
      </p:sp>
      <p:graphicFrame>
        <p:nvGraphicFramePr>
          <p:cNvPr id="5" name="Group 24">
            <a:extLst>
              <a:ext uri="{FF2B5EF4-FFF2-40B4-BE49-F238E27FC236}">
                <a16:creationId xmlns:a16="http://schemas.microsoft.com/office/drawing/2014/main" id="{18C1733B-4E4D-82E1-DB7D-45A80E3494D9}"/>
              </a:ext>
            </a:extLst>
          </p:cNvPr>
          <p:cNvGraphicFramePr>
            <a:graphicFrameLocks noGrp="1"/>
          </p:cNvGraphicFramePr>
          <p:nvPr>
            <p:ph idx="1"/>
            <p:extLst>
              <p:ext uri="{D42A27DB-BD31-4B8C-83A1-F6EECF244321}">
                <p14:modId xmlns:p14="http://schemas.microsoft.com/office/powerpoint/2010/main" val="1355792655"/>
              </p:ext>
            </p:extLst>
          </p:nvPr>
        </p:nvGraphicFramePr>
        <p:xfrm>
          <a:off x="133564" y="1175619"/>
          <a:ext cx="10664575" cy="5453781"/>
        </p:xfrm>
        <a:graphic>
          <a:graphicData uri="http://schemas.openxmlformats.org/drawingml/2006/table">
            <a:tbl>
              <a:tblPr/>
              <a:tblGrid>
                <a:gridCol w="1558076">
                  <a:extLst>
                    <a:ext uri="{9D8B030D-6E8A-4147-A177-3AD203B41FA5}">
                      <a16:colId xmlns:a16="http://schemas.microsoft.com/office/drawing/2014/main" val="20000"/>
                    </a:ext>
                  </a:extLst>
                </a:gridCol>
                <a:gridCol w="2061852">
                  <a:extLst>
                    <a:ext uri="{9D8B030D-6E8A-4147-A177-3AD203B41FA5}">
                      <a16:colId xmlns:a16="http://schemas.microsoft.com/office/drawing/2014/main" val="20001"/>
                    </a:ext>
                  </a:extLst>
                </a:gridCol>
                <a:gridCol w="2839771">
                  <a:extLst>
                    <a:ext uri="{9D8B030D-6E8A-4147-A177-3AD203B41FA5}">
                      <a16:colId xmlns:a16="http://schemas.microsoft.com/office/drawing/2014/main" val="20002"/>
                    </a:ext>
                  </a:extLst>
                </a:gridCol>
                <a:gridCol w="2047913">
                  <a:extLst>
                    <a:ext uri="{9D8B030D-6E8A-4147-A177-3AD203B41FA5}">
                      <a16:colId xmlns:a16="http://schemas.microsoft.com/office/drawing/2014/main" val="20003"/>
                    </a:ext>
                  </a:extLst>
                </a:gridCol>
                <a:gridCol w="2156963">
                  <a:extLst>
                    <a:ext uri="{9D8B030D-6E8A-4147-A177-3AD203B41FA5}">
                      <a16:colId xmlns:a16="http://schemas.microsoft.com/office/drawing/2014/main" val="20004"/>
                    </a:ext>
                  </a:extLst>
                </a:gridCol>
              </a:tblGrid>
              <a:tr h="780836">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0" u="none" strike="noStrike" cap="none" normalizeH="0" baseline="0">
                          <a:ln>
                            <a:noFill/>
                          </a:ln>
                          <a:solidFill>
                            <a:schemeClr val="bg1"/>
                          </a:solidFill>
                          <a:effectLst/>
                          <a:latin typeface="Times New Roman" charset="0"/>
                          <a:ea typeface="MS PGothic" charset="-128"/>
                        </a:rPr>
                        <a:t>Support</a:t>
                      </a:r>
                      <a:endParaRPr kumimoji="0" lang="en-US" altLang="en-US" sz="1800" b="0" i="0" u="none" strike="noStrike" cap="none" normalizeH="0" baseline="0">
                        <a:ln>
                          <a:noFill/>
                        </a:ln>
                        <a:solidFill>
                          <a:schemeClr val="bg1"/>
                        </a:solidFill>
                        <a:effectLst/>
                        <a:latin typeface="Times New Roman" charset="0"/>
                        <a:ea typeface="MS PGothic" charset="-128"/>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0" u="none" strike="noStrike" cap="none" normalizeH="0" baseline="0">
                          <a:ln>
                            <a:noFill/>
                          </a:ln>
                          <a:solidFill>
                            <a:schemeClr val="bg1"/>
                          </a:solidFill>
                          <a:effectLst/>
                          <a:latin typeface="Times New Roman" charset="0"/>
                          <a:ea typeface="MS PGothic" charset="-128"/>
                        </a:rPr>
                        <a:t>Description</a:t>
                      </a:r>
                      <a:endParaRPr kumimoji="0" lang="en-US" altLang="en-US" sz="1800" b="0" i="0" u="none" strike="noStrike" cap="none" normalizeH="0" baseline="0">
                        <a:ln>
                          <a:noFill/>
                        </a:ln>
                        <a:solidFill>
                          <a:schemeClr val="bg1"/>
                        </a:solidFill>
                        <a:effectLst/>
                        <a:latin typeface="Times New Roman" charset="0"/>
                        <a:ea typeface="MS PGothic" charset="-128"/>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0" u="none" strike="noStrike" cap="none" normalizeH="0" baseline="0">
                          <a:ln>
                            <a:noFill/>
                          </a:ln>
                          <a:solidFill>
                            <a:schemeClr val="bg1"/>
                          </a:solidFill>
                          <a:effectLst/>
                          <a:latin typeface="Times New Roman" charset="0"/>
                          <a:ea typeface="MS PGothic" charset="-128"/>
                        </a:rPr>
                        <a:t>Schoolwide Data:  Entry Criteria</a:t>
                      </a:r>
                      <a:endParaRPr kumimoji="0" lang="en-US" altLang="en-US" sz="1800" b="0" i="0" u="none" strike="noStrike" cap="none" normalizeH="0" baseline="0">
                        <a:ln>
                          <a:noFill/>
                        </a:ln>
                        <a:solidFill>
                          <a:schemeClr val="bg1"/>
                        </a:solidFill>
                        <a:effectLst/>
                        <a:latin typeface="Times New Roman" charset="0"/>
                        <a:ea typeface="MS PGothic" charset="-128"/>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0" u="none" strike="noStrike" cap="none" normalizeH="0" baseline="0">
                          <a:ln>
                            <a:noFill/>
                          </a:ln>
                          <a:solidFill>
                            <a:schemeClr val="bg1"/>
                          </a:solidFill>
                          <a:effectLst/>
                          <a:latin typeface="Times New Roman" charset="0"/>
                          <a:ea typeface="MS PGothic" charset="-128"/>
                        </a:rPr>
                        <a:t>Data to Monitor Progress</a:t>
                      </a:r>
                      <a:endParaRPr kumimoji="0" lang="en-US" altLang="en-US" sz="1800" b="0" i="0" u="none" strike="noStrike" cap="none" normalizeH="0" baseline="0">
                        <a:ln>
                          <a:noFill/>
                        </a:ln>
                        <a:solidFill>
                          <a:schemeClr val="bg1"/>
                        </a:solidFill>
                        <a:effectLst/>
                        <a:latin typeface="Times New Roman" charset="0"/>
                        <a:ea typeface="MS PGothic" charset="-128"/>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1800" b="1" i="0" u="none" strike="noStrike" cap="none" normalizeH="0" baseline="0">
                          <a:ln>
                            <a:noFill/>
                          </a:ln>
                          <a:solidFill>
                            <a:schemeClr val="bg1"/>
                          </a:solidFill>
                          <a:effectLst/>
                          <a:latin typeface="Times New Roman" charset="0"/>
                          <a:ea typeface="MS PGothic" charset="-128"/>
                        </a:rPr>
                        <a:t>Exit Criteria</a:t>
                      </a:r>
                      <a:endParaRPr kumimoji="0" lang="en-US" altLang="en-US" sz="1800" b="0" i="0" u="none" strike="noStrike" cap="none" normalizeH="0" baseline="0">
                        <a:ln>
                          <a:noFill/>
                        </a:ln>
                        <a:solidFill>
                          <a:schemeClr val="bg1"/>
                        </a:solidFill>
                        <a:effectLst/>
                        <a:latin typeface="Times New Roman" charset="0"/>
                        <a:ea typeface="MS PGothic" charset="-128"/>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67294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Self-Regulated Strategy Development</a:t>
                      </a:r>
                      <a:br>
                        <a:rPr kumimoji="0" lang="en-US" altLang="en-US" sz="2000" b="0" i="0" u="none" strike="noStrike" cap="none" normalizeH="0" baseline="0">
                          <a:ln>
                            <a:noFill/>
                          </a:ln>
                          <a:solidFill>
                            <a:schemeClr val="tx1"/>
                          </a:solidFill>
                          <a:effectLst/>
                          <a:latin typeface="Times New Roman" charset="0"/>
                          <a:ea typeface="MS PGothic" charset="-128"/>
                        </a:rPr>
                      </a:br>
                      <a:r>
                        <a:rPr kumimoji="0" lang="en-US" altLang="en-US" sz="1400" b="0" i="0" u="none" strike="noStrike" cap="none" normalizeH="0" baseline="0">
                          <a:ln>
                            <a:noFill/>
                          </a:ln>
                          <a:solidFill>
                            <a:schemeClr val="tx1"/>
                          </a:solidFill>
                          <a:effectLst/>
                          <a:latin typeface="Times New Roman" charset="0"/>
                          <a:ea typeface="MS PGothic" charset="-128"/>
                        </a:rPr>
                        <a:t>(SRSD; Harris &amp; Graham, 1996)</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endParaRPr kumimoji="0" lang="en-US" altLang="en-US" sz="2000" b="0" i="0" u="none" strike="noStrike" cap="none" normalizeH="0" baseline="0">
                        <a:ln>
                          <a:noFill/>
                        </a:ln>
                        <a:solidFill>
                          <a:schemeClr val="tx1"/>
                        </a:solidFill>
                        <a:effectLst/>
                        <a:latin typeface="Times New Roman"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Project WRITE</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Teaching narrative and opinion writing strategies using the Self-Regulated Strategies Development approach to help students plan and write essays and stories</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1" i="0" u="sng" strike="noStrike" cap="none" normalizeH="0" baseline="0">
                          <a:ln>
                            <a:noFill/>
                          </a:ln>
                          <a:solidFill>
                            <a:schemeClr val="tx1"/>
                          </a:solidFill>
                          <a:effectLst/>
                          <a:latin typeface="Times New Roman" charset="0"/>
                          <a:ea typeface="MS PGothic" charset="-128"/>
                        </a:rPr>
                        <a:t>Behavior:</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SRSS – at risk (9 – 21)</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and/or </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SSBD – exceed normative criteria Internalizing or Externalizing</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endParaRPr kumimoji="0" lang="en-US" altLang="en-US" sz="2000" b="0" i="0" u="none" strike="noStrike" cap="none" normalizeH="0" baseline="0">
                        <a:ln>
                          <a:noFill/>
                        </a:ln>
                        <a:solidFill>
                          <a:schemeClr val="tx1"/>
                        </a:solidFill>
                        <a:effectLst/>
                        <a:latin typeface="Times New Roman"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And</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endParaRPr kumimoji="0" lang="en-US" altLang="en-US" sz="2000" b="1" i="0" u="sng" strike="noStrike" cap="none" normalizeH="0" baseline="0">
                        <a:ln>
                          <a:noFill/>
                        </a:ln>
                        <a:solidFill>
                          <a:schemeClr val="tx1"/>
                        </a:solidFill>
                        <a:effectLst/>
                        <a:latin typeface="Times New Roman"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1" i="0" u="sng" strike="noStrike" cap="none" normalizeH="0" baseline="0">
                          <a:ln>
                            <a:noFill/>
                          </a:ln>
                          <a:solidFill>
                            <a:schemeClr val="tx1"/>
                          </a:solidFill>
                          <a:effectLst/>
                          <a:latin typeface="Times New Roman" charset="0"/>
                          <a:ea typeface="MS PGothic" charset="-128"/>
                        </a:rPr>
                        <a:t>Academic</a:t>
                      </a:r>
                      <a:r>
                        <a:rPr kumimoji="0" lang="en-US" altLang="en-US" sz="2000" b="1" i="0" u="none" strike="noStrike" cap="none" normalizeH="0" baseline="0">
                          <a:ln>
                            <a:noFill/>
                          </a:ln>
                          <a:solidFill>
                            <a:schemeClr val="tx1"/>
                          </a:solidFill>
                          <a:effectLst/>
                          <a:latin typeface="Times New Roman" charset="0"/>
                          <a:ea typeface="MS PGothic" charset="-128"/>
                        </a:rPr>
                        <a:t>:</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TOWL 3- score below the 25</a:t>
                      </a:r>
                      <a:r>
                        <a:rPr kumimoji="0" lang="en-US" altLang="en-US" sz="2000" b="0" i="0" u="none" strike="noStrike" cap="none" normalizeH="0" baseline="30000">
                          <a:ln>
                            <a:noFill/>
                          </a:ln>
                          <a:solidFill>
                            <a:schemeClr val="tx1"/>
                          </a:solidFill>
                          <a:effectLst/>
                          <a:latin typeface="Times New Roman" charset="0"/>
                          <a:ea typeface="MS PGothic" charset="-128"/>
                        </a:rPr>
                        <a:t>th</a:t>
                      </a:r>
                      <a:r>
                        <a:rPr kumimoji="0" lang="en-US" altLang="en-US" sz="2000" b="0" i="0" u="none" strike="noStrike" cap="none" normalizeH="0" baseline="0">
                          <a:ln>
                            <a:noFill/>
                          </a:ln>
                          <a:solidFill>
                            <a:schemeClr val="tx1"/>
                          </a:solidFill>
                          <a:effectLst/>
                          <a:latin typeface="Times New Roman" charset="0"/>
                          <a:ea typeface="MS PGothic" charset="-128"/>
                        </a:rPr>
                        <a:t> percentile </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Weekly writing probes scored on number of functional strategy elements- having each piece of  WWW, What=2, How=2 or TREE in the writing</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altLang="en-US" sz="2000" b="0" i="0" u="none" strike="noStrike" cap="none" normalizeH="0" baseline="0">
                          <a:ln>
                            <a:noFill/>
                          </a:ln>
                          <a:solidFill>
                            <a:schemeClr val="tx1"/>
                          </a:solidFill>
                          <a:effectLst/>
                          <a:latin typeface="Times New Roman" charset="0"/>
                          <a:ea typeface="MS PGothic" charset="-128"/>
                        </a:rPr>
                        <a:t>Completion of intervention curriculum.</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318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957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BE92-E198-F8A0-3BBB-C44E65A98968}"/>
            </a:ext>
          </a:extLst>
        </p:cNvPr>
        <p:cNvGrpSpPr/>
        <p:nvPr/>
      </p:nvGrpSpPr>
      <p:grpSpPr>
        <a:xfrm>
          <a:off x="0" y="0"/>
          <a:ext cx="0" cy="0"/>
          <a:chOff x="0" y="0"/>
          <a:chExt cx="0" cy="0"/>
        </a:xfrm>
      </p:grpSpPr>
      <p:sp>
        <p:nvSpPr>
          <p:cNvPr id="2" name="Right Arrow 1">
            <a:extLst>
              <a:ext uri="{FF2B5EF4-FFF2-40B4-BE49-F238E27FC236}">
                <a16:creationId xmlns:a16="http://schemas.microsoft.com/office/drawing/2014/main" id="{C5172456-A426-1526-C477-64252B222A44}"/>
              </a:ext>
            </a:extLst>
          </p:cNvPr>
          <p:cNvSpPr/>
          <p:nvPr/>
        </p:nvSpPr>
        <p:spPr>
          <a:xfrm>
            <a:off x="5559636" y="2171138"/>
            <a:ext cx="1148929" cy="2909585"/>
          </a:xfrm>
          <a:prstGeom prst="rightArrow">
            <a:avLst>
              <a:gd name="adj1" fmla="val 63954"/>
              <a:gd name="adj2" fmla="val 38662"/>
            </a:avLst>
          </a:prstGeom>
        </p:spPr>
        <p:style>
          <a:lnRef idx="1">
            <a:schemeClr val="dk1"/>
          </a:lnRef>
          <a:fillRef idx="2">
            <a:schemeClr val="dk1"/>
          </a:fillRef>
          <a:effectRef idx="1">
            <a:schemeClr val="dk1"/>
          </a:effectRef>
          <a:fontRef idx="minor">
            <a:schemeClr val="dk1"/>
          </a:fontRef>
        </p:style>
        <p:txBody>
          <a:bodyPr vert="vert270" anchor="ctr"/>
          <a:lstStyle/>
          <a:p>
            <a:pPr algn="ctr">
              <a:defRPr/>
            </a:pPr>
            <a:r>
              <a:rPr lang="en-US" b="1">
                <a:solidFill>
                  <a:srgbClr val="292929"/>
                </a:solidFill>
                <a:latin typeface="Arial" charset="0"/>
              </a:rPr>
              <a:t>61 Second Graders</a:t>
            </a:r>
            <a:endParaRPr lang="en-US" sz="1000">
              <a:solidFill>
                <a:srgbClr val="000000"/>
              </a:solidFill>
            </a:endParaRPr>
          </a:p>
          <a:p>
            <a:pPr algn="ctr">
              <a:defRPr/>
            </a:pPr>
            <a:endParaRPr lang="en-US">
              <a:solidFill>
                <a:prstClr val="black"/>
              </a:solidFill>
            </a:endParaRPr>
          </a:p>
        </p:txBody>
      </p:sp>
      <p:sp>
        <p:nvSpPr>
          <p:cNvPr id="3" name="Right Arrow 2">
            <a:extLst>
              <a:ext uri="{FF2B5EF4-FFF2-40B4-BE49-F238E27FC236}">
                <a16:creationId xmlns:a16="http://schemas.microsoft.com/office/drawing/2014/main" id="{54B98A32-E663-68DF-64A3-0E6564E02571}"/>
              </a:ext>
            </a:extLst>
          </p:cNvPr>
          <p:cNvSpPr/>
          <p:nvPr/>
        </p:nvSpPr>
        <p:spPr>
          <a:xfrm>
            <a:off x="6934200" y="2286000"/>
            <a:ext cx="1055896" cy="2743200"/>
          </a:xfrm>
          <a:prstGeom prst="rightArrow">
            <a:avLst>
              <a:gd name="adj1" fmla="val 57164"/>
              <a:gd name="adj2" fmla="val 35672"/>
            </a:avLst>
          </a:prstGeom>
        </p:spPr>
        <p:style>
          <a:lnRef idx="1">
            <a:schemeClr val="dk1"/>
          </a:lnRef>
          <a:fillRef idx="2">
            <a:schemeClr val="dk1"/>
          </a:fillRef>
          <a:effectRef idx="1">
            <a:schemeClr val="dk1"/>
          </a:effectRef>
          <a:fontRef idx="minor">
            <a:schemeClr val="dk1"/>
          </a:fontRef>
        </p:style>
        <p:txBody>
          <a:bodyPr vert="vert270" anchor="ctr"/>
          <a:lstStyle/>
          <a:p>
            <a:pPr algn="ctr">
              <a:defRPr/>
            </a:pPr>
            <a:r>
              <a:rPr lang="en-US" b="1">
                <a:solidFill>
                  <a:srgbClr val="292929"/>
                </a:solidFill>
                <a:latin typeface="Arial" charset="0"/>
              </a:rPr>
              <a:t>49 Participants</a:t>
            </a:r>
          </a:p>
          <a:p>
            <a:pPr algn="ctr">
              <a:defRPr/>
            </a:pPr>
            <a:endParaRPr lang="en-US">
              <a:solidFill>
                <a:prstClr val="black"/>
              </a:solidFill>
            </a:endParaRPr>
          </a:p>
        </p:txBody>
      </p:sp>
      <p:grpSp>
        <p:nvGrpSpPr>
          <p:cNvPr id="332804" name="Group 61">
            <a:extLst>
              <a:ext uri="{FF2B5EF4-FFF2-40B4-BE49-F238E27FC236}">
                <a16:creationId xmlns:a16="http://schemas.microsoft.com/office/drawing/2014/main" id="{201A80D0-DD6C-2F24-A22C-E37A92DAF66F}"/>
              </a:ext>
            </a:extLst>
          </p:cNvPr>
          <p:cNvGrpSpPr>
            <a:grpSpLocks noChangeAspect="1"/>
          </p:cNvGrpSpPr>
          <p:nvPr/>
        </p:nvGrpSpPr>
        <p:grpSpPr bwMode="auto">
          <a:xfrm>
            <a:off x="1447805" y="-30163"/>
            <a:ext cx="9296395" cy="6835776"/>
            <a:chOff x="-419" y="747"/>
            <a:chExt cx="14519" cy="10260"/>
          </a:xfrm>
        </p:grpSpPr>
        <p:sp>
          <p:nvSpPr>
            <p:cNvPr id="15" name="AutoShape 62">
              <a:extLst>
                <a:ext uri="{FF2B5EF4-FFF2-40B4-BE49-F238E27FC236}">
                  <a16:creationId xmlns:a16="http://schemas.microsoft.com/office/drawing/2014/main" id="{42418EBA-7579-981D-5955-E13A1EADEB5B}"/>
                </a:ext>
              </a:extLst>
            </p:cNvPr>
            <p:cNvSpPr>
              <a:spLocks noChangeAspect="1" noChangeArrowheads="1"/>
            </p:cNvSpPr>
            <p:nvPr/>
          </p:nvSpPr>
          <p:spPr bwMode="auto">
            <a:xfrm>
              <a:off x="-300" y="747"/>
              <a:ext cx="14400" cy="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z="1000">
                <a:solidFill>
                  <a:srgbClr val="000000"/>
                </a:solidFill>
                <a:latin typeface="Cambria"/>
              </a:endParaRPr>
            </a:p>
          </p:txBody>
        </p:sp>
        <p:sp>
          <p:nvSpPr>
            <p:cNvPr id="16" name="AutoShape 63">
              <a:extLst>
                <a:ext uri="{FF2B5EF4-FFF2-40B4-BE49-F238E27FC236}">
                  <a16:creationId xmlns:a16="http://schemas.microsoft.com/office/drawing/2014/main" id="{F0F003DC-AD3D-0964-0518-C5F3C8E478C0}"/>
                </a:ext>
              </a:extLst>
            </p:cNvPr>
            <p:cNvSpPr>
              <a:spLocks noChangeArrowheads="1"/>
            </p:cNvSpPr>
            <p:nvPr/>
          </p:nvSpPr>
          <p:spPr bwMode="auto">
            <a:xfrm>
              <a:off x="-419" y="4987"/>
              <a:ext cx="2499" cy="2590"/>
            </a:xfrm>
            <a:prstGeom prst="roundRect">
              <a:avLst/>
            </a:prstGeom>
            <a:ln>
              <a:headEnd/>
              <a:tailEnd/>
            </a:ln>
          </p:spPr>
          <p:style>
            <a:lnRef idx="1">
              <a:schemeClr val="dk1"/>
            </a:lnRef>
            <a:fillRef idx="2">
              <a:schemeClr val="dk1"/>
            </a:fillRef>
            <a:effectRef idx="1">
              <a:schemeClr val="dk1"/>
            </a:effectRef>
            <a:fontRef idx="minor">
              <a:schemeClr val="dk1"/>
            </a:fontRef>
          </p:style>
          <p:txBody>
            <a:bodyPr/>
            <a:lstStyle/>
            <a:p>
              <a:pPr algn="ctr" eaLnBrk="1" hangingPunct="1">
                <a:defRPr/>
              </a:pPr>
              <a:r>
                <a:rPr lang="en-US" b="1">
                  <a:solidFill>
                    <a:srgbClr val="292929"/>
                  </a:solidFill>
                  <a:latin typeface="Arial" charset="0"/>
                </a:rPr>
                <a:t>2</a:t>
              </a:r>
              <a:r>
                <a:rPr lang="en-US" b="1" baseline="30000">
                  <a:solidFill>
                    <a:srgbClr val="292929"/>
                  </a:solidFill>
                  <a:latin typeface="Arial" charset="0"/>
                </a:rPr>
                <a:t>nd</a:t>
              </a:r>
              <a:r>
                <a:rPr lang="en-US" b="1">
                  <a:solidFill>
                    <a:srgbClr val="292929"/>
                  </a:solidFill>
                  <a:latin typeface="Arial" charset="0"/>
                </a:rPr>
                <a:t> grade Students</a:t>
              </a:r>
            </a:p>
            <a:p>
              <a:pPr algn="ctr" eaLnBrk="1" hangingPunct="1">
                <a:defRPr/>
              </a:pPr>
              <a:endParaRPr lang="en-US" sz="1200" b="1">
                <a:solidFill>
                  <a:srgbClr val="292929"/>
                </a:solidFill>
                <a:latin typeface="Arial" charset="0"/>
              </a:endParaRPr>
            </a:p>
            <a:p>
              <a:pPr algn="ctr" eaLnBrk="1" hangingPunct="1">
                <a:defRPr/>
              </a:pPr>
              <a:r>
                <a:rPr lang="en-US" b="1">
                  <a:solidFill>
                    <a:srgbClr val="292929"/>
                  </a:solidFill>
                  <a:latin typeface="Arial" charset="0"/>
                </a:rPr>
                <a:t>5 Elementary schools</a:t>
              </a:r>
            </a:p>
            <a:p>
              <a:pPr eaLnBrk="1" hangingPunct="1">
                <a:defRPr/>
              </a:pPr>
              <a:endParaRPr lang="en-US" sz="1000">
                <a:solidFill>
                  <a:srgbClr val="000000"/>
                </a:solidFill>
              </a:endParaRPr>
            </a:p>
          </p:txBody>
        </p:sp>
        <p:sp>
          <p:nvSpPr>
            <p:cNvPr id="17" name="AutoShape 65">
              <a:extLst>
                <a:ext uri="{FF2B5EF4-FFF2-40B4-BE49-F238E27FC236}">
                  <a16:creationId xmlns:a16="http://schemas.microsoft.com/office/drawing/2014/main" id="{B09409C0-BC1C-B849-135D-753882A0F53B}"/>
                </a:ext>
              </a:extLst>
            </p:cNvPr>
            <p:cNvSpPr>
              <a:spLocks noChangeArrowheads="1"/>
            </p:cNvSpPr>
            <p:nvPr/>
          </p:nvSpPr>
          <p:spPr bwMode="auto">
            <a:xfrm>
              <a:off x="9816" y="2621"/>
              <a:ext cx="3628" cy="3389"/>
            </a:xfrm>
            <a:prstGeom prst="roundRect">
              <a:avLst/>
            </a:prstGeom>
            <a:solidFill>
              <a:srgbClr val="FFED01"/>
            </a:solidFill>
            <a:ln>
              <a:solidFill>
                <a:schemeClr val="tx1"/>
              </a:solidFill>
              <a:headEnd/>
              <a:tailEnd/>
            </a:ln>
            <a:effectLst>
              <a:softEdge rad="63500"/>
            </a:effectLst>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lstStyle/>
            <a:p>
              <a:pPr algn="ctr" eaLnBrk="1" hangingPunct="1">
                <a:defRPr/>
              </a:pPr>
              <a:r>
                <a:rPr lang="en-US" sz="2200" b="1">
                  <a:solidFill>
                    <a:srgbClr val="292929"/>
                  </a:solidFill>
                  <a:latin typeface="Arial" charset="0"/>
                </a:rPr>
                <a:t>Experimental</a:t>
              </a:r>
            </a:p>
            <a:p>
              <a:pPr indent="114300" algn="ctr">
                <a:defRPr/>
              </a:pPr>
              <a:r>
                <a:rPr lang="en-US" sz="2200">
                  <a:solidFill>
                    <a:prstClr val="black"/>
                  </a:solidFill>
                  <a:latin typeface="Times New Roman" pitchFamily="18" charset="0"/>
                </a:rPr>
                <a:t>Treatment </a:t>
              </a:r>
              <a:endParaRPr lang="en-US" sz="2200">
                <a:solidFill>
                  <a:prstClr val="black"/>
                </a:solidFill>
              </a:endParaRPr>
            </a:p>
            <a:p>
              <a:pPr indent="114300" algn="ctr">
                <a:defRPr/>
              </a:pPr>
              <a:r>
                <a:rPr lang="en-US" sz="2200">
                  <a:solidFill>
                    <a:prstClr val="black"/>
                  </a:solidFill>
                  <a:latin typeface="Times New Roman" pitchFamily="18" charset="0"/>
                </a:rPr>
                <a:t>SRSD for Writing</a:t>
              </a:r>
              <a:endParaRPr lang="en-US" sz="2200" b="1">
                <a:solidFill>
                  <a:srgbClr val="292929"/>
                </a:solidFill>
                <a:latin typeface="Arial" charset="0"/>
              </a:endParaRPr>
            </a:p>
            <a:p>
              <a:pPr algn="ctr" eaLnBrk="1" hangingPunct="1">
                <a:defRPr/>
              </a:pPr>
              <a:r>
                <a:rPr lang="en-US" sz="2200" i="1">
                  <a:solidFill>
                    <a:srgbClr val="292929"/>
                  </a:solidFill>
                  <a:latin typeface="Arial" charset="0"/>
                </a:rPr>
                <a:t>n </a:t>
              </a:r>
              <a:r>
                <a:rPr lang="en-US" sz="2200">
                  <a:solidFill>
                    <a:srgbClr val="292929"/>
                  </a:solidFill>
                  <a:latin typeface="Arial" charset="0"/>
                </a:rPr>
                <a:t>= 24</a:t>
              </a:r>
            </a:p>
            <a:p>
              <a:pPr algn="ctr" eaLnBrk="1" hangingPunct="1">
                <a:defRPr/>
              </a:pPr>
              <a:r>
                <a:rPr lang="en-US" sz="2200" i="1">
                  <a:solidFill>
                    <a:srgbClr val="292929"/>
                  </a:solidFill>
                  <a:latin typeface="Arial" pitchFamily="34" charset="0"/>
                  <a:cs typeface="Arial" pitchFamily="34" charset="0"/>
                </a:rPr>
                <a:t>n </a:t>
              </a:r>
              <a:r>
                <a:rPr lang="en-US" sz="2200">
                  <a:solidFill>
                    <a:srgbClr val="292929"/>
                  </a:solidFill>
                  <a:latin typeface="Arial" pitchFamily="34" charset="0"/>
                  <a:cs typeface="Arial" pitchFamily="34" charset="0"/>
                </a:rPr>
                <a:t>= 23</a:t>
              </a:r>
            </a:p>
            <a:p>
              <a:pPr algn="ctr" eaLnBrk="1" hangingPunct="1">
                <a:defRPr/>
              </a:pPr>
              <a:r>
                <a:rPr lang="en-US" sz="2200">
                  <a:solidFill>
                    <a:srgbClr val="292929"/>
                  </a:solidFill>
                  <a:latin typeface="Arial" charset="0"/>
                </a:rPr>
                <a:t> </a:t>
              </a:r>
            </a:p>
          </p:txBody>
        </p:sp>
        <p:sp>
          <p:nvSpPr>
            <p:cNvPr id="18" name="AutoShape 66">
              <a:extLst>
                <a:ext uri="{FF2B5EF4-FFF2-40B4-BE49-F238E27FC236}">
                  <a16:creationId xmlns:a16="http://schemas.microsoft.com/office/drawing/2014/main" id="{398E2240-1395-08D0-2CD5-B97DA5B9B995}"/>
                </a:ext>
              </a:extLst>
            </p:cNvPr>
            <p:cNvSpPr>
              <a:spLocks noChangeArrowheads="1"/>
            </p:cNvSpPr>
            <p:nvPr/>
          </p:nvSpPr>
          <p:spPr bwMode="auto">
            <a:xfrm>
              <a:off x="2199" y="2383"/>
              <a:ext cx="3552" cy="8200"/>
            </a:xfrm>
            <a:prstGeom prst="rightArrow">
              <a:avLst>
                <a:gd name="adj1" fmla="val 56479"/>
                <a:gd name="adj2" fmla="val 25600"/>
              </a:avLst>
            </a:prstGeom>
            <a:ln>
              <a:solidFill>
                <a:schemeClr val="tx1"/>
              </a:solidFill>
              <a:headEnd/>
              <a:tailEnd/>
            </a:ln>
            <a:effectLst>
              <a:outerShdw blurRad="50800" dist="38100" dir="5400000" algn="t" rotWithShape="0">
                <a:prstClr val="black">
                  <a:alpha val="40000"/>
                </a:prstClr>
              </a:outerShdw>
            </a:effectLst>
            <a:scene3d>
              <a:camera prst="orthographicFront"/>
              <a:lightRig rig="threePt" dir="t"/>
            </a:scene3d>
            <a:sp3d>
              <a:bevelT w="139700" prst="cross"/>
            </a:sp3d>
          </p:spPr>
          <p:style>
            <a:lnRef idx="1">
              <a:schemeClr val="accent2"/>
            </a:lnRef>
            <a:fillRef idx="1001">
              <a:schemeClr val="lt2"/>
            </a:fillRef>
            <a:effectRef idx="1">
              <a:schemeClr val="accent2"/>
            </a:effectRef>
            <a:fontRef idx="minor">
              <a:schemeClr val="dk1"/>
            </a:fontRef>
          </p:style>
          <p:txBody>
            <a:bodyPr/>
            <a:lstStyle/>
            <a:p>
              <a:pPr eaLnBrk="1" hangingPunct="1">
                <a:defRPr/>
              </a:pPr>
              <a:r>
                <a:rPr lang="en-US" sz="1600" b="1">
                  <a:solidFill>
                    <a:srgbClr val="292929"/>
                  </a:solidFill>
                  <a:latin typeface="Arial" charset="0"/>
                </a:rPr>
                <a:t>Academic</a:t>
              </a:r>
              <a:r>
                <a:rPr lang="en-US" sz="1600">
                  <a:solidFill>
                    <a:srgbClr val="292929"/>
                  </a:solidFill>
                  <a:latin typeface="Arial" charset="0"/>
                </a:rPr>
                <a:t>: </a:t>
              </a:r>
            </a:p>
            <a:p>
              <a:pPr eaLnBrk="1" hangingPunct="1">
                <a:defRPr/>
              </a:pPr>
              <a:r>
                <a:rPr lang="en-US" sz="1600">
                  <a:solidFill>
                    <a:srgbClr val="292929"/>
                  </a:solidFill>
                  <a:latin typeface="Arial" charset="0"/>
                </a:rPr>
                <a:t>-TOWL (</a:t>
              </a:r>
              <a:r>
                <a:rPr lang="en-US" sz="1600">
                  <a:solidFill>
                    <a:srgbClr val="292929"/>
                  </a:solidFill>
                </a:rPr>
                <a:t>≤</a:t>
              </a:r>
              <a:r>
                <a:rPr lang="en-US" sz="1600">
                  <a:solidFill>
                    <a:srgbClr val="292929"/>
                  </a:solidFill>
                  <a:latin typeface="Arial" charset="0"/>
                </a:rPr>
                <a:t>25% and 10-50 words) </a:t>
              </a:r>
            </a:p>
            <a:p>
              <a:pPr eaLnBrk="1" hangingPunct="1">
                <a:defRPr/>
              </a:pPr>
              <a:endParaRPr lang="en-US" sz="1600" b="1">
                <a:solidFill>
                  <a:srgbClr val="292929"/>
                </a:solidFill>
                <a:latin typeface="Arial" charset="0"/>
              </a:endParaRPr>
            </a:p>
            <a:p>
              <a:pPr eaLnBrk="1" hangingPunct="1">
                <a:defRPr/>
              </a:pPr>
              <a:r>
                <a:rPr lang="en-US" sz="1600" b="1">
                  <a:solidFill>
                    <a:srgbClr val="292929"/>
                  </a:solidFill>
                  <a:latin typeface="Arial" charset="0"/>
                </a:rPr>
                <a:t>Behavioral</a:t>
              </a:r>
              <a:r>
                <a:rPr lang="en-US" sz="1600">
                  <a:solidFill>
                    <a:srgbClr val="292929"/>
                  </a:solidFill>
                  <a:latin typeface="Arial" charset="0"/>
                </a:rPr>
                <a:t>: </a:t>
              </a:r>
            </a:p>
            <a:p>
              <a:pPr eaLnBrk="1" hangingPunct="1">
                <a:defRPr/>
              </a:pPr>
              <a:r>
                <a:rPr lang="en-US" sz="1600">
                  <a:solidFill>
                    <a:srgbClr val="292929"/>
                  </a:solidFill>
                  <a:latin typeface="Arial" charset="0"/>
                </a:rPr>
                <a:t>-SSRS (moderate, 4-8; or high, 9+)</a:t>
              </a:r>
            </a:p>
            <a:p>
              <a:pPr eaLnBrk="1" hangingPunct="1">
                <a:defRPr/>
              </a:pPr>
              <a:r>
                <a:rPr lang="en-US" sz="1600">
                  <a:solidFill>
                    <a:srgbClr val="292929"/>
                  </a:solidFill>
                  <a:latin typeface="Arial" charset="0"/>
                </a:rPr>
                <a:t>-SSBD (</a:t>
              </a:r>
              <a:r>
                <a:rPr lang="en-US" sz="1600">
                  <a:solidFill>
                    <a:srgbClr val="292929"/>
                  </a:solidFill>
                </a:rPr>
                <a:t>“</a:t>
              </a:r>
              <a:r>
                <a:rPr lang="en-US" sz="1600">
                  <a:solidFill>
                    <a:srgbClr val="292929"/>
                  </a:solidFill>
                  <a:latin typeface="Arial" charset="0"/>
                </a:rPr>
                <a:t>TREE</a:t>
              </a:r>
              <a:r>
                <a:rPr lang="en-US" sz="1600">
                  <a:solidFill>
                    <a:srgbClr val="292929"/>
                  </a:solidFill>
                </a:rPr>
                <a:t>”</a:t>
              </a:r>
              <a:r>
                <a:rPr lang="en-US" sz="1600">
                  <a:solidFill>
                    <a:srgbClr val="292929"/>
                  </a:solidFill>
                  <a:latin typeface="Arial" charset="0"/>
                </a:rPr>
                <a:t> in </a:t>
              </a:r>
              <a:r>
                <a:rPr lang="en-US" sz="1600" u="sng">
                  <a:solidFill>
                    <a:srgbClr val="292929"/>
                  </a:solidFill>
                  <a:latin typeface="Arial" charset="0"/>
                </a:rPr>
                <a:t>or</a:t>
              </a:r>
              <a:r>
                <a:rPr lang="en-US" sz="1600">
                  <a:solidFill>
                    <a:srgbClr val="292929"/>
                  </a:solidFill>
                  <a:latin typeface="Arial" charset="0"/>
                </a:rPr>
                <a:t> 1+ Critical Event)</a:t>
              </a:r>
              <a:endParaRPr lang="en-US" sz="1000">
                <a:solidFill>
                  <a:srgbClr val="000000"/>
                </a:solidFill>
              </a:endParaRPr>
            </a:p>
          </p:txBody>
        </p:sp>
        <p:sp>
          <p:nvSpPr>
            <p:cNvPr id="19" name="AutoShape 67">
              <a:extLst>
                <a:ext uri="{FF2B5EF4-FFF2-40B4-BE49-F238E27FC236}">
                  <a16:creationId xmlns:a16="http://schemas.microsoft.com/office/drawing/2014/main" id="{3E9B156E-C945-D3B3-668B-E6D3AB3CFEB3}"/>
                </a:ext>
              </a:extLst>
            </p:cNvPr>
            <p:cNvSpPr>
              <a:spLocks noChangeArrowheads="1"/>
            </p:cNvSpPr>
            <p:nvPr/>
          </p:nvSpPr>
          <p:spPr bwMode="auto">
            <a:xfrm>
              <a:off x="9935" y="6719"/>
              <a:ext cx="3628" cy="3242"/>
            </a:xfrm>
            <a:prstGeom prst="roundRect">
              <a:avLst/>
            </a:prstGeom>
            <a:solidFill>
              <a:srgbClr val="FFED01"/>
            </a:solidFill>
            <a:ln>
              <a:solidFill>
                <a:schemeClr val="tx1"/>
              </a:solidFill>
              <a:headEnd/>
              <a:tailEnd/>
            </a:ln>
            <a:effectLst>
              <a:softEdge rad="63500"/>
            </a:effectLst>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lstStyle/>
            <a:p>
              <a:pPr algn="ctr" eaLnBrk="1" hangingPunct="1">
                <a:defRPr/>
              </a:pPr>
              <a:r>
                <a:rPr lang="en-US" sz="2200" b="1">
                  <a:solidFill>
                    <a:srgbClr val="292929"/>
                  </a:solidFill>
                  <a:latin typeface="Arial" charset="0"/>
                </a:rPr>
                <a:t>Control</a:t>
              </a:r>
            </a:p>
            <a:p>
              <a:pPr algn="ctr" eaLnBrk="1" hangingPunct="1">
                <a:defRPr/>
              </a:pPr>
              <a:r>
                <a:rPr lang="en-US" sz="2200">
                  <a:solidFill>
                    <a:prstClr val="black"/>
                  </a:solidFill>
                  <a:latin typeface="Times New Roman" pitchFamily="18" charset="0"/>
                </a:rPr>
                <a:t>Regular School Practices</a:t>
              </a:r>
              <a:endParaRPr lang="en-US" sz="2200" b="1">
                <a:solidFill>
                  <a:srgbClr val="292929"/>
                </a:solidFill>
                <a:latin typeface="Arial" charset="0"/>
              </a:endParaRPr>
            </a:p>
            <a:p>
              <a:pPr algn="ctr" eaLnBrk="1" hangingPunct="1">
                <a:defRPr/>
              </a:pPr>
              <a:r>
                <a:rPr lang="en-US" sz="2200" i="1">
                  <a:solidFill>
                    <a:srgbClr val="292929"/>
                  </a:solidFill>
                  <a:latin typeface="Arial" charset="0"/>
                </a:rPr>
                <a:t>n</a:t>
              </a:r>
              <a:r>
                <a:rPr lang="en-US" sz="2200">
                  <a:solidFill>
                    <a:srgbClr val="292929"/>
                  </a:solidFill>
                  <a:latin typeface="Arial" charset="0"/>
                </a:rPr>
                <a:t> = 25</a:t>
              </a:r>
            </a:p>
            <a:p>
              <a:pPr algn="ctr" eaLnBrk="1" hangingPunct="1">
                <a:defRPr/>
              </a:pPr>
              <a:r>
                <a:rPr lang="en-US" sz="2200" i="1">
                  <a:solidFill>
                    <a:srgbClr val="292929"/>
                  </a:solidFill>
                  <a:latin typeface="Arial" pitchFamily="34" charset="0"/>
                  <a:cs typeface="Arial" pitchFamily="34" charset="0"/>
                </a:rPr>
                <a:t>n</a:t>
              </a:r>
              <a:r>
                <a:rPr lang="en-US" sz="2200">
                  <a:solidFill>
                    <a:srgbClr val="292929"/>
                  </a:solidFill>
                  <a:latin typeface="Arial" pitchFamily="34" charset="0"/>
                  <a:cs typeface="Arial" pitchFamily="34" charset="0"/>
                </a:rPr>
                <a:t> = 21</a:t>
              </a:r>
            </a:p>
            <a:p>
              <a:pPr algn="ctr" eaLnBrk="1" hangingPunct="1">
                <a:defRPr/>
              </a:pPr>
              <a:endParaRPr lang="en-US">
                <a:solidFill>
                  <a:srgbClr val="292929"/>
                </a:solidFill>
                <a:latin typeface="Arial" charset="0"/>
              </a:endParaRPr>
            </a:p>
            <a:p>
              <a:pPr eaLnBrk="1" hangingPunct="1">
                <a:defRPr/>
              </a:pPr>
              <a:endParaRPr lang="en-US" sz="1000">
                <a:solidFill>
                  <a:srgbClr val="000000"/>
                </a:solidFill>
              </a:endParaRPr>
            </a:p>
          </p:txBody>
        </p:sp>
        <p:sp>
          <p:nvSpPr>
            <p:cNvPr id="20" name="Text Box 68">
              <a:extLst>
                <a:ext uri="{FF2B5EF4-FFF2-40B4-BE49-F238E27FC236}">
                  <a16:creationId xmlns:a16="http://schemas.microsoft.com/office/drawing/2014/main" id="{F6467714-5300-C9CE-D872-CB7DAB12D7A1}"/>
                </a:ext>
              </a:extLst>
            </p:cNvPr>
            <p:cNvSpPr txBox="1">
              <a:spLocks noChangeArrowheads="1"/>
            </p:cNvSpPr>
            <p:nvPr/>
          </p:nvSpPr>
          <p:spPr bwMode="auto">
            <a:xfrm>
              <a:off x="240" y="959"/>
              <a:ext cx="6300" cy="901"/>
            </a:xfrm>
            <a:prstGeom prst="rect">
              <a:avLst/>
            </a:prstGeom>
            <a:solidFill>
              <a:schemeClr val="bg2"/>
            </a:solidFill>
            <a:ln w="9525">
              <a:solidFill>
                <a:srgbClr val="000000"/>
              </a:solidFill>
              <a:miter lim="800000"/>
              <a:headEnd/>
              <a:tailEnd/>
            </a:ln>
            <a:effectLst>
              <a:outerShdw blurRad="50800" dist="38100" dir="16200000" rotWithShape="0">
                <a:srgbClr val="000000">
                  <a:alpha val="39999"/>
                </a:srgbClr>
              </a:outerShdw>
            </a:effec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800" b="1">
                  <a:solidFill>
                    <a:srgbClr val="292929"/>
                  </a:solidFill>
                  <a:latin typeface="Arial" charset="0"/>
                </a:rPr>
                <a:t>Phase 1</a:t>
              </a:r>
              <a:r>
                <a:rPr lang="en-US" altLang="en-US" sz="1800">
                  <a:solidFill>
                    <a:srgbClr val="292929"/>
                  </a:solidFill>
                  <a:latin typeface="Arial" charset="0"/>
                </a:rPr>
                <a:t> Fall 07:</a:t>
              </a:r>
            </a:p>
            <a:p>
              <a:pPr algn="ctr" eaLnBrk="1" hangingPunct="1">
                <a:lnSpc>
                  <a:spcPct val="100000"/>
                </a:lnSpc>
                <a:spcBef>
                  <a:spcPct val="0"/>
                </a:spcBef>
                <a:buFontTx/>
                <a:buNone/>
              </a:pPr>
              <a:r>
                <a:rPr lang="en-US" altLang="en-US" sz="1800">
                  <a:solidFill>
                    <a:srgbClr val="292929"/>
                  </a:solidFill>
                  <a:latin typeface="Arial" charset="0"/>
                </a:rPr>
                <a:t>Screening &amp; Assessment</a:t>
              </a:r>
            </a:p>
            <a:p>
              <a:pPr eaLnBrk="1" hangingPunct="1">
                <a:lnSpc>
                  <a:spcPct val="100000"/>
                </a:lnSpc>
                <a:spcBef>
                  <a:spcPct val="0"/>
                </a:spcBef>
                <a:buFontTx/>
                <a:buNone/>
              </a:pPr>
              <a:endParaRPr lang="en-US" altLang="en-US" sz="1000">
                <a:solidFill>
                  <a:srgbClr val="000000"/>
                </a:solidFill>
                <a:latin typeface="Times New Roman" charset="0"/>
              </a:endParaRPr>
            </a:p>
          </p:txBody>
        </p:sp>
        <p:sp>
          <p:nvSpPr>
            <p:cNvPr id="21" name="Text Box 69">
              <a:extLst>
                <a:ext uri="{FF2B5EF4-FFF2-40B4-BE49-F238E27FC236}">
                  <a16:creationId xmlns:a16="http://schemas.microsoft.com/office/drawing/2014/main" id="{EAFADBE5-AE00-8013-5B0C-29D8449579CC}"/>
                </a:ext>
              </a:extLst>
            </p:cNvPr>
            <p:cNvSpPr txBox="1">
              <a:spLocks noChangeArrowheads="1"/>
            </p:cNvSpPr>
            <p:nvPr/>
          </p:nvSpPr>
          <p:spPr bwMode="auto">
            <a:xfrm>
              <a:off x="7440" y="959"/>
              <a:ext cx="6479" cy="901"/>
            </a:xfrm>
            <a:prstGeom prst="rect">
              <a:avLst/>
            </a:prstGeom>
            <a:solidFill>
              <a:schemeClr val="bg2"/>
            </a:solidFill>
            <a:ln w="9525">
              <a:solidFill>
                <a:srgbClr val="000000"/>
              </a:solidFill>
              <a:miter lim="800000"/>
              <a:headEnd/>
              <a:tailEnd/>
            </a:ln>
            <a:effectLst>
              <a:outerShdw blurRad="50800" dist="38100" dir="16200000" rotWithShape="0">
                <a:srgbClr val="000000">
                  <a:alpha val="39999"/>
                </a:srgbClr>
              </a:outerShdw>
            </a:effec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800" b="1">
                  <a:solidFill>
                    <a:srgbClr val="292929"/>
                  </a:solidFill>
                  <a:latin typeface="Arial" charset="0"/>
                </a:rPr>
                <a:t>Phase 2</a:t>
              </a:r>
              <a:r>
                <a:rPr lang="en-US" altLang="en-US" sz="1800">
                  <a:solidFill>
                    <a:srgbClr val="292929"/>
                  </a:solidFill>
                  <a:latin typeface="Arial" charset="0"/>
                </a:rPr>
                <a:t> Nov 07 </a:t>
              </a:r>
              <a:r>
                <a:rPr lang="en-US" altLang="en-US" sz="1800">
                  <a:solidFill>
                    <a:srgbClr val="292929"/>
                  </a:solidFill>
                  <a:latin typeface="Times New Roman" charset="0"/>
                </a:rPr>
                <a:t>–</a:t>
              </a:r>
              <a:r>
                <a:rPr lang="en-US" altLang="en-US" sz="1800">
                  <a:solidFill>
                    <a:srgbClr val="292929"/>
                  </a:solidFill>
                  <a:latin typeface="Arial" charset="0"/>
                </a:rPr>
                <a:t> Feb 08:  Intervention</a:t>
              </a:r>
            </a:p>
            <a:p>
              <a:pPr eaLnBrk="1" hangingPunct="1">
                <a:lnSpc>
                  <a:spcPct val="100000"/>
                </a:lnSpc>
                <a:spcBef>
                  <a:spcPct val="0"/>
                </a:spcBef>
                <a:buFontTx/>
                <a:buNone/>
              </a:pPr>
              <a:endParaRPr lang="en-US" altLang="en-US" sz="1000">
                <a:solidFill>
                  <a:srgbClr val="000000"/>
                </a:solidFill>
                <a:latin typeface="Times New Roman" charset="0"/>
              </a:endParaRPr>
            </a:p>
          </p:txBody>
        </p:sp>
      </p:grpSp>
    </p:spTree>
    <p:extLst>
      <p:ext uri="{BB962C8B-B14F-4D97-AF65-F5344CB8AC3E}">
        <p14:creationId xmlns:p14="http://schemas.microsoft.com/office/powerpoint/2010/main" val="330537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E92B2-72C6-FD61-5690-0B991B013C71}"/>
            </a:ext>
          </a:extLst>
        </p:cNvPr>
        <p:cNvGrpSpPr/>
        <p:nvPr/>
      </p:nvGrpSpPr>
      <p:grpSpPr>
        <a:xfrm>
          <a:off x="0" y="0"/>
          <a:ext cx="0" cy="0"/>
          <a:chOff x="0" y="0"/>
          <a:chExt cx="0" cy="0"/>
        </a:xfrm>
      </p:grpSpPr>
      <p:sp>
        <p:nvSpPr>
          <p:cNvPr id="26626" name="Title 1">
            <a:extLst>
              <a:ext uri="{FF2B5EF4-FFF2-40B4-BE49-F238E27FC236}">
                <a16:creationId xmlns:a16="http://schemas.microsoft.com/office/drawing/2014/main" id="{96D8A7AC-71C0-1BA1-4E32-0259CF8B91A0}"/>
              </a:ext>
            </a:extLst>
          </p:cNvPr>
          <p:cNvSpPr>
            <a:spLocks noGrp="1"/>
          </p:cNvSpPr>
          <p:nvPr>
            <p:ph type="title" idx="4294967295"/>
          </p:nvPr>
        </p:nvSpPr>
        <p:spPr>
          <a:xfrm>
            <a:off x="996696" y="228600"/>
            <a:ext cx="7583488" cy="912813"/>
          </a:xfrm>
        </p:spPr>
        <p:txBody>
          <a:bodyPr/>
          <a:lstStyle/>
          <a:p>
            <a:pPr eaLnBrk="1" hangingPunct="1">
              <a:defRPr/>
            </a:pPr>
            <a:r>
              <a:rPr lang="en-US">
                <a:solidFill>
                  <a:schemeClr val="bg1">
                    <a:lumMod val="50000"/>
                  </a:schemeClr>
                </a:solidFill>
              </a:rPr>
              <a:t>Intervention</a:t>
            </a:r>
          </a:p>
        </p:txBody>
      </p:sp>
      <p:sp>
        <p:nvSpPr>
          <p:cNvPr id="334851" name="Content Placeholder 2">
            <a:extLst>
              <a:ext uri="{FF2B5EF4-FFF2-40B4-BE49-F238E27FC236}">
                <a16:creationId xmlns:a16="http://schemas.microsoft.com/office/drawing/2014/main" id="{50300D79-FC26-A70B-5B9B-B759C3E4FCE8}"/>
              </a:ext>
            </a:extLst>
          </p:cNvPr>
          <p:cNvSpPr>
            <a:spLocks noGrp="1"/>
          </p:cNvSpPr>
          <p:nvPr>
            <p:ph sz="quarter" idx="4294967295"/>
          </p:nvPr>
        </p:nvSpPr>
        <p:spPr>
          <a:xfrm>
            <a:off x="868680" y="1293814"/>
            <a:ext cx="9338947" cy="5335586"/>
          </a:xfrm>
        </p:spPr>
        <p:txBody>
          <a:bodyPr/>
          <a:lstStyle/>
          <a:p>
            <a:pPr eaLnBrk="1" hangingPunct="1">
              <a:buClr>
                <a:srgbClr val="FFED01"/>
              </a:buClr>
              <a:buFont typeface="Wingdings" charset="2"/>
              <a:buChar char="Ø"/>
            </a:pPr>
            <a:r>
              <a:rPr lang="en-US" altLang="en-US"/>
              <a:t>Self-Regulated Strategy Development</a:t>
            </a:r>
            <a:br>
              <a:rPr lang="en-US" altLang="en-US"/>
            </a:br>
            <a:r>
              <a:rPr lang="en-US" altLang="en-US" sz="2000"/>
              <a:t>(SRSD; Harris &amp; Graham, 1996)</a:t>
            </a:r>
          </a:p>
          <a:p>
            <a:pPr eaLnBrk="1" hangingPunct="1">
              <a:buClr>
                <a:srgbClr val="FFED01"/>
              </a:buClr>
              <a:buFont typeface="Wingdings" charset="2"/>
              <a:buChar char="Ø"/>
            </a:pPr>
            <a:endParaRPr lang="en-US" altLang="en-US" sz="1800"/>
          </a:p>
          <a:p>
            <a:pPr eaLnBrk="1" hangingPunct="1">
              <a:buClr>
                <a:srgbClr val="FFED01"/>
              </a:buClr>
              <a:buFont typeface="Wingdings" charset="2"/>
              <a:buChar char="Ø"/>
            </a:pPr>
            <a:r>
              <a:rPr lang="en-US" altLang="en-US"/>
              <a:t>Behavioral Component</a:t>
            </a:r>
          </a:p>
          <a:p>
            <a:pPr eaLnBrk="1" hangingPunct="1">
              <a:buClr>
                <a:srgbClr val="FFED01"/>
              </a:buClr>
              <a:buFont typeface="Wingdings" charset="2"/>
              <a:buChar char="Ø"/>
            </a:pPr>
            <a:endParaRPr lang="en-US" altLang="en-US" sz="1800"/>
          </a:p>
          <a:p>
            <a:pPr eaLnBrk="1" hangingPunct="1">
              <a:buClr>
                <a:srgbClr val="FFED01"/>
              </a:buClr>
              <a:buFont typeface="Wingdings" charset="2"/>
              <a:buChar char="Ø"/>
            </a:pPr>
            <a:r>
              <a:rPr lang="en-US" altLang="en-US"/>
              <a:t>3 days a week; 30-min sessions delivered 1:1 by a research assistant</a:t>
            </a:r>
          </a:p>
          <a:p>
            <a:pPr eaLnBrk="1" hangingPunct="1">
              <a:buClr>
                <a:srgbClr val="FFED01"/>
              </a:buClr>
              <a:buFont typeface="Wingdings" charset="2"/>
              <a:buChar char="Ø"/>
            </a:pPr>
            <a:endParaRPr lang="en-US" altLang="en-US" sz="1800"/>
          </a:p>
          <a:p>
            <a:pPr eaLnBrk="1" hangingPunct="1">
              <a:buClr>
                <a:srgbClr val="FFED01"/>
              </a:buClr>
              <a:buFont typeface="Wingdings" charset="2"/>
              <a:buChar char="Ø"/>
            </a:pPr>
            <a:r>
              <a:rPr lang="en-US" altLang="en-US"/>
              <a:t>Fidelity collected more than 33% of sessions</a:t>
            </a:r>
          </a:p>
        </p:txBody>
      </p:sp>
      <p:sp>
        <p:nvSpPr>
          <p:cNvPr id="4" name="TextBox 3">
            <a:extLst>
              <a:ext uri="{FF2B5EF4-FFF2-40B4-BE49-F238E27FC236}">
                <a16:creationId xmlns:a16="http://schemas.microsoft.com/office/drawing/2014/main" id="{9584465E-486E-AB53-0543-3D7A29A7DAE9}"/>
              </a:ext>
            </a:extLst>
          </p:cNvPr>
          <p:cNvSpPr txBox="1"/>
          <p:nvPr/>
        </p:nvSpPr>
        <p:spPr>
          <a:xfrm>
            <a:off x="384048" y="5657671"/>
            <a:ext cx="11274552" cy="1200329"/>
          </a:xfrm>
          <a:prstGeom prst="rect">
            <a:avLst/>
          </a:prstGeom>
          <a:noFill/>
        </p:spPr>
        <p:txBody>
          <a:bodyPr wrap="square">
            <a:spAutoFit/>
          </a:bodyPr>
          <a:lstStyle/>
          <a:p>
            <a:pPr>
              <a:defRPr/>
            </a:pPr>
            <a:r>
              <a:rPr lang="en-US">
                <a:solidFill>
                  <a:prstClr val="black"/>
                </a:solidFill>
                <a:latin typeface="Cambria"/>
              </a:rPr>
              <a:t>Lane, K. L., Harris, K., Graham, S., Driscoll, S. A., Sandmel, K., Morphy, P., Hebert, M., House, E., &amp; Schatschneider, C. (2011). Self-regulated strategy development at tier-2 for second-grade students with writing and behavioral difficulties: A randomized control trial. </a:t>
            </a:r>
            <a:r>
              <a:rPr lang="en-US" i="1">
                <a:solidFill>
                  <a:prstClr val="black"/>
                </a:solidFill>
                <a:latin typeface="Cambria"/>
              </a:rPr>
              <a:t>Journal of Research on Educational Effectiveness, 4, 322 – 353.</a:t>
            </a:r>
            <a:endParaRPr lang="en-US">
              <a:solidFill>
                <a:prstClr val="black"/>
              </a:solidFill>
              <a:latin typeface="Cambria"/>
            </a:endParaRPr>
          </a:p>
          <a:p>
            <a:pPr>
              <a:defRPr/>
            </a:pPr>
            <a:endParaRPr lang="en-US">
              <a:solidFill>
                <a:prstClr val="black"/>
              </a:solidFill>
              <a:latin typeface="Cambria"/>
            </a:endParaRPr>
          </a:p>
        </p:txBody>
      </p:sp>
      <p:pic>
        <p:nvPicPr>
          <p:cNvPr id="334853" name="Picture 2" descr="Self-Regulated Strategy Development at Tier 2 for Second-Grade Students With Writing and Behavioral Difficulties: A Randomized Controlled Trial">
            <a:extLst>
              <a:ext uri="{FF2B5EF4-FFF2-40B4-BE49-F238E27FC236}">
                <a16:creationId xmlns:a16="http://schemas.microsoft.com/office/drawing/2014/main" id="{E20D778E-A6F3-7E3F-7F7F-875A64A42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3648" y="228600"/>
            <a:ext cx="20383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16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1F28B-31B6-EF48-3674-B5C85A17202D}"/>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E688F59-A852-B440-CCB7-6D855A54F7FB}"/>
              </a:ext>
            </a:extLst>
          </p:cNvPr>
          <p:cNvGraphicFramePr>
            <a:graphicFrameLocks noGrp="1"/>
          </p:cNvGraphicFramePr>
          <p:nvPr>
            <p:extLst>
              <p:ext uri="{D42A27DB-BD31-4B8C-83A1-F6EECF244321}">
                <p14:modId xmlns:p14="http://schemas.microsoft.com/office/powerpoint/2010/main" val="2510456258"/>
              </p:ext>
            </p:extLst>
          </p:nvPr>
        </p:nvGraphicFramePr>
        <p:xfrm>
          <a:off x="0" y="1"/>
          <a:ext cx="12191999" cy="6871196"/>
        </p:xfrm>
        <a:graphic>
          <a:graphicData uri="http://schemas.openxmlformats.org/drawingml/2006/table">
            <a:tbl>
              <a:tblPr firstRow="1" firstCol="1" bandRow="1"/>
              <a:tblGrid>
                <a:gridCol w="1338681">
                  <a:extLst>
                    <a:ext uri="{9D8B030D-6E8A-4147-A177-3AD203B41FA5}">
                      <a16:colId xmlns:a16="http://schemas.microsoft.com/office/drawing/2014/main" val="1121491297"/>
                    </a:ext>
                  </a:extLst>
                </a:gridCol>
                <a:gridCol w="4701583">
                  <a:extLst>
                    <a:ext uri="{9D8B030D-6E8A-4147-A177-3AD203B41FA5}">
                      <a16:colId xmlns:a16="http://schemas.microsoft.com/office/drawing/2014/main" val="1347783190"/>
                    </a:ext>
                  </a:extLst>
                </a:gridCol>
                <a:gridCol w="2222938">
                  <a:extLst>
                    <a:ext uri="{9D8B030D-6E8A-4147-A177-3AD203B41FA5}">
                      <a16:colId xmlns:a16="http://schemas.microsoft.com/office/drawing/2014/main" val="4012927019"/>
                    </a:ext>
                  </a:extLst>
                </a:gridCol>
                <a:gridCol w="2176544">
                  <a:extLst>
                    <a:ext uri="{9D8B030D-6E8A-4147-A177-3AD203B41FA5}">
                      <a16:colId xmlns:a16="http://schemas.microsoft.com/office/drawing/2014/main" val="31471909"/>
                    </a:ext>
                  </a:extLst>
                </a:gridCol>
                <a:gridCol w="1752253">
                  <a:extLst>
                    <a:ext uri="{9D8B030D-6E8A-4147-A177-3AD203B41FA5}">
                      <a16:colId xmlns:a16="http://schemas.microsoft.com/office/drawing/2014/main" val="3507987618"/>
                    </a:ext>
                  </a:extLst>
                </a:gridCol>
              </a:tblGrid>
              <a:tr h="517464">
                <a:tc>
                  <a:txBody>
                    <a:bodyPr/>
                    <a:lstStyle/>
                    <a:p>
                      <a:pPr marL="0" marR="0" algn="ctr">
                        <a:lnSpc>
                          <a:spcPct val="107000"/>
                        </a:lnSpc>
                        <a:spcBef>
                          <a:spcPts val="0"/>
                        </a:spcBef>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Support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Description</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School-wide Data:</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Entry Criteria</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Data to Monitor Progress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Exit Criteria</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extLst>
                  <a:ext uri="{0D108BD9-81ED-4DB2-BD59-A6C34878D82A}">
                    <a16:rowId xmlns:a16="http://schemas.microsoft.com/office/drawing/2014/main" val="2137383688"/>
                  </a:ext>
                </a:extLst>
              </a:tr>
              <a:tr h="6353732">
                <a:tc>
                  <a:txBody>
                    <a:bodyPr/>
                    <a:lstStyle/>
                    <a:p>
                      <a:pPr marL="0" marR="0">
                        <a:lnSpc>
                          <a:spcPct val="107000"/>
                        </a:lnSpc>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Direct Behavior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Rating (DBR) </a:t>
                      </a:r>
                      <a:r>
                        <a:rPr lang="en-US" sz="16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DBR is typically completed daily following specified observation period(s) (e.g., math intervention; ELA core instruction). The most appropriate rater is a person who can directly observe the student during the observation period, typically the teacher. DBR is used to monitor specific behaviors identified as relevant for the student and setting. For example, many DBRs monitor academic engagement, respect, and disruption as core school-based behavioral competencies, and may adapt or add a behavior based on the student’s specific needs. After each observation period, the rater uses the provided scale to indicate the degree to which the student displayed each behavior. When used as part of a Tier 2 intervention, the rater reminds the students of the expected behaviors prior beginning the observation. At the conclusion of each observation, the rater uses the provided scale to indicate the degree to which the student displayed each behavior. The rater meets briefly with the student to share the DBR rating, providing behavior specific praise and instructional feedback. Home-school communication procedures may be established (e.g., information is shared with parent/caregiver daily, with return acknowledgement and possible home consequences).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Behavior</a:t>
                      </a:r>
                    </a:p>
                    <a:p>
                      <a:pPr marL="0" marR="0">
                        <a:lnSpc>
                          <a:spcPct val="107000"/>
                        </a:lnSpc>
                        <a:spcBef>
                          <a:spcPts val="0"/>
                        </a:spcBef>
                        <a:spcAft>
                          <a:spcPts val="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600"/>
                        </a:spcBef>
                        <a:spcAft>
                          <a:spcPts val="6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600"/>
                        </a:spcBef>
                        <a:spcAft>
                          <a:spcPts val="6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Parent permission, in accordance with district policy</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300"/>
                        </a:spcBef>
                        <a:spcAft>
                          <a:spcPts val="3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Student measures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Direct Behavior Rating (DBR; daily)</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Teacher: IRP-15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Student: DBR Student Social Validity form/interview</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DBR treatment integrity measure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7170" marR="0">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Student goals met for 10-12 weeks (team review of progress to determine)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443635"/>
                  </a:ext>
                </a:extLst>
              </a:tr>
            </a:tbl>
          </a:graphicData>
        </a:graphic>
      </p:graphicFrame>
    </p:spTree>
    <p:extLst>
      <p:ext uri="{BB962C8B-B14F-4D97-AF65-F5344CB8AC3E}">
        <p14:creationId xmlns:p14="http://schemas.microsoft.com/office/powerpoint/2010/main" val="503953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331787"/>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spTree>
    <p:extLst>
      <p:ext uri="{BB962C8B-B14F-4D97-AF65-F5344CB8AC3E}">
        <p14:creationId xmlns:p14="http://schemas.microsoft.com/office/powerpoint/2010/main" val="291106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type="title" idx="4294967295"/>
          </p:nvPr>
        </p:nvSpPr>
        <p:spPr>
          <a:xfrm>
            <a:off x="1524000" y="445090"/>
            <a:ext cx="9144000" cy="838200"/>
          </a:xfrm>
        </p:spPr>
        <p:txBody>
          <a:bodyPr>
            <a:normAutofit fontScale="90000"/>
          </a:bodyPr>
          <a:lstStyle/>
          <a:p>
            <a:pPr algn="ctr"/>
            <a:r>
              <a:rPr lang="en-US" sz="3600">
                <a:solidFill>
                  <a:srgbClr val="495073"/>
                </a:solidFill>
              </a:rPr>
              <a:t>Tertiary (Tier 3) Intervention Grid: For Middle and High School Students</a:t>
            </a:r>
            <a:endParaRPr lang="en-US" altLang="en-US" sz="400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1476762774"/>
              </p:ext>
            </p:extLst>
          </p:nvPr>
        </p:nvGraphicFramePr>
        <p:xfrm>
          <a:off x="630149" y="1454358"/>
          <a:ext cx="11079498" cy="4517635"/>
        </p:xfrm>
        <a:graphic>
          <a:graphicData uri="http://schemas.openxmlformats.org/drawingml/2006/table">
            <a:tbl>
              <a:tblPr/>
              <a:tblGrid>
                <a:gridCol w="1477267">
                  <a:extLst>
                    <a:ext uri="{9D8B030D-6E8A-4147-A177-3AD203B41FA5}">
                      <a16:colId xmlns:a16="http://schemas.microsoft.com/office/drawing/2014/main" val="20000"/>
                    </a:ext>
                  </a:extLst>
                </a:gridCol>
                <a:gridCol w="2688835">
                  <a:extLst>
                    <a:ext uri="{9D8B030D-6E8A-4147-A177-3AD203B41FA5}">
                      <a16:colId xmlns:a16="http://schemas.microsoft.com/office/drawing/2014/main" val="20001"/>
                    </a:ext>
                  </a:extLst>
                </a:gridCol>
                <a:gridCol w="2360415">
                  <a:extLst>
                    <a:ext uri="{9D8B030D-6E8A-4147-A177-3AD203B41FA5}">
                      <a16:colId xmlns:a16="http://schemas.microsoft.com/office/drawing/2014/main" val="20002"/>
                    </a:ext>
                  </a:extLst>
                </a:gridCol>
                <a:gridCol w="2510198">
                  <a:extLst>
                    <a:ext uri="{9D8B030D-6E8A-4147-A177-3AD203B41FA5}">
                      <a16:colId xmlns:a16="http://schemas.microsoft.com/office/drawing/2014/main" val="20003"/>
                    </a:ext>
                  </a:extLst>
                </a:gridCol>
                <a:gridCol w="2042783">
                  <a:extLst>
                    <a:ext uri="{9D8B030D-6E8A-4147-A177-3AD203B41FA5}">
                      <a16:colId xmlns:a16="http://schemas.microsoft.com/office/drawing/2014/main" val="20004"/>
                    </a:ext>
                  </a:extLst>
                </a:gridCol>
              </a:tblGrid>
              <a:tr h="52290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3994734">
                <a:tc>
                  <a:txBody>
                    <a:bodyPr/>
                    <a:lstStyle/>
                    <a:p>
                      <a:pPr marL="0" marR="0">
                        <a:lnSpc>
                          <a:spcPct val="118000"/>
                        </a:lnSpc>
                        <a:spcBef>
                          <a:spcPts val="0"/>
                        </a:spcBef>
                        <a:spcAft>
                          <a:spcPts val="0"/>
                        </a:spcAft>
                      </a:pPr>
                      <a:r>
                        <a:rPr lang="en-US" sz="18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Functional Assessment-based Intervention</a:t>
                      </a:r>
                      <a:endParaRPr lang="en-US" sz="18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FABIs are interventions based on the function of the target behavior, as determined by the functional assessment and determined with the aid of the </a:t>
                      </a:r>
                      <a:r>
                        <a:rPr lang="en-US" sz="120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 Matrix</a:t>
                      </a: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Function-Based Intervention Decision Model</a:t>
                      </a: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2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SRSS-I6: High (6-18)</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gn="ctr">
                        <a:lnSpc>
                          <a:spcPct val="118000"/>
                        </a:lnSpc>
                        <a:spcBef>
                          <a:spcPts val="0"/>
                        </a:spcBef>
                        <a:spcAft>
                          <a:spcPts val="0"/>
                        </a:spcAft>
                      </a:pPr>
                      <a:r>
                        <a:rPr lang="en-US" sz="120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AND/OR</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2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 report: 1 or more course failures</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Assignments 5 or more within a grading period</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AIMSweb: intensive level (math or reading)</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600"/>
                        </a:spcAft>
                        <a:buFont typeface="Wingdings" panose="05000000000000000000" pitchFamily="2" charset="2"/>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Below 2.5 GPA</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behavior targeted for improvement (e.g., target or replacement behavior) using direct observation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2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 Step checklists</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 checklist</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2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IRP-15 (teacher)</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CIRP (student)</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60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FABI will be faded once a functional relation is demonstrated using a validated single-case research design (e.g., withdrawal)  and behavior objective for the student is met (See Behavior Intervention Plan [BIP]).</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600"/>
                        </a:spcAft>
                      </a:pPr>
                      <a:r>
                        <a:rPr lang="en-US" sz="12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3453"/>
          <a:stretch/>
        </p:blipFill>
        <p:spPr bwMode="auto">
          <a:xfrm>
            <a:off x="9860560" y="3118523"/>
            <a:ext cx="2301340" cy="3180742"/>
          </a:xfrm>
          <a:prstGeom prst="rect">
            <a:avLst/>
          </a:prstGeom>
          <a:noFill/>
          <a:extLst>
            <a:ext uri="{909E8E84-426E-40DD-AFC4-6F175D3DCCD1}">
              <a14:hiddenFill xmlns:a14="http://schemas.microsoft.com/office/drawing/2010/main">
                <a:solidFill>
                  <a:srgbClr val="FFFFFF"/>
                </a:solidFill>
              </a14:hiddenFill>
            </a:ext>
          </a:extLst>
        </p:spPr>
      </p:pic>
      <p:pic>
        <p:nvPicPr>
          <p:cNvPr id="3" name="Wendy">
            <a:extLst>
              <a:ext uri="{FF2B5EF4-FFF2-40B4-BE49-F238E27FC236}">
                <a16:creationId xmlns:a16="http://schemas.microsoft.com/office/drawing/2014/main" id="{A1C9A241-5D66-2532-7DD6-16B27784A9C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6829" y="82455"/>
            <a:ext cx="1108459" cy="1100328"/>
          </a:xfrm>
          <a:prstGeom prst="ellipse">
            <a:avLst/>
          </a:prstGeom>
          <a:ln w="28575">
            <a:noFill/>
          </a:ln>
          <a:effectLst>
            <a:outerShdw blurRad="50800" dist="38100" dir="2700000" algn="tl" rotWithShape="0">
              <a:prstClr val="black">
                <a:alpha val="40000"/>
              </a:prstClr>
            </a:outerShdw>
          </a:effectLst>
        </p:spPr>
      </p:pic>
      <p:pic>
        <p:nvPicPr>
          <p:cNvPr id="6" name="Robin">
            <a:extLst>
              <a:ext uri="{FF2B5EF4-FFF2-40B4-BE49-F238E27FC236}">
                <a16:creationId xmlns:a16="http://schemas.microsoft.com/office/drawing/2014/main" id="{B6D2B5B7-43D0-08A1-A624-1D864E19614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r="-470"/>
          <a:stretch/>
        </p:blipFill>
        <p:spPr>
          <a:xfrm>
            <a:off x="74626" y="1265452"/>
            <a:ext cx="1092865" cy="1100328"/>
          </a:xfrm>
          <a:prstGeom prst="ellipse">
            <a:avLst/>
          </a:prstGeom>
          <a:ln w="28575">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509913B-F407-529D-6DB7-ADBC2AF717D4}"/>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03656" y="2448449"/>
            <a:ext cx="1034805" cy="1028700"/>
          </a:xfrm>
          <a:prstGeom prst="ellipse">
            <a:avLst/>
          </a:prstGeom>
        </p:spPr>
      </p:pic>
      <p:pic>
        <p:nvPicPr>
          <p:cNvPr id="8" name="Picture 7">
            <a:extLst>
              <a:ext uri="{FF2B5EF4-FFF2-40B4-BE49-F238E27FC236}">
                <a16:creationId xmlns:a16="http://schemas.microsoft.com/office/drawing/2014/main" id="{CFA52B29-3F4F-D21D-A09B-7864408962E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6708" y="3559818"/>
            <a:ext cx="1028700" cy="1028700"/>
          </a:xfrm>
          <a:prstGeom prst="ellipse">
            <a:avLst/>
          </a:prstGeom>
        </p:spPr>
      </p:pic>
      <p:pic>
        <p:nvPicPr>
          <p:cNvPr id="10" name="Meredith">
            <a:extLst>
              <a:ext uri="{FF2B5EF4-FFF2-40B4-BE49-F238E27FC236}">
                <a16:creationId xmlns:a16="http://schemas.microsoft.com/office/drawing/2014/main" id="{55A51348-7627-9F0C-DA1D-6994334145AC}"/>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108585" y="4671187"/>
            <a:ext cx="1024946" cy="1028700"/>
          </a:xfrm>
          <a:prstGeom prst="ellipse">
            <a:avLst/>
          </a:prstGeom>
        </p:spPr>
      </p:pic>
      <p:pic>
        <p:nvPicPr>
          <p:cNvPr id="11" name="Picture 10">
            <a:extLst>
              <a:ext uri="{FF2B5EF4-FFF2-40B4-BE49-F238E27FC236}">
                <a16:creationId xmlns:a16="http://schemas.microsoft.com/office/drawing/2014/main" id="{DD2AC74D-CD86-912B-1BC3-E8801F240735}"/>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105701" y="5782558"/>
            <a:ext cx="1030714" cy="1028700"/>
          </a:xfrm>
          <a:prstGeom prst="ellipse">
            <a:avLst/>
          </a:prstGeom>
        </p:spPr>
      </p:pic>
    </p:spTree>
    <p:extLst>
      <p:ext uri="{BB962C8B-B14F-4D97-AF65-F5344CB8AC3E}">
        <p14:creationId xmlns:p14="http://schemas.microsoft.com/office/powerpoint/2010/main" val="3040176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53388" y="626515"/>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234451" y="1608307"/>
            <a:ext cx="3818481"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09B84C6-8996-E850-5492-F382F0A0A46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9957390" y="4266524"/>
            <a:ext cx="2005584" cy="2553211"/>
          </a:xfrm>
          <a:prstGeom prst="rect">
            <a:avLst/>
          </a:prstGeom>
        </p:spPr>
      </p:pic>
      <p:pic>
        <p:nvPicPr>
          <p:cNvPr id="3" name="Liane">
            <a:extLst>
              <a:ext uri="{FF2B5EF4-FFF2-40B4-BE49-F238E27FC236}">
                <a16:creationId xmlns:a16="http://schemas.microsoft.com/office/drawing/2014/main" id="{3A439DB9-6A08-D07A-3A2D-B6D7CE980095}"/>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1136617" y="2193187"/>
            <a:ext cx="1025365" cy="1028700"/>
          </a:xfrm>
          <a:prstGeom prst="ellipse">
            <a:avLst/>
          </a:prstGeom>
        </p:spPr>
      </p:pic>
      <p:pic>
        <p:nvPicPr>
          <p:cNvPr id="4" name="Eric">
            <a:extLst>
              <a:ext uri="{FF2B5EF4-FFF2-40B4-BE49-F238E27FC236}">
                <a16:creationId xmlns:a16="http://schemas.microsoft.com/office/drawing/2014/main" id="{A3FEA3B4-93A1-DD52-1CB7-5F951E3A34FD}"/>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11129407" y="1039528"/>
            <a:ext cx="1032575" cy="1028700"/>
          </a:xfrm>
          <a:prstGeom prst="ellipse">
            <a:avLst/>
          </a:prstGeom>
        </p:spPr>
      </p:pic>
      <p:pic>
        <p:nvPicPr>
          <p:cNvPr id="6" name="Wendy">
            <a:extLst>
              <a:ext uri="{FF2B5EF4-FFF2-40B4-BE49-F238E27FC236}">
                <a16:creationId xmlns:a16="http://schemas.microsoft.com/office/drawing/2014/main" id="{D2DB34E9-6FEE-2302-F547-2EA8359DF8CA}"/>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11169749" y="0"/>
            <a:ext cx="959102" cy="952067"/>
          </a:xfrm>
          <a:prstGeom prst="ellipse">
            <a:avLst/>
          </a:prstGeom>
          <a:ln w="28575">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3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2000" fill="hold"/>
                                        <p:tgtEl>
                                          <p:spTgt spid="3"/>
                                        </p:tgtEl>
                                        <p:attrNameLst>
                                          <p:attrName>ppt_w</p:attrName>
                                        </p:attrNameLst>
                                      </p:cBhvr>
                                      <p:tavLst>
                                        <p:tav tm="0">
                                          <p:val>
                                            <p:fltVal val="0"/>
                                          </p:val>
                                        </p:tav>
                                        <p:tav tm="100000">
                                          <p:val>
                                            <p:strVal val="#ppt_w"/>
                                          </p:val>
                                        </p:tav>
                                      </p:tavLst>
                                    </p:anim>
                                    <p:anim calcmode="lin" valueType="num">
                                      <p:cBhvr>
                                        <p:cTn id="34" dur="2000" fill="hold"/>
                                        <p:tgtEl>
                                          <p:spTgt spid="3"/>
                                        </p:tgtEl>
                                        <p:attrNameLst>
                                          <p:attrName>ppt_h</p:attrName>
                                        </p:attrNameLst>
                                      </p:cBhvr>
                                      <p:tavLst>
                                        <p:tav tm="0">
                                          <p:val>
                                            <p:fltVal val="0"/>
                                          </p:val>
                                        </p:tav>
                                        <p:tav tm="100000">
                                          <p:val>
                                            <p:strVal val="#ppt_h"/>
                                          </p:val>
                                        </p:tav>
                                      </p:tavLst>
                                    </p:anim>
                                    <p:anim calcmode="lin" valueType="num">
                                      <p:cBhvr>
                                        <p:cTn id="35" dur="2000" fill="hold"/>
                                        <p:tgtEl>
                                          <p:spTgt spid="3"/>
                                        </p:tgtEl>
                                        <p:attrNameLst>
                                          <p:attrName>style.rotation</p:attrName>
                                        </p:attrNameLst>
                                      </p:cBhvr>
                                      <p:tavLst>
                                        <p:tav tm="0">
                                          <p:val>
                                            <p:fltVal val="90"/>
                                          </p:val>
                                        </p:tav>
                                        <p:tav tm="100000">
                                          <p:val>
                                            <p:fltVal val="0"/>
                                          </p:val>
                                        </p:tav>
                                      </p:tavLst>
                                    </p:anim>
                                    <p:animEffect transition="in" filter="fade">
                                      <p:cBhvr>
                                        <p:cTn id="36" dur="2000"/>
                                        <p:tgtEl>
                                          <p:spTgt spid="3"/>
                                        </p:tgtEl>
                                      </p:cBhvr>
                                    </p:animEffect>
                                  </p:childTnLst>
                                </p:cTn>
                              </p:par>
                              <p:par>
                                <p:cTn id="37" presetID="3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2000" fill="hold"/>
                                        <p:tgtEl>
                                          <p:spTgt spid="4"/>
                                        </p:tgtEl>
                                        <p:attrNameLst>
                                          <p:attrName>ppt_w</p:attrName>
                                        </p:attrNameLst>
                                      </p:cBhvr>
                                      <p:tavLst>
                                        <p:tav tm="0">
                                          <p:val>
                                            <p:fltVal val="0"/>
                                          </p:val>
                                        </p:tav>
                                        <p:tav tm="100000">
                                          <p:val>
                                            <p:strVal val="#ppt_w"/>
                                          </p:val>
                                        </p:tav>
                                      </p:tavLst>
                                    </p:anim>
                                    <p:anim calcmode="lin" valueType="num">
                                      <p:cBhvr>
                                        <p:cTn id="40" dur="2000" fill="hold"/>
                                        <p:tgtEl>
                                          <p:spTgt spid="4"/>
                                        </p:tgtEl>
                                        <p:attrNameLst>
                                          <p:attrName>ppt_h</p:attrName>
                                        </p:attrNameLst>
                                      </p:cBhvr>
                                      <p:tavLst>
                                        <p:tav tm="0">
                                          <p:val>
                                            <p:fltVal val="0"/>
                                          </p:val>
                                        </p:tav>
                                        <p:tav tm="100000">
                                          <p:val>
                                            <p:strVal val="#ppt_h"/>
                                          </p:val>
                                        </p:tav>
                                      </p:tavLst>
                                    </p:anim>
                                    <p:anim calcmode="lin" valueType="num">
                                      <p:cBhvr>
                                        <p:cTn id="41" dur="2000" fill="hold"/>
                                        <p:tgtEl>
                                          <p:spTgt spid="4"/>
                                        </p:tgtEl>
                                        <p:attrNameLst>
                                          <p:attrName>style.rotation</p:attrName>
                                        </p:attrNameLst>
                                      </p:cBhvr>
                                      <p:tavLst>
                                        <p:tav tm="0">
                                          <p:val>
                                            <p:fltVal val="90"/>
                                          </p:val>
                                        </p:tav>
                                        <p:tav tm="100000">
                                          <p:val>
                                            <p:fltVal val="0"/>
                                          </p:val>
                                        </p:tav>
                                      </p:tavLst>
                                    </p:anim>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7AB-DD45-A341-898F-25D4D829E9DB}"/>
              </a:ext>
            </a:extLst>
          </p:cNvPr>
          <p:cNvSpPr>
            <a:spLocks noGrp="1"/>
          </p:cNvSpPr>
          <p:nvPr>
            <p:ph type="title"/>
          </p:nvPr>
        </p:nvSpPr>
        <p:spPr>
          <a:xfrm>
            <a:off x="834314" y="0"/>
            <a:ext cx="10515600" cy="1325563"/>
          </a:xfrm>
        </p:spPr>
        <p:txBody>
          <a:bodyPr/>
          <a:lstStyle/>
          <a:p>
            <a:pPr algn="ctr"/>
            <a:r>
              <a:rPr lang="en-US"/>
              <a:t>Implementation Science</a:t>
            </a:r>
            <a:br>
              <a:rPr lang="en-US"/>
            </a:br>
            <a:r>
              <a:rPr lang="en-US" sz="1800" b="0" spc="0">
                <a:solidFill>
                  <a:schemeClr val="tx2"/>
                </a:solidFill>
              </a:rPr>
              <a:t>Adapted from </a:t>
            </a:r>
            <a:r>
              <a:rPr lang="en-US" sz="1800" b="0" spc="0" err="1">
                <a:solidFill>
                  <a:schemeClr val="tx2"/>
                </a:solidFill>
              </a:rPr>
              <a:t>Fixsen</a:t>
            </a:r>
            <a:r>
              <a:rPr lang="en-US" sz="1800" b="0" spc="0">
                <a:solidFill>
                  <a:schemeClr val="tx2"/>
                </a:solidFill>
              </a:rPr>
              <a:t> &amp; Blasé, 2005</a:t>
            </a:r>
          </a:p>
        </p:txBody>
      </p:sp>
      <p:graphicFrame>
        <p:nvGraphicFramePr>
          <p:cNvPr id="7" name="Content Placeholder 3">
            <a:extLst>
              <a:ext uri="{FF2B5EF4-FFF2-40B4-BE49-F238E27FC236}">
                <a16:creationId xmlns:a16="http://schemas.microsoft.com/office/drawing/2014/main" id="{1FB4491D-E2F7-C346-A718-9D9EAF8118D8}"/>
              </a:ext>
            </a:extLst>
          </p:cNvPr>
          <p:cNvGraphicFramePr>
            <a:graphicFrameLocks/>
          </p:cNvGraphicFramePr>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a:extLst>
              <a:ext uri="{FF2B5EF4-FFF2-40B4-BE49-F238E27FC236}">
                <a16:creationId xmlns:a16="http://schemas.microsoft.com/office/drawing/2014/main" id="{9AC6C80C-BEC0-AB46-8390-79881A669612}"/>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2904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1D86D-67D7-CF8F-3A06-B0E3D0D03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13274-9674-2102-9A4E-73D09BB5A0D4}"/>
              </a:ext>
            </a:extLst>
          </p:cNvPr>
          <p:cNvSpPr>
            <a:spLocks noGrp="1"/>
          </p:cNvSpPr>
          <p:nvPr>
            <p:ph type="title"/>
          </p:nvPr>
        </p:nvSpPr>
        <p:spPr/>
        <p:txBody>
          <a:bodyPr>
            <a:normAutofit fontScale="90000"/>
          </a:bodyPr>
          <a:lstStyle/>
          <a:p>
            <a:br>
              <a:rPr lang="en-US"/>
            </a:br>
            <a:r>
              <a:rPr lang="en-US" b="0"/>
              <a:t>Wouldn’t it be great if … </a:t>
            </a:r>
            <a:br>
              <a:rPr lang="en-US" b="0"/>
            </a:br>
            <a:r>
              <a:rPr lang="en-US" b="0"/>
              <a:t>each school had a comprehensive, integrated, three-tiered model to meet students’ multiple needs?</a:t>
            </a:r>
          </a:p>
        </p:txBody>
      </p:sp>
      <p:sp>
        <p:nvSpPr>
          <p:cNvPr id="3" name="Text Placeholder 2">
            <a:extLst>
              <a:ext uri="{FF2B5EF4-FFF2-40B4-BE49-F238E27FC236}">
                <a16:creationId xmlns:a16="http://schemas.microsoft.com/office/drawing/2014/main" id="{178E899D-AF2A-A7A8-1FB0-BEC336F94D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18831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17D1-B0DD-10A5-E1C2-FC831944D1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4B6D9-59BA-25D4-68C5-4F658FCE3616}"/>
              </a:ext>
            </a:extLst>
          </p:cNvPr>
          <p:cNvSpPr>
            <a:spLocks noGrp="1"/>
          </p:cNvSpPr>
          <p:nvPr>
            <p:ph type="title"/>
          </p:nvPr>
        </p:nvSpPr>
        <p:spPr/>
        <p:txBody>
          <a:bodyPr anchor="t"/>
          <a:lstStyle/>
          <a:p>
            <a:r>
              <a:rPr lang="en-US"/>
              <a:t>Respectful, Responsible Partnerships</a:t>
            </a:r>
          </a:p>
        </p:txBody>
      </p:sp>
      <p:pic>
        <p:nvPicPr>
          <p:cNvPr id="3" name="Picture 3">
            <a:extLst>
              <a:ext uri="{FF2B5EF4-FFF2-40B4-BE49-F238E27FC236}">
                <a16:creationId xmlns:a16="http://schemas.microsoft.com/office/drawing/2014/main" id="{8C40BD71-2D5B-324D-E7D0-063E2B4FBBD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8173" y="1352550"/>
            <a:ext cx="9144000" cy="5140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F398DAFC-4509-4DA1-59F0-93809F39C4ED}"/>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38A994C-4AEA-580E-FBD0-A8B7B75B8A3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1353320-0296-11C9-7C85-30A59B395369}"/>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BC2D00BD-5797-CF47-BB55-1EA181C21716}"/>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909890C0-87BB-A1C9-FDBC-DC402BBCCCB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B7E6505E-54D7-EC15-0AE5-5D1C71FD8FA4}"/>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D580A2F3-32FF-4FF6-1C66-80A7F2798BAB}"/>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BD3A9487-9BFE-F60F-4527-651568562F55}"/>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529E0373-A537-7A04-3E02-B6A567374887}"/>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00DCB86F-3675-B2CC-FC0C-3D52E5D33A3F}"/>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9FDA3313-8AA3-F8E6-2C47-626ED334847E}"/>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EE8E4DE6-DBE0-842C-0364-2E44FDD13926}"/>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6849059A-D546-2B4E-8702-A04E3870CCEB}"/>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4D58B6F1-E00F-DA83-F717-C92493B639AE}"/>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ED2F38DC-4D5C-80A3-3FC0-0D859D8639C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668D6892-284A-0BC6-662D-F651F6DC643C}"/>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E40D7864-DF98-0244-6FBD-2EA0E8CB8949}"/>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9270D2CF-DDEA-A24D-FA23-C8B0E58CA806}"/>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D2E3886D-F098-73B6-9A5F-9625950CE41D}"/>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B3712A0E-F0DC-8D3F-00C0-9321BA99DBB6}"/>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550E698C-EE89-A07C-2558-93383F8CAA97}"/>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7B2A2C35-90D8-7178-7B98-2F2F3F13B919}"/>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6FC8F86A-7B2D-4D8D-B633-7262E28A1040}"/>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4EE5DD21-4D9D-F2E5-EE1B-697821CF7EBD}"/>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A71D4752-A30C-65DB-EC30-83D987DD401B}"/>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4C118BA6-F4A1-5C9E-598E-48F1A4437448}"/>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0B854B6C-9F20-2086-89BE-801CCFCE5D39}"/>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198AD0E9-D681-ED00-3BFF-60071D9C99BC}"/>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A5E9C44F-5F6C-A697-F7BA-FB276963ACB6}"/>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F07EF6AE-A7E3-4814-5DCE-464875B7D0A7}"/>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30E20062-1B1F-8851-D72C-07293A94970C}"/>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F88FC1EB-43CF-5F31-E925-3F5CC92E5F3E}"/>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6F110D2B-8AA5-5D57-5650-7C760731C471}"/>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0CCFC73D-C953-53D2-A986-A8EA3983ACD2}"/>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06550D73-B396-EC26-4210-61E1FB6B5C45}"/>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4944DC63-37E2-659E-6004-E9B11E84F73B}"/>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5B277375-FE45-BA3B-526F-097CACF44D13}"/>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DC7432FC-F53F-C3B1-3BB6-0F9189F2E837}"/>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080614E5-1FB9-BDD0-186F-B96FE2483D59}"/>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730CC806-C632-8679-AF86-BD87EAADC22A}"/>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D22F914B-DCA4-A83F-B970-DA3679A92FF2}"/>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868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he Journey of Ci3T">
            <a:extLst>
              <a:ext uri="{FF2B5EF4-FFF2-40B4-BE49-F238E27FC236}">
                <a16:creationId xmlns:a16="http://schemas.microsoft.com/office/drawing/2014/main" id="{C024B7DD-57C1-E846-BF1F-0297F13B2A7F}"/>
              </a:ext>
            </a:extLst>
          </p:cNvPr>
          <p:cNvSpPr>
            <a:spLocks noGrp="1"/>
          </p:cNvSpPr>
          <p:nvPr>
            <p:ph type="title"/>
          </p:nvPr>
        </p:nvSpPr>
        <p:spPr>
          <a:xfrm>
            <a:off x="0" y="0"/>
            <a:ext cx="12192000" cy="1039855"/>
          </a:xfrm>
        </p:spPr>
        <p:txBody>
          <a:bodyPr anchor="ctr" anchorCtr="0">
            <a:normAutofit/>
          </a:bodyPr>
          <a:lstStyle/>
          <a:p>
            <a:pPr algn="ctr"/>
            <a:r>
              <a:rPr lang="en-US" alt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rPr>
              <a:t>The Journey of Ci3T</a:t>
            </a:r>
            <a:endParaRPr 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endParaRPr>
          </a:p>
        </p:txBody>
      </p:sp>
      <p:pic>
        <p:nvPicPr>
          <p:cNvPr id="8" name="USA map">
            <a:extLst>
              <a:ext uri="{FF2B5EF4-FFF2-40B4-BE49-F238E27FC236}">
                <a16:creationId xmlns:a16="http://schemas.microsoft.com/office/drawing/2014/main" id="{CA050F3D-11D3-B6AE-5516-809A13DBAD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0166" y="637446"/>
            <a:ext cx="10730455" cy="6220554"/>
          </a:xfrm>
          <a:prstGeom prst="rect">
            <a:avLst/>
          </a:prstGeom>
        </p:spPr>
      </p:pic>
      <p:pic>
        <p:nvPicPr>
          <p:cNvPr id="5" name="Ci3T logo">
            <a:extLst>
              <a:ext uri="{FF2B5EF4-FFF2-40B4-BE49-F238E27FC236}">
                <a16:creationId xmlns:a16="http://schemas.microsoft.com/office/drawing/2014/main" id="{5698720C-BFEB-9A49-822B-253C4D95BB4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bwMode="auto">
          <a:xfrm>
            <a:off x="1432395" y="2560539"/>
            <a:ext cx="1257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1996">
            <a:extLst>
              <a:ext uri="{FF2B5EF4-FFF2-40B4-BE49-F238E27FC236}">
                <a16:creationId xmlns:a16="http://schemas.microsoft.com/office/drawing/2014/main" id="{6D5440BA-95F5-7235-4F26-D3D77E6BC600}"/>
              </a:ext>
            </a:extLst>
          </p:cNvPr>
          <p:cNvSpPr txBox="1"/>
          <p:nvPr/>
        </p:nvSpPr>
        <p:spPr>
          <a:xfrm>
            <a:off x="1294372" y="3675099"/>
            <a:ext cx="697627" cy="369332"/>
          </a:xfrm>
          <a:prstGeom prst="rect">
            <a:avLst/>
          </a:prstGeom>
          <a:noFill/>
        </p:spPr>
        <p:txBody>
          <a:bodyPr wrap="none" rtlCol="0">
            <a:spAutoFit/>
          </a:bodyPr>
          <a:lstStyle/>
          <a:p>
            <a:r>
              <a:rPr lang="en-US">
                <a:solidFill>
                  <a:schemeClr val="bg1"/>
                </a:solidFill>
                <a:latin typeface="Arial" panose="020B0604020202020204" pitchFamily="34" charset="0"/>
                <a:cs typeface="Arial" panose="020B0604020202020204" pitchFamily="34" charset="0"/>
              </a:rPr>
              <a:t>1996</a:t>
            </a:r>
          </a:p>
        </p:txBody>
      </p:sp>
      <p:pic>
        <p:nvPicPr>
          <p:cNvPr id="6" name="Southern California">
            <a:extLst>
              <a:ext uri="{FF2B5EF4-FFF2-40B4-BE49-F238E27FC236}">
                <a16:creationId xmlns:a16="http://schemas.microsoft.com/office/drawing/2014/main" id="{B32F7FE8-95A9-8541-92D9-F76C17DABCA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p:blipFill>
        <p:spPr bwMode="auto">
          <a:xfrm flipH="1">
            <a:off x="2423423" y="3494005"/>
            <a:ext cx="762496" cy="731520"/>
          </a:xfrm>
          <a:prstGeom prst="rect">
            <a:avLst/>
          </a:prstGeom>
        </p:spPr>
      </p:pic>
      <p:pic>
        <p:nvPicPr>
          <p:cNvPr id="34" name="Arizona">
            <a:extLst>
              <a:ext uri="{FF2B5EF4-FFF2-40B4-BE49-F238E27FC236}">
                <a16:creationId xmlns:a16="http://schemas.microsoft.com/office/drawing/2014/main" id="{D930A914-EE3F-B52C-C6BB-188993D2036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3339251" y="3908391"/>
            <a:ext cx="762497" cy="731520"/>
          </a:xfrm>
          <a:prstGeom prst="rect">
            <a:avLst/>
          </a:prstGeom>
        </p:spPr>
      </p:pic>
      <p:pic>
        <p:nvPicPr>
          <p:cNvPr id="48" name="Tennessee">
            <a:extLst>
              <a:ext uri="{FF2B5EF4-FFF2-40B4-BE49-F238E27FC236}">
                <a16:creationId xmlns:a16="http://schemas.microsoft.com/office/drawing/2014/main" id="{B7864170-B746-5BE0-CA10-83FF5A9ACDC3}"/>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7861501" y="3542631"/>
            <a:ext cx="762497" cy="731520"/>
          </a:xfrm>
          <a:prstGeom prst="rect">
            <a:avLst/>
          </a:prstGeom>
        </p:spPr>
      </p:pic>
      <p:pic>
        <p:nvPicPr>
          <p:cNvPr id="49" name="North Carolina">
            <a:extLst>
              <a:ext uri="{FF2B5EF4-FFF2-40B4-BE49-F238E27FC236}">
                <a16:creationId xmlns:a16="http://schemas.microsoft.com/office/drawing/2014/main" id="{90019CB0-251F-F3CA-8EAF-98A62B73F93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9397689" y="3421612"/>
            <a:ext cx="762497" cy="731520"/>
          </a:xfrm>
          <a:prstGeom prst="rect">
            <a:avLst/>
          </a:prstGeom>
        </p:spPr>
      </p:pic>
      <p:pic>
        <p:nvPicPr>
          <p:cNvPr id="42" name="Kansas">
            <a:extLst>
              <a:ext uri="{FF2B5EF4-FFF2-40B4-BE49-F238E27FC236}">
                <a16:creationId xmlns:a16="http://schemas.microsoft.com/office/drawing/2014/main" id="{0AA44A8C-21C0-B3A9-183F-A295D9AB6815}"/>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5811213" y="3031681"/>
            <a:ext cx="762497" cy="731520"/>
          </a:xfrm>
          <a:prstGeom prst="rect">
            <a:avLst/>
          </a:prstGeom>
        </p:spPr>
      </p:pic>
      <p:pic>
        <p:nvPicPr>
          <p:cNvPr id="47" name="Alabama">
            <a:extLst>
              <a:ext uri="{FF2B5EF4-FFF2-40B4-BE49-F238E27FC236}">
                <a16:creationId xmlns:a16="http://schemas.microsoft.com/office/drawing/2014/main" id="{0618F8D2-59DB-F738-AF6A-E09D543F47A4}"/>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7933497" y="4405666"/>
            <a:ext cx="762497" cy="731520"/>
          </a:xfrm>
          <a:prstGeom prst="rect">
            <a:avLst/>
          </a:prstGeom>
        </p:spPr>
      </p:pic>
      <p:pic>
        <p:nvPicPr>
          <p:cNvPr id="44" name="Missouri">
            <a:extLst>
              <a:ext uri="{FF2B5EF4-FFF2-40B4-BE49-F238E27FC236}">
                <a16:creationId xmlns:a16="http://schemas.microsoft.com/office/drawing/2014/main" id="{642214EB-1143-F0E1-9A5A-4EEA1C7A9F4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6830697" y="2999715"/>
            <a:ext cx="762497" cy="731520"/>
          </a:xfrm>
          <a:prstGeom prst="rect">
            <a:avLst/>
          </a:prstGeom>
        </p:spPr>
      </p:pic>
      <p:pic>
        <p:nvPicPr>
          <p:cNvPr id="45" name="Iowa">
            <a:extLst>
              <a:ext uri="{FF2B5EF4-FFF2-40B4-BE49-F238E27FC236}">
                <a16:creationId xmlns:a16="http://schemas.microsoft.com/office/drawing/2014/main" id="{815337C8-B880-BF30-8C97-46C4268179C6}"/>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6605664" y="2218341"/>
            <a:ext cx="762497" cy="731520"/>
          </a:xfrm>
          <a:prstGeom prst="rect">
            <a:avLst/>
          </a:prstGeom>
        </p:spPr>
      </p:pic>
      <p:pic>
        <p:nvPicPr>
          <p:cNvPr id="52" name="Hawaii">
            <a:extLst>
              <a:ext uri="{FF2B5EF4-FFF2-40B4-BE49-F238E27FC236}">
                <a16:creationId xmlns:a16="http://schemas.microsoft.com/office/drawing/2014/main" id="{690E616F-98A8-4B18-9C6C-80E63F16F57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4676375" y="5854794"/>
            <a:ext cx="762497" cy="731520"/>
          </a:xfrm>
          <a:prstGeom prst="rect">
            <a:avLst/>
          </a:prstGeom>
        </p:spPr>
      </p:pic>
      <p:pic>
        <p:nvPicPr>
          <p:cNvPr id="46" name="Washington">
            <a:extLst>
              <a:ext uri="{FF2B5EF4-FFF2-40B4-BE49-F238E27FC236}">
                <a16:creationId xmlns:a16="http://schemas.microsoft.com/office/drawing/2014/main" id="{647FCC20-240E-C64E-09D8-F8FB17BC845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2576754" y="644042"/>
            <a:ext cx="762497" cy="731520"/>
          </a:xfrm>
          <a:prstGeom prst="rect">
            <a:avLst/>
          </a:prstGeom>
        </p:spPr>
      </p:pic>
      <p:pic>
        <p:nvPicPr>
          <p:cNvPr id="50" name="Vermont">
            <a:extLst>
              <a:ext uri="{FF2B5EF4-FFF2-40B4-BE49-F238E27FC236}">
                <a16:creationId xmlns:a16="http://schemas.microsoft.com/office/drawing/2014/main" id="{968DE0A4-C33C-AA16-5DD9-3C243FA6869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9918514" y="1277971"/>
            <a:ext cx="762497" cy="731520"/>
          </a:xfrm>
          <a:prstGeom prst="rect">
            <a:avLst/>
          </a:prstGeom>
        </p:spPr>
      </p:pic>
      <p:pic>
        <p:nvPicPr>
          <p:cNvPr id="53" name="South Carolina">
            <a:extLst>
              <a:ext uri="{FF2B5EF4-FFF2-40B4-BE49-F238E27FC236}">
                <a16:creationId xmlns:a16="http://schemas.microsoft.com/office/drawing/2014/main" id="{6886EB22-B797-25BB-D3B0-2FA9B8047EB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9016440" y="3908391"/>
            <a:ext cx="762497" cy="731520"/>
          </a:xfrm>
          <a:prstGeom prst="rect">
            <a:avLst/>
          </a:prstGeom>
        </p:spPr>
      </p:pic>
      <p:pic>
        <p:nvPicPr>
          <p:cNvPr id="65" name="Kentucky">
            <a:extLst>
              <a:ext uri="{FF2B5EF4-FFF2-40B4-BE49-F238E27FC236}">
                <a16:creationId xmlns:a16="http://schemas.microsoft.com/office/drawing/2014/main" id="{4DC35D9D-EBFD-8D81-8464-5C4E7E19A32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8314745" y="3063240"/>
            <a:ext cx="762497" cy="731520"/>
          </a:xfrm>
          <a:prstGeom prst="rect">
            <a:avLst/>
          </a:prstGeom>
        </p:spPr>
      </p:pic>
      <p:pic>
        <p:nvPicPr>
          <p:cNvPr id="4" name="Picture 3">
            <a:extLst>
              <a:ext uri="{FF2B5EF4-FFF2-40B4-BE49-F238E27FC236}">
                <a16:creationId xmlns:a16="http://schemas.microsoft.com/office/drawing/2014/main" id="{53F28895-2029-0709-8678-420B6A5C5B09}"/>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667036" y="0"/>
            <a:ext cx="1554480" cy="1554480"/>
          </a:xfrm>
          <a:prstGeom prst="rect">
            <a:avLst/>
          </a:prstGeom>
        </p:spPr>
      </p:pic>
      <p:pic>
        <p:nvPicPr>
          <p:cNvPr id="7" name="Picture 6">
            <a:extLst>
              <a:ext uri="{FF2B5EF4-FFF2-40B4-BE49-F238E27FC236}">
                <a16:creationId xmlns:a16="http://schemas.microsoft.com/office/drawing/2014/main" id="{19852E82-29B7-99FD-3E4C-5C755C37AAFB}"/>
              </a:ext>
              <a:ext uri="{C183D7F6-B498-43B3-948B-1728B52AA6E4}">
                <adec:decorative xmlns:adec="http://schemas.microsoft.com/office/drawing/2017/decorative" val="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334845" y="0"/>
            <a:ext cx="1554480" cy="1554480"/>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20E3249E-8DD0-862E-5CFA-3F00FDF65FD0}"/>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002653" y="0"/>
            <a:ext cx="1554480" cy="1554480"/>
          </a:xfrm>
          <a:prstGeom prst="rect">
            <a:avLst/>
          </a:prstGeom>
        </p:spPr>
      </p:pic>
      <p:pic>
        <p:nvPicPr>
          <p:cNvPr id="10" name="Picture 9" descr="A person smiling at the camera&#10;&#10;Description automatically generated">
            <a:extLst>
              <a:ext uri="{FF2B5EF4-FFF2-40B4-BE49-F238E27FC236}">
                <a16:creationId xmlns:a16="http://schemas.microsoft.com/office/drawing/2014/main" id="{153DC144-4F8B-B0F9-17A2-8B1806F7309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670461" y="0"/>
            <a:ext cx="1554480" cy="1554480"/>
          </a:xfrm>
          <a:prstGeom prst="rect">
            <a:avLst/>
          </a:prstGeom>
        </p:spPr>
      </p:pic>
      <p:pic>
        <p:nvPicPr>
          <p:cNvPr id="11" name="Picture 10" descr="A person smiling at camera&#10;&#10;Description automatically generated">
            <a:extLst>
              <a:ext uri="{FF2B5EF4-FFF2-40B4-BE49-F238E27FC236}">
                <a16:creationId xmlns:a16="http://schemas.microsoft.com/office/drawing/2014/main" id="{8B1EA7CC-9B03-BCEE-9A0C-FCE3FA6CD710}"/>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338269" y="0"/>
            <a:ext cx="1554480" cy="1554480"/>
          </a:xfrm>
          <a:prstGeom prst="rect">
            <a:avLst/>
          </a:prstGeom>
        </p:spPr>
      </p:pic>
      <p:pic>
        <p:nvPicPr>
          <p:cNvPr id="12" name="Picture 11" descr="A person smiling in a blue shirt&#10;&#10;Description automatically generated">
            <a:extLst>
              <a:ext uri="{FF2B5EF4-FFF2-40B4-BE49-F238E27FC236}">
                <a16:creationId xmlns:a16="http://schemas.microsoft.com/office/drawing/2014/main" id="{FA646E6C-C61B-47BF-79C3-7A4E38565AF4}"/>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006077" y="0"/>
            <a:ext cx="1554480" cy="1554480"/>
          </a:xfrm>
          <a:prstGeom prst="rect">
            <a:avLst/>
          </a:prstGeom>
        </p:spPr>
      </p:pic>
      <p:pic>
        <p:nvPicPr>
          <p:cNvPr id="13" name="Picture 12" descr="A person wearing glasses and smiling&#10;&#10;Description automatically generated">
            <a:extLst>
              <a:ext uri="{FF2B5EF4-FFF2-40B4-BE49-F238E27FC236}">
                <a16:creationId xmlns:a16="http://schemas.microsoft.com/office/drawing/2014/main" id="{BC028945-D41C-C0EB-F7AB-8FD9746A263C}"/>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673885" y="0"/>
            <a:ext cx="1554480" cy="1554480"/>
          </a:xfrm>
          <a:prstGeom prst="rect">
            <a:avLst/>
          </a:prstGeom>
        </p:spPr>
      </p:pic>
      <p:pic>
        <p:nvPicPr>
          <p:cNvPr id="58" name="Picture 57" descr="A person smiling at the camera&#10;&#10;Description automatically generated">
            <a:extLst>
              <a:ext uri="{FF2B5EF4-FFF2-40B4-BE49-F238E27FC236}">
                <a16:creationId xmlns:a16="http://schemas.microsoft.com/office/drawing/2014/main" id="{E163D536-60AA-0F7F-D839-AADB11200251}"/>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338781" y="0"/>
            <a:ext cx="1554480" cy="1554480"/>
          </a:xfrm>
          <a:prstGeom prst="rect">
            <a:avLst/>
          </a:prstGeom>
        </p:spPr>
      </p:pic>
      <p:pic>
        <p:nvPicPr>
          <p:cNvPr id="15" name="Picture 14" descr="A person with long brown hair&#10;&#10;Description automatically generated">
            <a:extLst>
              <a:ext uri="{FF2B5EF4-FFF2-40B4-BE49-F238E27FC236}">
                <a16:creationId xmlns:a16="http://schemas.microsoft.com/office/drawing/2014/main" id="{8EA68762-80D8-E347-7BF4-363A35DC66BC}"/>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5500" y="0"/>
            <a:ext cx="1554480" cy="1554480"/>
          </a:xfrm>
          <a:prstGeom prst="rect">
            <a:avLst/>
          </a:prstGeom>
        </p:spPr>
      </p:pic>
      <p:pic>
        <p:nvPicPr>
          <p:cNvPr id="16" name="Picture 15" descr="A person smiling in a circle&#10;&#10;Description automatically generated">
            <a:extLst>
              <a:ext uri="{FF2B5EF4-FFF2-40B4-BE49-F238E27FC236}">
                <a16:creationId xmlns:a16="http://schemas.microsoft.com/office/drawing/2014/main" id="{A7979E4E-449E-4FD6-4A42-B684991633E1}"/>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0667036" y="1328420"/>
            <a:ext cx="1554480" cy="1554480"/>
          </a:xfrm>
          <a:prstGeom prst="rect">
            <a:avLst/>
          </a:prstGeom>
        </p:spPr>
      </p:pic>
      <p:pic>
        <p:nvPicPr>
          <p:cNvPr id="17" name="Picture 16" descr="A close-up of a person smiling&#10;&#10;Description automatically generated">
            <a:extLst>
              <a:ext uri="{FF2B5EF4-FFF2-40B4-BE49-F238E27FC236}">
                <a16:creationId xmlns:a16="http://schemas.microsoft.com/office/drawing/2014/main" id="{36671554-8BE6-EF3F-AB80-05C082301AA0}"/>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9334604" y="1328420"/>
            <a:ext cx="1554480" cy="1554480"/>
          </a:xfrm>
          <a:prstGeom prst="rect">
            <a:avLst/>
          </a:prstGeom>
        </p:spPr>
      </p:pic>
      <p:pic>
        <p:nvPicPr>
          <p:cNvPr id="18" name="Picture 17" descr="A person smiling at the camera&#10;&#10;Description automatically generated">
            <a:extLst>
              <a:ext uri="{FF2B5EF4-FFF2-40B4-BE49-F238E27FC236}">
                <a16:creationId xmlns:a16="http://schemas.microsoft.com/office/drawing/2014/main" id="{DC169E19-28B8-0A42-1649-7A2D46CE6302}"/>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8002169" y="1328420"/>
            <a:ext cx="1554480" cy="1554480"/>
          </a:xfrm>
          <a:prstGeom prst="rect">
            <a:avLst/>
          </a:prstGeom>
        </p:spPr>
      </p:pic>
      <p:pic>
        <p:nvPicPr>
          <p:cNvPr id="19" name="Picture 18" descr="A person wearing glasses and a black background&#10;&#10;Description automatically generated">
            <a:extLst>
              <a:ext uri="{FF2B5EF4-FFF2-40B4-BE49-F238E27FC236}">
                <a16:creationId xmlns:a16="http://schemas.microsoft.com/office/drawing/2014/main" id="{147C6EA1-EA7E-575E-EBEF-7B879780CD6B}"/>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6669734" y="1328420"/>
            <a:ext cx="1554480" cy="1554480"/>
          </a:xfrm>
          <a:prstGeom prst="rect">
            <a:avLst/>
          </a:prstGeom>
        </p:spPr>
      </p:pic>
      <p:pic>
        <p:nvPicPr>
          <p:cNvPr id="20" name="Picture 19" descr="A person wearing glasses and smiling&#10;&#10;Description automatically generated">
            <a:extLst>
              <a:ext uri="{FF2B5EF4-FFF2-40B4-BE49-F238E27FC236}">
                <a16:creationId xmlns:a16="http://schemas.microsoft.com/office/drawing/2014/main" id="{540887B7-1011-202E-4D40-A20FF2E7D064}"/>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5337299" y="1328420"/>
            <a:ext cx="1554480" cy="1554480"/>
          </a:xfrm>
          <a:prstGeom prst="rect">
            <a:avLst/>
          </a:prstGeom>
        </p:spPr>
      </p:pic>
      <p:pic>
        <p:nvPicPr>
          <p:cNvPr id="21" name="Picture 20" descr="A person with brown hair and a white jacket&#10;&#10;Description automatically generated">
            <a:extLst>
              <a:ext uri="{FF2B5EF4-FFF2-40B4-BE49-F238E27FC236}">
                <a16:creationId xmlns:a16="http://schemas.microsoft.com/office/drawing/2014/main" id="{28A2A131-5821-93E1-7EB4-A2CF024C4525}"/>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4004864" y="1328420"/>
            <a:ext cx="1554480" cy="1554480"/>
          </a:xfrm>
          <a:prstGeom prst="rect">
            <a:avLst/>
          </a:prstGeom>
        </p:spPr>
      </p:pic>
      <p:pic>
        <p:nvPicPr>
          <p:cNvPr id="22" name="Picture 21" descr="A close-up of a person smiling&#10;&#10;Description automatically generated">
            <a:extLst>
              <a:ext uri="{FF2B5EF4-FFF2-40B4-BE49-F238E27FC236}">
                <a16:creationId xmlns:a16="http://schemas.microsoft.com/office/drawing/2014/main" id="{6184D53E-E1D6-7483-7A24-AD167DE0C836}"/>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2672429" y="1328420"/>
            <a:ext cx="1554480" cy="1554480"/>
          </a:xfrm>
          <a:prstGeom prst="rect">
            <a:avLst/>
          </a:prstGeom>
        </p:spPr>
      </p:pic>
      <p:pic>
        <p:nvPicPr>
          <p:cNvPr id="23" name="Picture 22" descr="A close-up of a person&#10;&#10;Description automatically generated">
            <a:extLst>
              <a:ext uri="{FF2B5EF4-FFF2-40B4-BE49-F238E27FC236}">
                <a16:creationId xmlns:a16="http://schemas.microsoft.com/office/drawing/2014/main" id="{5AE94329-FD65-940D-F31A-C59020BB2CD4}"/>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1339994" y="1328420"/>
            <a:ext cx="1554480" cy="1554480"/>
          </a:xfrm>
          <a:prstGeom prst="rect">
            <a:avLst/>
          </a:prstGeom>
        </p:spPr>
      </p:pic>
      <p:pic>
        <p:nvPicPr>
          <p:cNvPr id="24" name="Picture 23" descr="A person with beard and blue glasses smiling&#10;&#10;Description automatically generated">
            <a:extLst>
              <a:ext uri="{FF2B5EF4-FFF2-40B4-BE49-F238E27FC236}">
                <a16:creationId xmlns:a16="http://schemas.microsoft.com/office/drawing/2014/main" id="{C48497EE-4150-82C1-72A8-759F6D472270}"/>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15500" y="1328420"/>
            <a:ext cx="1554480" cy="1554480"/>
          </a:xfrm>
          <a:prstGeom prst="rect">
            <a:avLst/>
          </a:prstGeom>
        </p:spPr>
      </p:pic>
      <p:pic>
        <p:nvPicPr>
          <p:cNvPr id="25" name="Picture 24" descr="A close-up of a person&#10;&#10;Description automatically generated">
            <a:extLst>
              <a:ext uri="{FF2B5EF4-FFF2-40B4-BE49-F238E27FC236}">
                <a16:creationId xmlns:a16="http://schemas.microsoft.com/office/drawing/2014/main" id="{16EBDCC8-C72A-2F0B-9589-27BFF13EE7E3}"/>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10667036" y="2656840"/>
            <a:ext cx="1554480" cy="1554480"/>
          </a:xfrm>
          <a:prstGeom prst="rect">
            <a:avLst/>
          </a:prstGeom>
        </p:spPr>
      </p:pic>
      <p:pic>
        <p:nvPicPr>
          <p:cNvPr id="26" name="Picture 25" descr="A person smiling at the camera&#10;&#10;Description automatically generated">
            <a:extLst>
              <a:ext uri="{FF2B5EF4-FFF2-40B4-BE49-F238E27FC236}">
                <a16:creationId xmlns:a16="http://schemas.microsoft.com/office/drawing/2014/main" id="{7F8FA95E-76CD-3F17-A73E-3B63A17E6DAA}"/>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9333876" y="2656840"/>
            <a:ext cx="1554480" cy="1554480"/>
          </a:xfrm>
          <a:prstGeom prst="rect">
            <a:avLst/>
          </a:prstGeom>
        </p:spPr>
      </p:pic>
      <p:pic>
        <p:nvPicPr>
          <p:cNvPr id="27" name="Picture 26" descr="A person smiling at the camera&#10;&#10;Description automatically generated">
            <a:extLst>
              <a:ext uri="{FF2B5EF4-FFF2-40B4-BE49-F238E27FC236}">
                <a16:creationId xmlns:a16="http://schemas.microsoft.com/office/drawing/2014/main" id="{83E655C2-2340-6187-A57B-28910B775934}"/>
              </a:ext>
            </a:extLst>
          </p:cNvPr>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8002823" y="2656840"/>
            <a:ext cx="1554480" cy="1554480"/>
          </a:xfrm>
          <a:prstGeom prst="rect">
            <a:avLst/>
          </a:prstGeom>
        </p:spPr>
      </p:pic>
      <p:pic>
        <p:nvPicPr>
          <p:cNvPr id="28" name="Picture 27" descr="A close-up of a person smiling&#10;&#10;Description automatically generated">
            <a:extLst>
              <a:ext uri="{FF2B5EF4-FFF2-40B4-BE49-F238E27FC236}">
                <a16:creationId xmlns:a16="http://schemas.microsoft.com/office/drawing/2014/main" id="{B6DE559F-0740-6F3F-E946-BBCC1818F2EC}"/>
              </a:ext>
            </a:extLst>
          </p:cNvPr>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6671770" y="2656840"/>
            <a:ext cx="1554480" cy="1554480"/>
          </a:xfrm>
          <a:prstGeom prst="rect">
            <a:avLst/>
          </a:prstGeom>
        </p:spPr>
      </p:pic>
      <p:pic>
        <p:nvPicPr>
          <p:cNvPr id="29" name="Picture 28" descr="A person with a beard&#10;&#10;Description automatically generated">
            <a:extLst>
              <a:ext uri="{FF2B5EF4-FFF2-40B4-BE49-F238E27FC236}">
                <a16:creationId xmlns:a16="http://schemas.microsoft.com/office/drawing/2014/main" id="{DA5CEFFF-3BBD-E00B-4F8C-81940D95B82B}"/>
              </a:ext>
            </a:extLst>
          </p:cNvPr>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5340717" y="2656840"/>
            <a:ext cx="1554480" cy="1554480"/>
          </a:xfrm>
          <a:prstGeom prst="rect">
            <a:avLst/>
          </a:prstGeom>
        </p:spPr>
      </p:pic>
      <p:pic>
        <p:nvPicPr>
          <p:cNvPr id="30" name="Picture 29" descr="A close-up of a person smiling&#10;&#10;Description automatically generated">
            <a:extLst>
              <a:ext uri="{FF2B5EF4-FFF2-40B4-BE49-F238E27FC236}">
                <a16:creationId xmlns:a16="http://schemas.microsoft.com/office/drawing/2014/main" id="{F11835ED-87E3-CAF4-E190-40789F2823D1}"/>
              </a:ext>
            </a:extLst>
          </p:cNvPr>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4009664" y="2656840"/>
            <a:ext cx="1554480" cy="1554480"/>
          </a:xfrm>
          <a:prstGeom prst="rect">
            <a:avLst/>
          </a:prstGeom>
        </p:spPr>
      </p:pic>
      <p:pic>
        <p:nvPicPr>
          <p:cNvPr id="31" name="Picture 30" descr="A person with glasses and a blue shirt&#10;&#10;Description automatically generated">
            <a:extLst>
              <a:ext uri="{FF2B5EF4-FFF2-40B4-BE49-F238E27FC236}">
                <a16:creationId xmlns:a16="http://schemas.microsoft.com/office/drawing/2014/main" id="{2A1FAFED-BCAF-07E8-7631-F5CA166D1D54}"/>
              </a:ext>
            </a:extLst>
          </p:cNvPr>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2678611" y="2656840"/>
            <a:ext cx="1554480" cy="1554480"/>
          </a:xfrm>
          <a:prstGeom prst="rect">
            <a:avLst/>
          </a:prstGeom>
        </p:spPr>
      </p:pic>
      <p:pic>
        <p:nvPicPr>
          <p:cNvPr id="33" name="Picture 32" descr="A close-up of a person smiling&#10;&#10;Description automatically generated">
            <a:extLst>
              <a:ext uri="{FF2B5EF4-FFF2-40B4-BE49-F238E27FC236}">
                <a16:creationId xmlns:a16="http://schemas.microsoft.com/office/drawing/2014/main" id="{D83C6E87-A623-62B3-6F44-E1ECE61E4772}"/>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1347558" y="2656840"/>
            <a:ext cx="1554480" cy="1554480"/>
          </a:xfrm>
          <a:prstGeom prst="rect">
            <a:avLst/>
          </a:prstGeom>
        </p:spPr>
      </p:pic>
      <p:pic>
        <p:nvPicPr>
          <p:cNvPr id="35" name="Picture 34" descr="A person wearing glasses smiling&#10;&#10;Description automatically generated">
            <a:extLst>
              <a:ext uri="{FF2B5EF4-FFF2-40B4-BE49-F238E27FC236}">
                <a16:creationId xmlns:a16="http://schemas.microsoft.com/office/drawing/2014/main" id="{3B27D4BD-E2FA-C8E6-1DF7-8B88E14517E0}"/>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15500" y="2656840"/>
            <a:ext cx="1554480" cy="1554480"/>
          </a:xfrm>
          <a:prstGeom prst="rect">
            <a:avLst/>
          </a:prstGeom>
        </p:spPr>
      </p:pic>
      <p:pic>
        <p:nvPicPr>
          <p:cNvPr id="36" name="Picture 35" descr="A person smiling at the camera&#10;&#10;Description automatically generated">
            <a:extLst>
              <a:ext uri="{FF2B5EF4-FFF2-40B4-BE49-F238E27FC236}">
                <a16:creationId xmlns:a16="http://schemas.microsoft.com/office/drawing/2014/main" id="{E8270F15-8B11-2779-2A9F-09D14E45BA6F}"/>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10667036" y="3985260"/>
            <a:ext cx="1554480" cy="1554480"/>
          </a:xfrm>
          <a:prstGeom prst="rect">
            <a:avLst/>
          </a:prstGeom>
        </p:spPr>
      </p:pic>
      <p:pic>
        <p:nvPicPr>
          <p:cNvPr id="37" name="Picture 36" descr="A person smiling at camera&#10;&#10;Description automatically generated">
            <a:extLst>
              <a:ext uri="{FF2B5EF4-FFF2-40B4-BE49-F238E27FC236}">
                <a16:creationId xmlns:a16="http://schemas.microsoft.com/office/drawing/2014/main" id="{B43E5F6F-FC60-0CB0-1A3F-7BFF94FEF62E}"/>
              </a:ext>
            </a:extLst>
          </p:cNvPr>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9335594" y="3985260"/>
            <a:ext cx="1554480" cy="1554480"/>
          </a:xfrm>
          <a:prstGeom prst="rect">
            <a:avLst/>
          </a:prstGeom>
        </p:spPr>
      </p:pic>
      <p:pic>
        <p:nvPicPr>
          <p:cNvPr id="38" name="Picture 37" descr="A close-up of a person smiling&#10;&#10;Description automatically generated">
            <a:extLst>
              <a:ext uri="{FF2B5EF4-FFF2-40B4-BE49-F238E27FC236}">
                <a16:creationId xmlns:a16="http://schemas.microsoft.com/office/drawing/2014/main" id="{1A0804D3-7ABA-A1E6-D1BE-E4F83B222EAE}"/>
              </a:ext>
            </a:extLst>
          </p:cNvPr>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8004152" y="3985260"/>
            <a:ext cx="1554480" cy="1554480"/>
          </a:xfrm>
          <a:prstGeom prst="rect">
            <a:avLst/>
          </a:prstGeom>
        </p:spPr>
      </p:pic>
      <p:pic>
        <p:nvPicPr>
          <p:cNvPr id="57" name="Picture 56" descr="A close-up of a person smiling&#10;&#10;Description automatically generated">
            <a:extLst>
              <a:ext uri="{FF2B5EF4-FFF2-40B4-BE49-F238E27FC236}">
                <a16:creationId xmlns:a16="http://schemas.microsoft.com/office/drawing/2014/main" id="{C41BADE4-39EC-19EC-BEFA-1A51D3225BF1}"/>
              </a:ext>
            </a:extLst>
          </p:cNvPr>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6653673" y="4011595"/>
            <a:ext cx="1554480" cy="1554480"/>
          </a:xfrm>
          <a:prstGeom prst="rect">
            <a:avLst/>
          </a:prstGeom>
        </p:spPr>
      </p:pic>
      <p:pic>
        <p:nvPicPr>
          <p:cNvPr id="40" name="Picture 39" descr="A person smiling at camera&#10;&#10;Description automatically generated">
            <a:extLst>
              <a:ext uri="{FF2B5EF4-FFF2-40B4-BE49-F238E27FC236}">
                <a16:creationId xmlns:a16="http://schemas.microsoft.com/office/drawing/2014/main" id="{45938737-5E05-95DB-D85C-6DBC412B2113}"/>
              </a:ext>
            </a:extLst>
          </p:cNvPr>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a:off x="5341268" y="3985260"/>
            <a:ext cx="1554480" cy="1554480"/>
          </a:xfrm>
          <a:prstGeom prst="rect">
            <a:avLst/>
          </a:prstGeom>
        </p:spPr>
      </p:pic>
      <p:pic>
        <p:nvPicPr>
          <p:cNvPr id="41" name="Picture 40" descr="A person smiling for the camera&#10;&#10;Description automatically generated">
            <a:extLst>
              <a:ext uri="{FF2B5EF4-FFF2-40B4-BE49-F238E27FC236}">
                <a16:creationId xmlns:a16="http://schemas.microsoft.com/office/drawing/2014/main" id="{13EE5439-F102-7B63-7371-33B40CC1F80D}"/>
              </a:ext>
            </a:extLst>
          </p:cNvPr>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a:off x="4009826" y="3985260"/>
            <a:ext cx="1554480" cy="1554480"/>
          </a:xfrm>
          <a:prstGeom prst="rect">
            <a:avLst/>
          </a:prstGeom>
        </p:spPr>
      </p:pic>
      <p:pic>
        <p:nvPicPr>
          <p:cNvPr id="43" name="Picture 42" descr="A person wearing glasses smiling&#10;&#10;Description automatically generated">
            <a:extLst>
              <a:ext uri="{FF2B5EF4-FFF2-40B4-BE49-F238E27FC236}">
                <a16:creationId xmlns:a16="http://schemas.microsoft.com/office/drawing/2014/main" id="{C18E7647-755B-4238-E2B0-68FE44D67DB7}"/>
              </a:ext>
            </a:extLst>
          </p:cNvPr>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2678384" y="3985260"/>
            <a:ext cx="1554480" cy="1554480"/>
          </a:xfrm>
          <a:prstGeom prst="rect">
            <a:avLst/>
          </a:prstGeom>
        </p:spPr>
      </p:pic>
      <p:pic>
        <p:nvPicPr>
          <p:cNvPr id="54" name="Picture 53" descr="A person smiling at the camera&#10;&#10;Description automatically generated">
            <a:extLst>
              <a:ext uri="{FF2B5EF4-FFF2-40B4-BE49-F238E27FC236}">
                <a16:creationId xmlns:a16="http://schemas.microsoft.com/office/drawing/2014/main" id="{B03417CA-F057-C19F-997D-00F86A7B9ABE}"/>
              </a:ext>
            </a:extLst>
          </p:cNvPr>
          <p:cNvPicPr>
            <a:picLocks noChangeAspect="1"/>
          </p:cNvPicPr>
          <p:nvPr/>
        </p:nvPicPr>
        <p:blipFill>
          <a:blip r:embed="rId41" cstate="email">
            <a:extLst>
              <a:ext uri="{28A0092B-C50C-407E-A947-70E740481C1C}">
                <a14:useLocalDpi xmlns:a14="http://schemas.microsoft.com/office/drawing/2010/main" val="0"/>
              </a:ext>
            </a:extLst>
          </a:blip>
          <a:stretch>
            <a:fillRect/>
          </a:stretch>
        </p:blipFill>
        <p:spPr>
          <a:xfrm>
            <a:off x="1346942" y="3985260"/>
            <a:ext cx="1554480" cy="1554480"/>
          </a:xfrm>
          <a:prstGeom prst="rect">
            <a:avLst/>
          </a:prstGeom>
        </p:spPr>
      </p:pic>
      <p:pic>
        <p:nvPicPr>
          <p:cNvPr id="55" name="Picture 54" descr="A person smiling at the camera&#10;&#10;Description automatically generated">
            <a:extLst>
              <a:ext uri="{FF2B5EF4-FFF2-40B4-BE49-F238E27FC236}">
                <a16:creationId xmlns:a16="http://schemas.microsoft.com/office/drawing/2014/main" id="{74D2F90B-4238-5472-16D1-DAFD3D753BF5}"/>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15500" y="3985260"/>
            <a:ext cx="1554480" cy="1554480"/>
          </a:xfrm>
          <a:prstGeom prst="rect">
            <a:avLst/>
          </a:prstGeom>
        </p:spPr>
      </p:pic>
      <p:pic>
        <p:nvPicPr>
          <p:cNvPr id="56" name="Picture 55" descr="A close-up of a person smiling&#10;&#10;Description automatically generated">
            <a:extLst>
              <a:ext uri="{FF2B5EF4-FFF2-40B4-BE49-F238E27FC236}">
                <a16:creationId xmlns:a16="http://schemas.microsoft.com/office/drawing/2014/main" id="{3607A908-D9A3-2E51-44F1-16410D753A77}"/>
              </a:ext>
            </a:extLst>
          </p:cNvPr>
          <p:cNvPicPr>
            <a:picLocks noChangeAspect="1"/>
          </p:cNvPicPr>
          <p:nvPr/>
        </p:nvPicPr>
        <p:blipFill>
          <a:blip r:embed="rId43" cstate="email">
            <a:extLst>
              <a:ext uri="{28A0092B-C50C-407E-A947-70E740481C1C}">
                <a14:useLocalDpi xmlns:a14="http://schemas.microsoft.com/office/drawing/2010/main" val="0"/>
              </a:ext>
            </a:extLst>
          </a:blip>
          <a:stretch>
            <a:fillRect/>
          </a:stretch>
        </p:blipFill>
        <p:spPr>
          <a:xfrm>
            <a:off x="8605706" y="5277357"/>
            <a:ext cx="1554480" cy="1554480"/>
          </a:xfrm>
          <a:prstGeom prst="rect">
            <a:avLst/>
          </a:prstGeom>
        </p:spPr>
      </p:pic>
      <p:pic>
        <p:nvPicPr>
          <p:cNvPr id="60" name="Picture 59" descr="A close-up of a person&#10;&#10;Description automatically generated">
            <a:extLst>
              <a:ext uri="{FF2B5EF4-FFF2-40B4-BE49-F238E27FC236}">
                <a16:creationId xmlns:a16="http://schemas.microsoft.com/office/drawing/2014/main" id="{C34D79A1-4A9F-8658-C6CD-429FDE3A3648}"/>
              </a:ext>
            </a:extLst>
          </p:cNvPr>
          <p:cNvPicPr>
            <a:picLocks noChangeAspect="1"/>
          </p:cNvPicPr>
          <p:nvPr/>
        </p:nvPicPr>
        <p:blipFill>
          <a:blip r:embed="rId44" cstate="email">
            <a:extLst>
              <a:ext uri="{28A0092B-C50C-407E-A947-70E740481C1C}">
                <a14:useLocalDpi xmlns:a14="http://schemas.microsoft.com/office/drawing/2010/main" val="0"/>
              </a:ext>
            </a:extLst>
          </a:blip>
          <a:stretch>
            <a:fillRect/>
          </a:stretch>
        </p:blipFill>
        <p:spPr>
          <a:xfrm>
            <a:off x="7319278" y="5277357"/>
            <a:ext cx="1554480" cy="1554480"/>
          </a:xfrm>
          <a:prstGeom prst="rect">
            <a:avLst/>
          </a:prstGeom>
        </p:spPr>
      </p:pic>
      <p:pic>
        <p:nvPicPr>
          <p:cNvPr id="61" name="Picture 60" descr="A person with long hair smiling&#10;&#10;Description automatically generated">
            <a:extLst>
              <a:ext uri="{FF2B5EF4-FFF2-40B4-BE49-F238E27FC236}">
                <a16:creationId xmlns:a16="http://schemas.microsoft.com/office/drawing/2014/main" id="{79339596-1DEC-6A6C-A709-0453DE1F6F8A}"/>
              </a:ext>
            </a:extLst>
          </p:cNvPr>
          <p:cNvPicPr>
            <a:picLocks noChangeAspect="1"/>
          </p:cNvPicPr>
          <p:nvPr/>
        </p:nvPicPr>
        <p:blipFill>
          <a:blip r:embed="rId45" cstate="email">
            <a:extLst>
              <a:ext uri="{28A0092B-C50C-407E-A947-70E740481C1C}">
                <a14:useLocalDpi xmlns:a14="http://schemas.microsoft.com/office/drawing/2010/main" val="0"/>
              </a:ext>
            </a:extLst>
          </a:blip>
          <a:stretch>
            <a:fillRect/>
          </a:stretch>
        </p:blipFill>
        <p:spPr>
          <a:xfrm>
            <a:off x="5987836" y="5277357"/>
            <a:ext cx="1554480" cy="1554480"/>
          </a:xfrm>
          <a:prstGeom prst="rect">
            <a:avLst/>
          </a:prstGeom>
        </p:spPr>
      </p:pic>
      <p:pic>
        <p:nvPicPr>
          <p:cNvPr id="62" name="Picture 61" descr="A close-up of a person smiling&#10;&#10;Description automatically generated">
            <a:extLst>
              <a:ext uri="{FF2B5EF4-FFF2-40B4-BE49-F238E27FC236}">
                <a16:creationId xmlns:a16="http://schemas.microsoft.com/office/drawing/2014/main" id="{5BDBA717-8A6D-BDC4-AC81-43AA65EAB61D}"/>
              </a:ext>
            </a:extLst>
          </p:cNvPr>
          <p:cNvPicPr>
            <a:picLocks noChangeAspect="1"/>
          </p:cNvPicPr>
          <p:nvPr/>
        </p:nvPicPr>
        <p:blipFill>
          <a:blip r:embed="rId46" cstate="email">
            <a:extLst>
              <a:ext uri="{28A0092B-C50C-407E-A947-70E740481C1C}">
                <a14:useLocalDpi xmlns:a14="http://schemas.microsoft.com/office/drawing/2010/main" val="0"/>
              </a:ext>
            </a:extLst>
          </a:blip>
          <a:stretch>
            <a:fillRect/>
          </a:stretch>
        </p:blipFill>
        <p:spPr>
          <a:xfrm>
            <a:off x="4656394" y="5277357"/>
            <a:ext cx="1554480" cy="1554480"/>
          </a:xfrm>
          <a:prstGeom prst="rect">
            <a:avLst/>
          </a:prstGeom>
        </p:spPr>
      </p:pic>
      <p:pic>
        <p:nvPicPr>
          <p:cNvPr id="63" name="Picture 62" descr="A close-up of a person&#10;&#10;Description automatically generated">
            <a:extLst>
              <a:ext uri="{FF2B5EF4-FFF2-40B4-BE49-F238E27FC236}">
                <a16:creationId xmlns:a16="http://schemas.microsoft.com/office/drawing/2014/main" id="{B9CA7783-BD1F-D80F-B6E1-7C67AA8D4D82}"/>
              </a:ext>
            </a:extLst>
          </p:cNvPr>
          <p:cNvPicPr>
            <a:picLocks noChangeAspect="1"/>
          </p:cNvPicPr>
          <p:nvPr/>
        </p:nvPicPr>
        <p:blipFill>
          <a:blip r:embed="rId47" cstate="email">
            <a:extLst>
              <a:ext uri="{28A0092B-C50C-407E-A947-70E740481C1C}">
                <a14:useLocalDpi xmlns:a14="http://schemas.microsoft.com/office/drawing/2010/main" val="0"/>
              </a:ext>
            </a:extLst>
          </a:blip>
          <a:stretch>
            <a:fillRect/>
          </a:stretch>
        </p:blipFill>
        <p:spPr>
          <a:xfrm>
            <a:off x="3324952" y="5277357"/>
            <a:ext cx="1554480" cy="1554480"/>
          </a:xfrm>
          <a:prstGeom prst="rect">
            <a:avLst/>
          </a:prstGeom>
        </p:spPr>
      </p:pic>
      <p:pic>
        <p:nvPicPr>
          <p:cNvPr id="64" name="Picture 63" descr="A person wearing glasses smiling&#10;&#10;Description automatically generated">
            <a:extLst>
              <a:ext uri="{FF2B5EF4-FFF2-40B4-BE49-F238E27FC236}">
                <a16:creationId xmlns:a16="http://schemas.microsoft.com/office/drawing/2014/main" id="{31F3CD97-3ED4-E572-262E-5DBCB2E0C1A3}"/>
              </a:ext>
            </a:extLst>
          </p:cNvPr>
          <p:cNvPicPr>
            <a:picLocks noChangeAspect="1"/>
          </p:cNvPicPr>
          <p:nvPr/>
        </p:nvPicPr>
        <p:blipFill>
          <a:blip r:embed="rId48" cstate="email">
            <a:extLst>
              <a:ext uri="{28A0092B-C50C-407E-A947-70E740481C1C}">
                <a14:useLocalDpi xmlns:a14="http://schemas.microsoft.com/office/drawing/2010/main" val="0"/>
              </a:ext>
            </a:extLst>
          </a:blip>
          <a:stretch>
            <a:fillRect/>
          </a:stretch>
        </p:blipFill>
        <p:spPr>
          <a:xfrm>
            <a:off x="1993510" y="5277357"/>
            <a:ext cx="1554480" cy="1554480"/>
          </a:xfrm>
          <a:prstGeom prst="rect">
            <a:avLst/>
          </a:prstGeom>
        </p:spPr>
      </p:pic>
    </p:spTree>
    <p:extLst>
      <p:ext uri="{BB962C8B-B14F-4D97-AF65-F5344CB8AC3E}">
        <p14:creationId xmlns:p14="http://schemas.microsoft.com/office/powerpoint/2010/main" val="291746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anim calcmode="lin" valueType="num">
                                      <p:cBhvr>
                                        <p:cTn id="44" dur="500" fill="hold"/>
                                        <p:tgtEl>
                                          <p:spTgt spid="45"/>
                                        </p:tgtEl>
                                        <p:attrNameLst>
                                          <p:attrName>ppt_x</p:attrName>
                                        </p:attrNameLst>
                                      </p:cBhvr>
                                      <p:tavLst>
                                        <p:tav tm="0">
                                          <p:val>
                                            <p:strVal val="#ppt_x"/>
                                          </p:val>
                                        </p:tav>
                                        <p:tav tm="100000">
                                          <p:val>
                                            <p:strVal val="#ppt_x"/>
                                          </p:val>
                                        </p:tav>
                                      </p:tavLst>
                                    </p:anim>
                                    <p:anim calcmode="lin" valueType="num">
                                      <p:cBhvr>
                                        <p:cTn id="45" dur="5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anim calcmode="lin" valueType="num">
                                      <p:cBhvr>
                                        <p:cTn id="50" dur="500" fill="hold"/>
                                        <p:tgtEl>
                                          <p:spTgt spid="52"/>
                                        </p:tgtEl>
                                        <p:attrNameLst>
                                          <p:attrName>ppt_x</p:attrName>
                                        </p:attrNameLst>
                                      </p:cBhvr>
                                      <p:tavLst>
                                        <p:tav tm="0">
                                          <p:val>
                                            <p:strVal val="#ppt_x"/>
                                          </p:val>
                                        </p:tav>
                                        <p:tav tm="100000">
                                          <p:val>
                                            <p:strVal val="#ppt_x"/>
                                          </p:val>
                                        </p:tav>
                                      </p:tavLst>
                                    </p:anim>
                                    <p:anim calcmode="lin" valueType="num">
                                      <p:cBhvr>
                                        <p:cTn id="51" dur="500" fill="hold"/>
                                        <p:tgtEl>
                                          <p:spTgt spid="5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strVal val="#ppt_x"/>
                                          </p:val>
                                        </p:tav>
                                        <p:tav tm="100000">
                                          <p:val>
                                            <p:strVal val="#ppt_x"/>
                                          </p:val>
                                        </p:tav>
                                      </p:tavLst>
                                    </p:anim>
                                    <p:anim calcmode="lin" valueType="num">
                                      <p:cBhvr>
                                        <p:cTn id="57" dur="5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anim calcmode="lin" valueType="num">
                                      <p:cBhvr>
                                        <p:cTn id="62" dur="500" fill="hold"/>
                                        <p:tgtEl>
                                          <p:spTgt spid="50"/>
                                        </p:tgtEl>
                                        <p:attrNameLst>
                                          <p:attrName>ppt_x</p:attrName>
                                        </p:attrNameLst>
                                      </p:cBhvr>
                                      <p:tavLst>
                                        <p:tav tm="0">
                                          <p:val>
                                            <p:strVal val="#ppt_x"/>
                                          </p:val>
                                        </p:tav>
                                        <p:tav tm="100000">
                                          <p:val>
                                            <p:strVal val="#ppt_x"/>
                                          </p:val>
                                        </p:tav>
                                      </p:tavLst>
                                    </p:anim>
                                    <p:anim calcmode="lin" valueType="num">
                                      <p:cBhvr>
                                        <p:cTn id="63" dur="500" fill="hold"/>
                                        <p:tgtEl>
                                          <p:spTgt spid="5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anim calcmode="lin" valueType="num">
                                      <p:cBhvr>
                                        <p:cTn id="68" dur="500" fill="hold"/>
                                        <p:tgtEl>
                                          <p:spTgt spid="53"/>
                                        </p:tgtEl>
                                        <p:attrNameLst>
                                          <p:attrName>ppt_x</p:attrName>
                                        </p:attrNameLst>
                                      </p:cBhvr>
                                      <p:tavLst>
                                        <p:tav tm="0">
                                          <p:val>
                                            <p:strVal val="#ppt_x"/>
                                          </p:val>
                                        </p:tav>
                                        <p:tav tm="100000">
                                          <p:val>
                                            <p:strVal val="#ppt_x"/>
                                          </p:val>
                                        </p:tav>
                                      </p:tavLst>
                                    </p:anim>
                                    <p:anim calcmode="lin" valueType="num">
                                      <p:cBhvr>
                                        <p:cTn id="69" dur="500" fill="hold"/>
                                        <p:tgtEl>
                                          <p:spTgt spid="53"/>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7" presetClass="entr" presetSubtype="0"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anim calcmode="lin" valueType="num">
                                      <p:cBhvr>
                                        <p:cTn id="74" dur="500" fill="hold"/>
                                        <p:tgtEl>
                                          <p:spTgt spid="65"/>
                                        </p:tgtEl>
                                        <p:attrNameLst>
                                          <p:attrName>ppt_x</p:attrName>
                                        </p:attrNameLst>
                                      </p:cBhvr>
                                      <p:tavLst>
                                        <p:tav tm="0">
                                          <p:val>
                                            <p:strVal val="#ppt_x"/>
                                          </p:val>
                                        </p:tav>
                                        <p:tav tm="100000">
                                          <p:val>
                                            <p:strVal val="#ppt_x"/>
                                          </p:val>
                                        </p:tav>
                                      </p:tavLst>
                                    </p:anim>
                                    <p:anim calcmode="lin" valueType="num">
                                      <p:cBhvr>
                                        <p:cTn id="75"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2000" fill="hold"/>
                                        <p:tgtEl>
                                          <p:spTgt spid="4"/>
                                        </p:tgtEl>
                                        <p:attrNameLst>
                                          <p:attrName>ppt_x</p:attrName>
                                        </p:attrNameLst>
                                      </p:cBhvr>
                                      <p:tavLst>
                                        <p:tav tm="0">
                                          <p:val>
                                            <p:strVal val="1+#ppt_w/2"/>
                                          </p:val>
                                        </p:tav>
                                        <p:tav tm="100000">
                                          <p:val>
                                            <p:strVal val="#ppt_x"/>
                                          </p:val>
                                        </p:tav>
                                      </p:tavLst>
                                    </p:anim>
                                    <p:anim calcmode="lin" valueType="num">
                                      <p:cBhvr additive="base">
                                        <p:cTn id="81" dur="2000" fill="hold"/>
                                        <p:tgtEl>
                                          <p:spTgt spid="4"/>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2000" fill="hold"/>
                                        <p:tgtEl>
                                          <p:spTgt spid="7"/>
                                        </p:tgtEl>
                                        <p:attrNameLst>
                                          <p:attrName>ppt_x</p:attrName>
                                        </p:attrNameLst>
                                      </p:cBhvr>
                                      <p:tavLst>
                                        <p:tav tm="0">
                                          <p:val>
                                            <p:strVal val="1+#ppt_w/2"/>
                                          </p:val>
                                        </p:tav>
                                        <p:tav tm="100000">
                                          <p:val>
                                            <p:strVal val="#ppt_x"/>
                                          </p:val>
                                        </p:tav>
                                      </p:tavLst>
                                    </p:anim>
                                    <p:anim calcmode="lin" valueType="num">
                                      <p:cBhvr additive="base">
                                        <p:cTn id="85" dur="2000" fill="hold"/>
                                        <p:tgtEl>
                                          <p:spTgt spid="7"/>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2000" fill="hold"/>
                                        <p:tgtEl>
                                          <p:spTgt spid="9"/>
                                        </p:tgtEl>
                                        <p:attrNameLst>
                                          <p:attrName>ppt_x</p:attrName>
                                        </p:attrNameLst>
                                      </p:cBhvr>
                                      <p:tavLst>
                                        <p:tav tm="0">
                                          <p:val>
                                            <p:strVal val="1+#ppt_w/2"/>
                                          </p:val>
                                        </p:tav>
                                        <p:tav tm="100000">
                                          <p:val>
                                            <p:strVal val="#ppt_x"/>
                                          </p:val>
                                        </p:tav>
                                      </p:tavLst>
                                    </p:anim>
                                    <p:anim calcmode="lin" valueType="num">
                                      <p:cBhvr additive="base">
                                        <p:cTn id="89" dur="2000" fill="hold"/>
                                        <p:tgtEl>
                                          <p:spTgt spid="9"/>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2000" fill="hold"/>
                                        <p:tgtEl>
                                          <p:spTgt spid="10"/>
                                        </p:tgtEl>
                                        <p:attrNameLst>
                                          <p:attrName>ppt_x</p:attrName>
                                        </p:attrNameLst>
                                      </p:cBhvr>
                                      <p:tavLst>
                                        <p:tav tm="0">
                                          <p:val>
                                            <p:strVal val="1+#ppt_w/2"/>
                                          </p:val>
                                        </p:tav>
                                        <p:tav tm="100000">
                                          <p:val>
                                            <p:strVal val="#ppt_x"/>
                                          </p:val>
                                        </p:tav>
                                      </p:tavLst>
                                    </p:anim>
                                    <p:anim calcmode="lin" valueType="num">
                                      <p:cBhvr additive="base">
                                        <p:cTn id="93" dur="2000" fill="hold"/>
                                        <p:tgtEl>
                                          <p:spTgt spid="10"/>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2000" fill="hold"/>
                                        <p:tgtEl>
                                          <p:spTgt spid="11"/>
                                        </p:tgtEl>
                                        <p:attrNameLst>
                                          <p:attrName>ppt_x</p:attrName>
                                        </p:attrNameLst>
                                      </p:cBhvr>
                                      <p:tavLst>
                                        <p:tav tm="0">
                                          <p:val>
                                            <p:strVal val="1+#ppt_w/2"/>
                                          </p:val>
                                        </p:tav>
                                        <p:tav tm="100000">
                                          <p:val>
                                            <p:strVal val="#ppt_x"/>
                                          </p:val>
                                        </p:tav>
                                      </p:tavLst>
                                    </p:anim>
                                    <p:anim calcmode="lin" valueType="num">
                                      <p:cBhvr additive="base">
                                        <p:cTn id="97" dur="2000" fill="hold"/>
                                        <p:tgtEl>
                                          <p:spTgt spid="11"/>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2000" fill="hold"/>
                                        <p:tgtEl>
                                          <p:spTgt spid="12"/>
                                        </p:tgtEl>
                                        <p:attrNameLst>
                                          <p:attrName>ppt_x</p:attrName>
                                        </p:attrNameLst>
                                      </p:cBhvr>
                                      <p:tavLst>
                                        <p:tav tm="0">
                                          <p:val>
                                            <p:strVal val="1+#ppt_w/2"/>
                                          </p:val>
                                        </p:tav>
                                        <p:tav tm="100000">
                                          <p:val>
                                            <p:strVal val="#ppt_x"/>
                                          </p:val>
                                        </p:tav>
                                      </p:tavLst>
                                    </p:anim>
                                    <p:anim calcmode="lin" valueType="num">
                                      <p:cBhvr additive="base">
                                        <p:cTn id="101" dur="2000" fill="hold"/>
                                        <p:tgtEl>
                                          <p:spTgt spid="12"/>
                                        </p:tgtEl>
                                        <p:attrNameLst>
                                          <p:attrName>ppt_y</p:attrName>
                                        </p:attrNameLst>
                                      </p:cBhvr>
                                      <p:tavLst>
                                        <p:tav tm="0">
                                          <p:val>
                                            <p:strVal val="#ppt_y"/>
                                          </p:val>
                                        </p:tav>
                                        <p:tav tm="100000">
                                          <p:val>
                                            <p:strVal val="#ppt_y"/>
                                          </p:val>
                                        </p:tav>
                                      </p:tavLst>
                                    </p:anim>
                                  </p:childTnLst>
                                </p:cTn>
                              </p:par>
                              <p:par>
                                <p:cTn id="102" presetID="2" presetClass="entr" presetSubtype="2" fill="hold" nodeType="with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additive="base">
                                        <p:cTn id="104" dur="2000" fill="hold"/>
                                        <p:tgtEl>
                                          <p:spTgt spid="13"/>
                                        </p:tgtEl>
                                        <p:attrNameLst>
                                          <p:attrName>ppt_x</p:attrName>
                                        </p:attrNameLst>
                                      </p:cBhvr>
                                      <p:tavLst>
                                        <p:tav tm="0">
                                          <p:val>
                                            <p:strVal val="1+#ppt_w/2"/>
                                          </p:val>
                                        </p:tav>
                                        <p:tav tm="100000">
                                          <p:val>
                                            <p:strVal val="#ppt_x"/>
                                          </p:val>
                                        </p:tav>
                                      </p:tavLst>
                                    </p:anim>
                                    <p:anim calcmode="lin" valueType="num">
                                      <p:cBhvr additive="base">
                                        <p:cTn id="105" dur="2000" fill="hold"/>
                                        <p:tgtEl>
                                          <p:spTgt spid="13"/>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additive="base">
                                        <p:cTn id="108" dur="2000" fill="hold"/>
                                        <p:tgtEl>
                                          <p:spTgt spid="15"/>
                                        </p:tgtEl>
                                        <p:attrNameLst>
                                          <p:attrName>ppt_x</p:attrName>
                                        </p:attrNameLst>
                                      </p:cBhvr>
                                      <p:tavLst>
                                        <p:tav tm="0">
                                          <p:val>
                                            <p:strVal val="1+#ppt_w/2"/>
                                          </p:val>
                                        </p:tav>
                                        <p:tav tm="100000">
                                          <p:val>
                                            <p:strVal val="#ppt_x"/>
                                          </p:val>
                                        </p:tav>
                                      </p:tavLst>
                                    </p:anim>
                                    <p:anim calcmode="lin" valueType="num">
                                      <p:cBhvr additive="base">
                                        <p:cTn id="109" dur="2000" fill="hold"/>
                                        <p:tgtEl>
                                          <p:spTgt spid="15"/>
                                        </p:tgtEl>
                                        <p:attrNameLst>
                                          <p:attrName>ppt_y</p:attrName>
                                        </p:attrNameLst>
                                      </p:cBhvr>
                                      <p:tavLst>
                                        <p:tav tm="0">
                                          <p:val>
                                            <p:strVal val="#ppt_y"/>
                                          </p:val>
                                        </p:tav>
                                        <p:tav tm="100000">
                                          <p:val>
                                            <p:strVal val="#ppt_y"/>
                                          </p:val>
                                        </p:tav>
                                      </p:tavLst>
                                    </p:anim>
                                  </p:childTnLst>
                                </p:cTn>
                              </p:par>
                              <p:par>
                                <p:cTn id="110" presetID="2" presetClass="entr" presetSubtype="2" fill="hold" nodeType="withEffect">
                                  <p:stCondLst>
                                    <p:cond delay="0"/>
                                  </p:stCondLst>
                                  <p:childTnLst>
                                    <p:set>
                                      <p:cBhvr>
                                        <p:cTn id="111" dur="1" fill="hold">
                                          <p:stCondLst>
                                            <p:cond delay="0"/>
                                          </p:stCondLst>
                                        </p:cTn>
                                        <p:tgtEl>
                                          <p:spTgt spid="16"/>
                                        </p:tgtEl>
                                        <p:attrNameLst>
                                          <p:attrName>style.visibility</p:attrName>
                                        </p:attrNameLst>
                                      </p:cBhvr>
                                      <p:to>
                                        <p:strVal val="visible"/>
                                      </p:to>
                                    </p:set>
                                    <p:anim calcmode="lin" valueType="num">
                                      <p:cBhvr additive="base">
                                        <p:cTn id="112" dur="2000" fill="hold"/>
                                        <p:tgtEl>
                                          <p:spTgt spid="16"/>
                                        </p:tgtEl>
                                        <p:attrNameLst>
                                          <p:attrName>ppt_x</p:attrName>
                                        </p:attrNameLst>
                                      </p:cBhvr>
                                      <p:tavLst>
                                        <p:tav tm="0">
                                          <p:val>
                                            <p:strVal val="1+#ppt_w/2"/>
                                          </p:val>
                                        </p:tav>
                                        <p:tav tm="100000">
                                          <p:val>
                                            <p:strVal val="#ppt_x"/>
                                          </p:val>
                                        </p:tav>
                                      </p:tavLst>
                                    </p:anim>
                                    <p:anim calcmode="lin" valueType="num">
                                      <p:cBhvr additive="base">
                                        <p:cTn id="113" dur="2000" fill="hold"/>
                                        <p:tgtEl>
                                          <p:spTgt spid="16"/>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2000" fill="hold"/>
                                        <p:tgtEl>
                                          <p:spTgt spid="17"/>
                                        </p:tgtEl>
                                        <p:attrNameLst>
                                          <p:attrName>ppt_x</p:attrName>
                                        </p:attrNameLst>
                                      </p:cBhvr>
                                      <p:tavLst>
                                        <p:tav tm="0">
                                          <p:val>
                                            <p:strVal val="1+#ppt_w/2"/>
                                          </p:val>
                                        </p:tav>
                                        <p:tav tm="100000">
                                          <p:val>
                                            <p:strVal val="#ppt_x"/>
                                          </p:val>
                                        </p:tav>
                                      </p:tavLst>
                                    </p:anim>
                                    <p:anim calcmode="lin" valueType="num">
                                      <p:cBhvr additive="base">
                                        <p:cTn id="117" dur="2000" fill="hold"/>
                                        <p:tgtEl>
                                          <p:spTgt spid="17"/>
                                        </p:tgtEl>
                                        <p:attrNameLst>
                                          <p:attrName>ppt_y</p:attrName>
                                        </p:attrNameLst>
                                      </p:cBhvr>
                                      <p:tavLst>
                                        <p:tav tm="0">
                                          <p:val>
                                            <p:strVal val="#ppt_y"/>
                                          </p:val>
                                        </p:tav>
                                        <p:tav tm="100000">
                                          <p:val>
                                            <p:strVal val="#ppt_y"/>
                                          </p:val>
                                        </p:tav>
                                      </p:tavLst>
                                    </p:anim>
                                  </p:childTnLst>
                                </p:cTn>
                              </p:par>
                              <p:par>
                                <p:cTn id="118" presetID="2" presetClass="entr" presetSubtype="2"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anim calcmode="lin" valueType="num">
                                      <p:cBhvr additive="base">
                                        <p:cTn id="120" dur="2000" fill="hold"/>
                                        <p:tgtEl>
                                          <p:spTgt spid="18"/>
                                        </p:tgtEl>
                                        <p:attrNameLst>
                                          <p:attrName>ppt_x</p:attrName>
                                        </p:attrNameLst>
                                      </p:cBhvr>
                                      <p:tavLst>
                                        <p:tav tm="0">
                                          <p:val>
                                            <p:strVal val="1+#ppt_w/2"/>
                                          </p:val>
                                        </p:tav>
                                        <p:tav tm="100000">
                                          <p:val>
                                            <p:strVal val="#ppt_x"/>
                                          </p:val>
                                        </p:tav>
                                      </p:tavLst>
                                    </p:anim>
                                    <p:anim calcmode="lin" valueType="num">
                                      <p:cBhvr additive="base">
                                        <p:cTn id="121" dur="2000" fill="hold"/>
                                        <p:tgtEl>
                                          <p:spTgt spid="18"/>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additive="base">
                                        <p:cTn id="124" dur="2000" fill="hold"/>
                                        <p:tgtEl>
                                          <p:spTgt spid="19"/>
                                        </p:tgtEl>
                                        <p:attrNameLst>
                                          <p:attrName>ppt_x</p:attrName>
                                        </p:attrNameLst>
                                      </p:cBhvr>
                                      <p:tavLst>
                                        <p:tav tm="0">
                                          <p:val>
                                            <p:strVal val="1+#ppt_w/2"/>
                                          </p:val>
                                        </p:tav>
                                        <p:tav tm="100000">
                                          <p:val>
                                            <p:strVal val="#ppt_x"/>
                                          </p:val>
                                        </p:tav>
                                      </p:tavLst>
                                    </p:anim>
                                    <p:anim calcmode="lin" valueType="num">
                                      <p:cBhvr additive="base">
                                        <p:cTn id="125" dur="2000" fill="hold"/>
                                        <p:tgtEl>
                                          <p:spTgt spid="19"/>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additive="base">
                                        <p:cTn id="128" dur="2000" fill="hold"/>
                                        <p:tgtEl>
                                          <p:spTgt spid="20"/>
                                        </p:tgtEl>
                                        <p:attrNameLst>
                                          <p:attrName>ppt_x</p:attrName>
                                        </p:attrNameLst>
                                      </p:cBhvr>
                                      <p:tavLst>
                                        <p:tav tm="0">
                                          <p:val>
                                            <p:strVal val="1+#ppt_w/2"/>
                                          </p:val>
                                        </p:tav>
                                        <p:tav tm="100000">
                                          <p:val>
                                            <p:strVal val="#ppt_x"/>
                                          </p:val>
                                        </p:tav>
                                      </p:tavLst>
                                    </p:anim>
                                    <p:anim calcmode="lin" valueType="num">
                                      <p:cBhvr additive="base">
                                        <p:cTn id="129" dur="2000" fill="hold"/>
                                        <p:tgtEl>
                                          <p:spTgt spid="20"/>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additive="base">
                                        <p:cTn id="132" dur="2000" fill="hold"/>
                                        <p:tgtEl>
                                          <p:spTgt spid="21"/>
                                        </p:tgtEl>
                                        <p:attrNameLst>
                                          <p:attrName>ppt_x</p:attrName>
                                        </p:attrNameLst>
                                      </p:cBhvr>
                                      <p:tavLst>
                                        <p:tav tm="0">
                                          <p:val>
                                            <p:strVal val="1+#ppt_w/2"/>
                                          </p:val>
                                        </p:tav>
                                        <p:tav tm="100000">
                                          <p:val>
                                            <p:strVal val="#ppt_x"/>
                                          </p:val>
                                        </p:tav>
                                      </p:tavLst>
                                    </p:anim>
                                    <p:anim calcmode="lin" valueType="num">
                                      <p:cBhvr additive="base">
                                        <p:cTn id="133" dur="2000" fill="hold"/>
                                        <p:tgtEl>
                                          <p:spTgt spid="21"/>
                                        </p:tgtEl>
                                        <p:attrNameLst>
                                          <p:attrName>ppt_y</p:attrName>
                                        </p:attrNameLst>
                                      </p:cBhvr>
                                      <p:tavLst>
                                        <p:tav tm="0">
                                          <p:val>
                                            <p:strVal val="#ppt_y"/>
                                          </p:val>
                                        </p:tav>
                                        <p:tav tm="100000">
                                          <p:val>
                                            <p:strVal val="#ppt_y"/>
                                          </p:val>
                                        </p:tav>
                                      </p:tavLst>
                                    </p:anim>
                                  </p:childTnLst>
                                </p:cTn>
                              </p:par>
                              <p:par>
                                <p:cTn id="134" presetID="2" presetClass="entr" presetSubtype="2"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additive="base">
                                        <p:cTn id="136" dur="2000" fill="hold"/>
                                        <p:tgtEl>
                                          <p:spTgt spid="22"/>
                                        </p:tgtEl>
                                        <p:attrNameLst>
                                          <p:attrName>ppt_x</p:attrName>
                                        </p:attrNameLst>
                                      </p:cBhvr>
                                      <p:tavLst>
                                        <p:tav tm="0">
                                          <p:val>
                                            <p:strVal val="1+#ppt_w/2"/>
                                          </p:val>
                                        </p:tav>
                                        <p:tav tm="100000">
                                          <p:val>
                                            <p:strVal val="#ppt_x"/>
                                          </p:val>
                                        </p:tav>
                                      </p:tavLst>
                                    </p:anim>
                                    <p:anim calcmode="lin" valueType="num">
                                      <p:cBhvr additive="base">
                                        <p:cTn id="137" dur="2000" fill="hold"/>
                                        <p:tgtEl>
                                          <p:spTgt spid="22"/>
                                        </p:tgtEl>
                                        <p:attrNameLst>
                                          <p:attrName>ppt_y</p:attrName>
                                        </p:attrNameLst>
                                      </p:cBhvr>
                                      <p:tavLst>
                                        <p:tav tm="0">
                                          <p:val>
                                            <p:strVal val="#ppt_y"/>
                                          </p:val>
                                        </p:tav>
                                        <p:tav tm="100000">
                                          <p:val>
                                            <p:strVal val="#ppt_y"/>
                                          </p:val>
                                        </p:tav>
                                      </p:tavLst>
                                    </p:anim>
                                  </p:childTnLst>
                                </p:cTn>
                              </p:par>
                              <p:par>
                                <p:cTn id="138" presetID="2" presetClass="entr" presetSubtype="2" fill="hold" nodeType="withEffect">
                                  <p:stCondLst>
                                    <p:cond delay="0"/>
                                  </p:stCondLst>
                                  <p:childTnLst>
                                    <p:set>
                                      <p:cBhvr>
                                        <p:cTn id="139" dur="1" fill="hold">
                                          <p:stCondLst>
                                            <p:cond delay="0"/>
                                          </p:stCondLst>
                                        </p:cTn>
                                        <p:tgtEl>
                                          <p:spTgt spid="23"/>
                                        </p:tgtEl>
                                        <p:attrNameLst>
                                          <p:attrName>style.visibility</p:attrName>
                                        </p:attrNameLst>
                                      </p:cBhvr>
                                      <p:to>
                                        <p:strVal val="visible"/>
                                      </p:to>
                                    </p:set>
                                    <p:anim calcmode="lin" valueType="num">
                                      <p:cBhvr additive="base">
                                        <p:cTn id="140" dur="2000" fill="hold"/>
                                        <p:tgtEl>
                                          <p:spTgt spid="23"/>
                                        </p:tgtEl>
                                        <p:attrNameLst>
                                          <p:attrName>ppt_x</p:attrName>
                                        </p:attrNameLst>
                                      </p:cBhvr>
                                      <p:tavLst>
                                        <p:tav tm="0">
                                          <p:val>
                                            <p:strVal val="1+#ppt_w/2"/>
                                          </p:val>
                                        </p:tav>
                                        <p:tav tm="100000">
                                          <p:val>
                                            <p:strVal val="#ppt_x"/>
                                          </p:val>
                                        </p:tav>
                                      </p:tavLst>
                                    </p:anim>
                                    <p:anim calcmode="lin" valueType="num">
                                      <p:cBhvr additive="base">
                                        <p:cTn id="141" dur="2000" fill="hold"/>
                                        <p:tgtEl>
                                          <p:spTgt spid="23"/>
                                        </p:tgtEl>
                                        <p:attrNameLst>
                                          <p:attrName>ppt_y</p:attrName>
                                        </p:attrNameLst>
                                      </p:cBhvr>
                                      <p:tavLst>
                                        <p:tav tm="0">
                                          <p:val>
                                            <p:strVal val="#ppt_y"/>
                                          </p:val>
                                        </p:tav>
                                        <p:tav tm="100000">
                                          <p:val>
                                            <p:strVal val="#ppt_y"/>
                                          </p:val>
                                        </p:tav>
                                      </p:tavLst>
                                    </p:anim>
                                  </p:childTnLst>
                                </p:cTn>
                              </p:par>
                              <p:par>
                                <p:cTn id="142" presetID="2" presetClass="entr" presetSubtype="2"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 calcmode="lin" valueType="num">
                                      <p:cBhvr additive="base">
                                        <p:cTn id="144" dur="2000" fill="hold"/>
                                        <p:tgtEl>
                                          <p:spTgt spid="24"/>
                                        </p:tgtEl>
                                        <p:attrNameLst>
                                          <p:attrName>ppt_x</p:attrName>
                                        </p:attrNameLst>
                                      </p:cBhvr>
                                      <p:tavLst>
                                        <p:tav tm="0">
                                          <p:val>
                                            <p:strVal val="1+#ppt_w/2"/>
                                          </p:val>
                                        </p:tav>
                                        <p:tav tm="100000">
                                          <p:val>
                                            <p:strVal val="#ppt_x"/>
                                          </p:val>
                                        </p:tav>
                                      </p:tavLst>
                                    </p:anim>
                                    <p:anim calcmode="lin" valueType="num">
                                      <p:cBhvr additive="base">
                                        <p:cTn id="145" dur="2000" fill="hold"/>
                                        <p:tgtEl>
                                          <p:spTgt spid="24"/>
                                        </p:tgtEl>
                                        <p:attrNameLst>
                                          <p:attrName>ppt_y</p:attrName>
                                        </p:attrNameLst>
                                      </p:cBhvr>
                                      <p:tavLst>
                                        <p:tav tm="0">
                                          <p:val>
                                            <p:strVal val="#ppt_y"/>
                                          </p:val>
                                        </p:tav>
                                        <p:tav tm="100000">
                                          <p:val>
                                            <p:strVal val="#ppt_y"/>
                                          </p:val>
                                        </p:tav>
                                      </p:tavLst>
                                    </p:anim>
                                  </p:childTnLst>
                                </p:cTn>
                              </p:par>
                              <p:par>
                                <p:cTn id="146" presetID="2" presetClass="entr" presetSubtype="2"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additive="base">
                                        <p:cTn id="148" dur="2000" fill="hold"/>
                                        <p:tgtEl>
                                          <p:spTgt spid="25"/>
                                        </p:tgtEl>
                                        <p:attrNameLst>
                                          <p:attrName>ppt_x</p:attrName>
                                        </p:attrNameLst>
                                      </p:cBhvr>
                                      <p:tavLst>
                                        <p:tav tm="0">
                                          <p:val>
                                            <p:strVal val="1+#ppt_w/2"/>
                                          </p:val>
                                        </p:tav>
                                        <p:tav tm="100000">
                                          <p:val>
                                            <p:strVal val="#ppt_x"/>
                                          </p:val>
                                        </p:tav>
                                      </p:tavLst>
                                    </p:anim>
                                    <p:anim calcmode="lin" valueType="num">
                                      <p:cBhvr additive="base">
                                        <p:cTn id="149" dur="2000" fill="hold"/>
                                        <p:tgtEl>
                                          <p:spTgt spid="25"/>
                                        </p:tgtEl>
                                        <p:attrNameLst>
                                          <p:attrName>ppt_y</p:attrName>
                                        </p:attrNameLst>
                                      </p:cBhvr>
                                      <p:tavLst>
                                        <p:tav tm="0">
                                          <p:val>
                                            <p:strVal val="#ppt_y"/>
                                          </p:val>
                                        </p:tav>
                                        <p:tav tm="100000">
                                          <p:val>
                                            <p:strVal val="#ppt_y"/>
                                          </p:val>
                                        </p:tav>
                                      </p:tavLst>
                                    </p:anim>
                                  </p:childTnLst>
                                </p:cTn>
                              </p:par>
                              <p:par>
                                <p:cTn id="150" presetID="2" presetClass="entr" presetSubtype="2" fill="hold"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additive="base">
                                        <p:cTn id="152" dur="2000" fill="hold"/>
                                        <p:tgtEl>
                                          <p:spTgt spid="26"/>
                                        </p:tgtEl>
                                        <p:attrNameLst>
                                          <p:attrName>ppt_x</p:attrName>
                                        </p:attrNameLst>
                                      </p:cBhvr>
                                      <p:tavLst>
                                        <p:tav tm="0">
                                          <p:val>
                                            <p:strVal val="1+#ppt_w/2"/>
                                          </p:val>
                                        </p:tav>
                                        <p:tav tm="100000">
                                          <p:val>
                                            <p:strVal val="#ppt_x"/>
                                          </p:val>
                                        </p:tav>
                                      </p:tavLst>
                                    </p:anim>
                                    <p:anim calcmode="lin" valueType="num">
                                      <p:cBhvr additive="base">
                                        <p:cTn id="153" dur="2000" fill="hold"/>
                                        <p:tgtEl>
                                          <p:spTgt spid="26"/>
                                        </p:tgtEl>
                                        <p:attrNameLst>
                                          <p:attrName>ppt_y</p:attrName>
                                        </p:attrNameLst>
                                      </p:cBhvr>
                                      <p:tavLst>
                                        <p:tav tm="0">
                                          <p:val>
                                            <p:strVal val="#ppt_y"/>
                                          </p:val>
                                        </p:tav>
                                        <p:tav tm="100000">
                                          <p:val>
                                            <p:strVal val="#ppt_y"/>
                                          </p:val>
                                        </p:tav>
                                      </p:tavLst>
                                    </p:anim>
                                  </p:childTnLst>
                                </p:cTn>
                              </p:par>
                              <p:par>
                                <p:cTn id="154" presetID="2" presetClass="entr" presetSubtype="2"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additive="base">
                                        <p:cTn id="156" dur="2000" fill="hold"/>
                                        <p:tgtEl>
                                          <p:spTgt spid="27"/>
                                        </p:tgtEl>
                                        <p:attrNameLst>
                                          <p:attrName>ppt_x</p:attrName>
                                        </p:attrNameLst>
                                      </p:cBhvr>
                                      <p:tavLst>
                                        <p:tav tm="0">
                                          <p:val>
                                            <p:strVal val="1+#ppt_w/2"/>
                                          </p:val>
                                        </p:tav>
                                        <p:tav tm="100000">
                                          <p:val>
                                            <p:strVal val="#ppt_x"/>
                                          </p:val>
                                        </p:tav>
                                      </p:tavLst>
                                    </p:anim>
                                    <p:anim calcmode="lin" valueType="num">
                                      <p:cBhvr additive="base">
                                        <p:cTn id="157" dur="2000" fill="hold"/>
                                        <p:tgtEl>
                                          <p:spTgt spid="27"/>
                                        </p:tgtEl>
                                        <p:attrNameLst>
                                          <p:attrName>ppt_y</p:attrName>
                                        </p:attrNameLst>
                                      </p:cBhvr>
                                      <p:tavLst>
                                        <p:tav tm="0">
                                          <p:val>
                                            <p:strVal val="#ppt_y"/>
                                          </p:val>
                                        </p:tav>
                                        <p:tav tm="100000">
                                          <p:val>
                                            <p:strVal val="#ppt_y"/>
                                          </p:val>
                                        </p:tav>
                                      </p:tavLst>
                                    </p:anim>
                                  </p:childTnLst>
                                </p:cTn>
                              </p:par>
                              <p:par>
                                <p:cTn id="158" presetID="2" presetClass="entr" presetSubtype="2" fill="hold" nodeType="withEffect">
                                  <p:stCondLst>
                                    <p:cond delay="0"/>
                                  </p:stCondLst>
                                  <p:childTnLst>
                                    <p:set>
                                      <p:cBhvr>
                                        <p:cTn id="159" dur="1" fill="hold">
                                          <p:stCondLst>
                                            <p:cond delay="0"/>
                                          </p:stCondLst>
                                        </p:cTn>
                                        <p:tgtEl>
                                          <p:spTgt spid="28"/>
                                        </p:tgtEl>
                                        <p:attrNameLst>
                                          <p:attrName>style.visibility</p:attrName>
                                        </p:attrNameLst>
                                      </p:cBhvr>
                                      <p:to>
                                        <p:strVal val="visible"/>
                                      </p:to>
                                    </p:set>
                                    <p:anim calcmode="lin" valueType="num">
                                      <p:cBhvr additive="base">
                                        <p:cTn id="160" dur="2000" fill="hold"/>
                                        <p:tgtEl>
                                          <p:spTgt spid="28"/>
                                        </p:tgtEl>
                                        <p:attrNameLst>
                                          <p:attrName>ppt_x</p:attrName>
                                        </p:attrNameLst>
                                      </p:cBhvr>
                                      <p:tavLst>
                                        <p:tav tm="0">
                                          <p:val>
                                            <p:strVal val="1+#ppt_w/2"/>
                                          </p:val>
                                        </p:tav>
                                        <p:tav tm="100000">
                                          <p:val>
                                            <p:strVal val="#ppt_x"/>
                                          </p:val>
                                        </p:tav>
                                      </p:tavLst>
                                    </p:anim>
                                    <p:anim calcmode="lin" valueType="num">
                                      <p:cBhvr additive="base">
                                        <p:cTn id="161" dur="2000" fill="hold"/>
                                        <p:tgtEl>
                                          <p:spTgt spid="28"/>
                                        </p:tgtEl>
                                        <p:attrNameLst>
                                          <p:attrName>ppt_y</p:attrName>
                                        </p:attrNameLst>
                                      </p:cBhvr>
                                      <p:tavLst>
                                        <p:tav tm="0">
                                          <p:val>
                                            <p:strVal val="#ppt_y"/>
                                          </p:val>
                                        </p:tav>
                                        <p:tav tm="100000">
                                          <p:val>
                                            <p:strVal val="#ppt_y"/>
                                          </p:val>
                                        </p:tav>
                                      </p:tavLst>
                                    </p:anim>
                                  </p:childTnLst>
                                </p:cTn>
                              </p:par>
                              <p:par>
                                <p:cTn id="162" presetID="2" presetClass="entr" presetSubtype="2" fill="hold" nodeType="withEffect">
                                  <p:stCondLst>
                                    <p:cond delay="0"/>
                                  </p:stCondLst>
                                  <p:childTnLst>
                                    <p:set>
                                      <p:cBhvr>
                                        <p:cTn id="163" dur="1" fill="hold">
                                          <p:stCondLst>
                                            <p:cond delay="0"/>
                                          </p:stCondLst>
                                        </p:cTn>
                                        <p:tgtEl>
                                          <p:spTgt spid="29"/>
                                        </p:tgtEl>
                                        <p:attrNameLst>
                                          <p:attrName>style.visibility</p:attrName>
                                        </p:attrNameLst>
                                      </p:cBhvr>
                                      <p:to>
                                        <p:strVal val="visible"/>
                                      </p:to>
                                    </p:set>
                                    <p:anim calcmode="lin" valueType="num">
                                      <p:cBhvr additive="base">
                                        <p:cTn id="164" dur="2000" fill="hold"/>
                                        <p:tgtEl>
                                          <p:spTgt spid="29"/>
                                        </p:tgtEl>
                                        <p:attrNameLst>
                                          <p:attrName>ppt_x</p:attrName>
                                        </p:attrNameLst>
                                      </p:cBhvr>
                                      <p:tavLst>
                                        <p:tav tm="0">
                                          <p:val>
                                            <p:strVal val="1+#ppt_w/2"/>
                                          </p:val>
                                        </p:tav>
                                        <p:tav tm="100000">
                                          <p:val>
                                            <p:strVal val="#ppt_x"/>
                                          </p:val>
                                        </p:tav>
                                      </p:tavLst>
                                    </p:anim>
                                    <p:anim calcmode="lin" valueType="num">
                                      <p:cBhvr additive="base">
                                        <p:cTn id="165" dur="2000" fill="hold"/>
                                        <p:tgtEl>
                                          <p:spTgt spid="29"/>
                                        </p:tgtEl>
                                        <p:attrNameLst>
                                          <p:attrName>ppt_y</p:attrName>
                                        </p:attrNameLst>
                                      </p:cBhvr>
                                      <p:tavLst>
                                        <p:tav tm="0">
                                          <p:val>
                                            <p:strVal val="#ppt_y"/>
                                          </p:val>
                                        </p:tav>
                                        <p:tav tm="100000">
                                          <p:val>
                                            <p:strVal val="#ppt_y"/>
                                          </p:val>
                                        </p:tav>
                                      </p:tavLst>
                                    </p:anim>
                                  </p:childTnLst>
                                </p:cTn>
                              </p:par>
                              <p:par>
                                <p:cTn id="166" presetID="2" presetClass="entr" presetSubtype="2" fill="hold" nodeType="with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additive="base">
                                        <p:cTn id="168" dur="2000" fill="hold"/>
                                        <p:tgtEl>
                                          <p:spTgt spid="30"/>
                                        </p:tgtEl>
                                        <p:attrNameLst>
                                          <p:attrName>ppt_x</p:attrName>
                                        </p:attrNameLst>
                                      </p:cBhvr>
                                      <p:tavLst>
                                        <p:tav tm="0">
                                          <p:val>
                                            <p:strVal val="1+#ppt_w/2"/>
                                          </p:val>
                                        </p:tav>
                                        <p:tav tm="100000">
                                          <p:val>
                                            <p:strVal val="#ppt_x"/>
                                          </p:val>
                                        </p:tav>
                                      </p:tavLst>
                                    </p:anim>
                                    <p:anim calcmode="lin" valueType="num">
                                      <p:cBhvr additive="base">
                                        <p:cTn id="169" dur="2000" fill="hold"/>
                                        <p:tgtEl>
                                          <p:spTgt spid="30"/>
                                        </p:tgtEl>
                                        <p:attrNameLst>
                                          <p:attrName>ppt_y</p:attrName>
                                        </p:attrNameLst>
                                      </p:cBhvr>
                                      <p:tavLst>
                                        <p:tav tm="0">
                                          <p:val>
                                            <p:strVal val="#ppt_y"/>
                                          </p:val>
                                        </p:tav>
                                        <p:tav tm="100000">
                                          <p:val>
                                            <p:strVal val="#ppt_y"/>
                                          </p:val>
                                        </p:tav>
                                      </p:tavLst>
                                    </p:anim>
                                  </p:childTnLst>
                                </p:cTn>
                              </p:par>
                              <p:par>
                                <p:cTn id="170" presetID="2" presetClass="entr" presetSubtype="2" fill="hold" nodeType="withEffect">
                                  <p:stCondLst>
                                    <p:cond delay="0"/>
                                  </p:stCondLst>
                                  <p:childTnLst>
                                    <p:set>
                                      <p:cBhvr>
                                        <p:cTn id="171" dur="1" fill="hold">
                                          <p:stCondLst>
                                            <p:cond delay="0"/>
                                          </p:stCondLst>
                                        </p:cTn>
                                        <p:tgtEl>
                                          <p:spTgt spid="31"/>
                                        </p:tgtEl>
                                        <p:attrNameLst>
                                          <p:attrName>style.visibility</p:attrName>
                                        </p:attrNameLst>
                                      </p:cBhvr>
                                      <p:to>
                                        <p:strVal val="visible"/>
                                      </p:to>
                                    </p:set>
                                    <p:anim calcmode="lin" valueType="num">
                                      <p:cBhvr additive="base">
                                        <p:cTn id="172" dur="2000" fill="hold"/>
                                        <p:tgtEl>
                                          <p:spTgt spid="31"/>
                                        </p:tgtEl>
                                        <p:attrNameLst>
                                          <p:attrName>ppt_x</p:attrName>
                                        </p:attrNameLst>
                                      </p:cBhvr>
                                      <p:tavLst>
                                        <p:tav tm="0">
                                          <p:val>
                                            <p:strVal val="1+#ppt_w/2"/>
                                          </p:val>
                                        </p:tav>
                                        <p:tav tm="100000">
                                          <p:val>
                                            <p:strVal val="#ppt_x"/>
                                          </p:val>
                                        </p:tav>
                                      </p:tavLst>
                                    </p:anim>
                                    <p:anim calcmode="lin" valueType="num">
                                      <p:cBhvr additive="base">
                                        <p:cTn id="173" dur="2000" fill="hold"/>
                                        <p:tgtEl>
                                          <p:spTgt spid="31"/>
                                        </p:tgtEl>
                                        <p:attrNameLst>
                                          <p:attrName>ppt_y</p:attrName>
                                        </p:attrNameLst>
                                      </p:cBhvr>
                                      <p:tavLst>
                                        <p:tav tm="0">
                                          <p:val>
                                            <p:strVal val="#ppt_y"/>
                                          </p:val>
                                        </p:tav>
                                        <p:tav tm="100000">
                                          <p:val>
                                            <p:strVal val="#ppt_y"/>
                                          </p:val>
                                        </p:tav>
                                      </p:tavLst>
                                    </p:anim>
                                  </p:childTnLst>
                                </p:cTn>
                              </p:par>
                              <p:par>
                                <p:cTn id="174" presetID="2" presetClass="entr" presetSubtype="2" fill="hold" nodeType="withEffect">
                                  <p:stCondLst>
                                    <p:cond delay="0"/>
                                  </p:stCondLst>
                                  <p:childTnLst>
                                    <p:set>
                                      <p:cBhvr>
                                        <p:cTn id="175" dur="1" fill="hold">
                                          <p:stCondLst>
                                            <p:cond delay="0"/>
                                          </p:stCondLst>
                                        </p:cTn>
                                        <p:tgtEl>
                                          <p:spTgt spid="33"/>
                                        </p:tgtEl>
                                        <p:attrNameLst>
                                          <p:attrName>style.visibility</p:attrName>
                                        </p:attrNameLst>
                                      </p:cBhvr>
                                      <p:to>
                                        <p:strVal val="visible"/>
                                      </p:to>
                                    </p:set>
                                    <p:anim calcmode="lin" valueType="num">
                                      <p:cBhvr additive="base">
                                        <p:cTn id="176" dur="2000" fill="hold"/>
                                        <p:tgtEl>
                                          <p:spTgt spid="33"/>
                                        </p:tgtEl>
                                        <p:attrNameLst>
                                          <p:attrName>ppt_x</p:attrName>
                                        </p:attrNameLst>
                                      </p:cBhvr>
                                      <p:tavLst>
                                        <p:tav tm="0">
                                          <p:val>
                                            <p:strVal val="1+#ppt_w/2"/>
                                          </p:val>
                                        </p:tav>
                                        <p:tav tm="100000">
                                          <p:val>
                                            <p:strVal val="#ppt_x"/>
                                          </p:val>
                                        </p:tav>
                                      </p:tavLst>
                                    </p:anim>
                                    <p:anim calcmode="lin" valueType="num">
                                      <p:cBhvr additive="base">
                                        <p:cTn id="177" dur="2000" fill="hold"/>
                                        <p:tgtEl>
                                          <p:spTgt spid="33"/>
                                        </p:tgtEl>
                                        <p:attrNameLst>
                                          <p:attrName>ppt_y</p:attrName>
                                        </p:attrNameLst>
                                      </p:cBhvr>
                                      <p:tavLst>
                                        <p:tav tm="0">
                                          <p:val>
                                            <p:strVal val="#ppt_y"/>
                                          </p:val>
                                        </p:tav>
                                        <p:tav tm="100000">
                                          <p:val>
                                            <p:strVal val="#ppt_y"/>
                                          </p:val>
                                        </p:tav>
                                      </p:tavLst>
                                    </p:anim>
                                  </p:childTnLst>
                                </p:cTn>
                              </p:par>
                              <p:par>
                                <p:cTn id="178" presetID="2" presetClass="entr" presetSubtype="2"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2000" fill="hold"/>
                                        <p:tgtEl>
                                          <p:spTgt spid="35"/>
                                        </p:tgtEl>
                                        <p:attrNameLst>
                                          <p:attrName>ppt_x</p:attrName>
                                        </p:attrNameLst>
                                      </p:cBhvr>
                                      <p:tavLst>
                                        <p:tav tm="0">
                                          <p:val>
                                            <p:strVal val="1+#ppt_w/2"/>
                                          </p:val>
                                        </p:tav>
                                        <p:tav tm="100000">
                                          <p:val>
                                            <p:strVal val="#ppt_x"/>
                                          </p:val>
                                        </p:tav>
                                      </p:tavLst>
                                    </p:anim>
                                    <p:anim calcmode="lin" valueType="num">
                                      <p:cBhvr additive="base">
                                        <p:cTn id="181" dur="2000" fill="hold"/>
                                        <p:tgtEl>
                                          <p:spTgt spid="35"/>
                                        </p:tgtEl>
                                        <p:attrNameLst>
                                          <p:attrName>ppt_y</p:attrName>
                                        </p:attrNameLst>
                                      </p:cBhvr>
                                      <p:tavLst>
                                        <p:tav tm="0">
                                          <p:val>
                                            <p:strVal val="#ppt_y"/>
                                          </p:val>
                                        </p:tav>
                                        <p:tav tm="100000">
                                          <p:val>
                                            <p:strVal val="#ppt_y"/>
                                          </p:val>
                                        </p:tav>
                                      </p:tavLst>
                                    </p:anim>
                                  </p:childTnLst>
                                </p:cTn>
                              </p:par>
                              <p:par>
                                <p:cTn id="182" presetID="2" presetClass="entr" presetSubtype="2" fill="hold" nodeType="withEffect">
                                  <p:stCondLst>
                                    <p:cond delay="0"/>
                                  </p:stCondLst>
                                  <p:childTnLst>
                                    <p:set>
                                      <p:cBhvr>
                                        <p:cTn id="183" dur="1" fill="hold">
                                          <p:stCondLst>
                                            <p:cond delay="0"/>
                                          </p:stCondLst>
                                        </p:cTn>
                                        <p:tgtEl>
                                          <p:spTgt spid="36"/>
                                        </p:tgtEl>
                                        <p:attrNameLst>
                                          <p:attrName>style.visibility</p:attrName>
                                        </p:attrNameLst>
                                      </p:cBhvr>
                                      <p:to>
                                        <p:strVal val="visible"/>
                                      </p:to>
                                    </p:set>
                                    <p:anim calcmode="lin" valueType="num">
                                      <p:cBhvr additive="base">
                                        <p:cTn id="184" dur="2000" fill="hold"/>
                                        <p:tgtEl>
                                          <p:spTgt spid="36"/>
                                        </p:tgtEl>
                                        <p:attrNameLst>
                                          <p:attrName>ppt_x</p:attrName>
                                        </p:attrNameLst>
                                      </p:cBhvr>
                                      <p:tavLst>
                                        <p:tav tm="0">
                                          <p:val>
                                            <p:strVal val="1+#ppt_w/2"/>
                                          </p:val>
                                        </p:tav>
                                        <p:tav tm="100000">
                                          <p:val>
                                            <p:strVal val="#ppt_x"/>
                                          </p:val>
                                        </p:tav>
                                      </p:tavLst>
                                    </p:anim>
                                    <p:anim calcmode="lin" valueType="num">
                                      <p:cBhvr additive="base">
                                        <p:cTn id="185" dur="2000" fill="hold"/>
                                        <p:tgtEl>
                                          <p:spTgt spid="36"/>
                                        </p:tgtEl>
                                        <p:attrNameLst>
                                          <p:attrName>ppt_y</p:attrName>
                                        </p:attrNameLst>
                                      </p:cBhvr>
                                      <p:tavLst>
                                        <p:tav tm="0">
                                          <p:val>
                                            <p:strVal val="#ppt_y"/>
                                          </p:val>
                                        </p:tav>
                                        <p:tav tm="100000">
                                          <p:val>
                                            <p:strVal val="#ppt_y"/>
                                          </p:val>
                                        </p:tav>
                                      </p:tavLst>
                                    </p:anim>
                                  </p:childTnLst>
                                </p:cTn>
                              </p:par>
                              <p:par>
                                <p:cTn id="186" presetID="2" presetClass="entr" presetSubtype="2" fill="hold" nodeType="withEffect">
                                  <p:stCondLst>
                                    <p:cond delay="0"/>
                                  </p:stCondLst>
                                  <p:childTnLst>
                                    <p:set>
                                      <p:cBhvr>
                                        <p:cTn id="187" dur="1" fill="hold">
                                          <p:stCondLst>
                                            <p:cond delay="0"/>
                                          </p:stCondLst>
                                        </p:cTn>
                                        <p:tgtEl>
                                          <p:spTgt spid="37"/>
                                        </p:tgtEl>
                                        <p:attrNameLst>
                                          <p:attrName>style.visibility</p:attrName>
                                        </p:attrNameLst>
                                      </p:cBhvr>
                                      <p:to>
                                        <p:strVal val="visible"/>
                                      </p:to>
                                    </p:set>
                                    <p:anim calcmode="lin" valueType="num">
                                      <p:cBhvr additive="base">
                                        <p:cTn id="188" dur="2000" fill="hold"/>
                                        <p:tgtEl>
                                          <p:spTgt spid="37"/>
                                        </p:tgtEl>
                                        <p:attrNameLst>
                                          <p:attrName>ppt_x</p:attrName>
                                        </p:attrNameLst>
                                      </p:cBhvr>
                                      <p:tavLst>
                                        <p:tav tm="0">
                                          <p:val>
                                            <p:strVal val="1+#ppt_w/2"/>
                                          </p:val>
                                        </p:tav>
                                        <p:tav tm="100000">
                                          <p:val>
                                            <p:strVal val="#ppt_x"/>
                                          </p:val>
                                        </p:tav>
                                      </p:tavLst>
                                    </p:anim>
                                    <p:anim calcmode="lin" valueType="num">
                                      <p:cBhvr additive="base">
                                        <p:cTn id="189" dur="2000" fill="hold"/>
                                        <p:tgtEl>
                                          <p:spTgt spid="37"/>
                                        </p:tgtEl>
                                        <p:attrNameLst>
                                          <p:attrName>ppt_y</p:attrName>
                                        </p:attrNameLst>
                                      </p:cBhvr>
                                      <p:tavLst>
                                        <p:tav tm="0">
                                          <p:val>
                                            <p:strVal val="#ppt_y"/>
                                          </p:val>
                                        </p:tav>
                                        <p:tav tm="100000">
                                          <p:val>
                                            <p:strVal val="#ppt_y"/>
                                          </p:val>
                                        </p:tav>
                                      </p:tavLst>
                                    </p:anim>
                                  </p:childTnLst>
                                </p:cTn>
                              </p:par>
                              <p:par>
                                <p:cTn id="190" presetID="2" presetClass="entr" presetSubtype="2" fill="hold" nodeType="withEffect">
                                  <p:stCondLst>
                                    <p:cond delay="0"/>
                                  </p:stCondLst>
                                  <p:childTnLst>
                                    <p:set>
                                      <p:cBhvr>
                                        <p:cTn id="191" dur="1" fill="hold">
                                          <p:stCondLst>
                                            <p:cond delay="0"/>
                                          </p:stCondLst>
                                        </p:cTn>
                                        <p:tgtEl>
                                          <p:spTgt spid="38"/>
                                        </p:tgtEl>
                                        <p:attrNameLst>
                                          <p:attrName>style.visibility</p:attrName>
                                        </p:attrNameLst>
                                      </p:cBhvr>
                                      <p:to>
                                        <p:strVal val="visible"/>
                                      </p:to>
                                    </p:set>
                                    <p:anim calcmode="lin" valueType="num">
                                      <p:cBhvr additive="base">
                                        <p:cTn id="192" dur="2000" fill="hold"/>
                                        <p:tgtEl>
                                          <p:spTgt spid="38"/>
                                        </p:tgtEl>
                                        <p:attrNameLst>
                                          <p:attrName>ppt_x</p:attrName>
                                        </p:attrNameLst>
                                      </p:cBhvr>
                                      <p:tavLst>
                                        <p:tav tm="0">
                                          <p:val>
                                            <p:strVal val="1+#ppt_w/2"/>
                                          </p:val>
                                        </p:tav>
                                        <p:tav tm="100000">
                                          <p:val>
                                            <p:strVal val="#ppt_x"/>
                                          </p:val>
                                        </p:tav>
                                      </p:tavLst>
                                    </p:anim>
                                    <p:anim calcmode="lin" valueType="num">
                                      <p:cBhvr additive="base">
                                        <p:cTn id="193" dur="2000" fill="hold"/>
                                        <p:tgtEl>
                                          <p:spTgt spid="38"/>
                                        </p:tgtEl>
                                        <p:attrNameLst>
                                          <p:attrName>ppt_y</p:attrName>
                                        </p:attrNameLst>
                                      </p:cBhvr>
                                      <p:tavLst>
                                        <p:tav tm="0">
                                          <p:val>
                                            <p:strVal val="#ppt_y"/>
                                          </p:val>
                                        </p:tav>
                                        <p:tav tm="100000">
                                          <p:val>
                                            <p:strVal val="#ppt_y"/>
                                          </p:val>
                                        </p:tav>
                                      </p:tavLst>
                                    </p:anim>
                                  </p:childTnLst>
                                </p:cTn>
                              </p:par>
                              <p:par>
                                <p:cTn id="194" presetID="2" presetClass="entr" presetSubtype="2" fill="hold" nodeType="withEffect">
                                  <p:stCondLst>
                                    <p:cond delay="0"/>
                                  </p:stCondLst>
                                  <p:childTnLst>
                                    <p:set>
                                      <p:cBhvr>
                                        <p:cTn id="195" dur="1" fill="hold">
                                          <p:stCondLst>
                                            <p:cond delay="0"/>
                                          </p:stCondLst>
                                        </p:cTn>
                                        <p:tgtEl>
                                          <p:spTgt spid="40"/>
                                        </p:tgtEl>
                                        <p:attrNameLst>
                                          <p:attrName>style.visibility</p:attrName>
                                        </p:attrNameLst>
                                      </p:cBhvr>
                                      <p:to>
                                        <p:strVal val="visible"/>
                                      </p:to>
                                    </p:set>
                                    <p:anim calcmode="lin" valueType="num">
                                      <p:cBhvr additive="base">
                                        <p:cTn id="196" dur="2000" fill="hold"/>
                                        <p:tgtEl>
                                          <p:spTgt spid="40"/>
                                        </p:tgtEl>
                                        <p:attrNameLst>
                                          <p:attrName>ppt_x</p:attrName>
                                        </p:attrNameLst>
                                      </p:cBhvr>
                                      <p:tavLst>
                                        <p:tav tm="0">
                                          <p:val>
                                            <p:strVal val="1+#ppt_w/2"/>
                                          </p:val>
                                        </p:tav>
                                        <p:tav tm="100000">
                                          <p:val>
                                            <p:strVal val="#ppt_x"/>
                                          </p:val>
                                        </p:tav>
                                      </p:tavLst>
                                    </p:anim>
                                    <p:anim calcmode="lin" valueType="num">
                                      <p:cBhvr additive="base">
                                        <p:cTn id="197" dur="2000" fill="hold"/>
                                        <p:tgtEl>
                                          <p:spTgt spid="40"/>
                                        </p:tgtEl>
                                        <p:attrNameLst>
                                          <p:attrName>ppt_y</p:attrName>
                                        </p:attrNameLst>
                                      </p:cBhvr>
                                      <p:tavLst>
                                        <p:tav tm="0">
                                          <p:val>
                                            <p:strVal val="#ppt_y"/>
                                          </p:val>
                                        </p:tav>
                                        <p:tav tm="100000">
                                          <p:val>
                                            <p:strVal val="#ppt_y"/>
                                          </p:val>
                                        </p:tav>
                                      </p:tavLst>
                                    </p:anim>
                                  </p:childTnLst>
                                </p:cTn>
                              </p:par>
                              <p:par>
                                <p:cTn id="198" presetID="2" presetClass="entr" presetSubtype="2" fill="hold" nodeType="withEffect">
                                  <p:stCondLst>
                                    <p:cond delay="0"/>
                                  </p:stCondLst>
                                  <p:childTnLst>
                                    <p:set>
                                      <p:cBhvr>
                                        <p:cTn id="199" dur="1" fill="hold">
                                          <p:stCondLst>
                                            <p:cond delay="0"/>
                                          </p:stCondLst>
                                        </p:cTn>
                                        <p:tgtEl>
                                          <p:spTgt spid="41"/>
                                        </p:tgtEl>
                                        <p:attrNameLst>
                                          <p:attrName>style.visibility</p:attrName>
                                        </p:attrNameLst>
                                      </p:cBhvr>
                                      <p:to>
                                        <p:strVal val="visible"/>
                                      </p:to>
                                    </p:set>
                                    <p:anim calcmode="lin" valueType="num">
                                      <p:cBhvr additive="base">
                                        <p:cTn id="200" dur="2000" fill="hold"/>
                                        <p:tgtEl>
                                          <p:spTgt spid="41"/>
                                        </p:tgtEl>
                                        <p:attrNameLst>
                                          <p:attrName>ppt_x</p:attrName>
                                        </p:attrNameLst>
                                      </p:cBhvr>
                                      <p:tavLst>
                                        <p:tav tm="0">
                                          <p:val>
                                            <p:strVal val="1+#ppt_w/2"/>
                                          </p:val>
                                        </p:tav>
                                        <p:tav tm="100000">
                                          <p:val>
                                            <p:strVal val="#ppt_x"/>
                                          </p:val>
                                        </p:tav>
                                      </p:tavLst>
                                    </p:anim>
                                    <p:anim calcmode="lin" valueType="num">
                                      <p:cBhvr additive="base">
                                        <p:cTn id="201" dur="2000" fill="hold"/>
                                        <p:tgtEl>
                                          <p:spTgt spid="41"/>
                                        </p:tgtEl>
                                        <p:attrNameLst>
                                          <p:attrName>ppt_y</p:attrName>
                                        </p:attrNameLst>
                                      </p:cBhvr>
                                      <p:tavLst>
                                        <p:tav tm="0">
                                          <p:val>
                                            <p:strVal val="#ppt_y"/>
                                          </p:val>
                                        </p:tav>
                                        <p:tav tm="100000">
                                          <p:val>
                                            <p:strVal val="#ppt_y"/>
                                          </p:val>
                                        </p:tav>
                                      </p:tavLst>
                                    </p:anim>
                                  </p:childTnLst>
                                </p:cTn>
                              </p:par>
                              <p:par>
                                <p:cTn id="202" presetID="2" presetClass="entr" presetSubtype="2" fill="hold" nodeType="with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2000" fill="hold"/>
                                        <p:tgtEl>
                                          <p:spTgt spid="43"/>
                                        </p:tgtEl>
                                        <p:attrNameLst>
                                          <p:attrName>ppt_x</p:attrName>
                                        </p:attrNameLst>
                                      </p:cBhvr>
                                      <p:tavLst>
                                        <p:tav tm="0">
                                          <p:val>
                                            <p:strVal val="1+#ppt_w/2"/>
                                          </p:val>
                                        </p:tav>
                                        <p:tav tm="100000">
                                          <p:val>
                                            <p:strVal val="#ppt_x"/>
                                          </p:val>
                                        </p:tav>
                                      </p:tavLst>
                                    </p:anim>
                                    <p:anim calcmode="lin" valueType="num">
                                      <p:cBhvr additive="base">
                                        <p:cTn id="205" dur="2000" fill="hold"/>
                                        <p:tgtEl>
                                          <p:spTgt spid="43"/>
                                        </p:tgtEl>
                                        <p:attrNameLst>
                                          <p:attrName>ppt_y</p:attrName>
                                        </p:attrNameLst>
                                      </p:cBhvr>
                                      <p:tavLst>
                                        <p:tav tm="0">
                                          <p:val>
                                            <p:strVal val="#ppt_y"/>
                                          </p:val>
                                        </p:tav>
                                        <p:tav tm="100000">
                                          <p:val>
                                            <p:strVal val="#ppt_y"/>
                                          </p:val>
                                        </p:tav>
                                      </p:tavLst>
                                    </p:anim>
                                  </p:childTnLst>
                                </p:cTn>
                              </p:par>
                              <p:par>
                                <p:cTn id="206" presetID="2" presetClass="entr" presetSubtype="2" fill="hold" nodeType="withEffect">
                                  <p:stCondLst>
                                    <p:cond delay="0"/>
                                  </p:stCondLst>
                                  <p:childTnLst>
                                    <p:set>
                                      <p:cBhvr>
                                        <p:cTn id="207" dur="1" fill="hold">
                                          <p:stCondLst>
                                            <p:cond delay="0"/>
                                          </p:stCondLst>
                                        </p:cTn>
                                        <p:tgtEl>
                                          <p:spTgt spid="54"/>
                                        </p:tgtEl>
                                        <p:attrNameLst>
                                          <p:attrName>style.visibility</p:attrName>
                                        </p:attrNameLst>
                                      </p:cBhvr>
                                      <p:to>
                                        <p:strVal val="visible"/>
                                      </p:to>
                                    </p:set>
                                    <p:anim calcmode="lin" valueType="num">
                                      <p:cBhvr additive="base">
                                        <p:cTn id="208" dur="2000" fill="hold"/>
                                        <p:tgtEl>
                                          <p:spTgt spid="54"/>
                                        </p:tgtEl>
                                        <p:attrNameLst>
                                          <p:attrName>ppt_x</p:attrName>
                                        </p:attrNameLst>
                                      </p:cBhvr>
                                      <p:tavLst>
                                        <p:tav tm="0">
                                          <p:val>
                                            <p:strVal val="1+#ppt_w/2"/>
                                          </p:val>
                                        </p:tav>
                                        <p:tav tm="100000">
                                          <p:val>
                                            <p:strVal val="#ppt_x"/>
                                          </p:val>
                                        </p:tav>
                                      </p:tavLst>
                                    </p:anim>
                                    <p:anim calcmode="lin" valueType="num">
                                      <p:cBhvr additive="base">
                                        <p:cTn id="209" dur="2000" fill="hold"/>
                                        <p:tgtEl>
                                          <p:spTgt spid="54"/>
                                        </p:tgtEl>
                                        <p:attrNameLst>
                                          <p:attrName>ppt_y</p:attrName>
                                        </p:attrNameLst>
                                      </p:cBhvr>
                                      <p:tavLst>
                                        <p:tav tm="0">
                                          <p:val>
                                            <p:strVal val="#ppt_y"/>
                                          </p:val>
                                        </p:tav>
                                        <p:tav tm="100000">
                                          <p:val>
                                            <p:strVal val="#ppt_y"/>
                                          </p:val>
                                        </p:tav>
                                      </p:tavLst>
                                    </p:anim>
                                  </p:childTnLst>
                                </p:cTn>
                              </p:par>
                              <p:par>
                                <p:cTn id="210" presetID="2" presetClass="entr" presetSubtype="2" fill="hold" nodeType="withEffect">
                                  <p:stCondLst>
                                    <p:cond delay="0"/>
                                  </p:stCondLst>
                                  <p:childTnLst>
                                    <p:set>
                                      <p:cBhvr>
                                        <p:cTn id="211" dur="1" fill="hold">
                                          <p:stCondLst>
                                            <p:cond delay="0"/>
                                          </p:stCondLst>
                                        </p:cTn>
                                        <p:tgtEl>
                                          <p:spTgt spid="55"/>
                                        </p:tgtEl>
                                        <p:attrNameLst>
                                          <p:attrName>style.visibility</p:attrName>
                                        </p:attrNameLst>
                                      </p:cBhvr>
                                      <p:to>
                                        <p:strVal val="visible"/>
                                      </p:to>
                                    </p:set>
                                    <p:anim calcmode="lin" valueType="num">
                                      <p:cBhvr additive="base">
                                        <p:cTn id="212" dur="2000" fill="hold"/>
                                        <p:tgtEl>
                                          <p:spTgt spid="55"/>
                                        </p:tgtEl>
                                        <p:attrNameLst>
                                          <p:attrName>ppt_x</p:attrName>
                                        </p:attrNameLst>
                                      </p:cBhvr>
                                      <p:tavLst>
                                        <p:tav tm="0">
                                          <p:val>
                                            <p:strVal val="1+#ppt_w/2"/>
                                          </p:val>
                                        </p:tav>
                                        <p:tav tm="100000">
                                          <p:val>
                                            <p:strVal val="#ppt_x"/>
                                          </p:val>
                                        </p:tav>
                                      </p:tavLst>
                                    </p:anim>
                                    <p:anim calcmode="lin" valueType="num">
                                      <p:cBhvr additive="base">
                                        <p:cTn id="213" dur="2000" fill="hold"/>
                                        <p:tgtEl>
                                          <p:spTgt spid="55"/>
                                        </p:tgtEl>
                                        <p:attrNameLst>
                                          <p:attrName>ppt_y</p:attrName>
                                        </p:attrNameLst>
                                      </p:cBhvr>
                                      <p:tavLst>
                                        <p:tav tm="0">
                                          <p:val>
                                            <p:strVal val="#ppt_y"/>
                                          </p:val>
                                        </p:tav>
                                        <p:tav tm="100000">
                                          <p:val>
                                            <p:strVal val="#ppt_y"/>
                                          </p:val>
                                        </p:tav>
                                      </p:tavLst>
                                    </p:anim>
                                  </p:childTnLst>
                                </p:cTn>
                              </p:par>
                              <p:par>
                                <p:cTn id="214" presetID="2" presetClass="entr" presetSubtype="2" fill="hold" nodeType="withEffect">
                                  <p:stCondLst>
                                    <p:cond delay="0"/>
                                  </p:stCondLst>
                                  <p:childTnLst>
                                    <p:set>
                                      <p:cBhvr>
                                        <p:cTn id="215" dur="1" fill="hold">
                                          <p:stCondLst>
                                            <p:cond delay="0"/>
                                          </p:stCondLst>
                                        </p:cTn>
                                        <p:tgtEl>
                                          <p:spTgt spid="56"/>
                                        </p:tgtEl>
                                        <p:attrNameLst>
                                          <p:attrName>style.visibility</p:attrName>
                                        </p:attrNameLst>
                                      </p:cBhvr>
                                      <p:to>
                                        <p:strVal val="visible"/>
                                      </p:to>
                                    </p:set>
                                    <p:anim calcmode="lin" valueType="num">
                                      <p:cBhvr additive="base">
                                        <p:cTn id="216" dur="2000" fill="hold"/>
                                        <p:tgtEl>
                                          <p:spTgt spid="56"/>
                                        </p:tgtEl>
                                        <p:attrNameLst>
                                          <p:attrName>ppt_x</p:attrName>
                                        </p:attrNameLst>
                                      </p:cBhvr>
                                      <p:tavLst>
                                        <p:tav tm="0">
                                          <p:val>
                                            <p:strVal val="1+#ppt_w/2"/>
                                          </p:val>
                                        </p:tav>
                                        <p:tav tm="100000">
                                          <p:val>
                                            <p:strVal val="#ppt_x"/>
                                          </p:val>
                                        </p:tav>
                                      </p:tavLst>
                                    </p:anim>
                                    <p:anim calcmode="lin" valueType="num">
                                      <p:cBhvr additive="base">
                                        <p:cTn id="217" dur="2000" fill="hold"/>
                                        <p:tgtEl>
                                          <p:spTgt spid="56"/>
                                        </p:tgtEl>
                                        <p:attrNameLst>
                                          <p:attrName>ppt_y</p:attrName>
                                        </p:attrNameLst>
                                      </p:cBhvr>
                                      <p:tavLst>
                                        <p:tav tm="0">
                                          <p:val>
                                            <p:strVal val="#ppt_y"/>
                                          </p:val>
                                        </p:tav>
                                        <p:tav tm="100000">
                                          <p:val>
                                            <p:strVal val="#ppt_y"/>
                                          </p:val>
                                        </p:tav>
                                      </p:tavLst>
                                    </p:anim>
                                  </p:childTnLst>
                                </p:cTn>
                              </p:par>
                              <p:par>
                                <p:cTn id="218" presetID="2" presetClass="entr" presetSubtype="2" fill="hold" nodeType="withEffect">
                                  <p:stCondLst>
                                    <p:cond delay="0"/>
                                  </p:stCondLst>
                                  <p:childTnLst>
                                    <p:set>
                                      <p:cBhvr>
                                        <p:cTn id="219" dur="1" fill="hold">
                                          <p:stCondLst>
                                            <p:cond delay="0"/>
                                          </p:stCondLst>
                                        </p:cTn>
                                        <p:tgtEl>
                                          <p:spTgt spid="57"/>
                                        </p:tgtEl>
                                        <p:attrNameLst>
                                          <p:attrName>style.visibility</p:attrName>
                                        </p:attrNameLst>
                                      </p:cBhvr>
                                      <p:to>
                                        <p:strVal val="visible"/>
                                      </p:to>
                                    </p:set>
                                    <p:anim calcmode="lin" valueType="num">
                                      <p:cBhvr additive="base">
                                        <p:cTn id="220" dur="2000" fill="hold"/>
                                        <p:tgtEl>
                                          <p:spTgt spid="57"/>
                                        </p:tgtEl>
                                        <p:attrNameLst>
                                          <p:attrName>ppt_x</p:attrName>
                                        </p:attrNameLst>
                                      </p:cBhvr>
                                      <p:tavLst>
                                        <p:tav tm="0">
                                          <p:val>
                                            <p:strVal val="1+#ppt_w/2"/>
                                          </p:val>
                                        </p:tav>
                                        <p:tav tm="100000">
                                          <p:val>
                                            <p:strVal val="#ppt_x"/>
                                          </p:val>
                                        </p:tav>
                                      </p:tavLst>
                                    </p:anim>
                                    <p:anim calcmode="lin" valueType="num">
                                      <p:cBhvr additive="base">
                                        <p:cTn id="221" dur="2000" fill="hold"/>
                                        <p:tgtEl>
                                          <p:spTgt spid="57"/>
                                        </p:tgtEl>
                                        <p:attrNameLst>
                                          <p:attrName>ppt_y</p:attrName>
                                        </p:attrNameLst>
                                      </p:cBhvr>
                                      <p:tavLst>
                                        <p:tav tm="0">
                                          <p:val>
                                            <p:strVal val="#ppt_y"/>
                                          </p:val>
                                        </p:tav>
                                        <p:tav tm="100000">
                                          <p:val>
                                            <p:strVal val="#ppt_y"/>
                                          </p:val>
                                        </p:tav>
                                      </p:tavLst>
                                    </p:anim>
                                  </p:childTnLst>
                                </p:cTn>
                              </p:par>
                              <p:par>
                                <p:cTn id="222" presetID="2" presetClass="entr" presetSubtype="2" fill="hold" nodeType="withEffect">
                                  <p:stCondLst>
                                    <p:cond delay="0"/>
                                  </p:stCondLst>
                                  <p:childTnLst>
                                    <p:set>
                                      <p:cBhvr>
                                        <p:cTn id="223" dur="1" fill="hold">
                                          <p:stCondLst>
                                            <p:cond delay="0"/>
                                          </p:stCondLst>
                                        </p:cTn>
                                        <p:tgtEl>
                                          <p:spTgt spid="58"/>
                                        </p:tgtEl>
                                        <p:attrNameLst>
                                          <p:attrName>style.visibility</p:attrName>
                                        </p:attrNameLst>
                                      </p:cBhvr>
                                      <p:to>
                                        <p:strVal val="visible"/>
                                      </p:to>
                                    </p:set>
                                    <p:anim calcmode="lin" valueType="num">
                                      <p:cBhvr additive="base">
                                        <p:cTn id="224" dur="2000" fill="hold"/>
                                        <p:tgtEl>
                                          <p:spTgt spid="58"/>
                                        </p:tgtEl>
                                        <p:attrNameLst>
                                          <p:attrName>ppt_x</p:attrName>
                                        </p:attrNameLst>
                                      </p:cBhvr>
                                      <p:tavLst>
                                        <p:tav tm="0">
                                          <p:val>
                                            <p:strVal val="1+#ppt_w/2"/>
                                          </p:val>
                                        </p:tav>
                                        <p:tav tm="100000">
                                          <p:val>
                                            <p:strVal val="#ppt_x"/>
                                          </p:val>
                                        </p:tav>
                                      </p:tavLst>
                                    </p:anim>
                                    <p:anim calcmode="lin" valueType="num">
                                      <p:cBhvr additive="base">
                                        <p:cTn id="225" dur="2000" fill="hold"/>
                                        <p:tgtEl>
                                          <p:spTgt spid="5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60"/>
                                        </p:tgtEl>
                                        <p:attrNameLst>
                                          <p:attrName>style.visibility</p:attrName>
                                        </p:attrNameLst>
                                      </p:cBhvr>
                                      <p:to>
                                        <p:strVal val="visible"/>
                                      </p:to>
                                    </p:set>
                                    <p:anim calcmode="lin" valueType="num">
                                      <p:cBhvr additive="base">
                                        <p:cTn id="228" dur="2000" fill="hold"/>
                                        <p:tgtEl>
                                          <p:spTgt spid="60"/>
                                        </p:tgtEl>
                                        <p:attrNameLst>
                                          <p:attrName>ppt_x</p:attrName>
                                        </p:attrNameLst>
                                      </p:cBhvr>
                                      <p:tavLst>
                                        <p:tav tm="0">
                                          <p:val>
                                            <p:strVal val="1+#ppt_w/2"/>
                                          </p:val>
                                        </p:tav>
                                        <p:tav tm="100000">
                                          <p:val>
                                            <p:strVal val="#ppt_x"/>
                                          </p:val>
                                        </p:tav>
                                      </p:tavLst>
                                    </p:anim>
                                    <p:anim calcmode="lin" valueType="num">
                                      <p:cBhvr additive="base">
                                        <p:cTn id="229" dur="2000" fill="hold"/>
                                        <p:tgtEl>
                                          <p:spTgt spid="60"/>
                                        </p:tgtEl>
                                        <p:attrNameLst>
                                          <p:attrName>ppt_y</p:attrName>
                                        </p:attrNameLst>
                                      </p:cBhvr>
                                      <p:tavLst>
                                        <p:tav tm="0">
                                          <p:val>
                                            <p:strVal val="#ppt_y"/>
                                          </p:val>
                                        </p:tav>
                                        <p:tav tm="100000">
                                          <p:val>
                                            <p:strVal val="#ppt_y"/>
                                          </p:val>
                                        </p:tav>
                                      </p:tavLst>
                                    </p:anim>
                                  </p:childTnLst>
                                </p:cTn>
                              </p:par>
                              <p:par>
                                <p:cTn id="230" presetID="2" presetClass="entr" presetSubtype="2" fill="hold" nodeType="withEffect">
                                  <p:stCondLst>
                                    <p:cond delay="0"/>
                                  </p:stCondLst>
                                  <p:childTnLst>
                                    <p:set>
                                      <p:cBhvr>
                                        <p:cTn id="231" dur="1" fill="hold">
                                          <p:stCondLst>
                                            <p:cond delay="0"/>
                                          </p:stCondLst>
                                        </p:cTn>
                                        <p:tgtEl>
                                          <p:spTgt spid="61"/>
                                        </p:tgtEl>
                                        <p:attrNameLst>
                                          <p:attrName>style.visibility</p:attrName>
                                        </p:attrNameLst>
                                      </p:cBhvr>
                                      <p:to>
                                        <p:strVal val="visible"/>
                                      </p:to>
                                    </p:set>
                                    <p:anim calcmode="lin" valueType="num">
                                      <p:cBhvr additive="base">
                                        <p:cTn id="232" dur="2000" fill="hold"/>
                                        <p:tgtEl>
                                          <p:spTgt spid="61"/>
                                        </p:tgtEl>
                                        <p:attrNameLst>
                                          <p:attrName>ppt_x</p:attrName>
                                        </p:attrNameLst>
                                      </p:cBhvr>
                                      <p:tavLst>
                                        <p:tav tm="0">
                                          <p:val>
                                            <p:strVal val="1+#ppt_w/2"/>
                                          </p:val>
                                        </p:tav>
                                        <p:tav tm="100000">
                                          <p:val>
                                            <p:strVal val="#ppt_x"/>
                                          </p:val>
                                        </p:tav>
                                      </p:tavLst>
                                    </p:anim>
                                    <p:anim calcmode="lin" valueType="num">
                                      <p:cBhvr additive="base">
                                        <p:cTn id="233" dur="2000" fill="hold"/>
                                        <p:tgtEl>
                                          <p:spTgt spid="61"/>
                                        </p:tgtEl>
                                        <p:attrNameLst>
                                          <p:attrName>ppt_y</p:attrName>
                                        </p:attrNameLst>
                                      </p:cBhvr>
                                      <p:tavLst>
                                        <p:tav tm="0">
                                          <p:val>
                                            <p:strVal val="#ppt_y"/>
                                          </p:val>
                                        </p:tav>
                                        <p:tav tm="100000">
                                          <p:val>
                                            <p:strVal val="#ppt_y"/>
                                          </p:val>
                                        </p:tav>
                                      </p:tavLst>
                                    </p:anim>
                                  </p:childTnLst>
                                </p:cTn>
                              </p:par>
                              <p:par>
                                <p:cTn id="234" presetID="2" presetClass="entr" presetSubtype="2"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 calcmode="lin" valueType="num">
                                      <p:cBhvr additive="base">
                                        <p:cTn id="236" dur="2000" fill="hold"/>
                                        <p:tgtEl>
                                          <p:spTgt spid="62"/>
                                        </p:tgtEl>
                                        <p:attrNameLst>
                                          <p:attrName>ppt_x</p:attrName>
                                        </p:attrNameLst>
                                      </p:cBhvr>
                                      <p:tavLst>
                                        <p:tav tm="0">
                                          <p:val>
                                            <p:strVal val="1+#ppt_w/2"/>
                                          </p:val>
                                        </p:tav>
                                        <p:tav tm="100000">
                                          <p:val>
                                            <p:strVal val="#ppt_x"/>
                                          </p:val>
                                        </p:tav>
                                      </p:tavLst>
                                    </p:anim>
                                    <p:anim calcmode="lin" valueType="num">
                                      <p:cBhvr additive="base">
                                        <p:cTn id="237" dur="2000" fill="hold"/>
                                        <p:tgtEl>
                                          <p:spTgt spid="62"/>
                                        </p:tgtEl>
                                        <p:attrNameLst>
                                          <p:attrName>ppt_y</p:attrName>
                                        </p:attrNameLst>
                                      </p:cBhvr>
                                      <p:tavLst>
                                        <p:tav tm="0">
                                          <p:val>
                                            <p:strVal val="#ppt_y"/>
                                          </p:val>
                                        </p:tav>
                                        <p:tav tm="100000">
                                          <p:val>
                                            <p:strVal val="#ppt_y"/>
                                          </p:val>
                                        </p:tav>
                                      </p:tavLst>
                                    </p:anim>
                                  </p:childTnLst>
                                </p:cTn>
                              </p:par>
                              <p:par>
                                <p:cTn id="238" presetID="2" presetClass="entr" presetSubtype="2" fill="hold" nodeType="withEffect">
                                  <p:stCondLst>
                                    <p:cond delay="0"/>
                                  </p:stCondLst>
                                  <p:childTnLst>
                                    <p:set>
                                      <p:cBhvr>
                                        <p:cTn id="239" dur="1" fill="hold">
                                          <p:stCondLst>
                                            <p:cond delay="0"/>
                                          </p:stCondLst>
                                        </p:cTn>
                                        <p:tgtEl>
                                          <p:spTgt spid="63"/>
                                        </p:tgtEl>
                                        <p:attrNameLst>
                                          <p:attrName>style.visibility</p:attrName>
                                        </p:attrNameLst>
                                      </p:cBhvr>
                                      <p:to>
                                        <p:strVal val="visible"/>
                                      </p:to>
                                    </p:set>
                                    <p:anim calcmode="lin" valueType="num">
                                      <p:cBhvr additive="base">
                                        <p:cTn id="240" dur="2000" fill="hold"/>
                                        <p:tgtEl>
                                          <p:spTgt spid="63"/>
                                        </p:tgtEl>
                                        <p:attrNameLst>
                                          <p:attrName>ppt_x</p:attrName>
                                        </p:attrNameLst>
                                      </p:cBhvr>
                                      <p:tavLst>
                                        <p:tav tm="0">
                                          <p:val>
                                            <p:strVal val="1+#ppt_w/2"/>
                                          </p:val>
                                        </p:tav>
                                        <p:tav tm="100000">
                                          <p:val>
                                            <p:strVal val="#ppt_x"/>
                                          </p:val>
                                        </p:tav>
                                      </p:tavLst>
                                    </p:anim>
                                    <p:anim calcmode="lin" valueType="num">
                                      <p:cBhvr additive="base">
                                        <p:cTn id="241" dur="2000" fill="hold"/>
                                        <p:tgtEl>
                                          <p:spTgt spid="63"/>
                                        </p:tgtEl>
                                        <p:attrNameLst>
                                          <p:attrName>ppt_y</p:attrName>
                                        </p:attrNameLst>
                                      </p:cBhvr>
                                      <p:tavLst>
                                        <p:tav tm="0">
                                          <p:val>
                                            <p:strVal val="#ppt_y"/>
                                          </p:val>
                                        </p:tav>
                                        <p:tav tm="100000">
                                          <p:val>
                                            <p:strVal val="#ppt_y"/>
                                          </p:val>
                                        </p:tav>
                                      </p:tavLst>
                                    </p:anim>
                                  </p:childTnLst>
                                </p:cTn>
                              </p:par>
                              <p:par>
                                <p:cTn id="242" presetID="2" presetClass="entr" presetSubtype="2" fill="hold" nodeType="withEffect">
                                  <p:stCondLst>
                                    <p:cond delay="0"/>
                                  </p:stCondLst>
                                  <p:childTnLst>
                                    <p:set>
                                      <p:cBhvr>
                                        <p:cTn id="243" dur="1" fill="hold">
                                          <p:stCondLst>
                                            <p:cond delay="0"/>
                                          </p:stCondLst>
                                        </p:cTn>
                                        <p:tgtEl>
                                          <p:spTgt spid="64"/>
                                        </p:tgtEl>
                                        <p:attrNameLst>
                                          <p:attrName>style.visibility</p:attrName>
                                        </p:attrNameLst>
                                      </p:cBhvr>
                                      <p:to>
                                        <p:strVal val="visible"/>
                                      </p:to>
                                    </p:set>
                                    <p:anim calcmode="lin" valueType="num">
                                      <p:cBhvr additive="base">
                                        <p:cTn id="244" dur="2000" fill="hold"/>
                                        <p:tgtEl>
                                          <p:spTgt spid="64"/>
                                        </p:tgtEl>
                                        <p:attrNameLst>
                                          <p:attrName>ppt_x</p:attrName>
                                        </p:attrNameLst>
                                      </p:cBhvr>
                                      <p:tavLst>
                                        <p:tav tm="0">
                                          <p:val>
                                            <p:strVal val="1+#ppt_w/2"/>
                                          </p:val>
                                        </p:tav>
                                        <p:tav tm="100000">
                                          <p:val>
                                            <p:strVal val="#ppt_x"/>
                                          </p:val>
                                        </p:tav>
                                      </p:tavLst>
                                    </p:anim>
                                    <p:anim calcmode="lin" valueType="num">
                                      <p:cBhvr additive="base">
                                        <p:cTn id="245" dur="2000" fill="hold"/>
                                        <p:tgtEl>
                                          <p:spTgt spid="64"/>
                                        </p:tgtEl>
                                        <p:attrNameLst>
                                          <p:attrName>ppt_y</p:attrName>
                                        </p:attrNameLst>
                                      </p:cBhvr>
                                      <p:tavLst>
                                        <p:tav tm="0">
                                          <p:val>
                                            <p:strVal val="#ppt_y"/>
                                          </p:val>
                                        </p:tav>
                                        <p:tav tm="100000">
                                          <p:val>
                                            <p:strVal val="#ppt_y"/>
                                          </p:val>
                                        </p:tav>
                                      </p:tavLst>
                                    </p:anim>
                                  </p:childTnLst>
                                </p:cTn>
                              </p:par>
                              <p:par>
                                <p:cTn id="246" presetID="8" presetClass="emph" presetSubtype="0" fill="hold" nodeType="withEffect">
                                  <p:stCondLst>
                                    <p:cond delay="0"/>
                                  </p:stCondLst>
                                  <p:childTnLst>
                                    <p:animRot by="-21600000">
                                      <p:cBhvr>
                                        <p:cTn id="247" dur="2000" fill="hold"/>
                                        <p:tgtEl>
                                          <p:spTgt spid="4"/>
                                        </p:tgtEl>
                                        <p:attrNameLst>
                                          <p:attrName>r</p:attrName>
                                        </p:attrNameLst>
                                      </p:cBhvr>
                                    </p:animRot>
                                  </p:childTnLst>
                                </p:cTn>
                              </p:par>
                              <p:par>
                                <p:cTn id="248" presetID="8" presetClass="emph" presetSubtype="0" fill="hold" nodeType="withEffect">
                                  <p:stCondLst>
                                    <p:cond delay="0"/>
                                  </p:stCondLst>
                                  <p:childTnLst>
                                    <p:animRot by="-21600000">
                                      <p:cBhvr>
                                        <p:cTn id="249" dur="2000" fill="hold"/>
                                        <p:tgtEl>
                                          <p:spTgt spid="7"/>
                                        </p:tgtEl>
                                        <p:attrNameLst>
                                          <p:attrName>r</p:attrName>
                                        </p:attrNameLst>
                                      </p:cBhvr>
                                    </p:animRot>
                                  </p:childTnLst>
                                </p:cTn>
                              </p:par>
                              <p:par>
                                <p:cTn id="250" presetID="8" presetClass="emph" presetSubtype="0" fill="hold" nodeType="withEffect">
                                  <p:stCondLst>
                                    <p:cond delay="0"/>
                                  </p:stCondLst>
                                  <p:childTnLst>
                                    <p:animRot by="-21600000">
                                      <p:cBhvr>
                                        <p:cTn id="251" dur="2000" fill="hold"/>
                                        <p:tgtEl>
                                          <p:spTgt spid="9"/>
                                        </p:tgtEl>
                                        <p:attrNameLst>
                                          <p:attrName>r</p:attrName>
                                        </p:attrNameLst>
                                      </p:cBhvr>
                                    </p:animRot>
                                  </p:childTnLst>
                                </p:cTn>
                              </p:par>
                              <p:par>
                                <p:cTn id="252" presetID="8" presetClass="emph" presetSubtype="0" fill="hold" nodeType="withEffect">
                                  <p:stCondLst>
                                    <p:cond delay="0"/>
                                  </p:stCondLst>
                                  <p:childTnLst>
                                    <p:animRot by="-21600000">
                                      <p:cBhvr>
                                        <p:cTn id="253" dur="2000" fill="hold"/>
                                        <p:tgtEl>
                                          <p:spTgt spid="10"/>
                                        </p:tgtEl>
                                        <p:attrNameLst>
                                          <p:attrName>r</p:attrName>
                                        </p:attrNameLst>
                                      </p:cBhvr>
                                    </p:animRot>
                                  </p:childTnLst>
                                </p:cTn>
                              </p:par>
                              <p:par>
                                <p:cTn id="254" presetID="8" presetClass="emph" presetSubtype="0" fill="hold" nodeType="withEffect">
                                  <p:stCondLst>
                                    <p:cond delay="0"/>
                                  </p:stCondLst>
                                  <p:childTnLst>
                                    <p:animRot by="-21600000">
                                      <p:cBhvr>
                                        <p:cTn id="255" dur="2000" fill="hold"/>
                                        <p:tgtEl>
                                          <p:spTgt spid="11"/>
                                        </p:tgtEl>
                                        <p:attrNameLst>
                                          <p:attrName>r</p:attrName>
                                        </p:attrNameLst>
                                      </p:cBhvr>
                                    </p:animRot>
                                  </p:childTnLst>
                                </p:cTn>
                              </p:par>
                              <p:par>
                                <p:cTn id="256" presetID="8" presetClass="emph" presetSubtype="0" fill="hold" nodeType="withEffect">
                                  <p:stCondLst>
                                    <p:cond delay="0"/>
                                  </p:stCondLst>
                                  <p:childTnLst>
                                    <p:animRot by="-21600000">
                                      <p:cBhvr>
                                        <p:cTn id="257" dur="2000" fill="hold"/>
                                        <p:tgtEl>
                                          <p:spTgt spid="12"/>
                                        </p:tgtEl>
                                        <p:attrNameLst>
                                          <p:attrName>r</p:attrName>
                                        </p:attrNameLst>
                                      </p:cBhvr>
                                    </p:animRot>
                                  </p:childTnLst>
                                </p:cTn>
                              </p:par>
                              <p:par>
                                <p:cTn id="258" presetID="8" presetClass="emph" presetSubtype="0" fill="hold" nodeType="withEffect">
                                  <p:stCondLst>
                                    <p:cond delay="0"/>
                                  </p:stCondLst>
                                  <p:childTnLst>
                                    <p:animRot by="-21600000">
                                      <p:cBhvr>
                                        <p:cTn id="259" dur="2000" fill="hold"/>
                                        <p:tgtEl>
                                          <p:spTgt spid="13"/>
                                        </p:tgtEl>
                                        <p:attrNameLst>
                                          <p:attrName>r</p:attrName>
                                        </p:attrNameLst>
                                      </p:cBhvr>
                                    </p:animRot>
                                  </p:childTnLst>
                                </p:cTn>
                              </p:par>
                              <p:par>
                                <p:cTn id="260" presetID="8" presetClass="emph" presetSubtype="0" fill="hold" nodeType="withEffect">
                                  <p:stCondLst>
                                    <p:cond delay="0"/>
                                  </p:stCondLst>
                                  <p:childTnLst>
                                    <p:animRot by="-21600000">
                                      <p:cBhvr>
                                        <p:cTn id="261" dur="2000" fill="hold"/>
                                        <p:tgtEl>
                                          <p:spTgt spid="15"/>
                                        </p:tgtEl>
                                        <p:attrNameLst>
                                          <p:attrName>r</p:attrName>
                                        </p:attrNameLst>
                                      </p:cBhvr>
                                    </p:animRot>
                                  </p:childTnLst>
                                </p:cTn>
                              </p:par>
                              <p:par>
                                <p:cTn id="262" presetID="8" presetClass="emph" presetSubtype="0" fill="hold" nodeType="withEffect">
                                  <p:stCondLst>
                                    <p:cond delay="0"/>
                                  </p:stCondLst>
                                  <p:childTnLst>
                                    <p:animRot by="-21600000">
                                      <p:cBhvr>
                                        <p:cTn id="263" dur="2000" fill="hold"/>
                                        <p:tgtEl>
                                          <p:spTgt spid="16"/>
                                        </p:tgtEl>
                                        <p:attrNameLst>
                                          <p:attrName>r</p:attrName>
                                        </p:attrNameLst>
                                      </p:cBhvr>
                                    </p:animRot>
                                  </p:childTnLst>
                                </p:cTn>
                              </p:par>
                              <p:par>
                                <p:cTn id="264" presetID="8" presetClass="emph" presetSubtype="0" fill="hold" nodeType="withEffect">
                                  <p:stCondLst>
                                    <p:cond delay="0"/>
                                  </p:stCondLst>
                                  <p:childTnLst>
                                    <p:animRot by="-21600000">
                                      <p:cBhvr>
                                        <p:cTn id="265" dur="2000" fill="hold"/>
                                        <p:tgtEl>
                                          <p:spTgt spid="17"/>
                                        </p:tgtEl>
                                        <p:attrNameLst>
                                          <p:attrName>r</p:attrName>
                                        </p:attrNameLst>
                                      </p:cBhvr>
                                    </p:animRot>
                                  </p:childTnLst>
                                </p:cTn>
                              </p:par>
                              <p:par>
                                <p:cTn id="266" presetID="8" presetClass="emph" presetSubtype="0" fill="hold" nodeType="withEffect">
                                  <p:stCondLst>
                                    <p:cond delay="0"/>
                                  </p:stCondLst>
                                  <p:childTnLst>
                                    <p:animRot by="-21600000">
                                      <p:cBhvr>
                                        <p:cTn id="267" dur="2000" fill="hold"/>
                                        <p:tgtEl>
                                          <p:spTgt spid="18"/>
                                        </p:tgtEl>
                                        <p:attrNameLst>
                                          <p:attrName>r</p:attrName>
                                        </p:attrNameLst>
                                      </p:cBhvr>
                                    </p:animRot>
                                  </p:childTnLst>
                                </p:cTn>
                              </p:par>
                              <p:par>
                                <p:cTn id="268" presetID="8" presetClass="emph" presetSubtype="0" fill="hold" nodeType="withEffect">
                                  <p:stCondLst>
                                    <p:cond delay="0"/>
                                  </p:stCondLst>
                                  <p:childTnLst>
                                    <p:animRot by="-21600000">
                                      <p:cBhvr>
                                        <p:cTn id="269" dur="2000" fill="hold"/>
                                        <p:tgtEl>
                                          <p:spTgt spid="19"/>
                                        </p:tgtEl>
                                        <p:attrNameLst>
                                          <p:attrName>r</p:attrName>
                                        </p:attrNameLst>
                                      </p:cBhvr>
                                    </p:animRot>
                                  </p:childTnLst>
                                </p:cTn>
                              </p:par>
                              <p:par>
                                <p:cTn id="270" presetID="8" presetClass="emph" presetSubtype="0" fill="hold" nodeType="withEffect">
                                  <p:stCondLst>
                                    <p:cond delay="0"/>
                                  </p:stCondLst>
                                  <p:childTnLst>
                                    <p:animRot by="-21600000">
                                      <p:cBhvr>
                                        <p:cTn id="271" dur="2000" fill="hold"/>
                                        <p:tgtEl>
                                          <p:spTgt spid="20"/>
                                        </p:tgtEl>
                                        <p:attrNameLst>
                                          <p:attrName>r</p:attrName>
                                        </p:attrNameLst>
                                      </p:cBhvr>
                                    </p:animRot>
                                  </p:childTnLst>
                                </p:cTn>
                              </p:par>
                              <p:par>
                                <p:cTn id="272" presetID="8" presetClass="emph" presetSubtype="0" fill="hold" nodeType="withEffect">
                                  <p:stCondLst>
                                    <p:cond delay="0"/>
                                  </p:stCondLst>
                                  <p:childTnLst>
                                    <p:animRot by="-21600000">
                                      <p:cBhvr>
                                        <p:cTn id="273" dur="2000" fill="hold"/>
                                        <p:tgtEl>
                                          <p:spTgt spid="21"/>
                                        </p:tgtEl>
                                        <p:attrNameLst>
                                          <p:attrName>r</p:attrName>
                                        </p:attrNameLst>
                                      </p:cBhvr>
                                    </p:animRot>
                                  </p:childTnLst>
                                </p:cTn>
                              </p:par>
                              <p:par>
                                <p:cTn id="274" presetID="8" presetClass="emph" presetSubtype="0" fill="hold" nodeType="withEffect">
                                  <p:stCondLst>
                                    <p:cond delay="0"/>
                                  </p:stCondLst>
                                  <p:childTnLst>
                                    <p:animRot by="-21600000">
                                      <p:cBhvr>
                                        <p:cTn id="275" dur="2000" fill="hold"/>
                                        <p:tgtEl>
                                          <p:spTgt spid="22"/>
                                        </p:tgtEl>
                                        <p:attrNameLst>
                                          <p:attrName>r</p:attrName>
                                        </p:attrNameLst>
                                      </p:cBhvr>
                                    </p:animRot>
                                  </p:childTnLst>
                                </p:cTn>
                              </p:par>
                              <p:par>
                                <p:cTn id="276" presetID="8" presetClass="emph" presetSubtype="0" fill="hold" nodeType="withEffect">
                                  <p:stCondLst>
                                    <p:cond delay="0"/>
                                  </p:stCondLst>
                                  <p:childTnLst>
                                    <p:animRot by="-21600000">
                                      <p:cBhvr>
                                        <p:cTn id="277" dur="2000" fill="hold"/>
                                        <p:tgtEl>
                                          <p:spTgt spid="23"/>
                                        </p:tgtEl>
                                        <p:attrNameLst>
                                          <p:attrName>r</p:attrName>
                                        </p:attrNameLst>
                                      </p:cBhvr>
                                    </p:animRot>
                                  </p:childTnLst>
                                </p:cTn>
                              </p:par>
                              <p:par>
                                <p:cTn id="278" presetID="8" presetClass="emph" presetSubtype="0" fill="hold" nodeType="withEffect">
                                  <p:stCondLst>
                                    <p:cond delay="0"/>
                                  </p:stCondLst>
                                  <p:childTnLst>
                                    <p:animRot by="-21600000">
                                      <p:cBhvr>
                                        <p:cTn id="279" dur="2000" fill="hold"/>
                                        <p:tgtEl>
                                          <p:spTgt spid="24"/>
                                        </p:tgtEl>
                                        <p:attrNameLst>
                                          <p:attrName>r</p:attrName>
                                        </p:attrNameLst>
                                      </p:cBhvr>
                                    </p:animRot>
                                  </p:childTnLst>
                                </p:cTn>
                              </p:par>
                              <p:par>
                                <p:cTn id="280" presetID="8" presetClass="emph" presetSubtype="0" fill="hold" nodeType="withEffect">
                                  <p:stCondLst>
                                    <p:cond delay="0"/>
                                  </p:stCondLst>
                                  <p:childTnLst>
                                    <p:animRot by="-21600000">
                                      <p:cBhvr>
                                        <p:cTn id="281" dur="2000" fill="hold"/>
                                        <p:tgtEl>
                                          <p:spTgt spid="25"/>
                                        </p:tgtEl>
                                        <p:attrNameLst>
                                          <p:attrName>r</p:attrName>
                                        </p:attrNameLst>
                                      </p:cBhvr>
                                    </p:animRot>
                                  </p:childTnLst>
                                </p:cTn>
                              </p:par>
                              <p:par>
                                <p:cTn id="282" presetID="8" presetClass="emph" presetSubtype="0" fill="hold" nodeType="withEffect">
                                  <p:stCondLst>
                                    <p:cond delay="0"/>
                                  </p:stCondLst>
                                  <p:childTnLst>
                                    <p:animRot by="-21600000">
                                      <p:cBhvr>
                                        <p:cTn id="283" dur="2000" fill="hold"/>
                                        <p:tgtEl>
                                          <p:spTgt spid="26"/>
                                        </p:tgtEl>
                                        <p:attrNameLst>
                                          <p:attrName>r</p:attrName>
                                        </p:attrNameLst>
                                      </p:cBhvr>
                                    </p:animRot>
                                  </p:childTnLst>
                                </p:cTn>
                              </p:par>
                              <p:par>
                                <p:cTn id="284" presetID="8" presetClass="emph" presetSubtype="0" fill="hold" nodeType="withEffect">
                                  <p:stCondLst>
                                    <p:cond delay="0"/>
                                  </p:stCondLst>
                                  <p:childTnLst>
                                    <p:animRot by="-21600000">
                                      <p:cBhvr>
                                        <p:cTn id="285" dur="2000" fill="hold"/>
                                        <p:tgtEl>
                                          <p:spTgt spid="27"/>
                                        </p:tgtEl>
                                        <p:attrNameLst>
                                          <p:attrName>r</p:attrName>
                                        </p:attrNameLst>
                                      </p:cBhvr>
                                    </p:animRot>
                                  </p:childTnLst>
                                </p:cTn>
                              </p:par>
                              <p:par>
                                <p:cTn id="286" presetID="8" presetClass="emph" presetSubtype="0" fill="hold" nodeType="withEffect">
                                  <p:stCondLst>
                                    <p:cond delay="0"/>
                                  </p:stCondLst>
                                  <p:childTnLst>
                                    <p:animRot by="-21600000">
                                      <p:cBhvr>
                                        <p:cTn id="287" dur="2000" fill="hold"/>
                                        <p:tgtEl>
                                          <p:spTgt spid="28"/>
                                        </p:tgtEl>
                                        <p:attrNameLst>
                                          <p:attrName>r</p:attrName>
                                        </p:attrNameLst>
                                      </p:cBhvr>
                                    </p:animRot>
                                  </p:childTnLst>
                                </p:cTn>
                              </p:par>
                              <p:par>
                                <p:cTn id="288" presetID="8" presetClass="emph" presetSubtype="0" fill="hold" nodeType="withEffect">
                                  <p:stCondLst>
                                    <p:cond delay="0"/>
                                  </p:stCondLst>
                                  <p:childTnLst>
                                    <p:animRot by="-21600000">
                                      <p:cBhvr>
                                        <p:cTn id="289" dur="2000" fill="hold"/>
                                        <p:tgtEl>
                                          <p:spTgt spid="29"/>
                                        </p:tgtEl>
                                        <p:attrNameLst>
                                          <p:attrName>r</p:attrName>
                                        </p:attrNameLst>
                                      </p:cBhvr>
                                    </p:animRot>
                                  </p:childTnLst>
                                </p:cTn>
                              </p:par>
                              <p:par>
                                <p:cTn id="290" presetID="8" presetClass="emph" presetSubtype="0" fill="hold" nodeType="withEffect">
                                  <p:stCondLst>
                                    <p:cond delay="0"/>
                                  </p:stCondLst>
                                  <p:childTnLst>
                                    <p:animRot by="-21600000">
                                      <p:cBhvr>
                                        <p:cTn id="291" dur="2000" fill="hold"/>
                                        <p:tgtEl>
                                          <p:spTgt spid="30"/>
                                        </p:tgtEl>
                                        <p:attrNameLst>
                                          <p:attrName>r</p:attrName>
                                        </p:attrNameLst>
                                      </p:cBhvr>
                                    </p:animRot>
                                  </p:childTnLst>
                                </p:cTn>
                              </p:par>
                              <p:par>
                                <p:cTn id="292" presetID="8" presetClass="emph" presetSubtype="0" fill="hold" nodeType="withEffect">
                                  <p:stCondLst>
                                    <p:cond delay="0"/>
                                  </p:stCondLst>
                                  <p:childTnLst>
                                    <p:animRot by="-21600000">
                                      <p:cBhvr>
                                        <p:cTn id="293" dur="2000" fill="hold"/>
                                        <p:tgtEl>
                                          <p:spTgt spid="31"/>
                                        </p:tgtEl>
                                        <p:attrNameLst>
                                          <p:attrName>r</p:attrName>
                                        </p:attrNameLst>
                                      </p:cBhvr>
                                    </p:animRot>
                                  </p:childTnLst>
                                </p:cTn>
                              </p:par>
                              <p:par>
                                <p:cTn id="294" presetID="8" presetClass="emph" presetSubtype="0" fill="hold" nodeType="withEffect">
                                  <p:stCondLst>
                                    <p:cond delay="0"/>
                                  </p:stCondLst>
                                  <p:childTnLst>
                                    <p:animRot by="-21600000">
                                      <p:cBhvr>
                                        <p:cTn id="295" dur="2000" fill="hold"/>
                                        <p:tgtEl>
                                          <p:spTgt spid="33"/>
                                        </p:tgtEl>
                                        <p:attrNameLst>
                                          <p:attrName>r</p:attrName>
                                        </p:attrNameLst>
                                      </p:cBhvr>
                                    </p:animRot>
                                  </p:childTnLst>
                                </p:cTn>
                              </p:par>
                              <p:par>
                                <p:cTn id="296" presetID="8" presetClass="emph" presetSubtype="0" fill="hold" nodeType="withEffect">
                                  <p:stCondLst>
                                    <p:cond delay="0"/>
                                  </p:stCondLst>
                                  <p:childTnLst>
                                    <p:animRot by="-21600000">
                                      <p:cBhvr>
                                        <p:cTn id="297" dur="2000" fill="hold"/>
                                        <p:tgtEl>
                                          <p:spTgt spid="35"/>
                                        </p:tgtEl>
                                        <p:attrNameLst>
                                          <p:attrName>r</p:attrName>
                                        </p:attrNameLst>
                                      </p:cBhvr>
                                    </p:animRot>
                                  </p:childTnLst>
                                </p:cTn>
                              </p:par>
                              <p:par>
                                <p:cTn id="298" presetID="8" presetClass="emph" presetSubtype="0" fill="hold" nodeType="withEffect">
                                  <p:stCondLst>
                                    <p:cond delay="0"/>
                                  </p:stCondLst>
                                  <p:childTnLst>
                                    <p:animRot by="-21600000">
                                      <p:cBhvr>
                                        <p:cTn id="299" dur="2000" fill="hold"/>
                                        <p:tgtEl>
                                          <p:spTgt spid="36"/>
                                        </p:tgtEl>
                                        <p:attrNameLst>
                                          <p:attrName>r</p:attrName>
                                        </p:attrNameLst>
                                      </p:cBhvr>
                                    </p:animRot>
                                  </p:childTnLst>
                                </p:cTn>
                              </p:par>
                              <p:par>
                                <p:cTn id="300" presetID="8" presetClass="emph" presetSubtype="0" fill="hold" nodeType="withEffect">
                                  <p:stCondLst>
                                    <p:cond delay="0"/>
                                  </p:stCondLst>
                                  <p:childTnLst>
                                    <p:animRot by="-21600000">
                                      <p:cBhvr>
                                        <p:cTn id="301" dur="2000" fill="hold"/>
                                        <p:tgtEl>
                                          <p:spTgt spid="37"/>
                                        </p:tgtEl>
                                        <p:attrNameLst>
                                          <p:attrName>r</p:attrName>
                                        </p:attrNameLst>
                                      </p:cBhvr>
                                    </p:animRot>
                                  </p:childTnLst>
                                </p:cTn>
                              </p:par>
                              <p:par>
                                <p:cTn id="302" presetID="8" presetClass="emph" presetSubtype="0" fill="hold" nodeType="withEffect">
                                  <p:stCondLst>
                                    <p:cond delay="0"/>
                                  </p:stCondLst>
                                  <p:childTnLst>
                                    <p:animRot by="-21600000">
                                      <p:cBhvr>
                                        <p:cTn id="303" dur="2000" fill="hold"/>
                                        <p:tgtEl>
                                          <p:spTgt spid="38"/>
                                        </p:tgtEl>
                                        <p:attrNameLst>
                                          <p:attrName>r</p:attrName>
                                        </p:attrNameLst>
                                      </p:cBhvr>
                                    </p:animRot>
                                  </p:childTnLst>
                                </p:cTn>
                              </p:par>
                              <p:par>
                                <p:cTn id="304" presetID="8" presetClass="emph" presetSubtype="0" fill="hold" nodeType="withEffect">
                                  <p:stCondLst>
                                    <p:cond delay="0"/>
                                  </p:stCondLst>
                                  <p:childTnLst>
                                    <p:animRot by="-21600000">
                                      <p:cBhvr>
                                        <p:cTn id="305" dur="2000" fill="hold"/>
                                        <p:tgtEl>
                                          <p:spTgt spid="40"/>
                                        </p:tgtEl>
                                        <p:attrNameLst>
                                          <p:attrName>r</p:attrName>
                                        </p:attrNameLst>
                                      </p:cBhvr>
                                    </p:animRot>
                                  </p:childTnLst>
                                </p:cTn>
                              </p:par>
                              <p:par>
                                <p:cTn id="306" presetID="8" presetClass="emph" presetSubtype="0" fill="hold" nodeType="withEffect">
                                  <p:stCondLst>
                                    <p:cond delay="0"/>
                                  </p:stCondLst>
                                  <p:childTnLst>
                                    <p:animRot by="-21600000">
                                      <p:cBhvr>
                                        <p:cTn id="307" dur="2000" fill="hold"/>
                                        <p:tgtEl>
                                          <p:spTgt spid="41"/>
                                        </p:tgtEl>
                                        <p:attrNameLst>
                                          <p:attrName>r</p:attrName>
                                        </p:attrNameLst>
                                      </p:cBhvr>
                                    </p:animRot>
                                  </p:childTnLst>
                                </p:cTn>
                              </p:par>
                              <p:par>
                                <p:cTn id="308" presetID="8" presetClass="emph" presetSubtype="0" fill="hold" nodeType="withEffect">
                                  <p:stCondLst>
                                    <p:cond delay="0"/>
                                  </p:stCondLst>
                                  <p:childTnLst>
                                    <p:animRot by="-21600000">
                                      <p:cBhvr>
                                        <p:cTn id="309" dur="2000" fill="hold"/>
                                        <p:tgtEl>
                                          <p:spTgt spid="43"/>
                                        </p:tgtEl>
                                        <p:attrNameLst>
                                          <p:attrName>r</p:attrName>
                                        </p:attrNameLst>
                                      </p:cBhvr>
                                    </p:animRot>
                                  </p:childTnLst>
                                </p:cTn>
                              </p:par>
                              <p:par>
                                <p:cTn id="310" presetID="8" presetClass="emph" presetSubtype="0" fill="hold" nodeType="withEffect">
                                  <p:stCondLst>
                                    <p:cond delay="0"/>
                                  </p:stCondLst>
                                  <p:childTnLst>
                                    <p:animRot by="-21600000">
                                      <p:cBhvr>
                                        <p:cTn id="311" dur="2000" fill="hold"/>
                                        <p:tgtEl>
                                          <p:spTgt spid="54"/>
                                        </p:tgtEl>
                                        <p:attrNameLst>
                                          <p:attrName>r</p:attrName>
                                        </p:attrNameLst>
                                      </p:cBhvr>
                                    </p:animRot>
                                  </p:childTnLst>
                                </p:cTn>
                              </p:par>
                              <p:par>
                                <p:cTn id="312" presetID="8" presetClass="emph" presetSubtype="0" fill="hold" nodeType="withEffect">
                                  <p:stCondLst>
                                    <p:cond delay="0"/>
                                  </p:stCondLst>
                                  <p:childTnLst>
                                    <p:animRot by="-21600000">
                                      <p:cBhvr>
                                        <p:cTn id="313" dur="2000" fill="hold"/>
                                        <p:tgtEl>
                                          <p:spTgt spid="55"/>
                                        </p:tgtEl>
                                        <p:attrNameLst>
                                          <p:attrName>r</p:attrName>
                                        </p:attrNameLst>
                                      </p:cBhvr>
                                    </p:animRot>
                                  </p:childTnLst>
                                </p:cTn>
                              </p:par>
                              <p:par>
                                <p:cTn id="314" presetID="8" presetClass="emph" presetSubtype="0" fill="hold" nodeType="withEffect">
                                  <p:stCondLst>
                                    <p:cond delay="0"/>
                                  </p:stCondLst>
                                  <p:childTnLst>
                                    <p:animRot by="-21600000">
                                      <p:cBhvr>
                                        <p:cTn id="315" dur="2000" fill="hold"/>
                                        <p:tgtEl>
                                          <p:spTgt spid="56"/>
                                        </p:tgtEl>
                                        <p:attrNameLst>
                                          <p:attrName>r</p:attrName>
                                        </p:attrNameLst>
                                      </p:cBhvr>
                                    </p:animRot>
                                  </p:childTnLst>
                                </p:cTn>
                              </p:par>
                              <p:par>
                                <p:cTn id="316" presetID="8" presetClass="emph" presetSubtype="0" fill="hold" nodeType="withEffect">
                                  <p:stCondLst>
                                    <p:cond delay="0"/>
                                  </p:stCondLst>
                                  <p:childTnLst>
                                    <p:animRot by="-21600000">
                                      <p:cBhvr>
                                        <p:cTn id="317" dur="2000" fill="hold"/>
                                        <p:tgtEl>
                                          <p:spTgt spid="57"/>
                                        </p:tgtEl>
                                        <p:attrNameLst>
                                          <p:attrName>r</p:attrName>
                                        </p:attrNameLst>
                                      </p:cBhvr>
                                    </p:animRot>
                                  </p:childTnLst>
                                </p:cTn>
                              </p:par>
                              <p:par>
                                <p:cTn id="318" presetID="8" presetClass="emph" presetSubtype="0" fill="hold" nodeType="withEffect">
                                  <p:stCondLst>
                                    <p:cond delay="0"/>
                                  </p:stCondLst>
                                  <p:childTnLst>
                                    <p:animRot by="-21600000">
                                      <p:cBhvr>
                                        <p:cTn id="319" dur="2000" fill="hold"/>
                                        <p:tgtEl>
                                          <p:spTgt spid="58"/>
                                        </p:tgtEl>
                                        <p:attrNameLst>
                                          <p:attrName>r</p:attrName>
                                        </p:attrNameLst>
                                      </p:cBhvr>
                                    </p:animRot>
                                  </p:childTnLst>
                                </p:cTn>
                              </p:par>
                              <p:par>
                                <p:cTn id="320" presetID="8" presetClass="emph" presetSubtype="0" fill="hold" nodeType="withEffect">
                                  <p:stCondLst>
                                    <p:cond delay="0"/>
                                  </p:stCondLst>
                                  <p:childTnLst>
                                    <p:animRot by="-21600000">
                                      <p:cBhvr>
                                        <p:cTn id="321" dur="2000" fill="hold"/>
                                        <p:tgtEl>
                                          <p:spTgt spid="60"/>
                                        </p:tgtEl>
                                        <p:attrNameLst>
                                          <p:attrName>r</p:attrName>
                                        </p:attrNameLst>
                                      </p:cBhvr>
                                    </p:animRot>
                                  </p:childTnLst>
                                </p:cTn>
                              </p:par>
                              <p:par>
                                <p:cTn id="322" presetID="8" presetClass="emph" presetSubtype="0" fill="hold" nodeType="withEffect">
                                  <p:stCondLst>
                                    <p:cond delay="0"/>
                                  </p:stCondLst>
                                  <p:childTnLst>
                                    <p:animRot by="-21600000">
                                      <p:cBhvr>
                                        <p:cTn id="323" dur="2000" fill="hold"/>
                                        <p:tgtEl>
                                          <p:spTgt spid="61"/>
                                        </p:tgtEl>
                                        <p:attrNameLst>
                                          <p:attrName>r</p:attrName>
                                        </p:attrNameLst>
                                      </p:cBhvr>
                                    </p:animRot>
                                  </p:childTnLst>
                                </p:cTn>
                              </p:par>
                              <p:par>
                                <p:cTn id="324" presetID="8" presetClass="emph" presetSubtype="0" fill="hold" nodeType="withEffect">
                                  <p:stCondLst>
                                    <p:cond delay="0"/>
                                  </p:stCondLst>
                                  <p:childTnLst>
                                    <p:animRot by="-21600000">
                                      <p:cBhvr>
                                        <p:cTn id="325" dur="2000" fill="hold"/>
                                        <p:tgtEl>
                                          <p:spTgt spid="62"/>
                                        </p:tgtEl>
                                        <p:attrNameLst>
                                          <p:attrName>r</p:attrName>
                                        </p:attrNameLst>
                                      </p:cBhvr>
                                    </p:animRot>
                                  </p:childTnLst>
                                </p:cTn>
                              </p:par>
                              <p:par>
                                <p:cTn id="326" presetID="8" presetClass="emph" presetSubtype="0" fill="hold" nodeType="withEffect">
                                  <p:stCondLst>
                                    <p:cond delay="0"/>
                                  </p:stCondLst>
                                  <p:childTnLst>
                                    <p:animRot by="-21600000">
                                      <p:cBhvr>
                                        <p:cTn id="327" dur="2000" fill="hold"/>
                                        <p:tgtEl>
                                          <p:spTgt spid="63"/>
                                        </p:tgtEl>
                                        <p:attrNameLst>
                                          <p:attrName>r</p:attrName>
                                        </p:attrNameLst>
                                      </p:cBhvr>
                                    </p:animRot>
                                  </p:childTnLst>
                                </p:cTn>
                              </p:par>
                              <p:par>
                                <p:cTn id="328" presetID="8" presetClass="emph" presetSubtype="0" fill="hold" nodeType="withEffect">
                                  <p:stCondLst>
                                    <p:cond delay="0"/>
                                  </p:stCondLst>
                                  <p:childTnLst>
                                    <p:animRot by="-21600000">
                                      <p:cBhvr>
                                        <p:cTn id="329" dur="2000" fill="hold"/>
                                        <p:tgtEl>
                                          <p:spTgt spid="64"/>
                                        </p:tgtEl>
                                        <p:attrNameLst>
                                          <p:attrName>r</p:attrName>
                                        </p:attrNameLst>
                                      </p:cBhvr>
                                    </p:animRot>
                                  </p:childTnLst>
                                </p:cTn>
                              </p:par>
                            </p:childTnLst>
                          </p:cTn>
                        </p:par>
                      </p:childTnLst>
                    </p:cTn>
                  </p:par>
                  <p:par>
                    <p:cTn id="330" fill="hold">
                      <p:stCondLst>
                        <p:cond delay="indefinite"/>
                      </p:stCondLst>
                      <p:childTnLst>
                        <p:par>
                          <p:cTn id="331" fill="hold">
                            <p:stCondLst>
                              <p:cond delay="0"/>
                            </p:stCondLst>
                            <p:childTnLst>
                              <p:par>
                                <p:cTn id="332" presetID="2" presetClass="exit" presetSubtype="8" fill="hold" nodeType="clickEffect">
                                  <p:stCondLst>
                                    <p:cond delay="0"/>
                                  </p:stCondLst>
                                  <p:childTnLst>
                                    <p:anim calcmode="lin" valueType="num">
                                      <p:cBhvr additive="base">
                                        <p:cTn id="333" dur="2000"/>
                                        <p:tgtEl>
                                          <p:spTgt spid="64"/>
                                        </p:tgtEl>
                                        <p:attrNameLst>
                                          <p:attrName>ppt_x</p:attrName>
                                        </p:attrNameLst>
                                      </p:cBhvr>
                                      <p:tavLst>
                                        <p:tav tm="0">
                                          <p:val>
                                            <p:strVal val="ppt_x"/>
                                          </p:val>
                                        </p:tav>
                                        <p:tav tm="100000">
                                          <p:val>
                                            <p:strVal val="0-ppt_w/2"/>
                                          </p:val>
                                        </p:tav>
                                      </p:tavLst>
                                    </p:anim>
                                    <p:anim calcmode="lin" valueType="num">
                                      <p:cBhvr additive="base">
                                        <p:cTn id="334" dur="2000"/>
                                        <p:tgtEl>
                                          <p:spTgt spid="64"/>
                                        </p:tgtEl>
                                        <p:attrNameLst>
                                          <p:attrName>ppt_y</p:attrName>
                                        </p:attrNameLst>
                                      </p:cBhvr>
                                      <p:tavLst>
                                        <p:tav tm="0">
                                          <p:val>
                                            <p:strVal val="ppt_y"/>
                                          </p:val>
                                        </p:tav>
                                        <p:tav tm="100000">
                                          <p:val>
                                            <p:strVal val="ppt_y"/>
                                          </p:val>
                                        </p:tav>
                                      </p:tavLst>
                                    </p:anim>
                                    <p:set>
                                      <p:cBhvr>
                                        <p:cTn id="335" dur="1" fill="hold">
                                          <p:stCondLst>
                                            <p:cond delay="1999"/>
                                          </p:stCondLst>
                                        </p:cTn>
                                        <p:tgtEl>
                                          <p:spTgt spid="64"/>
                                        </p:tgtEl>
                                        <p:attrNameLst>
                                          <p:attrName>style.visibility</p:attrName>
                                        </p:attrNameLst>
                                      </p:cBhvr>
                                      <p:to>
                                        <p:strVal val="hidden"/>
                                      </p:to>
                                    </p:set>
                                  </p:childTnLst>
                                </p:cTn>
                              </p:par>
                              <p:par>
                                <p:cTn id="336" presetID="2" presetClass="exit" presetSubtype="8" fill="hold" nodeType="withEffect">
                                  <p:stCondLst>
                                    <p:cond delay="0"/>
                                  </p:stCondLst>
                                  <p:childTnLst>
                                    <p:anim calcmode="lin" valueType="num">
                                      <p:cBhvr additive="base">
                                        <p:cTn id="337" dur="2000"/>
                                        <p:tgtEl>
                                          <p:spTgt spid="63"/>
                                        </p:tgtEl>
                                        <p:attrNameLst>
                                          <p:attrName>ppt_x</p:attrName>
                                        </p:attrNameLst>
                                      </p:cBhvr>
                                      <p:tavLst>
                                        <p:tav tm="0">
                                          <p:val>
                                            <p:strVal val="ppt_x"/>
                                          </p:val>
                                        </p:tav>
                                        <p:tav tm="100000">
                                          <p:val>
                                            <p:strVal val="0-ppt_w/2"/>
                                          </p:val>
                                        </p:tav>
                                      </p:tavLst>
                                    </p:anim>
                                    <p:anim calcmode="lin" valueType="num">
                                      <p:cBhvr additive="base">
                                        <p:cTn id="338" dur="2000"/>
                                        <p:tgtEl>
                                          <p:spTgt spid="63"/>
                                        </p:tgtEl>
                                        <p:attrNameLst>
                                          <p:attrName>ppt_y</p:attrName>
                                        </p:attrNameLst>
                                      </p:cBhvr>
                                      <p:tavLst>
                                        <p:tav tm="0">
                                          <p:val>
                                            <p:strVal val="ppt_y"/>
                                          </p:val>
                                        </p:tav>
                                        <p:tav tm="100000">
                                          <p:val>
                                            <p:strVal val="ppt_y"/>
                                          </p:val>
                                        </p:tav>
                                      </p:tavLst>
                                    </p:anim>
                                    <p:set>
                                      <p:cBhvr>
                                        <p:cTn id="339" dur="1" fill="hold">
                                          <p:stCondLst>
                                            <p:cond delay="1999"/>
                                          </p:stCondLst>
                                        </p:cTn>
                                        <p:tgtEl>
                                          <p:spTgt spid="63"/>
                                        </p:tgtEl>
                                        <p:attrNameLst>
                                          <p:attrName>style.visibility</p:attrName>
                                        </p:attrNameLst>
                                      </p:cBhvr>
                                      <p:to>
                                        <p:strVal val="hidden"/>
                                      </p:to>
                                    </p:set>
                                  </p:childTnLst>
                                </p:cTn>
                              </p:par>
                              <p:par>
                                <p:cTn id="340" presetID="2" presetClass="exit" presetSubtype="8" fill="hold" nodeType="withEffect">
                                  <p:stCondLst>
                                    <p:cond delay="0"/>
                                  </p:stCondLst>
                                  <p:childTnLst>
                                    <p:anim calcmode="lin" valueType="num">
                                      <p:cBhvr additive="base">
                                        <p:cTn id="341" dur="2000"/>
                                        <p:tgtEl>
                                          <p:spTgt spid="62"/>
                                        </p:tgtEl>
                                        <p:attrNameLst>
                                          <p:attrName>ppt_x</p:attrName>
                                        </p:attrNameLst>
                                      </p:cBhvr>
                                      <p:tavLst>
                                        <p:tav tm="0">
                                          <p:val>
                                            <p:strVal val="ppt_x"/>
                                          </p:val>
                                        </p:tav>
                                        <p:tav tm="100000">
                                          <p:val>
                                            <p:strVal val="0-ppt_w/2"/>
                                          </p:val>
                                        </p:tav>
                                      </p:tavLst>
                                    </p:anim>
                                    <p:anim calcmode="lin" valueType="num">
                                      <p:cBhvr additive="base">
                                        <p:cTn id="342" dur="2000"/>
                                        <p:tgtEl>
                                          <p:spTgt spid="62"/>
                                        </p:tgtEl>
                                        <p:attrNameLst>
                                          <p:attrName>ppt_y</p:attrName>
                                        </p:attrNameLst>
                                      </p:cBhvr>
                                      <p:tavLst>
                                        <p:tav tm="0">
                                          <p:val>
                                            <p:strVal val="ppt_y"/>
                                          </p:val>
                                        </p:tav>
                                        <p:tav tm="100000">
                                          <p:val>
                                            <p:strVal val="ppt_y"/>
                                          </p:val>
                                        </p:tav>
                                      </p:tavLst>
                                    </p:anim>
                                    <p:set>
                                      <p:cBhvr>
                                        <p:cTn id="343" dur="1" fill="hold">
                                          <p:stCondLst>
                                            <p:cond delay="1999"/>
                                          </p:stCondLst>
                                        </p:cTn>
                                        <p:tgtEl>
                                          <p:spTgt spid="62"/>
                                        </p:tgtEl>
                                        <p:attrNameLst>
                                          <p:attrName>style.visibility</p:attrName>
                                        </p:attrNameLst>
                                      </p:cBhvr>
                                      <p:to>
                                        <p:strVal val="hidden"/>
                                      </p:to>
                                    </p:set>
                                  </p:childTnLst>
                                </p:cTn>
                              </p:par>
                              <p:par>
                                <p:cTn id="344" presetID="2" presetClass="exit" presetSubtype="8" fill="hold" nodeType="withEffect">
                                  <p:stCondLst>
                                    <p:cond delay="0"/>
                                  </p:stCondLst>
                                  <p:childTnLst>
                                    <p:anim calcmode="lin" valueType="num">
                                      <p:cBhvr additive="base">
                                        <p:cTn id="345" dur="2000"/>
                                        <p:tgtEl>
                                          <p:spTgt spid="61"/>
                                        </p:tgtEl>
                                        <p:attrNameLst>
                                          <p:attrName>ppt_x</p:attrName>
                                        </p:attrNameLst>
                                      </p:cBhvr>
                                      <p:tavLst>
                                        <p:tav tm="0">
                                          <p:val>
                                            <p:strVal val="ppt_x"/>
                                          </p:val>
                                        </p:tav>
                                        <p:tav tm="100000">
                                          <p:val>
                                            <p:strVal val="0-ppt_w/2"/>
                                          </p:val>
                                        </p:tav>
                                      </p:tavLst>
                                    </p:anim>
                                    <p:anim calcmode="lin" valueType="num">
                                      <p:cBhvr additive="base">
                                        <p:cTn id="346" dur="2000"/>
                                        <p:tgtEl>
                                          <p:spTgt spid="61"/>
                                        </p:tgtEl>
                                        <p:attrNameLst>
                                          <p:attrName>ppt_y</p:attrName>
                                        </p:attrNameLst>
                                      </p:cBhvr>
                                      <p:tavLst>
                                        <p:tav tm="0">
                                          <p:val>
                                            <p:strVal val="ppt_y"/>
                                          </p:val>
                                        </p:tav>
                                        <p:tav tm="100000">
                                          <p:val>
                                            <p:strVal val="ppt_y"/>
                                          </p:val>
                                        </p:tav>
                                      </p:tavLst>
                                    </p:anim>
                                    <p:set>
                                      <p:cBhvr>
                                        <p:cTn id="347" dur="1" fill="hold">
                                          <p:stCondLst>
                                            <p:cond delay="1999"/>
                                          </p:stCondLst>
                                        </p:cTn>
                                        <p:tgtEl>
                                          <p:spTgt spid="61"/>
                                        </p:tgtEl>
                                        <p:attrNameLst>
                                          <p:attrName>style.visibility</p:attrName>
                                        </p:attrNameLst>
                                      </p:cBhvr>
                                      <p:to>
                                        <p:strVal val="hidden"/>
                                      </p:to>
                                    </p:set>
                                  </p:childTnLst>
                                </p:cTn>
                              </p:par>
                              <p:par>
                                <p:cTn id="348" presetID="2" presetClass="exit" presetSubtype="8" fill="hold" nodeType="withEffect">
                                  <p:stCondLst>
                                    <p:cond delay="0"/>
                                  </p:stCondLst>
                                  <p:childTnLst>
                                    <p:anim calcmode="lin" valueType="num">
                                      <p:cBhvr additive="base">
                                        <p:cTn id="349" dur="2000"/>
                                        <p:tgtEl>
                                          <p:spTgt spid="60"/>
                                        </p:tgtEl>
                                        <p:attrNameLst>
                                          <p:attrName>ppt_x</p:attrName>
                                        </p:attrNameLst>
                                      </p:cBhvr>
                                      <p:tavLst>
                                        <p:tav tm="0">
                                          <p:val>
                                            <p:strVal val="ppt_x"/>
                                          </p:val>
                                        </p:tav>
                                        <p:tav tm="100000">
                                          <p:val>
                                            <p:strVal val="0-ppt_w/2"/>
                                          </p:val>
                                        </p:tav>
                                      </p:tavLst>
                                    </p:anim>
                                    <p:anim calcmode="lin" valueType="num">
                                      <p:cBhvr additive="base">
                                        <p:cTn id="350" dur="2000"/>
                                        <p:tgtEl>
                                          <p:spTgt spid="60"/>
                                        </p:tgtEl>
                                        <p:attrNameLst>
                                          <p:attrName>ppt_y</p:attrName>
                                        </p:attrNameLst>
                                      </p:cBhvr>
                                      <p:tavLst>
                                        <p:tav tm="0">
                                          <p:val>
                                            <p:strVal val="ppt_y"/>
                                          </p:val>
                                        </p:tav>
                                        <p:tav tm="100000">
                                          <p:val>
                                            <p:strVal val="ppt_y"/>
                                          </p:val>
                                        </p:tav>
                                      </p:tavLst>
                                    </p:anim>
                                    <p:set>
                                      <p:cBhvr>
                                        <p:cTn id="351" dur="1" fill="hold">
                                          <p:stCondLst>
                                            <p:cond delay="1999"/>
                                          </p:stCondLst>
                                        </p:cTn>
                                        <p:tgtEl>
                                          <p:spTgt spid="60"/>
                                        </p:tgtEl>
                                        <p:attrNameLst>
                                          <p:attrName>style.visibility</p:attrName>
                                        </p:attrNameLst>
                                      </p:cBhvr>
                                      <p:to>
                                        <p:strVal val="hidden"/>
                                      </p:to>
                                    </p:set>
                                  </p:childTnLst>
                                </p:cTn>
                              </p:par>
                              <p:par>
                                <p:cTn id="352" presetID="2" presetClass="exit" presetSubtype="8" fill="hold" nodeType="withEffect">
                                  <p:stCondLst>
                                    <p:cond delay="0"/>
                                  </p:stCondLst>
                                  <p:childTnLst>
                                    <p:anim calcmode="lin" valueType="num">
                                      <p:cBhvr additive="base">
                                        <p:cTn id="353" dur="2000"/>
                                        <p:tgtEl>
                                          <p:spTgt spid="58"/>
                                        </p:tgtEl>
                                        <p:attrNameLst>
                                          <p:attrName>ppt_x</p:attrName>
                                        </p:attrNameLst>
                                      </p:cBhvr>
                                      <p:tavLst>
                                        <p:tav tm="0">
                                          <p:val>
                                            <p:strVal val="ppt_x"/>
                                          </p:val>
                                        </p:tav>
                                        <p:tav tm="100000">
                                          <p:val>
                                            <p:strVal val="0-ppt_w/2"/>
                                          </p:val>
                                        </p:tav>
                                      </p:tavLst>
                                    </p:anim>
                                    <p:anim calcmode="lin" valueType="num">
                                      <p:cBhvr additive="base">
                                        <p:cTn id="354" dur="2000"/>
                                        <p:tgtEl>
                                          <p:spTgt spid="58"/>
                                        </p:tgtEl>
                                        <p:attrNameLst>
                                          <p:attrName>ppt_y</p:attrName>
                                        </p:attrNameLst>
                                      </p:cBhvr>
                                      <p:tavLst>
                                        <p:tav tm="0">
                                          <p:val>
                                            <p:strVal val="ppt_y"/>
                                          </p:val>
                                        </p:tav>
                                        <p:tav tm="100000">
                                          <p:val>
                                            <p:strVal val="ppt_y"/>
                                          </p:val>
                                        </p:tav>
                                      </p:tavLst>
                                    </p:anim>
                                    <p:set>
                                      <p:cBhvr>
                                        <p:cTn id="355" dur="1" fill="hold">
                                          <p:stCondLst>
                                            <p:cond delay="1999"/>
                                          </p:stCondLst>
                                        </p:cTn>
                                        <p:tgtEl>
                                          <p:spTgt spid="58"/>
                                        </p:tgtEl>
                                        <p:attrNameLst>
                                          <p:attrName>style.visibility</p:attrName>
                                        </p:attrNameLst>
                                      </p:cBhvr>
                                      <p:to>
                                        <p:strVal val="hidden"/>
                                      </p:to>
                                    </p:set>
                                  </p:childTnLst>
                                </p:cTn>
                              </p:par>
                              <p:par>
                                <p:cTn id="356" presetID="2" presetClass="exit" presetSubtype="8" fill="hold" nodeType="withEffect">
                                  <p:stCondLst>
                                    <p:cond delay="0"/>
                                  </p:stCondLst>
                                  <p:childTnLst>
                                    <p:anim calcmode="lin" valueType="num">
                                      <p:cBhvr additive="base">
                                        <p:cTn id="357" dur="2000"/>
                                        <p:tgtEl>
                                          <p:spTgt spid="57"/>
                                        </p:tgtEl>
                                        <p:attrNameLst>
                                          <p:attrName>ppt_x</p:attrName>
                                        </p:attrNameLst>
                                      </p:cBhvr>
                                      <p:tavLst>
                                        <p:tav tm="0">
                                          <p:val>
                                            <p:strVal val="ppt_x"/>
                                          </p:val>
                                        </p:tav>
                                        <p:tav tm="100000">
                                          <p:val>
                                            <p:strVal val="0-ppt_w/2"/>
                                          </p:val>
                                        </p:tav>
                                      </p:tavLst>
                                    </p:anim>
                                    <p:anim calcmode="lin" valueType="num">
                                      <p:cBhvr additive="base">
                                        <p:cTn id="358" dur="2000"/>
                                        <p:tgtEl>
                                          <p:spTgt spid="57"/>
                                        </p:tgtEl>
                                        <p:attrNameLst>
                                          <p:attrName>ppt_y</p:attrName>
                                        </p:attrNameLst>
                                      </p:cBhvr>
                                      <p:tavLst>
                                        <p:tav tm="0">
                                          <p:val>
                                            <p:strVal val="ppt_y"/>
                                          </p:val>
                                        </p:tav>
                                        <p:tav tm="100000">
                                          <p:val>
                                            <p:strVal val="ppt_y"/>
                                          </p:val>
                                        </p:tav>
                                      </p:tavLst>
                                    </p:anim>
                                    <p:set>
                                      <p:cBhvr>
                                        <p:cTn id="359" dur="1" fill="hold">
                                          <p:stCondLst>
                                            <p:cond delay="1999"/>
                                          </p:stCondLst>
                                        </p:cTn>
                                        <p:tgtEl>
                                          <p:spTgt spid="57"/>
                                        </p:tgtEl>
                                        <p:attrNameLst>
                                          <p:attrName>style.visibility</p:attrName>
                                        </p:attrNameLst>
                                      </p:cBhvr>
                                      <p:to>
                                        <p:strVal val="hidden"/>
                                      </p:to>
                                    </p:set>
                                  </p:childTnLst>
                                </p:cTn>
                              </p:par>
                              <p:par>
                                <p:cTn id="360" presetID="2" presetClass="exit" presetSubtype="8" fill="hold" nodeType="withEffect">
                                  <p:stCondLst>
                                    <p:cond delay="0"/>
                                  </p:stCondLst>
                                  <p:childTnLst>
                                    <p:anim calcmode="lin" valueType="num">
                                      <p:cBhvr additive="base">
                                        <p:cTn id="361" dur="2000"/>
                                        <p:tgtEl>
                                          <p:spTgt spid="56"/>
                                        </p:tgtEl>
                                        <p:attrNameLst>
                                          <p:attrName>ppt_x</p:attrName>
                                        </p:attrNameLst>
                                      </p:cBhvr>
                                      <p:tavLst>
                                        <p:tav tm="0">
                                          <p:val>
                                            <p:strVal val="ppt_x"/>
                                          </p:val>
                                        </p:tav>
                                        <p:tav tm="100000">
                                          <p:val>
                                            <p:strVal val="0-ppt_w/2"/>
                                          </p:val>
                                        </p:tav>
                                      </p:tavLst>
                                    </p:anim>
                                    <p:anim calcmode="lin" valueType="num">
                                      <p:cBhvr additive="base">
                                        <p:cTn id="362" dur="2000"/>
                                        <p:tgtEl>
                                          <p:spTgt spid="56"/>
                                        </p:tgtEl>
                                        <p:attrNameLst>
                                          <p:attrName>ppt_y</p:attrName>
                                        </p:attrNameLst>
                                      </p:cBhvr>
                                      <p:tavLst>
                                        <p:tav tm="0">
                                          <p:val>
                                            <p:strVal val="ppt_y"/>
                                          </p:val>
                                        </p:tav>
                                        <p:tav tm="100000">
                                          <p:val>
                                            <p:strVal val="ppt_y"/>
                                          </p:val>
                                        </p:tav>
                                      </p:tavLst>
                                    </p:anim>
                                    <p:set>
                                      <p:cBhvr>
                                        <p:cTn id="363" dur="1" fill="hold">
                                          <p:stCondLst>
                                            <p:cond delay="1999"/>
                                          </p:stCondLst>
                                        </p:cTn>
                                        <p:tgtEl>
                                          <p:spTgt spid="56"/>
                                        </p:tgtEl>
                                        <p:attrNameLst>
                                          <p:attrName>style.visibility</p:attrName>
                                        </p:attrNameLst>
                                      </p:cBhvr>
                                      <p:to>
                                        <p:strVal val="hidden"/>
                                      </p:to>
                                    </p:set>
                                  </p:childTnLst>
                                </p:cTn>
                              </p:par>
                              <p:par>
                                <p:cTn id="364" presetID="2" presetClass="exit" presetSubtype="8" fill="hold" nodeType="withEffect">
                                  <p:stCondLst>
                                    <p:cond delay="0"/>
                                  </p:stCondLst>
                                  <p:childTnLst>
                                    <p:anim calcmode="lin" valueType="num">
                                      <p:cBhvr additive="base">
                                        <p:cTn id="365" dur="2000"/>
                                        <p:tgtEl>
                                          <p:spTgt spid="55"/>
                                        </p:tgtEl>
                                        <p:attrNameLst>
                                          <p:attrName>ppt_x</p:attrName>
                                        </p:attrNameLst>
                                      </p:cBhvr>
                                      <p:tavLst>
                                        <p:tav tm="0">
                                          <p:val>
                                            <p:strVal val="ppt_x"/>
                                          </p:val>
                                        </p:tav>
                                        <p:tav tm="100000">
                                          <p:val>
                                            <p:strVal val="0-ppt_w/2"/>
                                          </p:val>
                                        </p:tav>
                                      </p:tavLst>
                                    </p:anim>
                                    <p:anim calcmode="lin" valueType="num">
                                      <p:cBhvr additive="base">
                                        <p:cTn id="366" dur="2000"/>
                                        <p:tgtEl>
                                          <p:spTgt spid="55"/>
                                        </p:tgtEl>
                                        <p:attrNameLst>
                                          <p:attrName>ppt_y</p:attrName>
                                        </p:attrNameLst>
                                      </p:cBhvr>
                                      <p:tavLst>
                                        <p:tav tm="0">
                                          <p:val>
                                            <p:strVal val="ppt_y"/>
                                          </p:val>
                                        </p:tav>
                                        <p:tav tm="100000">
                                          <p:val>
                                            <p:strVal val="ppt_y"/>
                                          </p:val>
                                        </p:tav>
                                      </p:tavLst>
                                    </p:anim>
                                    <p:set>
                                      <p:cBhvr>
                                        <p:cTn id="367" dur="1" fill="hold">
                                          <p:stCondLst>
                                            <p:cond delay="1999"/>
                                          </p:stCondLst>
                                        </p:cTn>
                                        <p:tgtEl>
                                          <p:spTgt spid="55"/>
                                        </p:tgtEl>
                                        <p:attrNameLst>
                                          <p:attrName>style.visibility</p:attrName>
                                        </p:attrNameLst>
                                      </p:cBhvr>
                                      <p:to>
                                        <p:strVal val="hidden"/>
                                      </p:to>
                                    </p:set>
                                  </p:childTnLst>
                                </p:cTn>
                              </p:par>
                              <p:par>
                                <p:cTn id="368" presetID="2" presetClass="exit" presetSubtype="8" fill="hold" nodeType="withEffect">
                                  <p:stCondLst>
                                    <p:cond delay="0"/>
                                  </p:stCondLst>
                                  <p:childTnLst>
                                    <p:anim calcmode="lin" valueType="num">
                                      <p:cBhvr additive="base">
                                        <p:cTn id="369" dur="2000"/>
                                        <p:tgtEl>
                                          <p:spTgt spid="54"/>
                                        </p:tgtEl>
                                        <p:attrNameLst>
                                          <p:attrName>ppt_x</p:attrName>
                                        </p:attrNameLst>
                                      </p:cBhvr>
                                      <p:tavLst>
                                        <p:tav tm="0">
                                          <p:val>
                                            <p:strVal val="ppt_x"/>
                                          </p:val>
                                        </p:tav>
                                        <p:tav tm="100000">
                                          <p:val>
                                            <p:strVal val="0-ppt_w/2"/>
                                          </p:val>
                                        </p:tav>
                                      </p:tavLst>
                                    </p:anim>
                                    <p:anim calcmode="lin" valueType="num">
                                      <p:cBhvr additive="base">
                                        <p:cTn id="370" dur="2000"/>
                                        <p:tgtEl>
                                          <p:spTgt spid="54"/>
                                        </p:tgtEl>
                                        <p:attrNameLst>
                                          <p:attrName>ppt_y</p:attrName>
                                        </p:attrNameLst>
                                      </p:cBhvr>
                                      <p:tavLst>
                                        <p:tav tm="0">
                                          <p:val>
                                            <p:strVal val="ppt_y"/>
                                          </p:val>
                                        </p:tav>
                                        <p:tav tm="100000">
                                          <p:val>
                                            <p:strVal val="ppt_y"/>
                                          </p:val>
                                        </p:tav>
                                      </p:tavLst>
                                    </p:anim>
                                    <p:set>
                                      <p:cBhvr>
                                        <p:cTn id="371" dur="1" fill="hold">
                                          <p:stCondLst>
                                            <p:cond delay="1999"/>
                                          </p:stCondLst>
                                        </p:cTn>
                                        <p:tgtEl>
                                          <p:spTgt spid="54"/>
                                        </p:tgtEl>
                                        <p:attrNameLst>
                                          <p:attrName>style.visibility</p:attrName>
                                        </p:attrNameLst>
                                      </p:cBhvr>
                                      <p:to>
                                        <p:strVal val="hidden"/>
                                      </p:to>
                                    </p:set>
                                  </p:childTnLst>
                                </p:cTn>
                              </p:par>
                              <p:par>
                                <p:cTn id="372" presetID="2" presetClass="exit" presetSubtype="8" fill="hold" nodeType="withEffect">
                                  <p:stCondLst>
                                    <p:cond delay="0"/>
                                  </p:stCondLst>
                                  <p:childTnLst>
                                    <p:anim calcmode="lin" valueType="num">
                                      <p:cBhvr additive="base">
                                        <p:cTn id="373" dur="2000"/>
                                        <p:tgtEl>
                                          <p:spTgt spid="43"/>
                                        </p:tgtEl>
                                        <p:attrNameLst>
                                          <p:attrName>ppt_x</p:attrName>
                                        </p:attrNameLst>
                                      </p:cBhvr>
                                      <p:tavLst>
                                        <p:tav tm="0">
                                          <p:val>
                                            <p:strVal val="ppt_x"/>
                                          </p:val>
                                        </p:tav>
                                        <p:tav tm="100000">
                                          <p:val>
                                            <p:strVal val="0-ppt_w/2"/>
                                          </p:val>
                                        </p:tav>
                                      </p:tavLst>
                                    </p:anim>
                                    <p:anim calcmode="lin" valueType="num">
                                      <p:cBhvr additive="base">
                                        <p:cTn id="374" dur="2000"/>
                                        <p:tgtEl>
                                          <p:spTgt spid="43"/>
                                        </p:tgtEl>
                                        <p:attrNameLst>
                                          <p:attrName>ppt_y</p:attrName>
                                        </p:attrNameLst>
                                      </p:cBhvr>
                                      <p:tavLst>
                                        <p:tav tm="0">
                                          <p:val>
                                            <p:strVal val="ppt_y"/>
                                          </p:val>
                                        </p:tav>
                                        <p:tav tm="100000">
                                          <p:val>
                                            <p:strVal val="ppt_y"/>
                                          </p:val>
                                        </p:tav>
                                      </p:tavLst>
                                    </p:anim>
                                    <p:set>
                                      <p:cBhvr>
                                        <p:cTn id="375" dur="1" fill="hold">
                                          <p:stCondLst>
                                            <p:cond delay="1999"/>
                                          </p:stCondLst>
                                        </p:cTn>
                                        <p:tgtEl>
                                          <p:spTgt spid="43"/>
                                        </p:tgtEl>
                                        <p:attrNameLst>
                                          <p:attrName>style.visibility</p:attrName>
                                        </p:attrNameLst>
                                      </p:cBhvr>
                                      <p:to>
                                        <p:strVal val="hidden"/>
                                      </p:to>
                                    </p:set>
                                  </p:childTnLst>
                                </p:cTn>
                              </p:par>
                              <p:par>
                                <p:cTn id="376" presetID="2" presetClass="exit" presetSubtype="8" fill="hold" nodeType="withEffect">
                                  <p:stCondLst>
                                    <p:cond delay="0"/>
                                  </p:stCondLst>
                                  <p:childTnLst>
                                    <p:anim calcmode="lin" valueType="num">
                                      <p:cBhvr additive="base">
                                        <p:cTn id="377" dur="2000"/>
                                        <p:tgtEl>
                                          <p:spTgt spid="41"/>
                                        </p:tgtEl>
                                        <p:attrNameLst>
                                          <p:attrName>ppt_x</p:attrName>
                                        </p:attrNameLst>
                                      </p:cBhvr>
                                      <p:tavLst>
                                        <p:tav tm="0">
                                          <p:val>
                                            <p:strVal val="ppt_x"/>
                                          </p:val>
                                        </p:tav>
                                        <p:tav tm="100000">
                                          <p:val>
                                            <p:strVal val="0-ppt_w/2"/>
                                          </p:val>
                                        </p:tav>
                                      </p:tavLst>
                                    </p:anim>
                                    <p:anim calcmode="lin" valueType="num">
                                      <p:cBhvr additive="base">
                                        <p:cTn id="378" dur="2000"/>
                                        <p:tgtEl>
                                          <p:spTgt spid="41"/>
                                        </p:tgtEl>
                                        <p:attrNameLst>
                                          <p:attrName>ppt_y</p:attrName>
                                        </p:attrNameLst>
                                      </p:cBhvr>
                                      <p:tavLst>
                                        <p:tav tm="0">
                                          <p:val>
                                            <p:strVal val="ppt_y"/>
                                          </p:val>
                                        </p:tav>
                                        <p:tav tm="100000">
                                          <p:val>
                                            <p:strVal val="ppt_y"/>
                                          </p:val>
                                        </p:tav>
                                      </p:tavLst>
                                    </p:anim>
                                    <p:set>
                                      <p:cBhvr>
                                        <p:cTn id="379" dur="1" fill="hold">
                                          <p:stCondLst>
                                            <p:cond delay="1999"/>
                                          </p:stCondLst>
                                        </p:cTn>
                                        <p:tgtEl>
                                          <p:spTgt spid="41"/>
                                        </p:tgtEl>
                                        <p:attrNameLst>
                                          <p:attrName>style.visibility</p:attrName>
                                        </p:attrNameLst>
                                      </p:cBhvr>
                                      <p:to>
                                        <p:strVal val="hidden"/>
                                      </p:to>
                                    </p:set>
                                  </p:childTnLst>
                                </p:cTn>
                              </p:par>
                              <p:par>
                                <p:cTn id="380" presetID="2" presetClass="exit" presetSubtype="8" fill="hold" nodeType="withEffect">
                                  <p:stCondLst>
                                    <p:cond delay="0"/>
                                  </p:stCondLst>
                                  <p:childTnLst>
                                    <p:anim calcmode="lin" valueType="num">
                                      <p:cBhvr additive="base">
                                        <p:cTn id="381" dur="2000"/>
                                        <p:tgtEl>
                                          <p:spTgt spid="40"/>
                                        </p:tgtEl>
                                        <p:attrNameLst>
                                          <p:attrName>ppt_x</p:attrName>
                                        </p:attrNameLst>
                                      </p:cBhvr>
                                      <p:tavLst>
                                        <p:tav tm="0">
                                          <p:val>
                                            <p:strVal val="ppt_x"/>
                                          </p:val>
                                        </p:tav>
                                        <p:tav tm="100000">
                                          <p:val>
                                            <p:strVal val="0-ppt_w/2"/>
                                          </p:val>
                                        </p:tav>
                                      </p:tavLst>
                                    </p:anim>
                                    <p:anim calcmode="lin" valueType="num">
                                      <p:cBhvr additive="base">
                                        <p:cTn id="382" dur="2000"/>
                                        <p:tgtEl>
                                          <p:spTgt spid="40"/>
                                        </p:tgtEl>
                                        <p:attrNameLst>
                                          <p:attrName>ppt_y</p:attrName>
                                        </p:attrNameLst>
                                      </p:cBhvr>
                                      <p:tavLst>
                                        <p:tav tm="0">
                                          <p:val>
                                            <p:strVal val="ppt_y"/>
                                          </p:val>
                                        </p:tav>
                                        <p:tav tm="100000">
                                          <p:val>
                                            <p:strVal val="ppt_y"/>
                                          </p:val>
                                        </p:tav>
                                      </p:tavLst>
                                    </p:anim>
                                    <p:set>
                                      <p:cBhvr>
                                        <p:cTn id="383" dur="1" fill="hold">
                                          <p:stCondLst>
                                            <p:cond delay="1999"/>
                                          </p:stCondLst>
                                        </p:cTn>
                                        <p:tgtEl>
                                          <p:spTgt spid="40"/>
                                        </p:tgtEl>
                                        <p:attrNameLst>
                                          <p:attrName>style.visibility</p:attrName>
                                        </p:attrNameLst>
                                      </p:cBhvr>
                                      <p:to>
                                        <p:strVal val="hidden"/>
                                      </p:to>
                                    </p:set>
                                  </p:childTnLst>
                                </p:cTn>
                              </p:par>
                              <p:par>
                                <p:cTn id="384" presetID="2" presetClass="exit" presetSubtype="8" fill="hold" nodeType="withEffect">
                                  <p:stCondLst>
                                    <p:cond delay="0"/>
                                  </p:stCondLst>
                                  <p:childTnLst>
                                    <p:anim calcmode="lin" valueType="num">
                                      <p:cBhvr additive="base">
                                        <p:cTn id="385" dur="2000"/>
                                        <p:tgtEl>
                                          <p:spTgt spid="38"/>
                                        </p:tgtEl>
                                        <p:attrNameLst>
                                          <p:attrName>ppt_x</p:attrName>
                                        </p:attrNameLst>
                                      </p:cBhvr>
                                      <p:tavLst>
                                        <p:tav tm="0">
                                          <p:val>
                                            <p:strVal val="ppt_x"/>
                                          </p:val>
                                        </p:tav>
                                        <p:tav tm="100000">
                                          <p:val>
                                            <p:strVal val="0-ppt_w/2"/>
                                          </p:val>
                                        </p:tav>
                                      </p:tavLst>
                                    </p:anim>
                                    <p:anim calcmode="lin" valueType="num">
                                      <p:cBhvr additive="base">
                                        <p:cTn id="386" dur="2000"/>
                                        <p:tgtEl>
                                          <p:spTgt spid="38"/>
                                        </p:tgtEl>
                                        <p:attrNameLst>
                                          <p:attrName>ppt_y</p:attrName>
                                        </p:attrNameLst>
                                      </p:cBhvr>
                                      <p:tavLst>
                                        <p:tav tm="0">
                                          <p:val>
                                            <p:strVal val="ppt_y"/>
                                          </p:val>
                                        </p:tav>
                                        <p:tav tm="100000">
                                          <p:val>
                                            <p:strVal val="ppt_y"/>
                                          </p:val>
                                        </p:tav>
                                      </p:tavLst>
                                    </p:anim>
                                    <p:set>
                                      <p:cBhvr>
                                        <p:cTn id="387" dur="1" fill="hold">
                                          <p:stCondLst>
                                            <p:cond delay="1999"/>
                                          </p:stCondLst>
                                        </p:cTn>
                                        <p:tgtEl>
                                          <p:spTgt spid="38"/>
                                        </p:tgtEl>
                                        <p:attrNameLst>
                                          <p:attrName>style.visibility</p:attrName>
                                        </p:attrNameLst>
                                      </p:cBhvr>
                                      <p:to>
                                        <p:strVal val="hidden"/>
                                      </p:to>
                                    </p:set>
                                  </p:childTnLst>
                                </p:cTn>
                              </p:par>
                              <p:par>
                                <p:cTn id="388" presetID="2" presetClass="exit" presetSubtype="8" fill="hold" nodeType="withEffect">
                                  <p:stCondLst>
                                    <p:cond delay="0"/>
                                  </p:stCondLst>
                                  <p:childTnLst>
                                    <p:anim calcmode="lin" valueType="num">
                                      <p:cBhvr additive="base">
                                        <p:cTn id="389" dur="2000"/>
                                        <p:tgtEl>
                                          <p:spTgt spid="37"/>
                                        </p:tgtEl>
                                        <p:attrNameLst>
                                          <p:attrName>ppt_x</p:attrName>
                                        </p:attrNameLst>
                                      </p:cBhvr>
                                      <p:tavLst>
                                        <p:tav tm="0">
                                          <p:val>
                                            <p:strVal val="ppt_x"/>
                                          </p:val>
                                        </p:tav>
                                        <p:tav tm="100000">
                                          <p:val>
                                            <p:strVal val="0-ppt_w/2"/>
                                          </p:val>
                                        </p:tav>
                                      </p:tavLst>
                                    </p:anim>
                                    <p:anim calcmode="lin" valueType="num">
                                      <p:cBhvr additive="base">
                                        <p:cTn id="390" dur="2000"/>
                                        <p:tgtEl>
                                          <p:spTgt spid="37"/>
                                        </p:tgtEl>
                                        <p:attrNameLst>
                                          <p:attrName>ppt_y</p:attrName>
                                        </p:attrNameLst>
                                      </p:cBhvr>
                                      <p:tavLst>
                                        <p:tav tm="0">
                                          <p:val>
                                            <p:strVal val="ppt_y"/>
                                          </p:val>
                                        </p:tav>
                                        <p:tav tm="100000">
                                          <p:val>
                                            <p:strVal val="ppt_y"/>
                                          </p:val>
                                        </p:tav>
                                      </p:tavLst>
                                    </p:anim>
                                    <p:set>
                                      <p:cBhvr>
                                        <p:cTn id="391" dur="1" fill="hold">
                                          <p:stCondLst>
                                            <p:cond delay="1999"/>
                                          </p:stCondLst>
                                        </p:cTn>
                                        <p:tgtEl>
                                          <p:spTgt spid="37"/>
                                        </p:tgtEl>
                                        <p:attrNameLst>
                                          <p:attrName>style.visibility</p:attrName>
                                        </p:attrNameLst>
                                      </p:cBhvr>
                                      <p:to>
                                        <p:strVal val="hidden"/>
                                      </p:to>
                                    </p:set>
                                  </p:childTnLst>
                                </p:cTn>
                              </p:par>
                              <p:par>
                                <p:cTn id="392" presetID="2" presetClass="exit" presetSubtype="8" fill="hold" nodeType="withEffect">
                                  <p:stCondLst>
                                    <p:cond delay="0"/>
                                  </p:stCondLst>
                                  <p:childTnLst>
                                    <p:anim calcmode="lin" valueType="num">
                                      <p:cBhvr additive="base">
                                        <p:cTn id="393" dur="2000"/>
                                        <p:tgtEl>
                                          <p:spTgt spid="36"/>
                                        </p:tgtEl>
                                        <p:attrNameLst>
                                          <p:attrName>ppt_x</p:attrName>
                                        </p:attrNameLst>
                                      </p:cBhvr>
                                      <p:tavLst>
                                        <p:tav tm="0">
                                          <p:val>
                                            <p:strVal val="ppt_x"/>
                                          </p:val>
                                        </p:tav>
                                        <p:tav tm="100000">
                                          <p:val>
                                            <p:strVal val="0-ppt_w/2"/>
                                          </p:val>
                                        </p:tav>
                                      </p:tavLst>
                                    </p:anim>
                                    <p:anim calcmode="lin" valueType="num">
                                      <p:cBhvr additive="base">
                                        <p:cTn id="394" dur="2000"/>
                                        <p:tgtEl>
                                          <p:spTgt spid="36"/>
                                        </p:tgtEl>
                                        <p:attrNameLst>
                                          <p:attrName>ppt_y</p:attrName>
                                        </p:attrNameLst>
                                      </p:cBhvr>
                                      <p:tavLst>
                                        <p:tav tm="0">
                                          <p:val>
                                            <p:strVal val="ppt_y"/>
                                          </p:val>
                                        </p:tav>
                                        <p:tav tm="100000">
                                          <p:val>
                                            <p:strVal val="ppt_y"/>
                                          </p:val>
                                        </p:tav>
                                      </p:tavLst>
                                    </p:anim>
                                    <p:set>
                                      <p:cBhvr>
                                        <p:cTn id="395" dur="1" fill="hold">
                                          <p:stCondLst>
                                            <p:cond delay="1999"/>
                                          </p:stCondLst>
                                        </p:cTn>
                                        <p:tgtEl>
                                          <p:spTgt spid="36"/>
                                        </p:tgtEl>
                                        <p:attrNameLst>
                                          <p:attrName>style.visibility</p:attrName>
                                        </p:attrNameLst>
                                      </p:cBhvr>
                                      <p:to>
                                        <p:strVal val="hidden"/>
                                      </p:to>
                                    </p:set>
                                  </p:childTnLst>
                                </p:cTn>
                              </p:par>
                              <p:par>
                                <p:cTn id="396" presetID="2" presetClass="exit" presetSubtype="8" fill="hold" nodeType="withEffect">
                                  <p:stCondLst>
                                    <p:cond delay="0"/>
                                  </p:stCondLst>
                                  <p:childTnLst>
                                    <p:anim calcmode="lin" valueType="num">
                                      <p:cBhvr additive="base">
                                        <p:cTn id="397" dur="2000"/>
                                        <p:tgtEl>
                                          <p:spTgt spid="35"/>
                                        </p:tgtEl>
                                        <p:attrNameLst>
                                          <p:attrName>ppt_x</p:attrName>
                                        </p:attrNameLst>
                                      </p:cBhvr>
                                      <p:tavLst>
                                        <p:tav tm="0">
                                          <p:val>
                                            <p:strVal val="ppt_x"/>
                                          </p:val>
                                        </p:tav>
                                        <p:tav tm="100000">
                                          <p:val>
                                            <p:strVal val="0-ppt_w/2"/>
                                          </p:val>
                                        </p:tav>
                                      </p:tavLst>
                                    </p:anim>
                                    <p:anim calcmode="lin" valueType="num">
                                      <p:cBhvr additive="base">
                                        <p:cTn id="398" dur="2000"/>
                                        <p:tgtEl>
                                          <p:spTgt spid="35"/>
                                        </p:tgtEl>
                                        <p:attrNameLst>
                                          <p:attrName>ppt_y</p:attrName>
                                        </p:attrNameLst>
                                      </p:cBhvr>
                                      <p:tavLst>
                                        <p:tav tm="0">
                                          <p:val>
                                            <p:strVal val="ppt_y"/>
                                          </p:val>
                                        </p:tav>
                                        <p:tav tm="100000">
                                          <p:val>
                                            <p:strVal val="ppt_y"/>
                                          </p:val>
                                        </p:tav>
                                      </p:tavLst>
                                    </p:anim>
                                    <p:set>
                                      <p:cBhvr>
                                        <p:cTn id="399" dur="1" fill="hold">
                                          <p:stCondLst>
                                            <p:cond delay="1999"/>
                                          </p:stCondLst>
                                        </p:cTn>
                                        <p:tgtEl>
                                          <p:spTgt spid="35"/>
                                        </p:tgtEl>
                                        <p:attrNameLst>
                                          <p:attrName>style.visibility</p:attrName>
                                        </p:attrNameLst>
                                      </p:cBhvr>
                                      <p:to>
                                        <p:strVal val="hidden"/>
                                      </p:to>
                                    </p:set>
                                  </p:childTnLst>
                                </p:cTn>
                              </p:par>
                              <p:par>
                                <p:cTn id="400" presetID="2" presetClass="exit" presetSubtype="8" fill="hold" nodeType="withEffect">
                                  <p:stCondLst>
                                    <p:cond delay="0"/>
                                  </p:stCondLst>
                                  <p:childTnLst>
                                    <p:anim calcmode="lin" valueType="num">
                                      <p:cBhvr additive="base">
                                        <p:cTn id="401" dur="2000"/>
                                        <p:tgtEl>
                                          <p:spTgt spid="33"/>
                                        </p:tgtEl>
                                        <p:attrNameLst>
                                          <p:attrName>ppt_x</p:attrName>
                                        </p:attrNameLst>
                                      </p:cBhvr>
                                      <p:tavLst>
                                        <p:tav tm="0">
                                          <p:val>
                                            <p:strVal val="ppt_x"/>
                                          </p:val>
                                        </p:tav>
                                        <p:tav tm="100000">
                                          <p:val>
                                            <p:strVal val="0-ppt_w/2"/>
                                          </p:val>
                                        </p:tav>
                                      </p:tavLst>
                                    </p:anim>
                                    <p:anim calcmode="lin" valueType="num">
                                      <p:cBhvr additive="base">
                                        <p:cTn id="402" dur="2000"/>
                                        <p:tgtEl>
                                          <p:spTgt spid="33"/>
                                        </p:tgtEl>
                                        <p:attrNameLst>
                                          <p:attrName>ppt_y</p:attrName>
                                        </p:attrNameLst>
                                      </p:cBhvr>
                                      <p:tavLst>
                                        <p:tav tm="0">
                                          <p:val>
                                            <p:strVal val="ppt_y"/>
                                          </p:val>
                                        </p:tav>
                                        <p:tav tm="100000">
                                          <p:val>
                                            <p:strVal val="ppt_y"/>
                                          </p:val>
                                        </p:tav>
                                      </p:tavLst>
                                    </p:anim>
                                    <p:set>
                                      <p:cBhvr>
                                        <p:cTn id="403" dur="1" fill="hold">
                                          <p:stCondLst>
                                            <p:cond delay="1999"/>
                                          </p:stCondLst>
                                        </p:cTn>
                                        <p:tgtEl>
                                          <p:spTgt spid="33"/>
                                        </p:tgtEl>
                                        <p:attrNameLst>
                                          <p:attrName>style.visibility</p:attrName>
                                        </p:attrNameLst>
                                      </p:cBhvr>
                                      <p:to>
                                        <p:strVal val="hidden"/>
                                      </p:to>
                                    </p:set>
                                  </p:childTnLst>
                                </p:cTn>
                              </p:par>
                              <p:par>
                                <p:cTn id="404" presetID="2" presetClass="exit" presetSubtype="8" fill="hold" nodeType="withEffect">
                                  <p:stCondLst>
                                    <p:cond delay="0"/>
                                  </p:stCondLst>
                                  <p:childTnLst>
                                    <p:anim calcmode="lin" valueType="num">
                                      <p:cBhvr additive="base">
                                        <p:cTn id="405" dur="2000"/>
                                        <p:tgtEl>
                                          <p:spTgt spid="31"/>
                                        </p:tgtEl>
                                        <p:attrNameLst>
                                          <p:attrName>ppt_x</p:attrName>
                                        </p:attrNameLst>
                                      </p:cBhvr>
                                      <p:tavLst>
                                        <p:tav tm="0">
                                          <p:val>
                                            <p:strVal val="ppt_x"/>
                                          </p:val>
                                        </p:tav>
                                        <p:tav tm="100000">
                                          <p:val>
                                            <p:strVal val="0-ppt_w/2"/>
                                          </p:val>
                                        </p:tav>
                                      </p:tavLst>
                                    </p:anim>
                                    <p:anim calcmode="lin" valueType="num">
                                      <p:cBhvr additive="base">
                                        <p:cTn id="406" dur="2000"/>
                                        <p:tgtEl>
                                          <p:spTgt spid="31"/>
                                        </p:tgtEl>
                                        <p:attrNameLst>
                                          <p:attrName>ppt_y</p:attrName>
                                        </p:attrNameLst>
                                      </p:cBhvr>
                                      <p:tavLst>
                                        <p:tav tm="0">
                                          <p:val>
                                            <p:strVal val="ppt_y"/>
                                          </p:val>
                                        </p:tav>
                                        <p:tav tm="100000">
                                          <p:val>
                                            <p:strVal val="ppt_y"/>
                                          </p:val>
                                        </p:tav>
                                      </p:tavLst>
                                    </p:anim>
                                    <p:set>
                                      <p:cBhvr>
                                        <p:cTn id="407" dur="1" fill="hold">
                                          <p:stCondLst>
                                            <p:cond delay="1999"/>
                                          </p:stCondLst>
                                        </p:cTn>
                                        <p:tgtEl>
                                          <p:spTgt spid="31"/>
                                        </p:tgtEl>
                                        <p:attrNameLst>
                                          <p:attrName>style.visibility</p:attrName>
                                        </p:attrNameLst>
                                      </p:cBhvr>
                                      <p:to>
                                        <p:strVal val="hidden"/>
                                      </p:to>
                                    </p:set>
                                  </p:childTnLst>
                                </p:cTn>
                              </p:par>
                              <p:par>
                                <p:cTn id="408" presetID="2" presetClass="exit" presetSubtype="8" fill="hold" nodeType="withEffect">
                                  <p:stCondLst>
                                    <p:cond delay="0"/>
                                  </p:stCondLst>
                                  <p:childTnLst>
                                    <p:anim calcmode="lin" valueType="num">
                                      <p:cBhvr additive="base">
                                        <p:cTn id="409" dur="2000"/>
                                        <p:tgtEl>
                                          <p:spTgt spid="30"/>
                                        </p:tgtEl>
                                        <p:attrNameLst>
                                          <p:attrName>ppt_x</p:attrName>
                                        </p:attrNameLst>
                                      </p:cBhvr>
                                      <p:tavLst>
                                        <p:tav tm="0">
                                          <p:val>
                                            <p:strVal val="ppt_x"/>
                                          </p:val>
                                        </p:tav>
                                        <p:tav tm="100000">
                                          <p:val>
                                            <p:strVal val="0-ppt_w/2"/>
                                          </p:val>
                                        </p:tav>
                                      </p:tavLst>
                                    </p:anim>
                                    <p:anim calcmode="lin" valueType="num">
                                      <p:cBhvr additive="base">
                                        <p:cTn id="410" dur="2000"/>
                                        <p:tgtEl>
                                          <p:spTgt spid="30"/>
                                        </p:tgtEl>
                                        <p:attrNameLst>
                                          <p:attrName>ppt_y</p:attrName>
                                        </p:attrNameLst>
                                      </p:cBhvr>
                                      <p:tavLst>
                                        <p:tav tm="0">
                                          <p:val>
                                            <p:strVal val="ppt_y"/>
                                          </p:val>
                                        </p:tav>
                                        <p:tav tm="100000">
                                          <p:val>
                                            <p:strVal val="ppt_y"/>
                                          </p:val>
                                        </p:tav>
                                      </p:tavLst>
                                    </p:anim>
                                    <p:set>
                                      <p:cBhvr>
                                        <p:cTn id="411" dur="1" fill="hold">
                                          <p:stCondLst>
                                            <p:cond delay="1999"/>
                                          </p:stCondLst>
                                        </p:cTn>
                                        <p:tgtEl>
                                          <p:spTgt spid="30"/>
                                        </p:tgtEl>
                                        <p:attrNameLst>
                                          <p:attrName>style.visibility</p:attrName>
                                        </p:attrNameLst>
                                      </p:cBhvr>
                                      <p:to>
                                        <p:strVal val="hidden"/>
                                      </p:to>
                                    </p:set>
                                  </p:childTnLst>
                                </p:cTn>
                              </p:par>
                              <p:par>
                                <p:cTn id="412" presetID="2" presetClass="exit" presetSubtype="8" fill="hold" nodeType="withEffect">
                                  <p:stCondLst>
                                    <p:cond delay="0"/>
                                  </p:stCondLst>
                                  <p:childTnLst>
                                    <p:anim calcmode="lin" valueType="num">
                                      <p:cBhvr additive="base">
                                        <p:cTn id="413" dur="2000"/>
                                        <p:tgtEl>
                                          <p:spTgt spid="29"/>
                                        </p:tgtEl>
                                        <p:attrNameLst>
                                          <p:attrName>ppt_x</p:attrName>
                                        </p:attrNameLst>
                                      </p:cBhvr>
                                      <p:tavLst>
                                        <p:tav tm="0">
                                          <p:val>
                                            <p:strVal val="ppt_x"/>
                                          </p:val>
                                        </p:tav>
                                        <p:tav tm="100000">
                                          <p:val>
                                            <p:strVal val="0-ppt_w/2"/>
                                          </p:val>
                                        </p:tav>
                                      </p:tavLst>
                                    </p:anim>
                                    <p:anim calcmode="lin" valueType="num">
                                      <p:cBhvr additive="base">
                                        <p:cTn id="414" dur="2000"/>
                                        <p:tgtEl>
                                          <p:spTgt spid="29"/>
                                        </p:tgtEl>
                                        <p:attrNameLst>
                                          <p:attrName>ppt_y</p:attrName>
                                        </p:attrNameLst>
                                      </p:cBhvr>
                                      <p:tavLst>
                                        <p:tav tm="0">
                                          <p:val>
                                            <p:strVal val="ppt_y"/>
                                          </p:val>
                                        </p:tav>
                                        <p:tav tm="100000">
                                          <p:val>
                                            <p:strVal val="ppt_y"/>
                                          </p:val>
                                        </p:tav>
                                      </p:tavLst>
                                    </p:anim>
                                    <p:set>
                                      <p:cBhvr>
                                        <p:cTn id="415" dur="1" fill="hold">
                                          <p:stCondLst>
                                            <p:cond delay="1999"/>
                                          </p:stCondLst>
                                        </p:cTn>
                                        <p:tgtEl>
                                          <p:spTgt spid="29"/>
                                        </p:tgtEl>
                                        <p:attrNameLst>
                                          <p:attrName>style.visibility</p:attrName>
                                        </p:attrNameLst>
                                      </p:cBhvr>
                                      <p:to>
                                        <p:strVal val="hidden"/>
                                      </p:to>
                                    </p:set>
                                  </p:childTnLst>
                                </p:cTn>
                              </p:par>
                              <p:par>
                                <p:cTn id="416" presetID="2" presetClass="exit" presetSubtype="8" fill="hold" nodeType="withEffect">
                                  <p:stCondLst>
                                    <p:cond delay="0"/>
                                  </p:stCondLst>
                                  <p:childTnLst>
                                    <p:anim calcmode="lin" valueType="num">
                                      <p:cBhvr additive="base">
                                        <p:cTn id="417" dur="2000"/>
                                        <p:tgtEl>
                                          <p:spTgt spid="28"/>
                                        </p:tgtEl>
                                        <p:attrNameLst>
                                          <p:attrName>ppt_x</p:attrName>
                                        </p:attrNameLst>
                                      </p:cBhvr>
                                      <p:tavLst>
                                        <p:tav tm="0">
                                          <p:val>
                                            <p:strVal val="ppt_x"/>
                                          </p:val>
                                        </p:tav>
                                        <p:tav tm="100000">
                                          <p:val>
                                            <p:strVal val="0-ppt_w/2"/>
                                          </p:val>
                                        </p:tav>
                                      </p:tavLst>
                                    </p:anim>
                                    <p:anim calcmode="lin" valueType="num">
                                      <p:cBhvr additive="base">
                                        <p:cTn id="418" dur="2000"/>
                                        <p:tgtEl>
                                          <p:spTgt spid="28"/>
                                        </p:tgtEl>
                                        <p:attrNameLst>
                                          <p:attrName>ppt_y</p:attrName>
                                        </p:attrNameLst>
                                      </p:cBhvr>
                                      <p:tavLst>
                                        <p:tav tm="0">
                                          <p:val>
                                            <p:strVal val="ppt_y"/>
                                          </p:val>
                                        </p:tav>
                                        <p:tav tm="100000">
                                          <p:val>
                                            <p:strVal val="ppt_y"/>
                                          </p:val>
                                        </p:tav>
                                      </p:tavLst>
                                    </p:anim>
                                    <p:set>
                                      <p:cBhvr>
                                        <p:cTn id="419" dur="1" fill="hold">
                                          <p:stCondLst>
                                            <p:cond delay="1999"/>
                                          </p:stCondLst>
                                        </p:cTn>
                                        <p:tgtEl>
                                          <p:spTgt spid="28"/>
                                        </p:tgtEl>
                                        <p:attrNameLst>
                                          <p:attrName>style.visibility</p:attrName>
                                        </p:attrNameLst>
                                      </p:cBhvr>
                                      <p:to>
                                        <p:strVal val="hidden"/>
                                      </p:to>
                                    </p:set>
                                  </p:childTnLst>
                                </p:cTn>
                              </p:par>
                              <p:par>
                                <p:cTn id="420" presetID="2" presetClass="exit" presetSubtype="8" fill="hold" nodeType="withEffect">
                                  <p:stCondLst>
                                    <p:cond delay="0"/>
                                  </p:stCondLst>
                                  <p:childTnLst>
                                    <p:anim calcmode="lin" valueType="num">
                                      <p:cBhvr additive="base">
                                        <p:cTn id="421" dur="2000"/>
                                        <p:tgtEl>
                                          <p:spTgt spid="27"/>
                                        </p:tgtEl>
                                        <p:attrNameLst>
                                          <p:attrName>ppt_x</p:attrName>
                                        </p:attrNameLst>
                                      </p:cBhvr>
                                      <p:tavLst>
                                        <p:tav tm="0">
                                          <p:val>
                                            <p:strVal val="ppt_x"/>
                                          </p:val>
                                        </p:tav>
                                        <p:tav tm="100000">
                                          <p:val>
                                            <p:strVal val="0-ppt_w/2"/>
                                          </p:val>
                                        </p:tav>
                                      </p:tavLst>
                                    </p:anim>
                                    <p:anim calcmode="lin" valueType="num">
                                      <p:cBhvr additive="base">
                                        <p:cTn id="422" dur="2000"/>
                                        <p:tgtEl>
                                          <p:spTgt spid="27"/>
                                        </p:tgtEl>
                                        <p:attrNameLst>
                                          <p:attrName>ppt_y</p:attrName>
                                        </p:attrNameLst>
                                      </p:cBhvr>
                                      <p:tavLst>
                                        <p:tav tm="0">
                                          <p:val>
                                            <p:strVal val="ppt_y"/>
                                          </p:val>
                                        </p:tav>
                                        <p:tav tm="100000">
                                          <p:val>
                                            <p:strVal val="ppt_y"/>
                                          </p:val>
                                        </p:tav>
                                      </p:tavLst>
                                    </p:anim>
                                    <p:set>
                                      <p:cBhvr>
                                        <p:cTn id="423" dur="1" fill="hold">
                                          <p:stCondLst>
                                            <p:cond delay="1999"/>
                                          </p:stCondLst>
                                        </p:cTn>
                                        <p:tgtEl>
                                          <p:spTgt spid="27"/>
                                        </p:tgtEl>
                                        <p:attrNameLst>
                                          <p:attrName>style.visibility</p:attrName>
                                        </p:attrNameLst>
                                      </p:cBhvr>
                                      <p:to>
                                        <p:strVal val="hidden"/>
                                      </p:to>
                                    </p:set>
                                  </p:childTnLst>
                                </p:cTn>
                              </p:par>
                              <p:par>
                                <p:cTn id="424" presetID="2" presetClass="exit" presetSubtype="8" fill="hold" nodeType="withEffect">
                                  <p:stCondLst>
                                    <p:cond delay="0"/>
                                  </p:stCondLst>
                                  <p:childTnLst>
                                    <p:anim calcmode="lin" valueType="num">
                                      <p:cBhvr additive="base">
                                        <p:cTn id="425" dur="2000"/>
                                        <p:tgtEl>
                                          <p:spTgt spid="26"/>
                                        </p:tgtEl>
                                        <p:attrNameLst>
                                          <p:attrName>ppt_x</p:attrName>
                                        </p:attrNameLst>
                                      </p:cBhvr>
                                      <p:tavLst>
                                        <p:tav tm="0">
                                          <p:val>
                                            <p:strVal val="ppt_x"/>
                                          </p:val>
                                        </p:tav>
                                        <p:tav tm="100000">
                                          <p:val>
                                            <p:strVal val="0-ppt_w/2"/>
                                          </p:val>
                                        </p:tav>
                                      </p:tavLst>
                                    </p:anim>
                                    <p:anim calcmode="lin" valueType="num">
                                      <p:cBhvr additive="base">
                                        <p:cTn id="426" dur="2000"/>
                                        <p:tgtEl>
                                          <p:spTgt spid="26"/>
                                        </p:tgtEl>
                                        <p:attrNameLst>
                                          <p:attrName>ppt_y</p:attrName>
                                        </p:attrNameLst>
                                      </p:cBhvr>
                                      <p:tavLst>
                                        <p:tav tm="0">
                                          <p:val>
                                            <p:strVal val="ppt_y"/>
                                          </p:val>
                                        </p:tav>
                                        <p:tav tm="100000">
                                          <p:val>
                                            <p:strVal val="ppt_y"/>
                                          </p:val>
                                        </p:tav>
                                      </p:tavLst>
                                    </p:anim>
                                    <p:set>
                                      <p:cBhvr>
                                        <p:cTn id="427" dur="1" fill="hold">
                                          <p:stCondLst>
                                            <p:cond delay="1999"/>
                                          </p:stCondLst>
                                        </p:cTn>
                                        <p:tgtEl>
                                          <p:spTgt spid="26"/>
                                        </p:tgtEl>
                                        <p:attrNameLst>
                                          <p:attrName>style.visibility</p:attrName>
                                        </p:attrNameLst>
                                      </p:cBhvr>
                                      <p:to>
                                        <p:strVal val="hidden"/>
                                      </p:to>
                                    </p:set>
                                  </p:childTnLst>
                                </p:cTn>
                              </p:par>
                              <p:par>
                                <p:cTn id="428" presetID="2" presetClass="exit" presetSubtype="8" fill="hold" nodeType="withEffect">
                                  <p:stCondLst>
                                    <p:cond delay="0"/>
                                  </p:stCondLst>
                                  <p:childTnLst>
                                    <p:anim calcmode="lin" valueType="num">
                                      <p:cBhvr additive="base">
                                        <p:cTn id="429" dur="2000"/>
                                        <p:tgtEl>
                                          <p:spTgt spid="25"/>
                                        </p:tgtEl>
                                        <p:attrNameLst>
                                          <p:attrName>ppt_x</p:attrName>
                                        </p:attrNameLst>
                                      </p:cBhvr>
                                      <p:tavLst>
                                        <p:tav tm="0">
                                          <p:val>
                                            <p:strVal val="ppt_x"/>
                                          </p:val>
                                        </p:tav>
                                        <p:tav tm="100000">
                                          <p:val>
                                            <p:strVal val="0-ppt_w/2"/>
                                          </p:val>
                                        </p:tav>
                                      </p:tavLst>
                                    </p:anim>
                                    <p:anim calcmode="lin" valueType="num">
                                      <p:cBhvr additive="base">
                                        <p:cTn id="430" dur="2000"/>
                                        <p:tgtEl>
                                          <p:spTgt spid="25"/>
                                        </p:tgtEl>
                                        <p:attrNameLst>
                                          <p:attrName>ppt_y</p:attrName>
                                        </p:attrNameLst>
                                      </p:cBhvr>
                                      <p:tavLst>
                                        <p:tav tm="0">
                                          <p:val>
                                            <p:strVal val="ppt_y"/>
                                          </p:val>
                                        </p:tav>
                                        <p:tav tm="100000">
                                          <p:val>
                                            <p:strVal val="ppt_y"/>
                                          </p:val>
                                        </p:tav>
                                      </p:tavLst>
                                    </p:anim>
                                    <p:set>
                                      <p:cBhvr>
                                        <p:cTn id="431" dur="1" fill="hold">
                                          <p:stCondLst>
                                            <p:cond delay="1999"/>
                                          </p:stCondLst>
                                        </p:cTn>
                                        <p:tgtEl>
                                          <p:spTgt spid="25"/>
                                        </p:tgtEl>
                                        <p:attrNameLst>
                                          <p:attrName>style.visibility</p:attrName>
                                        </p:attrNameLst>
                                      </p:cBhvr>
                                      <p:to>
                                        <p:strVal val="hidden"/>
                                      </p:to>
                                    </p:set>
                                  </p:childTnLst>
                                </p:cTn>
                              </p:par>
                              <p:par>
                                <p:cTn id="432" presetID="2" presetClass="exit" presetSubtype="8" fill="hold" nodeType="withEffect">
                                  <p:stCondLst>
                                    <p:cond delay="0"/>
                                  </p:stCondLst>
                                  <p:childTnLst>
                                    <p:anim calcmode="lin" valueType="num">
                                      <p:cBhvr additive="base">
                                        <p:cTn id="433" dur="2000"/>
                                        <p:tgtEl>
                                          <p:spTgt spid="24"/>
                                        </p:tgtEl>
                                        <p:attrNameLst>
                                          <p:attrName>ppt_x</p:attrName>
                                        </p:attrNameLst>
                                      </p:cBhvr>
                                      <p:tavLst>
                                        <p:tav tm="0">
                                          <p:val>
                                            <p:strVal val="ppt_x"/>
                                          </p:val>
                                        </p:tav>
                                        <p:tav tm="100000">
                                          <p:val>
                                            <p:strVal val="0-ppt_w/2"/>
                                          </p:val>
                                        </p:tav>
                                      </p:tavLst>
                                    </p:anim>
                                    <p:anim calcmode="lin" valueType="num">
                                      <p:cBhvr additive="base">
                                        <p:cTn id="434" dur="2000"/>
                                        <p:tgtEl>
                                          <p:spTgt spid="24"/>
                                        </p:tgtEl>
                                        <p:attrNameLst>
                                          <p:attrName>ppt_y</p:attrName>
                                        </p:attrNameLst>
                                      </p:cBhvr>
                                      <p:tavLst>
                                        <p:tav tm="0">
                                          <p:val>
                                            <p:strVal val="ppt_y"/>
                                          </p:val>
                                        </p:tav>
                                        <p:tav tm="100000">
                                          <p:val>
                                            <p:strVal val="ppt_y"/>
                                          </p:val>
                                        </p:tav>
                                      </p:tavLst>
                                    </p:anim>
                                    <p:set>
                                      <p:cBhvr>
                                        <p:cTn id="435" dur="1" fill="hold">
                                          <p:stCondLst>
                                            <p:cond delay="1999"/>
                                          </p:stCondLst>
                                        </p:cTn>
                                        <p:tgtEl>
                                          <p:spTgt spid="24"/>
                                        </p:tgtEl>
                                        <p:attrNameLst>
                                          <p:attrName>style.visibility</p:attrName>
                                        </p:attrNameLst>
                                      </p:cBhvr>
                                      <p:to>
                                        <p:strVal val="hidden"/>
                                      </p:to>
                                    </p:set>
                                  </p:childTnLst>
                                </p:cTn>
                              </p:par>
                              <p:par>
                                <p:cTn id="436" presetID="2" presetClass="exit" presetSubtype="8" fill="hold" nodeType="withEffect">
                                  <p:stCondLst>
                                    <p:cond delay="0"/>
                                  </p:stCondLst>
                                  <p:childTnLst>
                                    <p:anim calcmode="lin" valueType="num">
                                      <p:cBhvr additive="base">
                                        <p:cTn id="437" dur="2000"/>
                                        <p:tgtEl>
                                          <p:spTgt spid="23"/>
                                        </p:tgtEl>
                                        <p:attrNameLst>
                                          <p:attrName>ppt_x</p:attrName>
                                        </p:attrNameLst>
                                      </p:cBhvr>
                                      <p:tavLst>
                                        <p:tav tm="0">
                                          <p:val>
                                            <p:strVal val="ppt_x"/>
                                          </p:val>
                                        </p:tav>
                                        <p:tav tm="100000">
                                          <p:val>
                                            <p:strVal val="0-ppt_w/2"/>
                                          </p:val>
                                        </p:tav>
                                      </p:tavLst>
                                    </p:anim>
                                    <p:anim calcmode="lin" valueType="num">
                                      <p:cBhvr additive="base">
                                        <p:cTn id="438" dur="2000"/>
                                        <p:tgtEl>
                                          <p:spTgt spid="23"/>
                                        </p:tgtEl>
                                        <p:attrNameLst>
                                          <p:attrName>ppt_y</p:attrName>
                                        </p:attrNameLst>
                                      </p:cBhvr>
                                      <p:tavLst>
                                        <p:tav tm="0">
                                          <p:val>
                                            <p:strVal val="ppt_y"/>
                                          </p:val>
                                        </p:tav>
                                        <p:tav tm="100000">
                                          <p:val>
                                            <p:strVal val="ppt_y"/>
                                          </p:val>
                                        </p:tav>
                                      </p:tavLst>
                                    </p:anim>
                                    <p:set>
                                      <p:cBhvr>
                                        <p:cTn id="439" dur="1" fill="hold">
                                          <p:stCondLst>
                                            <p:cond delay="1999"/>
                                          </p:stCondLst>
                                        </p:cTn>
                                        <p:tgtEl>
                                          <p:spTgt spid="23"/>
                                        </p:tgtEl>
                                        <p:attrNameLst>
                                          <p:attrName>style.visibility</p:attrName>
                                        </p:attrNameLst>
                                      </p:cBhvr>
                                      <p:to>
                                        <p:strVal val="hidden"/>
                                      </p:to>
                                    </p:set>
                                  </p:childTnLst>
                                </p:cTn>
                              </p:par>
                              <p:par>
                                <p:cTn id="440" presetID="2" presetClass="exit" presetSubtype="8" fill="hold" nodeType="withEffect">
                                  <p:stCondLst>
                                    <p:cond delay="0"/>
                                  </p:stCondLst>
                                  <p:childTnLst>
                                    <p:anim calcmode="lin" valueType="num">
                                      <p:cBhvr additive="base">
                                        <p:cTn id="441" dur="2000"/>
                                        <p:tgtEl>
                                          <p:spTgt spid="22"/>
                                        </p:tgtEl>
                                        <p:attrNameLst>
                                          <p:attrName>ppt_x</p:attrName>
                                        </p:attrNameLst>
                                      </p:cBhvr>
                                      <p:tavLst>
                                        <p:tav tm="0">
                                          <p:val>
                                            <p:strVal val="ppt_x"/>
                                          </p:val>
                                        </p:tav>
                                        <p:tav tm="100000">
                                          <p:val>
                                            <p:strVal val="0-ppt_w/2"/>
                                          </p:val>
                                        </p:tav>
                                      </p:tavLst>
                                    </p:anim>
                                    <p:anim calcmode="lin" valueType="num">
                                      <p:cBhvr additive="base">
                                        <p:cTn id="442" dur="2000"/>
                                        <p:tgtEl>
                                          <p:spTgt spid="22"/>
                                        </p:tgtEl>
                                        <p:attrNameLst>
                                          <p:attrName>ppt_y</p:attrName>
                                        </p:attrNameLst>
                                      </p:cBhvr>
                                      <p:tavLst>
                                        <p:tav tm="0">
                                          <p:val>
                                            <p:strVal val="ppt_y"/>
                                          </p:val>
                                        </p:tav>
                                        <p:tav tm="100000">
                                          <p:val>
                                            <p:strVal val="ppt_y"/>
                                          </p:val>
                                        </p:tav>
                                      </p:tavLst>
                                    </p:anim>
                                    <p:set>
                                      <p:cBhvr>
                                        <p:cTn id="443" dur="1" fill="hold">
                                          <p:stCondLst>
                                            <p:cond delay="1999"/>
                                          </p:stCondLst>
                                        </p:cTn>
                                        <p:tgtEl>
                                          <p:spTgt spid="22"/>
                                        </p:tgtEl>
                                        <p:attrNameLst>
                                          <p:attrName>style.visibility</p:attrName>
                                        </p:attrNameLst>
                                      </p:cBhvr>
                                      <p:to>
                                        <p:strVal val="hidden"/>
                                      </p:to>
                                    </p:set>
                                  </p:childTnLst>
                                </p:cTn>
                              </p:par>
                              <p:par>
                                <p:cTn id="444" presetID="2" presetClass="exit" presetSubtype="8" fill="hold" nodeType="withEffect">
                                  <p:stCondLst>
                                    <p:cond delay="0"/>
                                  </p:stCondLst>
                                  <p:childTnLst>
                                    <p:anim calcmode="lin" valueType="num">
                                      <p:cBhvr additive="base">
                                        <p:cTn id="445" dur="2000"/>
                                        <p:tgtEl>
                                          <p:spTgt spid="21"/>
                                        </p:tgtEl>
                                        <p:attrNameLst>
                                          <p:attrName>ppt_x</p:attrName>
                                        </p:attrNameLst>
                                      </p:cBhvr>
                                      <p:tavLst>
                                        <p:tav tm="0">
                                          <p:val>
                                            <p:strVal val="ppt_x"/>
                                          </p:val>
                                        </p:tav>
                                        <p:tav tm="100000">
                                          <p:val>
                                            <p:strVal val="0-ppt_w/2"/>
                                          </p:val>
                                        </p:tav>
                                      </p:tavLst>
                                    </p:anim>
                                    <p:anim calcmode="lin" valueType="num">
                                      <p:cBhvr additive="base">
                                        <p:cTn id="446" dur="2000"/>
                                        <p:tgtEl>
                                          <p:spTgt spid="21"/>
                                        </p:tgtEl>
                                        <p:attrNameLst>
                                          <p:attrName>ppt_y</p:attrName>
                                        </p:attrNameLst>
                                      </p:cBhvr>
                                      <p:tavLst>
                                        <p:tav tm="0">
                                          <p:val>
                                            <p:strVal val="ppt_y"/>
                                          </p:val>
                                        </p:tav>
                                        <p:tav tm="100000">
                                          <p:val>
                                            <p:strVal val="ppt_y"/>
                                          </p:val>
                                        </p:tav>
                                      </p:tavLst>
                                    </p:anim>
                                    <p:set>
                                      <p:cBhvr>
                                        <p:cTn id="447" dur="1" fill="hold">
                                          <p:stCondLst>
                                            <p:cond delay="1999"/>
                                          </p:stCondLst>
                                        </p:cTn>
                                        <p:tgtEl>
                                          <p:spTgt spid="21"/>
                                        </p:tgtEl>
                                        <p:attrNameLst>
                                          <p:attrName>style.visibility</p:attrName>
                                        </p:attrNameLst>
                                      </p:cBhvr>
                                      <p:to>
                                        <p:strVal val="hidden"/>
                                      </p:to>
                                    </p:set>
                                  </p:childTnLst>
                                </p:cTn>
                              </p:par>
                              <p:par>
                                <p:cTn id="448" presetID="2" presetClass="exit" presetSubtype="8" fill="hold" nodeType="withEffect">
                                  <p:stCondLst>
                                    <p:cond delay="0"/>
                                  </p:stCondLst>
                                  <p:childTnLst>
                                    <p:anim calcmode="lin" valueType="num">
                                      <p:cBhvr additive="base">
                                        <p:cTn id="449" dur="2000"/>
                                        <p:tgtEl>
                                          <p:spTgt spid="20"/>
                                        </p:tgtEl>
                                        <p:attrNameLst>
                                          <p:attrName>ppt_x</p:attrName>
                                        </p:attrNameLst>
                                      </p:cBhvr>
                                      <p:tavLst>
                                        <p:tav tm="0">
                                          <p:val>
                                            <p:strVal val="ppt_x"/>
                                          </p:val>
                                        </p:tav>
                                        <p:tav tm="100000">
                                          <p:val>
                                            <p:strVal val="0-ppt_w/2"/>
                                          </p:val>
                                        </p:tav>
                                      </p:tavLst>
                                    </p:anim>
                                    <p:anim calcmode="lin" valueType="num">
                                      <p:cBhvr additive="base">
                                        <p:cTn id="450" dur="2000"/>
                                        <p:tgtEl>
                                          <p:spTgt spid="20"/>
                                        </p:tgtEl>
                                        <p:attrNameLst>
                                          <p:attrName>ppt_y</p:attrName>
                                        </p:attrNameLst>
                                      </p:cBhvr>
                                      <p:tavLst>
                                        <p:tav tm="0">
                                          <p:val>
                                            <p:strVal val="ppt_y"/>
                                          </p:val>
                                        </p:tav>
                                        <p:tav tm="100000">
                                          <p:val>
                                            <p:strVal val="ppt_y"/>
                                          </p:val>
                                        </p:tav>
                                      </p:tavLst>
                                    </p:anim>
                                    <p:set>
                                      <p:cBhvr>
                                        <p:cTn id="451" dur="1" fill="hold">
                                          <p:stCondLst>
                                            <p:cond delay="1999"/>
                                          </p:stCondLst>
                                        </p:cTn>
                                        <p:tgtEl>
                                          <p:spTgt spid="20"/>
                                        </p:tgtEl>
                                        <p:attrNameLst>
                                          <p:attrName>style.visibility</p:attrName>
                                        </p:attrNameLst>
                                      </p:cBhvr>
                                      <p:to>
                                        <p:strVal val="hidden"/>
                                      </p:to>
                                    </p:set>
                                  </p:childTnLst>
                                </p:cTn>
                              </p:par>
                              <p:par>
                                <p:cTn id="452" presetID="2" presetClass="exit" presetSubtype="8" fill="hold" nodeType="withEffect">
                                  <p:stCondLst>
                                    <p:cond delay="0"/>
                                  </p:stCondLst>
                                  <p:childTnLst>
                                    <p:anim calcmode="lin" valueType="num">
                                      <p:cBhvr additive="base">
                                        <p:cTn id="453" dur="2000"/>
                                        <p:tgtEl>
                                          <p:spTgt spid="19"/>
                                        </p:tgtEl>
                                        <p:attrNameLst>
                                          <p:attrName>ppt_x</p:attrName>
                                        </p:attrNameLst>
                                      </p:cBhvr>
                                      <p:tavLst>
                                        <p:tav tm="0">
                                          <p:val>
                                            <p:strVal val="ppt_x"/>
                                          </p:val>
                                        </p:tav>
                                        <p:tav tm="100000">
                                          <p:val>
                                            <p:strVal val="0-ppt_w/2"/>
                                          </p:val>
                                        </p:tav>
                                      </p:tavLst>
                                    </p:anim>
                                    <p:anim calcmode="lin" valueType="num">
                                      <p:cBhvr additive="base">
                                        <p:cTn id="454" dur="2000"/>
                                        <p:tgtEl>
                                          <p:spTgt spid="19"/>
                                        </p:tgtEl>
                                        <p:attrNameLst>
                                          <p:attrName>ppt_y</p:attrName>
                                        </p:attrNameLst>
                                      </p:cBhvr>
                                      <p:tavLst>
                                        <p:tav tm="0">
                                          <p:val>
                                            <p:strVal val="ppt_y"/>
                                          </p:val>
                                        </p:tav>
                                        <p:tav tm="100000">
                                          <p:val>
                                            <p:strVal val="ppt_y"/>
                                          </p:val>
                                        </p:tav>
                                      </p:tavLst>
                                    </p:anim>
                                    <p:set>
                                      <p:cBhvr>
                                        <p:cTn id="455" dur="1" fill="hold">
                                          <p:stCondLst>
                                            <p:cond delay="1999"/>
                                          </p:stCondLst>
                                        </p:cTn>
                                        <p:tgtEl>
                                          <p:spTgt spid="19"/>
                                        </p:tgtEl>
                                        <p:attrNameLst>
                                          <p:attrName>style.visibility</p:attrName>
                                        </p:attrNameLst>
                                      </p:cBhvr>
                                      <p:to>
                                        <p:strVal val="hidden"/>
                                      </p:to>
                                    </p:set>
                                  </p:childTnLst>
                                </p:cTn>
                              </p:par>
                              <p:par>
                                <p:cTn id="456" presetID="2" presetClass="exit" presetSubtype="8" fill="hold" nodeType="withEffect">
                                  <p:stCondLst>
                                    <p:cond delay="0"/>
                                  </p:stCondLst>
                                  <p:childTnLst>
                                    <p:anim calcmode="lin" valueType="num">
                                      <p:cBhvr additive="base">
                                        <p:cTn id="457" dur="2000"/>
                                        <p:tgtEl>
                                          <p:spTgt spid="18"/>
                                        </p:tgtEl>
                                        <p:attrNameLst>
                                          <p:attrName>ppt_x</p:attrName>
                                        </p:attrNameLst>
                                      </p:cBhvr>
                                      <p:tavLst>
                                        <p:tav tm="0">
                                          <p:val>
                                            <p:strVal val="ppt_x"/>
                                          </p:val>
                                        </p:tav>
                                        <p:tav tm="100000">
                                          <p:val>
                                            <p:strVal val="0-ppt_w/2"/>
                                          </p:val>
                                        </p:tav>
                                      </p:tavLst>
                                    </p:anim>
                                    <p:anim calcmode="lin" valueType="num">
                                      <p:cBhvr additive="base">
                                        <p:cTn id="458" dur="2000"/>
                                        <p:tgtEl>
                                          <p:spTgt spid="18"/>
                                        </p:tgtEl>
                                        <p:attrNameLst>
                                          <p:attrName>ppt_y</p:attrName>
                                        </p:attrNameLst>
                                      </p:cBhvr>
                                      <p:tavLst>
                                        <p:tav tm="0">
                                          <p:val>
                                            <p:strVal val="ppt_y"/>
                                          </p:val>
                                        </p:tav>
                                        <p:tav tm="100000">
                                          <p:val>
                                            <p:strVal val="ppt_y"/>
                                          </p:val>
                                        </p:tav>
                                      </p:tavLst>
                                    </p:anim>
                                    <p:set>
                                      <p:cBhvr>
                                        <p:cTn id="459" dur="1" fill="hold">
                                          <p:stCondLst>
                                            <p:cond delay="1999"/>
                                          </p:stCondLst>
                                        </p:cTn>
                                        <p:tgtEl>
                                          <p:spTgt spid="18"/>
                                        </p:tgtEl>
                                        <p:attrNameLst>
                                          <p:attrName>style.visibility</p:attrName>
                                        </p:attrNameLst>
                                      </p:cBhvr>
                                      <p:to>
                                        <p:strVal val="hidden"/>
                                      </p:to>
                                    </p:set>
                                  </p:childTnLst>
                                </p:cTn>
                              </p:par>
                              <p:par>
                                <p:cTn id="460" presetID="2" presetClass="exit" presetSubtype="8" fill="hold" nodeType="withEffect">
                                  <p:stCondLst>
                                    <p:cond delay="0"/>
                                  </p:stCondLst>
                                  <p:childTnLst>
                                    <p:anim calcmode="lin" valueType="num">
                                      <p:cBhvr additive="base">
                                        <p:cTn id="461" dur="2000"/>
                                        <p:tgtEl>
                                          <p:spTgt spid="17"/>
                                        </p:tgtEl>
                                        <p:attrNameLst>
                                          <p:attrName>ppt_x</p:attrName>
                                        </p:attrNameLst>
                                      </p:cBhvr>
                                      <p:tavLst>
                                        <p:tav tm="0">
                                          <p:val>
                                            <p:strVal val="ppt_x"/>
                                          </p:val>
                                        </p:tav>
                                        <p:tav tm="100000">
                                          <p:val>
                                            <p:strVal val="0-ppt_w/2"/>
                                          </p:val>
                                        </p:tav>
                                      </p:tavLst>
                                    </p:anim>
                                    <p:anim calcmode="lin" valueType="num">
                                      <p:cBhvr additive="base">
                                        <p:cTn id="462" dur="2000"/>
                                        <p:tgtEl>
                                          <p:spTgt spid="17"/>
                                        </p:tgtEl>
                                        <p:attrNameLst>
                                          <p:attrName>ppt_y</p:attrName>
                                        </p:attrNameLst>
                                      </p:cBhvr>
                                      <p:tavLst>
                                        <p:tav tm="0">
                                          <p:val>
                                            <p:strVal val="ppt_y"/>
                                          </p:val>
                                        </p:tav>
                                        <p:tav tm="100000">
                                          <p:val>
                                            <p:strVal val="ppt_y"/>
                                          </p:val>
                                        </p:tav>
                                      </p:tavLst>
                                    </p:anim>
                                    <p:set>
                                      <p:cBhvr>
                                        <p:cTn id="463" dur="1" fill="hold">
                                          <p:stCondLst>
                                            <p:cond delay="1999"/>
                                          </p:stCondLst>
                                        </p:cTn>
                                        <p:tgtEl>
                                          <p:spTgt spid="17"/>
                                        </p:tgtEl>
                                        <p:attrNameLst>
                                          <p:attrName>style.visibility</p:attrName>
                                        </p:attrNameLst>
                                      </p:cBhvr>
                                      <p:to>
                                        <p:strVal val="hidden"/>
                                      </p:to>
                                    </p:set>
                                  </p:childTnLst>
                                </p:cTn>
                              </p:par>
                              <p:par>
                                <p:cTn id="464" presetID="2" presetClass="exit" presetSubtype="8" fill="hold" nodeType="withEffect">
                                  <p:stCondLst>
                                    <p:cond delay="0"/>
                                  </p:stCondLst>
                                  <p:childTnLst>
                                    <p:anim calcmode="lin" valueType="num">
                                      <p:cBhvr additive="base">
                                        <p:cTn id="465" dur="2000"/>
                                        <p:tgtEl>
                                          <p:spTgt spid="16"/>
                                        </p:tgtEl>
                                        <p:attrNameLst>
                                          <p:attrName>ppt_x</p:attrName>
                                        </p:attrNameLst>
                                      </p:cBhvr>
                                      <p:tavLst>
                                        <p:tav tm="0">
                                          <p:val>
                                            <p:strVal val="ppt_x"/>
                                          </p:val>
                                        </p:tav>
                                        <p:tav tm="100000">
                                          <p:val>
                                            <p:strVal val="0-ppt_w/2"/>
                                          </p:val>
                                        </p:tav>
                                      </p:tavLst>
                                    </p:anim>
                                    <p:anim calcmode="lin" valueType="num">
                                      <p:cBhvr additive="base">
                                        <p:cTn id="466" dur="2000"/>
                                        <p:tgtEl>
                                          <p:spTgt spid="16"/>
                                        </p:tgtEl>
                                        <p:attrNameLst>
                                          <p:attrName>ppt_y</p:attrName>
                                        </p:attrNameLst>
                                      </p:cBhvr>
                                      <p:tavLst>
                                        <p:tav tm="0">
                                          <p:val>
                                            <p:strVal val="ppt_y"/>
                                          </p:val>
                                        </p:tav>
                                        <p:tav tm="100000">
                                          <p:val>
                                            <p:strVal val="ppt_y"/>
                                          </p:val>
                                        </p:tav>
                                      </p:tavLst>
                                    </p:anim>
                                    <p:set>
                                      <p:cBhvr>
                                        <p:cTn id="467" dur="1" fill="hold">
                                          <p:stCondLst>
                                            <p:cond delay="1999"/>
                                          </p:stCondLst>
                                        </p:cTn>
                                        <p:tgtEl>
                                          <p:spTgt spid="16"/>
                                        </p:tgtEl>
                                        <p:attrNameLst>
                                          <p:attrName>style.visibility</p:attrName>
                                        </p:attrNameLst>
                                      </p:cBhvr>
                                      <p:to>
                                        <p:strVal val="hidden"/>
                                      </p:to>
                                    </p:set>
                                  </p:childTnLst>
                                </p:cTn>
                              </p:par>
                              <p:par>
                                <p:cTn id="468" presetID="2" presetClass="exit" presetSubtype="8" fill="hold" nodeType="withEffect">
                                  <p:stCondLst>
                                    <p:cond delay="0"/>
                                  </p:stCondLst>
                                  <p:childTnLst>
                                    <p:anim calcmode="lin" valueType="num">
                                      <p:cBhvr additive="base">
                                        <p:cTn id="469" dur="2000"/>
                                        <p:tgtEl>
                                          <p:spTgt spid="15"/>
                                        </p:tgtEl>
                                        <p:attrNameLst>
                                          <p:attrName>ppt_x</p:attrName>
                                        </p:attrNameLst>
                                      </p:cBhvr>
                                      <p:tavLst>
                                        <p:tav tm="0">
                                          <p:val>
                                            <p:strVal val="ppt_x"/>
                                          </p:val>
                                        </p:tav>
                                        <p:tav tm="100000">
                                          <p:val>
                                            <p:strVal val="0-ppt_w/2"/>
                                          </p:val>
                                        </p:tav>
                                      </p:tavLst>
                                    </p:anim>
                                    <p:anim calcmode="lin" valueType="num">
                                      <p:cBhvr additive="base">
                                        <p:cTn id="470" dur="2000"/>
                                        <p:tgtEl>
                                          <p:spTgt spid="15"/>
                                        </p:tgtEl>
                                        <p:attrNameLst>
                                          <p:attrName>ppt_y</p:attrName>
                                        </p:attrNameLst>
                                      </p:cBhvr>
                                      <p:tavLst>
                                        <p:tav tm="0">
                                          <p:val>
                                            <p:strVal val="ppt_y"/>
                                          </p:val>
                                        </p:tav>
                                        <p:tav tm="100000">
                                          <p:val>
                                            <p:strVal val="ppt_y"/>
                                          </p:val>
                                        </p:tav>
                                      </p:tavLst>
                                    </p:anim>
                                    <p:set>
                                      <p:cBhvr>
                                        <p:cTn id="471" dur="1" fill="hold">
                                          <p:stCondLst>
                                            <p:cond delay="1999"/>
                                          </p:stCondLst>
                                        </p:cTn>
                                        <p:tgtEl>
                                          <p:spTgt spid="15"/>
                                        </p:tgtEl>
                                        <p:attrNameLst>
                                          <p:attrName>style.visibility</p:attrName>
                                        </p:attrNameLst>
                                      </p:cBhvr>
                                      <p:to>
                                        <p:strVal val="hidden"/>
                                      </p:to>
                                    </p:set>
                                  </p:childTnLst>
                                </p:cTn>
                              </p:par>
                              <p:par>
                                <p:cTn id="472" presetID="2" presetClass="exit" presetSubtype="8" fill="hold" nodeType="withEffect">
                                  <p:stCondLst>
                                    <p:cond delay="0"/>
                                  </p:stCondLst>
                                  <p:childTnLst>
                                    <p:anim calcmode="lin" valueType="num">
                                      <p:cBhvr additive="base">
                                        <p:cTn id="473" dur="2000"/>
                                        <p:tgtEl>
                                          <p:spTgt spid="13"/>
                                        </p:tgtEl>
                                        <p:attrNameLst>
                                          <p:attrName>ppt_x</p:attrName>
                                        </p:attrNameLst>
                                      </p:cBhvr>
                                      <p:tavLst>
                                        <p:tav tm="0">
                                          <p:val>
                                            <p:strVal val="ppt_x"/>
                                          </p:val>
                                        </p:tav>
                                        <p:tav tm="100000">
                                          <p:val>
                                            <p:strVal val="0-ppt_w/2"/>
                                          </p:val>
                                        </p:tav>
                                      </p:tavLst>
                                    </p:anim>
                                    <p:anim calcmode="lin" valueType="num">
                                      <p:cBhvr additive="base">
                                        <p:cTn id="474" dur="2000"/>
                                        <p:tgtEl>
                                          <p:spTgt spid="13"/>
                                        </p:tgtEl>
                                        <p:attrNameLst>
                                          <p:attrName>ppt_y</p:attrName>
                                        </p:attrNameLst>
                                      </p:cBhvr>
                                      <p:tavLst>
                                        <p:tav tm="0">
                                          <p:val>
                                            <p:strVal val="ppt_y"/>
                                          </p:val>
                                        </p:tav>
                                        <p:tav tm="100000">
                                          <p:val>
                                            <p:strVal val="ppt_y"/>
                                          </p:val>
                                        </p:tav>
                                      </p:tavLst>
                                    </p:anim>
                                    <p:set>
                                      <p:cBhvr>
                                        <p:cTn id="475" dur="1" fill="hold">
                                          <p:stCondLst>
                                            <p:cond delay="1999"/>
                                          </p:stCondLst>
                                        </p:cTn>
                                        <p:tgtEl>
                                          <p:spTgt spid="13"/>
                                        </p:tgtEl>
                                        <p:attrNameLst>
                                          <p:attrName>style.visibility</p:attrName>
                                        </p:attrNameLst>
                                      </p:cBhvr>
                                      <p:to>
                                        <p:strVal val="hidden"/>
                                      </p:to>
                                    </p:set>
                                  </p:childTnLst>
                                </p:cTn>
                              </p:par>
                              <p:par>
                                <p:cTn id="476" presetID="2" presetClass="exit" presetSubtype="8" fill="hold" nodeType="withEffect">
                                  <p:stCondLst>
                                    <p:cond delay="0"/>
                                  </p:stCondLst>
                                  <p:childTnLst>
                                    <p:anim calcmode="lin" valueType="num">
                                      <p:cBhvr additive="base">
                                        <p:cTn id="477" dur="2000"/>
                                        <p:tgtEl>
                                          <p:spTgt spid="12"/>
                                        </p:tgtEl>
                                        <p:attrNameLst>
                                          <p:attrName>ppt_x</p:attrName>
                                        </p:attrNameLst>
                                      </p:cBhvr>
                                      <p:tavLst>
                                        <p:tav tm="0">
                                          <p:val>
                                            <p:strVal val="ppt_x"/>
                                          </p:val>
                                        </p:tav>
                                        <p:tav tm="100000">
                                          <p:val>
                                            <p:strVal val="0-ppt_w/2"/>
                                          </p:val>
                                        </p:tav>
                                      </p:tavLst>
                                    </p:anim>
                                    <p:anim calcmode="lin" valueType="num">
                                      <p:cBhvr additive="base">
                                        <p:cTn id="478" dur="2000"/>
                                        <p:tgtEl>
                                          <p:spTgt spid="12"/>
                                        </p:tgtEl>
                                        <p:attrNameLst>
                                          <p:attrName>ppt_y</p:attrName>
                                        </p:attrNameLst>
                                      </p:cBhvr>
                                      <p:tavLst>
                                        <p:tav tm="0">
                                          <p:val>
                                            <p:strVal val="ppt_y"/>
                                          </p:val>
                                        </p:tav>
                                        <p:tav tm="100000">
                                          <p:val>
                                            <p:strVal val="ppt_y"/>
                                          </p:val>
                                        </p:tav>
                                      </p:tavLst>
                                    </p:anim>
                                    <p:set>
                                      <p:cBhvr>
                                        <p:cTn id="479" dur="1" fill="hold">
                                          <p:stCondLst>
                                            <p:cond delay="1999"/>
                                          </p:stCondLst>
                                        </p:cTn>
                                        <p:tgtEl>
                                          <p:spTgt spid="12"/>
                                        </p:tgtEl>
                                        <p:attrNameLst>
                                          <p:attrName>style.visibility</p:attrName>
                                        </p:attrNameLst>
                                      </p:cBhvr>
                                      <p:to>
                                        <p:strVal val="hidden"/>
                                      </p:to>
                                    </p:set>
                                  </p:childTnLst>
                                </p:cTn>
                              </p:par>
                              <p:par>
                                <p:cTn id="480" presetID="2" presetClass="exit" presetSubtype="8" fill="hold" nodeType="withEffect">
                                  <p:stCondLst>
                                    <p:cond delay="0"/>
                                  </p:stCondLst>
                                  <p:childTnLst>
                                    <p:anim calcmode="lin" valueType="num">
                                      <p:cBhvr additive="base">
                                        <p:cTn id="481" dur="2000"/>
                                        <p:tgtEl>
                                          <p:spTgt spid="11"/>
                                        </p:tgtEl>
                                        <p:attrNameLst>
                                          <p:attrName>ppt_x</p:attrName>
                                        </p:attrNameLst>
                                      </p:cBhvr>
                                      <p:tavLst>
                                        <p:tav tm="0">
                                          <p:val>
                                            <p:strVal val="ppt_x"/>
                                          </p:val>
                                        </p:tav>
                                        <p:tav tm="100000">
                                          <p:val>
                                            <p:strVal val="0-ppt_w/2"/>
                                          </p:val>
                                        </p:tav>
                                      </p:tavLst>
                                    </p:anim>
                                    <p:anim calcmode="lin" valueType="num">
                                      <p:cBhvr additive="base">
                                        <p:cTn id="482" dur="2000"/>
                                        <p:tgtEl>
                                          <p:spTgt spid="11"/>
                                        </p:tgtEl>
                                        <p:attrNameLst>
                                          <p:attrName>ppt_y</p:attrName>
                                        </p:attrNameLst>
                                      </p:cBhvr>
                                      <p:tavLst>
                                        <p:tav tm="0">
                                          <p:val>
                                            <p:strVal val="ppt_y"/>
                                          </p:val>
                                        </p:tav>
                                        <p:tav tm="100000">
                                          <p:val>
                                            <p:strVal val="ppt_y"/>
                                          </p:val>
                                        </p:tav>
                                      </p:tavLst>
                                    </p:anim>
                                    <p:set>
                                      <p:cBhvr>
                                        <p:cTn id="483" dur="1" fill="hold">
                                          <p:stCondLst>
                                            <p:cond delay="1999"/>
                                          </p:stCondLst>
                                        </p:cTn>
                                        <p:tgtEl>
                                          <p:spTgt spid="11"/>
                                        </p:tgtEl>
                                        <p:attrNameLst>
                                          <p:attrName>style.visibility</p:attrName>
                                        </p:attrNameLst>
                                      </p:cBhvr>
                                      <p:to>
                                        <p:strVal val="hidden"/>
                                      </p:to>
                                    </p:set>
                                  </p:childTnLst>
                                </p:cTn>
                              </p:par>
                              <p:par>
                                <p:cTn id="484" presetID="2" presetClass="exit" presetSubtype="8" fill="hold" nodeType="withEffect">
                                  <p:stCondLst>
                                    <p:cond delay="0"/>
                                  </p:stCondLst>
                                  <p:childTnLst>
                                    <p:anim calcmode="lin" valueType="num">
                                      <p:cBhvr additive="base">
                                        <p:cTn id="485" dur="2000"/>
                                        <p:tgtEl>
                                          <p:spTgt spid="10"/>
                                        </p:tgtEl>
                                        <p:attrNameLst>
                                          <p:attrName>ppt_x</p:attrName>
                                        </p:attrNameLst>
                                      </p:cBhvr>
                                      <p:tavLst>
                                        <p:tav tm="0">
                                          <p:val>
                                            <p:strVal val="ppt_x"/>
                                          </p:val>
                                        </p:tav>
                                        <p:tav tm="100000">
                                          <p:val>
                                            <p:strVal val="0-ppt_w/2"/>
                                          </p:val>
                                        </p:tav>
                                      </p:tavLst>
                                    </p:anim>
                                    <p:anim calcmode="lin" valueType="num">
                                      <p:cBhvr additive="base">
                                        <p:cTn id="486" dur="2000"/>
                                        <p:tgtEl>
                                          <p:spTgt spid="10"/>
                                        </p:tgtEl>
                                        <p:attrNameLst>
                                          <p:attrName>ppt_y</p:attrName>
                                        </p:attrNameLst>
                                      </p:cBhvr>
                                      <p:tavLst>
                                        <p:tav tm="0">
                                          <p:val>
                                            <p:strVal val="ppt_y"/>
                                          </p:val>
                                        </p:tav>
                                        <p:tav tm="100000">
                                          <p:val>
                                            <p:strVal val="ppt_y"/>
                                          </p:val>
                                        </p:tav>
                                      </p:tavLst>
                                    </p:anim>
                                    <p:set>
                                      <p:cBhvr>
                                        <p:cTn id="487" dur="1" fill="hold">
                                          <p:stCondLst>
                                            <p:cond delay="1999"/>
                                          </p:stCondLst>
                                        </p:cTn>
                                        <p:tgtEl>
                                          <p:spTgt spid="10"/>
                                        </p:tgtEl>
                                        <p:attrNameLst>
                                          <p:attrName>style.visibility</p:attrName>
                                        </p:attrNameLst>
                                      </p:cBhvr>
                                      <p:to>
                                        <p:strVal val="hidden"/>
                                      </p:to>
                                    </p:set>
                                  </p:childTnLst>
                                </p:cTn>
                              </p:par>
                              <p:par>
                                <p:cTn id="488" presetID="2" presetClass="exit" presetSubtype="8" fill="hold" nodeType="withEffect">
                                  <p:stCondLst>
                                    <p:cond delay="0"/>
                                  </p:stCondLst>
                                  <p:childTnLst>
                                    <p:anim calcmode="lin" valueType="num">
                                      <p:cBhvr additive="base">
                                        <p:cTn id="489" dur="2000"/>
                                        <p:tgtEl>
                                          <p:spTgt spid="9"/>
                                        </p:tgtEl>
                                        <p:attrNameLst>
                                          <p:attrName>ppt_x</p:attrName>
                                        </p:attrNameLst>
                                      </p:cBhvr>
                                      <p:tavLst>
                                        <p:tav tm="0">
                                          <p:val>
                                            <p:strVal val="ppt_x"/>
                                          </p:val>
                                        </p:tav>
                                        <p:tav tm="100000">
                                          <p:val>
                                            <p:strVal val="0-ppt_w/2"/>
                                          </p:val>
                                        </p:tav>
                                      </p:tavLst>
                                    </p:anim>
                                    <p:anim calcmode="lin" valueType="num">
                                      <p:cBhvr additive="base">
                                        <p:cTn id="490" dur="2000"/>
                                        <p:tgtEl>
                                          <p:spTgt spid="9"/>
                                        </p:tgtEl>
                                        <p:attrNameLst>
                                          <p:attrName>ppt_y</p:attrName>
                                        </p:attrNameLst>
                                      </p:cBhvr>
                                      <p:tavLst>
                                        <p:tav tm="0">
                                          <p:val>
                                            <p:strVal val="ppt_y"/>
                                          </p:val>
                                        </p:tav>
                                        <p:tav tm="100000">
                                          <p:val>
                                            <p:strVal val="ppt_y"/>
                                          </p:val>
                                        </p:tav>
                                      </p:tavLst>
                                    </p:anim>
                                    <p:set>
                                      <p:cBhvr>
                                        <p:cTn id="491" dur="1" fill="hold">
                                          <p:stCondLst>
                                            <p:cond delay="1999"/>
                                          </p:stCondLst>
                                        </p:cTn>
                                        <p:tgtEl>
                                          <p:spTgt spid="9"/>
                                        </p:tgtEl>
                                        <p:attrNameLst>
                                          <p:attrName>style.visibility</p:attrName>
                                        </p:attrNameLst>
                                      </p:cBhvr>
                                      <p:to>
                                        <p:strVal val="hidden"/>
                                      </p:to>
                                    </p:set>
                                  </p:childTnLst>
                                </p:cTn>
                              </p:par>
                              <p:par>
                                <p:cTn id="492" presetID="2" presetClass="exit" presetSubtype="8" fill="hold" nodeType="withEffect">
                                  <p:stCondLst>
                                    <p:cond delay="0"/>
                                  </p:stCondLst>
                                  <p:childTnLst>
                                    <p:anim calcmode="lin" valueType="num">
                                      <p:cBhvr additive="base">
                                        <p:cTn id="493" dur="2000"/>
                                        <p:tgtEl>
                                          <p:spTgt spid="7"/>
                                        </p:tgtEl>
                                        <p:attrNameLst>
                                          <p:attrName>ppt_x</p:attrName>
                                        </p:attrNameLst>
                                      </p:cBhvr>
                                      <p:tavLst>
                                        <p:tav tm="0">
                                          <p:val>
                                            <p:strVal val="ppt_x"/>
                                          </p:val>
                                        </p:tav>
                                        <p:tav tm="100000">
                                          <p:val>
                                            <p:strVal val="0-ppt_w/2"/>
                                          </p:val>
                                        </p:tav>
                                      </p:tavLst>
                                    </p:anim>
                                    <p:anim calcmode="lin" valueType="num">
                                      <p:cBhvr additive="base">
                                        <p:cTn id="494" dur="2000"/>
                                        <p:tgtEl>
                                          <p:spTgt spid="7"/>
                                        </p:tgtEl>
                                        <p:attrNameLst>
                                          <p:attrName>ppt_y</p:attrName>
                                        </p:attrNameLst>
                                      </p:cBhvr>
                                      <p:tavLst>
                                        <p:tav tm="0">
                                          <p:val>
                                            <p:strVal val="ppt_y"/>
                                          </p:val>
                                        </p:tav>
                                        <p:tav tm="100000">
                                          <p:val>
                                            <p:strVal val="ppt_y"/>
                                          </p:val>
                                        </p:tav>
                                      </p:tavLst>
                                    </p:anim>
                                    <p:set>
                                      <p:cBhvr>
                                        <p:cTn id="495" dur="1" fill="hold">
                                          <p:stCondLst>
                                            <p:cond delay="1999"/>
                                          </p:stCondLst>
                                        </p:cTn>
                                        <p:tgtEl>
                                          <p:spTgt spid="7"/>
                                        </p:tgtEl>
                                        <p:attrNameLst>
                                          <p:attrName>style.visibility</p:attrName>
                                        </p:attrNameLst>
                                      </p:cBhvr>
                                      <p:to>
                                        <p:strVal val="hidden"/>
                                      </p:to>
                                    </p:set>
                                  </p:childTnLst>
                                </p:cTn>
                              </p:par>
                              <p:par>
                                <p:cTn id="496" presetID="2" presetClass="exit" presetSubtype="8" fill="hold" nodeType="withEffect">
                                  <p:stCondLst>
                                    <p:cond delay="0"/>
                                  </p:stCondLst>
                                  <p:childTnLst>
                                    <p:anim calcmode="lin" valueType="num">
                                      <p:cBhvr additive="base">
                                        <p:cTn id="497" dur="2000"/>
                                        <p:tgtEl>
                                          <p:spTgt spid="4"/>
                                        </p:tgtEl>
                                        <p:attrNameLst>
                                          <p:attrName>ppt_x</p:attrName>
                                        </p:attrNameLst>
                                      </p:cBhvr>
                                      <p:tavLst>
                                        <p:tav tm="0">
                                          <p:val>
                                            <p:strVal val="ppt_x"/>
                                          </p:val>
                                        </p:tav>
                                        <p:tav tm="100000">
                                          <p:val>
                                            <p:strVal val="0-ppt_w/2"/>
                                          </p:val>
                                        </p:tav>
                                      </p:tavLst>
                                    </p:anim>
                                    <p:anim calcmode="lin" valueType="num">
                                      <p:cBhvr additive="base">
                                        <p:cTn id="498" dur="2000"/>
                                        <p:tgtEl>
                                          <p:spTgt spid="4"/>
                                        </p:tgtEl>
                                        <p:attrNameLst>
                                          <p:attrName>ppt_y</p:attrName>
                                        </p:attrNameLst>
                                      </p:cBhvr>
                                      <p:tavLst>
                                        <p:tav tm="0">
                                          <p:val>
                                            <p:strVal val="ppt_y"/>
                                          </p:val>
                                        </p:tav>
                                        <p:tav tm="100000">
                                          <p:val>
                                            <p:strVal val="ppt_y"/>
                                          </p:val>
                                        </p:tav>
                                      </p:tavLst>
                                    </p:anim>
                                    <p:set>
                                      <p:cBhvr>
                                        <p:cTn id="499" dur="1" fill="hold">
                                          <p:stCondLst>
                                            <p:cond delay="1999"/>
                                          </p:stCondLst>
                                        </p:cTn>
                                        <p:tgtEl>
                                          <p:spTgt spid="4"/>
                                        </p:tgtEl>
                                        <p:attrNameLst>
                                          <p:attrName>style.visibility</p:attrName>
                                        </p:attrNameLst>
                                      </p:cBhvr>
                                      <p:to>
                                        <p:strVal val="hidden"/>
                                      </p:to>
                                    </p:set>
                                  </p:childTnLst>
                                </p:cTn>
                              </p:par>
                              <p:par>
                                <p:cTn id="500" presetID="8" presetClass="emph" presetSubtype="0" fill="hold" nodeType="withEffect">
                                  <p:stCondLst>
                                    <p:cond delay="0"/>
                                  </p:stCondLst>
                                  <p:childTnLst>
                                    <p:animRot by="-21600000">
                                      <p:cBhvr>
                                        <p:cTn id="501" dur="2000" fill="hold"/>
                                        <p:tgtEl>
                                          <p:spTgt spid="64"/>
                                        </p:tgtEl>
                                        <p:attrNameLst>
                                          <p:attrName>r</p:attrName>
                                        </p:attrNameLst>
                                      </p:cBhvr>
                                    </p:animRot>
                                  </p:childTnLst>
                                </p:cTn>
                              </p:par>
                              <p:par>
                                <p:cTn id="502" presetID="8" presetClass="emph" presetSubtype="0" fill="hold" nodeType="withEffect">
                                  <p:stCondLst>
                                    <p:cond delay="0"/>
                                  </p:stCondLst>
                                  <p:childTnLst>
                                    <p:animRot by="-21600000">
                                      <p:cBhvr>
                                        <p:cTn id="503" dur="2000" fill="hold"/>
                                        <p:tgtEl>
                                          <p:spTgt spid="63"/>
                                        </p:tgtEl>
                                        <p:attrNameLst>
                                          <p:attrName>r</p:attrName>
                                        </p:attrNameLst>
                                      </p:cBhvr>
                                    </p:animRot>
                                  </p:childTnLst>
                                </p:cTn>
                              </p:par>
                              <p:par>
                                <p:cTn id="504" presetID="8" presetClass="emph" presetSubtype="0" fill="hold" nodeType="withEffect">
                                  <p:stCondLst>
                                    <p:cond delay="0"/>
                                  </p:stCondLst>
                                  <p:childTnLst>
                                    <p:animRot by="-21600000">
                                      <p:cBhvr>
                                        <p:cTn id="505" dur="2000" fill="hold"/>
                                        <p:tgtEl>
                                          <p:spTgt spid="62"/>
                                        </p:tgtEl>
                                        <p:attrNameLst>
                                          <p:attrName>r</p:attrName>
                                        </p:attrNameLst>
                                      </p:cBhvr>
                                    </p:animRot>
                                  </p:childTnLst>
                                </p:cTn>
                              </p:par>
                              <p:par>
                                <p:cTn id="506" presetID="8" presetClass="emph" presetSubtype="0" fill="hold" nodeType="withEffect">
                                  <p:stCondLst>
                                    <p:cond delay="0"/>
                                  </p:stCondLst>
                                  <p:childTnLst>
                                    <p:animRot by="-21600000">
                                      <p:cBhvr>
                                        <p:cTn id="507" dur="2000" fill="hold"/>
                                        <p:tgtEl>
                                          <p:spTgt spid="61"/>
                                        </p:tgtEl>
                                        <p:attrNameLst>
                                          <p:attrName>r</p:attrName>
                                        </p:attrNameLst>
                                      </p:cBhvr>
                                    </p:animRot>
                                  </p:childTnLst>
                                </p:cTn>
                              </p:par>
                              <p:par>
                                <p:cTn id="508" presetID="8" presetClass="emph" presetSubtype="0" fill="hold" nodeType="withEffect">
                                  <p:stCondLst>
                                    <p:cond delay="0"/>
                                  </p:stCondLst>
                                  <p:childTnLst>
                                    <p:animRot by="-21600000">
                                      <p:cBhvr>
                                        <p:cTn id="509" dur="2000" fill="hold"/>
                                        <p:tgtEl>
                                          <p:spTgt spid="60"/>
                                        </p:tgtEl>
                                        <p:attrNameLst>
                                          <p:attrName>r</p:attrName>
                                        </p:attrNameLst>
                                      </p:cBhvr>
                                    </p:animRot>
                                  </p:childTnLst>
                                </p:cTn>
                              </p:par>
                              <p:par>
                                <p:cTn id="510" presetID="8" presetClass="emph" presetSubtype="0" fill="hold" nodeType="withEffect">
                                  <p:stCondLst>
                                    <p:cond delay="0"/>
                                  </p:stCondLst>
                                  <p:childTnLst>
                                    <p:animRot by="-21600000">
                                      <p:cBhvr>
                                        <p:cTn id="511" dur="2000" fill="hold"/>
                                        <p:tgtEl>
                                          <p:spTgt spid="58"/>
                                        </p:tgtEl>
                                        <p:attrNameLst>
                                          <p:attrName>r</p:attrName>
                                        </p:attrNameLst>
                                      </p:cBhvr>
                                    </p:animRot>
                                  </p:childTnLst>
                                </p:cTn>
                              </p:par>
                              <p:par>
                                <p:cTn id="512" presetID="8" presetClass="emph" presetSubtype="0" fill="hold" nodeType="withEffect">
                                  <p:stCondLst>
                                    <p:cond delay="0"/>
                                  </p:stCondLst>
                                  <p:childTnLst>
                                    <p:animRot by="-21600000">
                                      <p:cBhvr>
                                        <p:cTn id="513" dur="2000" fill="hold"/>
                                        <p:tgtEl>
                                          <p:spTgt spid="57"/>
                                        </p:tgtEl>
                                        <p:attrNameLst>
                                          <p:attrName>r</p:attrName>
                                        </p:attrNameLst>
                                      </p:cBhvr>
                                    </p:animRot>
                                  </p:childTnLst>
                                </p:cTn>
                              </p:par>
                              <p:par>
                                <p:cTn id="514" presetID="8" presetClass="emph" presetSubtype="0" fill="hold" nodeType="withEffect">
                                  <p:stCondLst>
                                    <p:cond delay="0"/>
                                  </p:stCondLst>
                                  <p:childTnLst>
                                    <p:animRot by="-21600000">
                                      <p:cBhvr>
                                        <p:cTn id="515" dur="2000" fill="hold"/>
                                        <p:tgtEl>
                                          <p:spTgt spid="56"/>
                                        </p:tgtEl>
                                        <p:attrNameLst>
                                          <p:attrName>r</p:attrName>
                                        </p:attrNameLst>
                                      </p:cBhvr>
                                    </p:animRot>
                                  </p:childTnLst>
                                </p:cTn>
                              </p:par>
                              <p:par>
                                <p:cTn id="516" presetID="8" presetClass="emph" presetSubtype="0" fill="hold" nodeType="withEffect">
                                  <p:stCondLst>
                                    <p:cond delay="0"/>
                                  </p:stCondLst>
                                  <p:childTnLst>
                                    <p:animRot by="-21600000">
                                      <p:cBhvr>
                                        <p:cTn id="517" dur="2000" fill="hold"/>
                                        <p:tgtEl>
                                          <p:spTgt spid="55"/>
                                        </p:tgtEl>
                                        <p:attrNameLst>
                                          <p:attrName>r</p:attrName>
                                        </p:attrNameLst>
                                      </p:cBhvr>
                                    </p:animRot>
                                  </p:childTnLst>
                                </p:cTn>
                              </p:par>
                              <p:par>
                                <p:cTn id="518" presetID="8" presetClass="emph" presetSubtype="0" fill="hold" nodeType="withEffect">
                                  <p:stCondLst>
                                    <p:cond delay="0"/>
                                  </p:stCondLst>
                                  <p:childTnLst>
                                    <p:animRot by="-21600000">
                                      <p:cBhvr>
                                        <p:cTn id="519" dur="2000" fill="hold"/>
                                        <p:tgtEl>
                                          <p:spTgt spid="54"/>
                                        </p:tgtEl>
                                        <p:attrNameLst>
                                          <p:attrName>r</p:attrName>
                                        </p:attrNameLst>
                                      </p:cBhvr>
                                    </p:animRot>
                                  </p:childTnLst>
                                </p:cTn>
                              </p:par>
                              <p:par>
                                <p:cTn id="520" presetID="8" presetClass="emph" presetSubtype="0" fill="hold" nodeType="withEffect">
                                  <p:stCondLst>
                                    <p:cond delay="0"/>
                                  </p:stCondLst>
                                  <p:childTnLst>
                                    <p:animRot by="-21600000">
                                      <p:cBhvr>
                                        <p:cTn id="521" dur="2000" fill="hold"/>
                                        <p:tgtEl>
                                          <p:spTgt spid="43"/>
                                        </p:tgtEl>
                                        <p:attrNameLst>
                                          <p:attrName>r</p:attrName>
                                        </p:attrNameLst>
                                      </p:cBhvr>
                                    </p:animRot>
                                  </p:childTnLst>
                                </p:cTn>
                              </p:par>
                              <p:par>
                                <p:cTn id="522" presetID="8" presetClass="emph" presetSubtype="0" fill="hold" nodeType="withEffect">
                                  <p:stCondLst>
                                    <p:cond delay="0"/>
                                  </p:stCondLst>
                                  <p:childTnLst>
                                    <p:animRot by="-21600000">
                                      <p:cBhvr>
                                        <p:cTn id="523" dur="2000" fill="hold"/>
                                        <p:tgtEl>
                                          <p:spTgt spid="41"/>
                                        </p:tgtEl>
                                        <p:attrNameLst>
                                          <p:attrName>r</p:attrName>
                                        </p:attrNameLst>
                                      </p:cBhvr>
                                    </p:animRot>
                                  </p:childTnLst>
                                </p:cTn>
                              </p:par>
                              <p:par>
                                <p:cTn id="524" presetID="8" presetClass="emph" presetSubtype="0" fill="hold" nodeType="withEffect">
                                  <p:stCondLst>
                                    <p:cond delay="0"/>
                                  </p:stCondLst>
                                  <p:childTnLst>
                                    <p:animRot by="-21600000">
                                      <p:cBhvr>
                                        <p:cTn id="525" dur="2000" fill="hold"/>
                                        <p:tgtEl>
                                          <p:spTgt spid="40"/>
                                        </p:tgtEl>
                                        <p:attrNameLst>
                                          <p:attrName>r</p:attrName>
                                        </p:attrNameLst>
                                      </p:cBhvr>
                                    </p:animRot>
                                  </p:childTnLst>
                                </p:cTn>
                              </p:par>
                              <p:par>
                                <p:cTn id="526" presetID="8" presetClass="emph" presetSubtype="0" fill="hold" nodeType="withEffect">
                                  <p:stCondLst>
                                    <p:cond delay="0"/>
                                  </p:stCondLst>
                                  <p:childTnLst>
                                    <p:animRot by="-21600000">
                                      <p:cBhvr>
                                        <p:cTn id="527" dur="2000" fill="hold"/>
                                        <p:tgtEl>
                                          <p:spTgt spid="38"/>
                                        </p:tgtEl>
                                        <p:attrNameLst>
                                          <p:attrName>r</p:attrName>
                                        </p:attrNameLst>
                                      </p:cBhvr>
                                    </p:animRot>
                                  </p:childTnLst>
                                </p:cTn>
                              </p:par>
                              <p:par>
                                <p:cTn id="528" presetID="8" presetClass="emph" presetSubtype="0" fill="hold" nodeType="withEffect">
                                  <p:stCondLst>
                                    <p:cond delay="0"/>
                                  </p:stCondLst>
                                  <p:childTnLst>
                                    <p:animRot by="-21600000">
                                      <p:cBhvr>
                                        <p:cTn id="529" dur="2000" fill="hold"/>
                                        <p:tgtEl>
                                          <p:spTgt spid="37"/>
                                        </p:tgtEl>
                                        <p:attrNameLst>
                                          <p:attrName>r</p:attrName>
                                        </p:attrNameLst>
                                      </p:cBhvr>
                                    </p:animRot>
                                  </p:childTnLst>
                                </p:cTn>
                              </p:par>
                              <p:par>
                                <p:cTn id="530" presetID="8" presetClass="emph" presetSubtype="0" fill="hold" nodeType="withEffect">
                                  <p:stCondLst>
                                    <p:cond delay="0"/>
                                  </p:stCondLst>
                                  <p:childTnLst>
                                    <p:animRot by="-21600000">
                                      <p:cBhvr>
                                        <p:cTn id="531" dur="2000" fill="hold"/>
                                        <p:tgtEl>
                                          <p:spTgt spid="36"/>
                                        </p:tgtEl>
                                        <p:attrNameLst>
                                          <p:attrName>r</p:attrName>
                                        </p:attrNameLst>
                                      </p:cBhvr>
                                    </p:animRot>
                                  </p:childTnLst>
                                </p:cTn>
                              </p:par>
                              <p:par>
                                <p:cTn id="532" presetID="8" presetClass="emph" presetSubtype="0" fill="hold" nodeType="withEffect">
                                  <p:stCondLst>
                                    <p:cond delay="0"/>
                                  </p:stCondLst>
                                  <p:childTnLst>
                                    <p:animRot by="-21600000">
                                      <p:cBhvr>
                                        <p:cTn id="533" dur="2000" fill="hold"/>
                                        <p:tgtEl>
                                          <p:spTgt spid="35"/>
                                        </p:tgtEl>
                                        <p:attrNameLst>
                                          <p:attrName>r</p:attrName>
                                        </p:attrNameLst>
                                      </p:cBhvr>
                                    </p:animRot>
                                  </p:childTnLst>
                                </p:cTn>
                              </p:par>
                              <p:par>
                                <p:cTn id="534" presetID="8" presetClass="emph" presetSubtype="0" fill="hold" nodeType="withEffect">
                                  <p:stCondLst>
                                    <p:cond delay="0"/>
                                  </p:stCondLst>
                                  <p:childTnLst>
                                    <p:animRot by="-21600000">
                                      <p:cBhvr>
                                        <p:cTn id="535" dur="2000" fill="hold"/>
                                        <p:tgtEl>
                                          <p:spTgt spid="33"/>
                                        </p:tgtEl>
                                        <p:attrNameLst>
                                          <p:attrName>r</p:attrName>
                                        </p:attrNameLst>
                                      </p:cBhvr>
                                    </p:animRot>
                                  </p:childTnLst>
                                </p:cTn>
                              </p:par>
                              <p:par>
                                <p:cTn id="536" presetID="8" presetClass="emph" presetSubtype="0" fill="hold" nodeType="withEffect">
                                  <p:stCondLst>
                                    <p:cond delay="0"/>
                                  </p:stCondLst>
                                  <p:childTnLst>
                                    <p:animRot by="-21600000">
                                      <p:cBhvr>
                                        <p:cTn id="537" dur="2000" fill="hold"/>
                                        <p:tgtEl>
                                          <p:spTgt spid="31"/>
                                        </p:tgtEl>
                                        <p:attrNameLst>
                                          <p:attrName>r</p:attrName>
                                        </p:attrNameLst>
                                      </p:cBhvr>
                                    </p:animRot>
                                  </p:childTnLst>
                                </p:cTn>
                              </p:par>
                              <p:par>
                                <p:cTn id="538" presetID="8" presetClass="emph" presetSubtype="0" fill="hold" nodeType="withEffect">
                                  <p:stCondLst>
                                    <p:cond delay="0"/>
                                  </p:stCondLst>
                                  <p:childTnLst>
                                    <p:animRot by="-21600000">
                                      <p:cBhvr>
                                        <p:cTn id="539" dur="2000" fill="hold"/>
                                        <p:tgtEl>
                                          <p:spTgt spid="30"/>
                                        </p:tgtEl>
                                        <p:attrNameLst>
                                          <p:attrName>r</p:attrName>
                                        </p:attrNameLst>
                                      </p:cBhvr>
                                    </p:animRot>
                                  </p:childTnLst>
                                </p:cTn>
                              </p:par>
                              <p:par>
                                <p:cTn id="540" presetID="8" presetClass="emph" presetSubtype="0" fill="hold" nodeType="withEffect">
                                  <p:stCondLst>
                                    <p:cond delay="0"/>
                                  </p:stCondLst>
                                  <p:childTnLst>
                                    <p:animRot by="-21600000">
                                      <p:cBhvr>
                                        <p:cTn id="541" dur="2000" fill="hold"/>
                                        <p:tgtEl>
                                          <p:spTgt spid="29"/>
                                        </p:tgtEl>
                                        <p:attrNameLst>
                                          <p:attrName>r</p:attrName>
                                        </p:attrNameLst>
                                      </p:cBhvr>
                                    </p:animRot>
                                  </p:childTnLst>
                                </p:cTn>
                              </p:par>
                              <p:par>
                                <p:cTn id="542" presetID="8" presetClass="emph" presetSubtype="0" fill="hold" nodeType="withEffect">
                                  <p:stCondLst>
                                    <p:cond delay="0"/>
                                  </p:stCondLst>
                                  <p:childTnLst>
                                    <p:animRot by="-21600000">
                                      <p:cBhvr>
                                        <p:cTn id="543" dur="2000" fill="hold"/>
                                        <p:tgtEl>
                                          <p:spTgt spid="28"/>
                                        </p:tgtEl>
                                        <p:attrNameLst>
                                          <p:attrName>r</p:attrName>
                                        </p:attrNameLst>
                                      </p:cBhvr>
                                    </p:animRot>
                                  </p:childTnLst>
                                </p:cTn>
                              </p:par>
                              <p:par>
                                <p:cTn id="544" presetID="8" presetClass="emph" presetSubtype="0" fill="hold" nodeType="withEffect">
                                  <p:stCondLst>
                                    <p:cond delay="0"/>
                                  </p:stCondLst>
                                  <p:childTnLst>
                                    <p:animRot by="-21600000">
                                      <p:cBhvr>
                                        <p:cTn id="545" dur="2000" fill="hold"/>
                                        <p:tgtEl>
                                          <p:spTgt spid="27"/>
                                        </p:tgtEl>
                                        <p:attrNameLst>
                                          <p:attrName>r</p:attrName>
                                        </p:attrNameLst>
                                      </p:cBhvr>
                                    </p:animRot>
                                  </p:childTnLst>
                                </p:cTn>
                              </p:par>
                              <p:par>
                                <p:cTn id="546" presetID="8" presetClass="emph" presetSubtype="0" fill="hold" nodeType="withEffect">
                                  <p:stCondLst>
                                    <p:cond delay="0"/>
                                  </p:stCondLst>
                                  <p:childTnLst>
                                    <p:animRot by="-21600000">
                                      <p:cBhvr>
                                        <p:cTn id="547" dur="2000" fill="hold"/>
                                        <p:tgtEl>
                                          <p:spTgt spid="26"/>
                                        </p:tgtEl>
                                        <p:attrNameLst>
                                          <p:attrName>r</p:attrName>
                                        </p:attrNameLst>
                                      </p:cBhvr>
                                    </p:animRot>
                                  </p:childTnLst>
                                </p:cTn>
                              </p:par>
                              <p:par>
                                <p:cTn id="548" presetID="8" presetClass="emph" presetSubtype="0" fill="hold" nodeType="withEffect">
                                  <p:stCondLst>
                                    <p:cond delay="0"/>
                                  </p:stCondLst>
                                  <p:childTnLst>
                                    <p:animRot by="-21600000">
                                      <p:cBhvr>
                                        <p:cTn id="549" dur="2000" fill="hold"/>
                                        <p:tgtEl>
                                          <p:spTgt spid="25"/>
                                        </p:tgtEl>
                                        <p:attrNameLst>
                                          <p:attrName>r</p:attrName>
                                        </p:attrNameLst>
                                      </p:cBhvr>
                                    </p:animRot>
                                  </p:childTnLst>
                                </p:cTn>
                              </p:par>
                              <p:par>
                                <p:cTn id="550" presetID="8" presetClass="emph" presetSubtype="0" fill="hold" nodeType="withEffect">
                                  <p:stCondLst>
                                    <p:cond delay="0"/>
                                  </p:stCondLst>
                                  <p:childTnLst>
                                    <p:animRot by="-21600000">
                                      <p:cBhvr>
                                        <p:cTn id="551" dur="2000" fill="hold"/>
                                        <p:tgtEl>
                                          <p:spTgt spid="24"/>
                                        </p:tgtEl>
                                        <p:attrNameLst>
                                          <p:attrName>r</p:attrName>
                                        </p:attrNameLst>
                                      </p:cBhvr>
                                    </p:animRot>
                                  </p:childTnLst>
                                </p:cTn>
                              </p:par>
                              <p:par>
                                <p:cTn id="552" presetID="8" presetClass="emph" presetSubtype="0" fill="hold" nodeType="withEffect">
                                  <p:stCondLst>
                                    <p:cond delay="0"/>
                                  </p:stCondLst>
                                  <p:childTnLst>
                                    <p:animRot by="-21600000">
                                      <p:cBhvr>
                                        <p:cTn id="553" dur="2000" fill="hold"/>
                                        <p:tgtEl>
                                          <p:spTgt spid="23"/>
                                        </p:tgtEl>
                                        <p:attrNameLst>
                                          <p:attrName>r</p:attrName>
                                        </p:attrNameLst>
                                      </p:cBhvr>
                                    </p:animRot>
                                  </p:childTnLst>
                                </p:cTn>
                              </p:par>
                              <p:par>
                                <p:cTn id="554" presetID="8" presetClass="emph" presetSubtype="0" fill="hold" nodeType="withEffect">
                                  <p:stCondLst>
                                    <p:cond delay="0"/>
                                  </p:stCondLst>
                                  <p:childTnLst>
                                    <p:animRot by="-21600000">
                                      <p:cBhvr>
                                        <p:cTn id="555" dur="2000" fill="hold"/>
                                        <p:tgtEl>
                                          <p:spTgt spid="22"/>
                                        </p:tgtEl>
                                        <p:attrNameLst>
                                          <p:attrName>r</p:attrName>
                                        </p:attrNameLst>
                                      </p:cBhvr>
                                    </p:animRot>
                                  </p:childTnLst>
                                </p:cTn>
                              </p:par>
                              <p:par>
                                <p:cTn id="556" presetID="8" presetClass="emph" presetSubtype="0" fill="hold" nodeType="withEffect">
                                  <p:stCondLst>
                                    <p:cond delay="0"/>
                                  </p:stCondLst>
                                  <p:childTnLst>
                                    <p:animRot by="-21600000">
                                      <p:cBhvr>
                                        <p:cTn id="557" dur="2000" fill="hold"/>
                                        <p:tgtEl>
                                          <p:spTgt spid="21"/>
                                        </p:tgtEl>
                                        <p:attrNameLst>
                                          <p:attrName>r</p:attrName>
                                        </p:attrNameLst>
                                      </p:cBhvr>
                                    </p:animRot>
                                  </p:childTnLst>
                                </p:cTn>
                              </p:par>
                              <p:par>
                                <p:cTn id="558" presetID="8" presetClass="emph" presetSubtype="0" fill="hold" nodeType="withEffect">
                                  <p:stCondLst>
                                    <p:cond delay="0"/>
                                  </p:stCondLst>
                                  <p:childTnLst>
                                    <p:animRot by="-21600000">
                                      <p:cBhvr>
                                        <p:cTn id="559" dur="2000" fill="hold"/>
                                        <p:tgtEl>
                                          <p:spTgt spid="20"/>
                                        </p:tgtEl>
                                        <p:attrNameLst>
                                          <p:attrName>r</p:attrName>
                                        </p:attrNameLst>
                                      </p:cBhvr>
                                    </p:animRot>
                                  </p:childTnLst>
                                </p:cTn>
                              </p:par>
                              <p:par>
                                <p:cTn id="560" presetID="8" presetClass="emph" presetSubtype="0" fill="hold" nodeType="withEffect">
                                  <p:stCondLst>
                                    <p:cond delay="0"/>
                                  </p:stCondLst>
                                  <p:childTnLst>
                                    <p:animRot by="-21600000">
                                      <p:cBhvr>
                                        <p:cTn id="561" dur="2000" fill="hold"/>
                                        <p:tgtEl>
                                          <p:spTgt spid="19"/>
                                        </p:tgtEl>
                                        <p:attrNameLst>
                                          <p:attrName>r</p:attrName>
                                        </p:attrNameLst>
                                      </p:cBhvr>
                                    </p:animRot>
                                  </p:childTnLst>
                                </p:cTn>
                              </p:par>
                              <p:par>
                                <p:cTn id="562" presetID="8" presetClass="emph" presetSubtype="0" fill="hold" nodeType="withEffect">
                                  <p:stCondLst>
                                    <p:cond delay="0"/>
                                  </p:stCondLst>
                                  <p:childTnLst>
                                    <p:animRot by="-21600000">
                                      <p:cBhvr>
                                        <p:cTn id="563" dur="2000" fill="hold"/>
                                        <p:tgtEl>
                                          <p:spTgt spid="18"/>
                                        </p:tgtEl>
                                        <p:attrNameLst>
                                          <p:attrName>r</p:attrName>
                                        </p:attrNameLst>
                                      </p:cBhvr>
                                    </p:animRot>
                                  </p:childTnLst>
                                </p:cTn>
                              </p:par>
                              <p:par>
                                <p:cTn id="564" presetID="8" presetClass="emph" presetSubtype="0" fill="hold" nodeType="withEffect">
                                  <p:stCondLst>
                                    <p:cond delay="0"/>
                                  </p:stCondLst>
                                  <p:childTnLst>
                                    <p:animRot by="-21600000">
                                      <p:cBhvr>
                                        <p:cTn id="565" dur="2000" fill="hold"/>
                                        <p:tgtEl>
                                          <p:spTgt spid="17"/>
                                        </p:tgtEl>
                                        <p:attrNameLst>
                                          <p:attrName>r</p:attrName>
                                        </p:attrNameLst>
                                      </p:cBhvr>
                                    </p:animRot>
                                  </p:childTnLst>
                                </p:cTn>
                              </p:par>
                              <p:par>
                                <p:cTn id="566" presetID="8" presetClass="emph" presetSubtype="0" fill="hold" nodeType="withEffect">
                                  <p:stCondLst>
                                    <p:cond delay="0"/>
                                  </p:stCondLst>
                                  <p:childTnLst>
                                    <p:animRot by="-21600000">
                                      <p:cBhvr>
                                        <p:cTn id="567" dur="2000" fill="hold"/>
                                        <p:tgtEl>
                                          <p:spTgt spid="16"/>
                                        </p:tgtEl>
                                        <p:attrNameLst>
                                          <p:attrName>r</p:attrName>
                                        </p:attrNameLst>
                                      </p:cBhvr>
                                    </p:animRot>
                                  </p:childTnLst>
                                </p:cTn>
                              </p:par>
                              <p:par>
                                <p:cTn id="568" presetID="8" presetClass="emph" presetSubtype="0" fill="hold" nodeType="withEffect">
                                  <p:stCondLst>
                                    <p:cond delay="0"/>
                                  </p:stCondLst>
                                  <p:childTnLst>
                                    <p:animRot by="-21600000">
                                      <p:cBhvr>
                                        <p:cTn id="569" dur="2000" fill="hold"/>
                                        <p:tgtEl>
                                          <p:spTgt spid="15"/>
                                        </p:tgtEl>
                                        <p:attrNameLst>
                                          <p:attrName>r</p:attrName>
                                        </p:attrNameLst>
                                      </p:cBhvr>
                                    </p:animRot>
                                  </p:childTnLst>
                                </p:cTn>
                              </p:par>
                              <p:par>
                                <p:cTn id="570" presetID="8" presetClass="emph" presetSubtype="0" fill="hold" nodeType="withEffect">
                                  <p:stCondLst>
                                    <p:cond delay="0"/>
                                  </p:stCondLst>
                                  <p:childTnLst>
                                    <p:animRot by="-21600000">
                                      <p:cBhvr>
                                        <p:cTn id="571" dur="2000" fill="hold"/>
                                        <p:tgtEl>
                                          <p:spTgt spid="13"/>
                                        </p:tgtEl>
                                        <p:attrNameLst>
                                          <p:attrName>r</p:attrName>
                                        </p:attrNameLst>
                                      </p:cBhvr>
                                    </p:animRot>
                                  </p:childTnLst>
                                </p:cTn>
                              </p:par>
                              <p:par>
                                <p:cTn id="572" presetID="8" presetClass="emph" presetSubtype="0" fill="hold" nodeType="withEffect">
                                  <p:stCondLst>
                                    <p:cond delay="0"/>
                                  </p:stCondLst>
                                  <p:childTnLst>
                                    <p:animRot by="-21600000">
                                      <p:cBhvr>
                                        <p:cTn id="573" dur="2000" fill="hold"/>
                                        <p:tgtEl>
                                          <p:spTgt spid="12"/>
                                        </p:tgtEl>
                                        <p:attrNameLst>
                                          <p:attrName>r</p:attrName>
                                        </p:attrNameLst>
                                      </p:cBhvr>
                                    </p:animRot>
                                  </p:childTnLst>
                                </p:cTn>
                              </p:par>
                              <p:par>
                                <p:cTn id="574" presetID="8" presetClass="emph" presetSubtype="0" fill="hold" nodeType="withEffect">
                                  <p:stCondLst>
                                    <p:cond delay="0"/>
                                  </p:stCondLst>
                                  <p:childTnLst>
                                    <p:animRot by="-21600000">
                                      <p:cBhvr>
                                        <p:cTn id="575" dur="2000" fill="hold"/>
                                        <p:tgtEl>
                                          <p:spTgt spid="11"/>
                                        </p:tgtEl>
                                        <p:attrNameLst>
                                          <p:attrName>r</p:attrName>
                                        </p:attrNameLst>
                                      </p:cBhvr>
                                    </p:animRot>
                                  </p:childTnLst>
                                </p:cTn>
                              </p:par>
                              <p:par>
                                <p:cTn id="576" presetID="8" presetClass="emph" presetSubtype="0" fill="hold" nodeType="withEffect">
                                  <p:stCondLst>
                                    <p:cond delay="0"/>
                                  </p:stCondLst>
                                  <p:childTnLst>
                                    <p:animRot by="-21600000">
                                      <p:cBhvr>
                                        <p:cTn id="577" dur="2000" fill="hold"/>
                                        <p:tgtEl>
                                          <p:spTgt spid="10"/>
                                        </p:tgtEl>
                                        <p:attrNameLst>
                                          <p:attrName>r</p:attrName>
                                        </p:attrNameLst>
                                      </p:cBhvr>
                                    </p:animRot>
                                  </p:childTnLst>
                                </p:cTn>
                              </p:par>
                              <p:par>
                                <p:cTn id="578" presetID="8" presetClass="emph" presetSubtype="0" fill="hold" nodeType="withEffect">
                                  <p:stCondLst>
                                    <p:cond delay="0"/>
                                  </p:stCondLst>
                                  <p:childTnLst>
                                    <p:animRot by="-21600000">
                                      <p:cBhvr>
                                        <p:cTn id="579" dur="2000" fill="hold"/>
                                        <p:tgtEl>
                                          <p:spTgt spid="9"/>
                                        </p:tgtEl>
                                        <p:attrNameLst>
                                          <p:attrName>r</p:attrName>
                                        </p:attrNameLst>
                                      </p:cBhvr>
                                    </p:animRot>
                                  </p:childTnLst>
                                </p:cTn>
                              </p:par>
                              <p:par>
                                <p:cTn id="580" presetID="8" presetClass="emph" presetSubtype="0" fill="hold" nodeType="withEffect">
                                  <p:stCondLst>
                                    <p:cond delay="0"/>
                                  </p:stCondLst>
                                  <p:childTnLst>
                                    <p:animRot by="-21600000">
                                      <p:cBhvr>
                                        <p:cTn id="581" dur="2000" fill="hold"/>
                                        <p:tgtEl>
                                          <p:spTgt spid="7"/>
                                        </p:tgtEl>
                                        <p:attrNameLst>
                                          <p:attrName>r</p:attrName>
                                        </p:attrNameLst>
                                      </p:cBhvr>
                                    </p:animRot>
                                  </p:childTnLst>
                                </p:cTn>
                              </p:par>
                              <p:par>
                                <p:cTn id="582" presetID="8" presetClass="emph" presetSubtype="0" fill="hold" nodeType="withEffect">
                                  <p:stCondLst>
                                    <p:cond delay="0"/>
                                  </p:stCondLst>
                                  <p:childTnLst>
                                    <p:animRot by="-21600000">
                                      <p:cBhvr>
                                        <p:cTn id="583"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81A3F-2CBA-0ED5-8196-AF9BE8412C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97A066-6A6F-DED6-0E67-E346BB275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343" y="5430455"/>
            <a:ext cx="1427547" cy="1427547"/>
          </a:xfrm>
          <a:prstGeom prst="rect">
            <a:avLst/>
          </a:prstGeom>
        </p:spPr>
      </p:pic>
      <p:pic>
        <p:nvPicPr>
          <p:cNvPr id="13" name="Wendy">
            <a:extLst>
              <a:ext uri="{FF2B5EF4-FFF2-40B4-BE49-F238E27FC236}">
                <a16:creationId xmlns:a16="http://schemas.microsoft.com/office/drawing/2014/main" id="{88832203-3F78-7560-555D-C2CAD683002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971934" y="3888415"/>
            <a:ext cx="1425908" cy="1415448"/>
          </a:xfrm>
          <a:prstGeom prst="ellipse">
            <a:avLst/>
          </a:prstGeom>
          <a:ln w="28575">
            <a:noFill/>
          </a:ln>
          <a:effectLst>
            <a:outerShdw blurRad="50800" dist="38100" dir="2700000" algn="tl" rotWithShape="0">
              <a:prstClr val="black">
                <a:alpha val="40000"/>
              </a:prstClr>
            </a:outerShdw>
          </a:effectLst>
        </p:spPr>
      </p:pic>
      <p:pic>
        <p:nvPicPr>
          <p:cNvPr id="257034" name="Picture 3">
            <a:extLst>
              <a:ext uri="{FF2B5EF4-FFF2-40B4-BE49-F238E27FC236}">
                <a16:creationId xmlns:a16="http://schemas.microsoft.com/office/drawing/2014/main" id="{A2A0C96A-C14A-DE84-6E66-2EBB19E5F6A3}"/>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80038" y="1657350"/>
            <a:ext cx="11731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5" name="Picture 5">
            <a:extLst>
              <a:ext uri="{FF2B5EF4-FFF2-40B4-BE49-F238E27FC236}">
                <a16:creationId xmlns:a16="http://schemas.microsoft.com/office/drawing/2014/main" id="{990AC9D8-B34E-C150-1EA5-634930F239F6}"/>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53201" y="1644650"/>
            <a:ext cx="9493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6" name="Picture 6">
            <a:extLst>
              <a:ext uri="{FF2B5EF4-FFF2-40B4-BE49-F238E27FC236}">
                <a16:creationId xmlns:a16="http://schemas.microsoft.com/office/drawing/2014/main" id="{8FA49A89-B25A-79FD-E738-C9DE61F64E43}"/>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02526" y="1651000"/>
            <a:ext cx="9699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6" name="Title 1">
            <a:extLst>
              <a:ext uri="{FF2B5EF4-FFF2-40B4-BE49-F238E27FC236}">
                <a16:creationId xmlns:a16="http://schemas.microsoft.com/office/drawing/2014/main" id="{A314C2A4-2573-E564-1827-87518B00744C}"/>
              </a:ext>
            </a:extLst>
          </p:cNvPr>
          <p:cNvSpPr>
            <a:spLocks noGrp="1"/>
          </p:cNvSpPr>
          <p:nvPr>
            <p:ph type="title"/>
          </p:nvPr>
        </p:nvSpPr>
        <p:spPr bwMode="auto">
          <a:xfrm>
            <a:off x="1524000" y="89824"/>
            <a:ext cx="9229344" cy="1325563"/>
          </a:xfrm>
        </p:spPr>
        <p:txBody>
          <a:bodyPr wrap="square" numCol="1" anchorCtr="0" compatLnSpc="1">
            <a:prstTxWarp prst="textNoShape">
              <a:avLst/>
            </a:prstTxWarp>
            <a:normAutofit/>
          </a:bodyPr>
          <a:lstStyle/>
          <a:p>
            <a:pPr eaLnBrk="1" hangingPunct="1"/>
            <a:r>
              <a:rPr lang="en-US" altLang="en-US" sz="4000"/>
              <a:t>A Strong, Respectful Partnership… </a:t>
            </a:r>
          </a:p>
        </p:txBody>
      </p:sp>
      <p:sp>
        <p:nvSpPr>
          <p:cNvPr id="5" name="Content Placeholder 6">
            <a:extLst>
              <a:ext uri="{FF2B5EF4-FFF2-40B4-BE49-F238E27FC236}">
                <a16:creationId xmlns:a16="http://schemas.microsoft.com/office/drawing/2014/main" id="{1AF28A92-043F-4D8E-EB5F-29C0871DA574}"/>
              </a:ext>
            </a:extLst>
          </p:cNvPr>
          <p:cNvSpPr>
            <a:spLocks noGrp="1"/>
          </p:cNvSpPr>
          <p:nvPr>
            <p:ph idx="1"/>
          </p:nvPr>
        </p:nvSpPr>
        <p:spPr>
          <a:xfrm>
            <a:off x="8626578" y="1665083"/>
            <a:ext cx="2355366" cy="5084762"/>
          </a:xfrm>
          <a:ln>
            <a:miter lim="800000"/>
            <a:headEnd/>
            <a:tailEnd/>
          </a:ln>
        </p:spPr>
        <p:txBody>
          <a:bodyPr rtlCol="0">
            <a:normAutofit fontScale="85000" lnSpcReduction="20000"/>
          </a:bodyPr>
          <a:lstStyle/>
          <a:p>
            <a:pPr marL="0" indent="0">
              <a:spcBef>
                <a:spcPts val="1800"/>
              </a:spcBef>
              <a:buNone/>
              <a:defRPr/>
            </a:pPr>
            <a:r>
              <a:rPr lang="en-US" sz="2600">
                <a:solidFill>
                  <a:schemeClr val="tx2">
                    <a:lumMod val="50000"/>
                  </a:schemeClr>
                </a:solidFill>
                <a:latin typeface="+mj-lt"/>
              </a:rPr>
              <a:t>USD 497 Lawrence Public Schools</a:t>
            </a:r>
          </a:p>
          <a:p>
            <a:pPr marL="0" indent="0">
              <a:spcBef>
                <a:spcPts val="1800"/>
              </a:spcBef>
              <a:buNone/>
              <a:defRPr/>
            </a:pPr>
            <a:endParaRPr lang="en-US" sz="2600">
              <a:solidFill>
                <a:schemeClr val="tx2">
                  <a:lumMod val="50000"/>
                </a:schemeClr>
              </a:solidFill>
              <a:latin typeface="+mj-lt"/>
            </a:endParaRPr>
          </a:p>
          <a:p>
            <a:pPr marL="0" indent="0">
              <a:spcBef>
                <a:spcPts val="0"/>
              </a:spcBef>
              <a:buNone/>
              <a:defRPr/>
            </a:pPr>
            <a:endParaRPr lang="en-US" sz="2600">
              <a:solidFill>
                <a:schemeClr val="tx2">
                  <a:lumMod val="50000"/>
                </a:schemeClr>
              </a:solidFill>
              <a:latin typeface="+mj-lt"/>
            </a:endParaRPr>
          </a:p>
          <a:p>
            <a:pPr marL="0" indent="0">
              <a:spcBef>
                <a:spcPts val="0"/>
              </a:spcBef>
              <a:buNone/>
              <a:defRPr/>
            </a:pPr>
            <a:r>
              <a:rPr lang="en-US" sz="2600">
                <a:solidFill>
                  <a:schemeClr val="tx2">
                    <a:lumMod val="50000"/>
                  </a:schemeClr>
                </a:solidFill>
                <a:latin typeface="+mj-lt"/>
              </a:rPr>
              <a:t>University of Kansas </a:t>
            </a:r>
          </a:p>
          <a:p>
            <a:pPr marL="0" indent="0">
              <a:spcBef>
                <a:spcPts val="0"/>
              </a:spcBef>
              <a:buNone/>
              <a:defRPr/>
            </a:pPr>
            <a:endParaRPr lang="en-US" sz="2600">
              <a:solidFill>
                <a:schemeClr val="tx2">
                  <a:lumMod val="50000"/>
                </a:schemeClr>
              </a:solidFill>
              <a:latin typeface="+mj-lt"/>
            </a:endParaRPr>
          </a:p>
          <a:p>
            <a:pPr marL="0" indent="0">
              <a:spcBef>
                <a:spcPts val="0"/>
              </a:spcBef>
              <a:buNone/>
              <a:defRPr/>
            </a:pPr>
            <a:endParaRPr lang="en-US" sz="2600">
              <a:solidFill>
                <a:schemeClr val="tx2">
                  <a:lumMod val="50000"/>
                </a:schemeClr>
              </a:solidFill>
              <a:latin typeface="+mj-lt"/>
            </a:endParaRPr>
          </a:p>
          <a:p>
            <a:pPr marL="0" indent="0">
              <a:spcBef>
                <a:spcPts val="0"/>
              </a:spcBef>
              <a:buNone/>
              <a:defRPr/>
            </a:pPr>
            <a:r>
              <a:rPr lang="en-US" sz="2600">
                <a:solidFill>
                  <a:schemeClr val="tx2">
                    <a:lumMod val="50000"/>
                  </a:schemeClr>
                </a:solidFill>
                <a:latin typeface="+mj-lt"/>
              </a:rPr>
              <a:t>Arizona State University</a:t>
            </a:r>
          </a:p>
          <a:p>
            <a:pPr marL="0" indent="0">
              <a:spcBef>
                <a:spcPts val="0"/>
              </a:spcBef>
              <a:buNone/>
              <a:defRPr/>
            </a:pPr>
            <a:endParaRPr lang="en-US" sz="2600">
              <a:solidFill>
                <a:schemeClr val="tx2">
                  <a:lumMod val="50000"/>
                </a:schemeClr>
              </a:solidFill>
              <a:latin typeface="+mj-lt"/>
            </a:endParaRPr>
          </a:p>
          <a:p>
            <a:pPr marL="0" indent="0">
              <a:spcBef>
                <a:spcPts val="0"/>
              </a:spcBef>
              <a:buNone/>
              <a:defRPr/>
            </a:pPr>
            <a:endParaRPr lang="en-US" sz="2600">
              <a:solidFill>
                <a:schemeClr val="tx2">
                  <a:lumMod val="50000"/>
                </a:schemeClr>
              </a:solidFill>
              <a:latin typeface="+mj-lt"/>
            </a:endParaRPr>
          </a:p>
          <a:p>
            <a:pPr marL="0" indent="0">
              <a:spcBef>
                <a:spcPts val="0"/>
              </a:spcBef>
              <a:buNone/>
              <a:defRPr/>
            </a:pPr>
            <a:r>
              <a:rPr lang="en-US" sz="2600">
                <a:solidFill>
                  <a:schemeClr val="tx2">
                    <a:lumMod val="50000"/>
                  </a:schemeClr>
                </a:solidFill>
                <a:latin typeface="+mj-lt"/>
              </a:rPr>
              <a:t>Florida State University</a:t>
            </a:r>
          </a:p>
          <a:p>
            <a:pPr marL="0" indent="0">
              <a:spcBef>
                <a:spcPts val="0"/>
              </a:spcBef>
              <a:buNone/>
              <a:defRPr/>
            </a:pPr>
            <a:endParaRPr lang="en-US" sz="2600">
              <a:solidFill>
                <a:schemeClr val="tx2">
                  <a:lumMod val="50000"/>
                </a:schemeClr>
              </a:solidFill>
              <a:latin typeface="+mj-lt"/>
            </a:endParaRPr>
          </a:p>
          <a:p>
            <a:pPr marL="0" indent="0">
              <a:spcBef>
                <a:spcPts val="0"/>
              </a:spcBef>
              <a:buNone/>
              <a:defRPr/>
            </a:pPr>
            <a:endParaRPr lang="en-US" sz="2600">
              <a:solidFill>
                <a:schemeClr val="tx2">
                  <a:lumMod val="50000"/>
                </a:schemeClr>
              </a:solidFill>
              <a:latin typeface="+mj-lt"/>
            </a:endParaRPr>
          </a:p>
          <a:p>
            <a:pPr marL="0" indent="0">
              <a:spcBef>
                <a:spcPts val="0"/>
              </a:spcBef>
              <a:buNone/>
              <a:defRPr/>
            </a:pPr>
            <a:r>
              <a:rPr lang="en-US" sz="2600">
                <a:solidFill>
                  <a:schemeClr val="tx2">
                    <a:lumMod val="50000"/>
                  </a:schemeClr>
                </a:solidFill>
                <a:latin typeface="+mj-lt"/>
              </a:rPr>
              <a:t>California State University, Los Angeles</a:t>
            </a:r>
          </a:p>
          <a:p>
            <a:pPr marL="0" indent="0">
              <a:buNone/>
              <a:defRPr/>
            </a:pPr>
            <a:endParaRPr lang="en-US" sz="2600">
              <a:solidFill>
                <a:schemeClr val="tx2">
                  <a:lumMod val="50000"/>
                </a:schemeClr>
              </a:solidFill>
              <a:latin typeface="+mj-lt"/>
            </a:endParaRPr>
          </a:p>
          <a:p>
            <a:pPr marL="0" indent="0">
              <a:buNone/>
              <a:defRPr/>
            </a:pPr>
            <a:endParaRPr lang="en-US">
              <a:solidFill>
                <a:schemeClr val="tx2">
                  <a:lumMod val="50000"/>
                </a:schemeClr>
              </a:solidFill>
              <a:latin typeface="+mj-lt"/>
            </a:endParaRPr>
          </a:p>
          <a:p>
            <a:pPr marL="0" indent="0">
              <a:spcBef>
                <a:spcPts val="2400"/>
              </a:spcBef>
              <a:buNone/>
              <a:defRPr/>
            </a:pPr>
            <a:endParaRPr lang="en-US">
              <a:solidFill>
                <a:schemeClr val="tx2">
                  <a:lumMod val="50000"/>
                </a:schemeClr>
              </a:solidFill>
              <a:latin typeface="+mj-lt"/>
            </a:endParaRPr>
          </a:p>
          <a:p>
            <a:pPr marL="0" indent="0">
              <a:buNone/>
              <a:defRPr/>
            </a:pPr>
            <a:endParaRPr lang="en-US">
              <a:solidFill>
                <a:schemeClr val="tx2">
                  <a:lumMod val="50000"/>
                </a:schemeClr>
              </a:solidFill>
              <a:latin typeface="+mj-lt"/>
            </a:endParaRPr>
          </a:p>
        </p:txBody>
      </p:sp>
      <p:pic>
        <p:nvPicPr>
          <p:cNvPr id="257028" name="Picture 2" descr="http://identity.ku.edu/images/KUlogo1C.gif">
            <a:extLst>
              <a:ext uri="{FF2B5EF4-FFF2-40B4-BE49-F238E27FC236}">
                <a16:creationId xmlns:a16="http://schemas.microsoft.com/office/drawing/2014/main" id="{B3186647-9D19-B5B7-3129-BE9C1C7ECD56}"/>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45159" y="2971800"/>
            <a:ext cx="12985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9" name="Picture 2">
            <a:extLst>
              <a:ext uri="{FF2B5EF4-FFF2-40B4-BE49-F238E27FC236}">
                <a16:creationId xmlns:a16="http://schemas.microsoft.com/office/drawing/2014/main" id="{35B9345B-7C46-2384-48D1-0FB3C7A72927}"/>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091167" y="3913998"/>
            <a:ext cx="16383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Picture 10" descr="USD 497 Logo ">
            <a:extLst>
              <a:ext uri="{FF2B5EF4-FFF2-40B4-BE49-F238E27FC236}">
                <a16:creationId xmlns:a16="http://schemas.microsoft.com/office/drawing/2014/main" id="{18727BE9-F526-7295-DEDA-DCE67A40B937}"/>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956051" y="1757364"/>
            <a:ext cx="13303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EF2A104-9486-BCDA-E9CA-27C082D1F6D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325636" y="4495800"/>
            <a:ext cx="1280160" cy="12801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34590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F461-B46E-9243-8082-B9A3B1E1FB64}"/>
              </a:ext>
            </a:extLst>
          </p:cNvPr>
          <p:cNvSpPr>
            <a:spLocks noGrp="1"/>
          </p:cNvSpPr>
          <p:nvPr>
            <p:ph type="title"/>
          </p:nvPr>
        </p:nvSpPr>
        <p:spPr>
          <a:xfrm>
            <a:off x="0" y="365125"/>
            <a:ext cx="12192000" cy="1325563"/>
          </a:xfrm>
        </p:spPr>
        <p:txBody>
          <a:bodyPr anchor="t">
            <a:normAutofit/>
          </a:bodyPr>
          <a:lstStyle/>
          <a:p>
            <a:pPr algn="ctr"/>
            <a:r>
              <a:rPr lang="en-US" altLang="en-US" sz="3600"/>
              <a:t>Ci3T Training &amp; Implementation at Lawrence Public Schools</a:t>
            </a:r>
            <a:endParaRPr lang="en-US" sz="3600"/>
          </a:p>
        </p:txBody>
      </p:sp>
      <p:graphicFrame>
        <p:nvGraphicFramePr>
          <p:cNvPr id="3" name="Content Placeholder 7">
            <a:extLst>
              <a:ext uri="{FF2B5EF4-FFF2-40B4-BE49-F238E27FC236}">
                <a16:creationId xmlns:a16="http://schemas.microsoft.com/office/drawing/2014/main" id="{68B6A632-1C88-BB41-AB65-8E2684377205}"/>
              </a:ext>
            </a:extLst>
          </p:cNvPr>
          <p:cNvGraphicFramePr>
            <a:graphicFrameLocks/>
          </p:cNvGraphicFramePr>
          <p:nvPr/>
        </p:nvGraphicFramePr>
        <p:xfrm>
          <a:off x="952501" y="954740"/>
          <a:ext cx="10201273" cy="5670554"/>
        </p:xfrm>
        <a:graphic>
          <a:graphicData uri="http://schemas.openxmlformats.org/drawingml/2006/table">
            <a:tbl>
              <a:tblPr/>
              <a:tblGrid>
                <a:gridCol w="3676440">
                  <a:extLst>
                    <a:ext uri="{9D8B030D-6E8A-4147-A177-3AD203B41FA5}">
                      <a16:colId xmlns:a16="http://schemas.microsoft.com/office/drawing/2014/main" val="20000"/>
                    </a:ext>
                  </a:extLst>
                </a:gridCol>
                <a:gridCol w="950650">
                  <a:extLst>
                    <a:ext uri="{9D8B030D-6E8A-4147-A177-3AD203B41FA5}">
                      <a16:colId xmlns:a16="http://schemas.microsoft.com/office/drawing/2014/main" val="20001"/>
                    </a:ext>
                  </a:extLst>
                </a:gridCol>
                <a:gridCol w="968419">
                  <a:extLst>
                    <a:ext uri="{9D8B030D-6E8A-4147-A177-3AD203B41FA5}">
                      <a16:colId xmlns:a16="http://schemas.microsoft.com/office/drawing/2014/main" val="20002"/>
                    </a:ext>
                  </a:extLst>
                </a:gridCol>
                <a:gridCol w="966642">
                  <a:extLst>
                    <a:ext uri="{9D8B030D-6E8A-4147-A177-3AD203B41FA5}">
                      <a16:colId xmlns:a16="http://schemas.microsoft.com/office/drawing/2014/main" val="20003"/>
                    </a:ext>
                  </a:extLst>
                </a:gridCol>
                <a:gridCol w="968418">
                  <a:extLst>
                    <a:ext uri="{9D8B030D-6E8A-4147-A177-3AD203B41FA5}">
                      <a16:colId xmlns:a16="http://schemas.microsoft.com/office/drawing/2014/main" val="20004"/>
                    </a:ext>
                  </a:extLst>
                </a:gridCol>
                <a:gridCol w="966642">
                  <a:extLst>
                    <a:ext uri="{9D8B030D-6E8A-4147-A177-3AD203B41FA5}">
                      <a16:colId xmlns:a16="http://schemas.microsoft.com/office/drawing/2014/main" val="20005"/>
                    </a:ext>
                  </a:extLst>
                </a:gridCol>
                <a:gridCol w="968419">
                  <a:extLst>
                    <a:ext uri="{9D8B030D-6E8A-4147-A177-3AD203B41FA5}">
                      <a16:colId xmlns:a16="http://schemas.microsoft.com/office/drawing/2014/main" val="20006"/>
                    </a:ext>
                  </a:extLst>
                </a:gridCol>
                <a:gridCol w="735643">
                  <a:extLst>
                    <a:ext uri="{9D8B030D-6E8A-4147-A177-3AD203B41FA5}">
                      <a16:colId xmlns:a16="http://schemas.microsoft.com/office/drawing/2014/main" val="20007"/>
                    </a:ext>
                  </a:extLst>
                </a:gridCol>
              </a:tblGrid>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MS PGothic" charset="-128"/>
                        </a:rPr>
                        <a:t>Phase </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MS PGothic" charset="-128"/>
                        </a:rPr>
                        <a:t>Year</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2013-14</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14-15</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15-16</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16-17</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17-18</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18-19</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19-20</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MS PGothic" charset="-128"/>
                        </a:rPr>
                        <a:t>Elementary School</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MS PGothic" charset="-128"/>
                        </a:rPr>
                        <a:t>Middle and High Schools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MS PGothic" charset="-128"/>
                        </a:rPr>
                        <a:t>College and Career Center</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055205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1DA19-5E80-FAE3-A0E5-D69F45D4FCCF}"/>
            </a:ext>
          </a:extLst>
        </p:cNvPr>
        <p:cNvGrpSpPr/>
        <p:nvPr/>
      </p:nvGrpSpPr>
      <p:grpSpPr>
        <a:xfrm>
          <a:off x="0" y="0"/>
          <a:ext cx="0" cy="0"/>
          <a:chOff x="0" y="0"/>
          <a:chExt cx="0" cy="0"/>
        </a:xfrm>
      </p:grpSpPr>
      <p:sp>
        <p:nvSpPr>
          <p:cNvPr id="40" name="Excellence">
            <a:extLst>
              <a:ext uri="{FF2B5EF4-FFF2-40B4-BE49-F238E27FC236}">
                <a16:creationId xmlns:a16="http://schemas.microsoft.com/office/drawing/2014/main" id="{8AE29E85-4C13-A374-F375-71F3A1119F2F}"/>
              </a:ext>
            </a:extLst>
          </p:cNvPr>
          <p:cNvSpPr/>
          <p:nvPr/>
        </p:nvSpPr>
        <p:spPr>
          <a:xfrm>
            <a:off x="3020189" y="5670544"/>
            <a:ext cx="6151624" cy="234348"/>
          </a:xfrm>
          <a:prstGeom prst="rect">
            <a:avLst/>
          </a:prstGeom>
          <a:noFill/>
          <a:effectLst/>
        </p:spPr>
        <p:txBody>
          <a:bodyPr wrap="none" lIns="68580" tIns="34290" rIns="68580" bIns="34290" numCol="1">
            <a:prstTxWarp prst="textPlain">
              <a:avLst/>
            </a:prstTxWarp>
            <a:spAutoFit/>
          </a:bodyPr>
          <a:lstStyle/>
          <a:p>
            <a:pPr algn="ctr">
              <a:defRPr/>
            </a:pPr>
            <a:r>
              <a:rPr lang="en-US" sz="4050" b="1" cap="small">
                <a:ln w="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rPr>
              <a:t>excellence </a:t>
            </a:r>
            <a:r>
              <a:rPr lang="en-US" sz="4050" b="1" cap="small">
                <a:ln w="0"/>
                <a:solidFill>
                  <a:prstClr val="black">
                    <a:lumMod val="50000"/>
                    <a:lumOff val="50000"/>
                  </a:prstClr>
                </a:solidFill>
                <a:latin typeface="Wingdings"/>
                <a:ea typeface="Wingdings"/>
                <a:cs typeface="Wingdings"/>
                <a:sym typeface="Wingdings"/>
              </a:rPr>
              <a:t></a:t>
            </a:r>
            <a:r>
              <a:rPr lang="en-US" sz="4050" b="1" cap="small">
                <a:ln w="0"/>
                <a:solidFill>
                  <a:prstClr val="black">
                    <a:lumMod val="50000"/>
                    <a:lumOff val="50000"/>
                  </a:prstClr>
                </a:solidFill>
                <a:latin typeface="Verdana"/>
                <a:ea typeface="Wingdings"/>
                <a:cs typeface="Verdana"/>
                <a:sym typeface="Wingdings"/>
              </a:rPr>
              <a:t> equity</a:t>
            </a:r>
            <a:r>
              <a:rPr lang="en-US" sz="4050" b="1" cap="small">
                <a:ln w="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rPr>
              <a:t> </a:t>
            </a:r>
            <a:r>
              <a:rPr lang="en-US" sz="4050" b="1" cap="small">
                <a:ln w="0"/>
                <a:solidFill>
                  <a:prstClr val="black">
                    <a:lumMod val="50000"/>
                    <a:lumOff val="50000"/>
                  </a:prstClr>
                </a:solidFill>
                <a:latin typeface="Wingdings"/>
                <a:ea typeface="Wingdings"/>
                <a:cs typeface="Wingdings"/>
                <a:sym typeface="Wingdings"/>
              </a:rPr>
              <a:t></a:t>
            </a:r>
            <a:r>
              <a:rPr lang="en-US" sz="4050" b="1" cap="small">
                <a:ln w="0"/>
                <a:solidFill>
                  <a:prstClr val="black">
                    <a:lumMod val="50000"/>
                    <a:lumOff val="50000"/>
                  </a:prstClr>
                </a:solidFill>
                <a:latin typeface="Verdana"/>
                <a:ea typeface="Wingdings"/>
                <a:cs typeface="Verdana"/>
                <a:sym typeface="Wingdings"/>
              </a:rPr>
              <a:t> engagement</a:t>
            </a:r>
            <a:endParaRPr lang="en-US" sz="4050" b="1" cap="small">
              <a:ln w="0"/>
              <a:solidFill>
                <a:prstClr val="black">
                  <a:lumMod val="50000"/>
                  <a:lumOff val="50000"/>
                </a:prstClr>
              </a:solidFill>
              <a:latin typeface="Verdana"/>
              <a:ea typeface="Verdana" panose="020B0604030504040204" pitchFamily="34" charset="0"/>
              <a:cs typeface="Verdana"/>
            </a:endParaRPr>
          </a:p>
        </p:txBody>
      </p:sp>
      <p:sp>
        <p:nvSpPr>
          <p:cNvPr id="4" name="Isosceles Triangle 3">
            <a:extLst>
              <a:ext uri="{FF2B5EF4-FFF2-40B4-BE49-F238E27FC236}">
                <a16:creationId xmlns:a16="http://schemas.microsoft.com/office/drawing/2014/main" id="{BBC5A8ED-1F92-47C6-C175-FF7C77C955B3}"/>
              </a:ext>
            </a:extLst>
          </p:cNvPr>
          <p:cNvSpPr/>
          <p:nvPr/>
        </p:nvSpPr>
        <p:spPr>
          <a:xfrm>
            <a:off x="2803525" y="1109664"/>
            <a:ext cx="6643688" cy="4891087"/>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panose="020F0502020204030204"/>
            </a:endParaRPr>
          </a:p>
        </p:txBody>
      </p:sp>
      <p:sp>
        <p:nvSpPr>
          <p:cNvPr id="26" name="Title">
            <a:extLst>
              <a:ext uri="{FF2B5EF4-FFF2-40B4-BE49-F238E27FC236}">
                <a16:creationId xmlns:a16="http://schemas.microsoft.com/office/drawing/2014/main" id="{720D0BD8-A381-585E-ED0D-E9ADA5ED2E0A}"/>
              </a:ext>
            </a:extLst>
          </p:cNvPr>
          <p:cNvSpPr txBox="1">
            <a:spLocks noChangeArrowheads="1"/>
          </p:cNvSpPr>
          <p:nvPr/>
        </p:nvSpPr>
        <p:spPr bwMode="auto">
          <a:xfrm>
            <a:off x="1524001" y="857250"/>
            <a:ext cx="9148763" cy="596900"/>
          </a:xfrm>
          <a:prstGeom prst="rect">
            <a:avLst/>
          </a:prstGeom>
          <a:gradFill>
            <a:gsLst>
              <a:gs pos="7000">
                <a:srgbClr val="ABB8C9"/>
              </a:gs>
              <a:gs pos="100000">
                <a:schemeClr val="bg1"/>
              </a:gs>
            </a:gsLst>
            <a:lin ang="5400000" scaled="1"/>
          </a:gradFill>
          <a:ln>
            <a:noFill/>
          </a:ln>
        </p:spPr>
        <p:txBody>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1950" b="1">
                <a:solidFill>
                  <a:prstClr val="black"/>
                </a:solidFill>
                <a:ea typeface="MS PGothic" panose="020B0600070205080204" pitchFamily="34" charset="-128"/>
              </a:rPr>
              <a:t>USD 497 MTSS-CI3T Model of Support</a:t>
            </a:r>
          </a:p>
        </p:txBody>
      </p:sp>
      <p:grpSp>
        <p:nvGrpSpPr>
          <p:cNvPr id="288773" name="Triangle">
            <a:extLst>
              <a:ext uri="{FF2B5EF4-FFF2-40B4-BE49-F238E27FC236}">
                <a16:creationId xmlns:a16="http://schemas.microsoft.com/office/drawing/2014/main" id="{67DEAC09-41FB-6DAB-AD09-A0AB0EF58721}"/>
              </a:ext>
            </a:extLst>
          </p:cNvPr>
          <p:cNvGrpSpPr>
            <a:grpSpLocks/>
          </p:cNvGrpSpPr>
          <p:nvPr/>
        </p:nvGrpSpPr>
        <p:grpSpPr bwMode="auto">
          <a:xfrm>
            <a:off x="2989264" y="1371601"/>
            <a:ext cx="6230937" cy="4291013"/>
            <a:chOff x="411773" y="1059255"/>
            <a:chExt cx="8308894" cy="5722545"/>
          </a:xfrm>
        </p:grpSpPr>
        <p:sp>
          <p:nvSpPr>
            <p:cNvPr id="28" name="Green Triangle">
              <a:extLst>
                <a:ext uri="{FF2B5EF4-FFF2-40B4-BE49-F238E27FC236}">
                  <a16:creationId xmlns:a16="http://schemas.microsoft.com/office/drawing/2014/main" id="{3BF2E84A-D8F8-C234-6C91-6D27BE35B83B}"/>
                </a:ext>
              </a:extLst>
            </p:cNvPr>
            <p:cNvSpPr/>
            <p:nvPr/>
          </p:nvSpPr>
          <p:spPr>
            <a:xfrm>
              <a:off x="411773" y="3131905"/>
              <a:ext cx="8298310" cy="3641427"/>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b="1">
                <a:solidFill>
                  <a:prstClr val="white"/>
                </a:solidFill>
                <a:latin typeface="Calibri" panose="020F0502020204030204"/>
              </a:endParaRPr>
            </a:p>
          </p:txBody>
        </p:sp>
        <p:sp>
          <p:nvSpPr>
            <p:cNvPr id="29" name="Yellow Triangle">
              <a:extLst>
                <a:ext uri="{FF2B5EF4-FFF2-40B4-BE49-F238E27FC236}">
                  <a16:creationId xmlns:a16="http://schemas.microsoft.com/office/drawing/2014/main" id="{E3D5627A-D745-222C-4FF3-EE450EB8D694}"/>
                </a:ext>
              </a:extLst>
            </p:cNvPr>
            <p:cNvSpPr/>
            <p:nvPr/>
          </p:nvSpPr>
          <p:spPr>
            <a:xfrm>
              <a:off x="3066385" y="1846819"/>
              <a:ext cx="3008137" cy="1287202"/>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panose="020F0502020204030204"/>
              </a:endParaRPr>
            </a:p>
          </p:txBody>
        </p:sp>
        <p:sp>
          <p:nvSpPr>
            <p:cNvPr id="30" name="Red Triangle">
              <a:extLst>
                <a:ext uri="{FF2B5EF4-FFF2-40B4-BE49-F238E27FC236}">
                  <a16:creationId xmlns:a16="http://schemas.microsoft.com/office/drawing/2014/main" id="{FBF8E988-9972-F3EA-C288-34D190C987A5}"/>
                </a:ext>
              </a:extLst>
            </p:cNvPr>
            <p:cNvSpPr/>
            <p:nvPr/>
          </p:nvSpPr>
          <p:spPr>
            <a:xfrm>
              <a:off x="3889865" y="1059255"/>
              <a:ext cx="1299786" cy="923059"/>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panose="020F0502020204030204"/>
              </a:endParaRPr>
            </a:p>
          </p:txBody>
        </p:sp>
        <p:sp>
          <p:nvSpPr>
            <p:cNvPr id="34" name="Domains">
              <a:extLst>
                <a:ext uri="{FF2B5EF4-FFF2-40B4-BE49-F238E27FC236}">
                  <a16:creationId xmlns:a16="http://schemas.microsoft.com/office/drawing/2014/main" id="{92A3DF00-D7E6-0706-821C-858DC3A3421F}"/>
                </a:ext>
              </a:extLst>
            </p:cNvPr>
            <p:cNvSpPr txBox="1"/>
            <p:nvPr/>
          </p:nvSpPr>
          <p:spPr>
            <a:xfrm>
              <a:off x="422357" y="6095857"/>
              <a:ext cx="8298310" cy="493286"/>
            </a:xfrm>
            <a:prstGeom prst="rect">
              <a:avLst/>
            </a:prstGeom>
            <a:noFill/>
            <a:ln>
              <a:noFill/>
            </a:ln>
          </p:spPr>
          <p:txBody>
            <a:bodyPr>
              <a:spAutoFit/>
            </a:bodyPr>
            <a:lstStyle/>
            <a:p>
              <a:pPr>
                <a:tabLst>
                  <a:tab pos="1156097" algn="ctr"/>
                  <a:tab pos="3042047" algn="ctr"/>
                  <a:tab pos="4927997" algn="ctr"/>
                </a:tabLst>
                <a:defRPr/>
              </a:pPr>
              <a:r>
                <a:rPr lang="en-US" b="1">
                  <a:solidFill>
                    <a:prstClr val="white"/>
                  </a:solidFill>
                  <a:effectLst>
                    <a:outerShdw blurRad="38100" dist="38100" dir="2700000" algn="tl">
                      <a:srgbClr val="000000">
                        <a:alpha val="43137"/>
                      </a:srgbClr>
                    </a:outerShdw>
                  </a:effectLst>
                  <a:latin typeface="Calibri" panose="020F0502020204030204"/>
                  <a:ea typeface="Verdana" panose="020B0604030504040204" pitchFamily="34" charset="0"/>
                  <a:cs typeface="Verdana" panose="020B0604030504040204" pitchFamily="34" charset="0"/>
                </a:rPr>
                <a:t>	Academic	Behavioral	Social</a:t>
              </a:r>
            </a:p>
          </p:txBody>
        </p:sp>
        <p:cxnSp>
          <p:nvCxnSpPr>
            <p:cNvPr id="35" name="Straight Connector 34">
              <a:extLst>
                <a:ext uri="{FF2B5EF4-FFF2-40B4-BE49-F238E27FC236}">
                  <a16:creationId xmlns:a16="http://schemas.microsoft.com/office/drawing/2014/main" id="{03F215AB-92B3-CBEC-67BB-4B455F6D24BC}"/>
                </a:ext>
              </a:extLst>
            </p:cNvPr>
            <p:cNvCxnSpPr/>
            <p:nvPr/>
          </p:nvCxnSpPr>
          <p:spPr>
            <a:xfrm rot="5400000">
              <a:off x="5485978" y="6324505"/>
              <a:ext cx="914591"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FF0CE525-1F19-11D9-9817-7358F78B4443}"/>
                </a:ext>
              </a:extLst>
            </p:cNvPr>
            <p:cNvCxnSpPr/>
            <p:nvPr/>
          </p:nvCxnSpPr>
          <p:spPr>
            <a:xfrm>
              <a:off x="1082835" y="5867209"/>
              <a:ext cx="6985822"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9F5DD56A-647D-A99D-778B-F93AB24F4F99}"/>
                </a:ext>
              </a:extLst>
            </p:cNvPr>
            <p:cNvCxnSpPr/>
            <p:nvPr/>
          </p:nvCxnSpPr>
          <p:spPr>
            <a:xfrm rot="5400000">
              <a:off x="2750923" y="6324505"/>
              <a:ext cx="914591"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38" name="Behavior Arrow">
              <a:extLst>
                <a:ext uri="{FF2B5EF4-FFF2-40B4-BE49-F238E27FC236}">
                  <a16:creationId xmlns:a16="http://schemas.microsoft.com/office/drawing/2014/main" id="{06F252FF-9E43-2E8B-6152-B2DD0D06460D}"/>
                </a:ext>
              </a:extLst>
            </p:cNvPr>
            <p:cNvSpPr>
              <a:spLocks noChangeShapeType="1"/>
            </p:cNvSpPr>
            <p:nvPr/>
          </p:nvSpPr>
          <p:spPr bwMode="auto">
            <a:xfrm flipH="1">
              <a:off x="4594799" y="3944875"/>
              <a:ext cx="2364594" cy="2242017"/>
            </a:xfrm>
            <a:prstGeom prst="line">
              <a:avLst/>
            </a:prstGeom>
            <a:noFill/>
            <a:ln w="57150">
              <a:solidFill>
                <a:schemeClr val="tx1"/>
              </a:solidFill>
              <a:round/>
              <a:headEnd/>
              <a:tailEnd type="triangle" w="med" len="med"/>
            </a:ln>
            <a:extLst>
              <a:ext uri="{909E8E84-426E-40dd-AFC4-6F175D3DCCD1}"/>
            </a:extLst>
          </p:spPr>
          <p:txBody>
            <a:bodyPr/>
            <a:lstStyle/>
            <a:p>
              <a:pPr fontAlgn="base">
                <a:spcBef>
                  <a:spcPct val="0"/>
                </a:spcBef>
                <a:spcAft>
                  <a:spcPct val="0"/>
                </a:spcAft>
                <a:defRPr/>
              </a:pPr>
              <a:endParaRPr lang="en-US" sz="1350">
                <a:solidFill>
                  <a:prstClr val="black"/>
                </a:solidFill>
                <a:latin typeface="Calibri" panose="020F0502020204030204"/>
                <a:ea typeface="MS PGothic" panose="020B0600070205080204" pitchFamily="34" charset="-128"/>
                <a:cs typeface="Arial" charset="0"/>
              </a:endParaRPr>
            </a:p>
          </p:txBody>
        </p:sp>
        <p:sp>
          <p:nvSpPr>
            <p:cNvPr id="53" name="Social Arrow">
              <a:extLst>
                <a:ext uri="{FF2B5EF4-FFF2-40B4-BE49-F238E27FC236}">
                  <a16:creationId xmlns:a16="http://schemas.microsoft.com/office/drawing/2014/main" id="{CC8064E3-74E7-DD77-6CAA-9E0EB579FA36}"/>
                </a:ext>
              </a:extLst>
            </p:cNvPr>
            <p:cNvSpPr>
              <a:spLocks noChangeShapeType="1"/>
            </p:cNvSpPr>
            <p:nvPr/>
          </p:nvSpPr>
          <p:spPr bwMode="auto">
            <a:xfrm flipH="1">
              <a:off x="7096993" y="5291356"/>
              <a:ext cx="772674" cy="836257"/>
            </a:xfrm>
            <a:prstGeom prst="line">
              <a:avLst/>
            </a:prstGeom>
            <a:noFill/>
            <a:ln w="57150">
              <a:solidFill>
                <a:schemeClr val="tx1"/>
              </a:solidFill>
              <a:round/>
              <a:headEnd/>
              <a:tailEnd type="triangle" w="med" len="med"/>
            </a:ln>
            <a:extLst>
              <a:ext uri="{909E8E84-426E-40dd-AFC4-6F175D3DCCD1}"/>
            </a:extLst>
          </p:spPr>
          <p:txBody>
            <a:bodyPr/>
            <a:lstStyle/>
            <a:p>
              <a:pPr fontAlgn="base">
                <a:spcBef>
                  <a:spcPct val="0"/>
                </a:spcBef>
                <a:spcAft>
                  <a:spcPct val="0"/>
                </a:spcAft>
                <a:defRPr/>
              </a:pPr>
              <a:endParaRPr lang="en-US" sz="1350">
                <a:solidFill>
                  <a:prstClr val="black"/>
                </a:solidFill>
                <a:latin typeface="Calibri" panose="020F0502020204030204"/>
                <a:ea typeface="MS PGothic" panose="020B0600070205080204" pitchFamily="34" charset="-128"/>
                <a:cs typeface="Arial" charset="0"/>
              </a:endParaRPr>
            </a:p>
          </p:txBody>
        </p:sp>
        <p:sp>
          <p:nvSpPr>
            <p:cNvPr id="288808" name="80%">
              <a:extLst>
                <a:ext uri="{FF2B5EF4-FFF2-40B4-BE49-F238E27FC236}">
                  <a16:creationId xmlns:a16="http://schemas.microsoft.com/office/drawing/2014/main" id="{660EF903-1833-8310-6510-3DC708C4CB20}"/>
                </a:ext>
              </a:extLst>
            </p:cNvPr>
            <p:cNvSpPr txBox="1">
              <a:spLocks noChangeArrowheads="1"/>
            </p:cNvSpPr>
            <p:nvPr/>
          </p:nvSpPr>
          <p:spPr bwMode="auto">
            <a:xfrm>
              <a:off x="3858112" y="4649871"/>
              <a:ext cx="1426801" cy="4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fontAlgn="base">
                <a:lnSpc>
                  <a:spcPct val="100000"/>
                </a:lnSpc>
                <a:spcBef>
                  <a:spcPct val="0"/>
                </a:spcBef>
                <a:spcAft>
                  <a:spcPct val="0"/>
                </a:spcAft>
                <a:buNone/>
              </a:pPr>
              <a:r>
                <a:rPr lang="en-US" altLang="en-US" sz="1800" b="1">
                  <a:solidFill>
                    <a:srgbClr val="000000"/>
                  </a:solidFill>
                  <a:ea typeface="MS PGothic" charset="-128"/>
                  <a:cs typeface="Arial" charset="0"/>
                </a:rPr>
                <a:t>≈80%</a:t>
              </a:r>
            </a:p>
          </p:txBody>
        </p:sp>
        <p:sp>
          <p:nvSpPr>
            <p:cNvPr id="57" name="15%">
              <a:extLst>
                <a:ext uri="{FF2B5EF4-FFF2-40B4-BE49-F238E27FC236}">
                  <a16:creationId xmlns:a16="http://schemas.microsoft.com/office/drawing/2014/main" id="{9B07C7EB-F1C7-CFCB-417E-734BA0E90C4C}"/>
                </a:ext>
              </a:extLst>
            </p:cNvPr>
            <p:cNvSpPr txBox="1">
              <a:spLocks noChangeArrowheads="1"/>
            </p:cNvSpPr>
            <p:nvPr/>
          </p:nvSpPr>
          <p:spPr bwMode="auto">
            <a:xfrm>
              <a:off x="3995711" y="2210962"/>
              <a:ext cx="1124083" cy="46153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1650" b="1">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58" name="5%">
              <a:extLst>
                <a:ext uri="{FF2B5EF4-FFF2-40B4-BE49-F238E27FC236}">
                  <a16:creationId xmlns:a16="http://schemas.microsoft.com/office/drawing/2014/main" id="{161A3DF4-381F-4EB4-FE22-A9A5EC60619F}"/>
                </a:ext>
              </a:extLst>
            </p:cNvPr>
            <p:cNvSpPr txBox="1">
              <a:spLocks noChangeArrowheads="1"/>
            </p:cNvSpPr>
            <p:nvPr/>
          </p:nvSpPr>
          <p:spPr bwMode="auto">
            <a:xfrm>
              <a:off x="4139661" y="1091012"/>
              <a:ext cx="834065" cy="46153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1650" b="1">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68" name="PBIS Framework">
            <a:extLst>
              <a:ext uri="{FF2B5EF4-FFF2-40B4-BE49-F238E27FC236}">
                <a16:creationId xmlns:a16="http://schemas.microsoft.com/office/drawing/2014/main" id="{05CA9337-A6DC-3DF8-D931-A53998BA2A4E}"/>
              </a:ext>
            </a:extLst>
          </p:cNvPr>
          <p:cNvSpPr txBox="1">
            <a:spLocks noChangeArrowheads="1"/>
          </p:cNvSpPr>
          <p:nvPr/>
        </p:nvSpPr>
        <p:spPr bwMode="auto">
          <a:xfrm>
            <a:off x="7899008" y="2800694"/>
            <a:ext cx="2252837" cy="715581"/>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fontAlgn="base" hangingPunct="1">
              <a:spcBef>
                <a:spcPct val="0"/>
              </a:spcBef>
              <a:spcAft>
                <a:spcPct val="0"/>
              </a:spcAft>
              <a:defRPr/>
            </a:pPr>
            <a:r>
              <a:rPr lang="en-US" sz="1350">
                <a:solidFill>
                  <a:prstClr val="black"/>
                </a:solidFill>
                <a:effectLst>
                  <a:glow rad="38100">
                    <a:prstClr val="white"/>
                  </a:glow>
                </a:effectLst>
                <a:ea typeface="MS PGothic" panose="020B0600070205080204" pitchFamily="34" charset="-128"/>
              </a:rPr>
              <a:t>Positive Behavioral Interventions and Supports (PBIS) Framework</a:t>
            </a:r>
          </a:p>
        </p:txBody>
      </p:sp>
      <p:sp>
        <p:nvSpPr>
          <p:cNvPr id="59" name="Tier 1">
            <a:extLst>
              <a:ext uri="{FF2B5EF4-FFF2-40B4-BE49-F238E27FC236}">
                <a16:creationId xmlns:a16="http://schemas.microsoft.com/office/drawing/2014/main" id="{DBE5EF4F-75CF-1E7D-54ED-6A0799A23C50}"/>
              </a:ext>
            </a:extLst>
          </p:cNvPr>
          <p:cNvSpPr txBox="1">
            <a:spLocks noChangeArrowheads="1"/>
          </p:cNvSpPr>
          <p:nvPr/>
        </p:nvSpPr>
        <p:spPr bwMode="auto">
          <a:xfrm>
            <a:off x="4536314" y="4337855"/>
            <a:ext cx="3143250" cy="55399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1500" b="1">
                <a:solidFill>
                  <a:prstClr val="black"/>
                </a:solidFill>
                <a:effectLst>
                  <a:glow rad="38100">
                    <a:srgbClr val="009900"/>
                  </a:glow>
                </a:effectLst>
                <a:ea typeface="MS PGothic" panose="020B0600070205080204" pitchFamily="34" charset="-128"/>
              </a:rPr>
              <a:t>Primary Support</a:t>
            </a:r>
          </a:p>
          <a:p>
            <a:pPr algn="ctr" eaLnBrk="1" fontAlgn="base" hangingPunct="1">
              <a:spcBef>
                <a:spcPct val="0"/>
              </a:spcBef>
              <a:spcAft>
                <a:spcPct val="0"/>
              </a:spcAft>
              <a:defRPr/>
            </a:pPr>
            <a:r>
              <a:rPr lang="en-US" sz="1500" b="1">
                <a:solidFill>
                  <a:prstClr val="black"/>
                </a:solidFill>
                <a:effectLst>
                  <a:glow rad="38100">
                    <a:srgbClr val="009900"/>
                  </a:glow>
                </a:effectLst>
                <a:ea typeface="MS PGothic" panose="020B0600070205080204" pitchFamily="34" charset="-128"/>
              </a:rPr>
              <a:t> (Tier 1) </a:t>
            </a:r>
          </a:p>
        </p:txBody>
      </p:sp>
      <p:sp>
        <p:nvSpPr>
          <p:cNvPr id="60" name="Tier 2">
            <a:extLst>
              <a:ext uri="{FF2B5EF4-FFF2-40B4-BE49-F238E27FC236}">
                <a16:creationId xmlns:a16="http://schemas.microsoft.com/office/drawing/2014/main" id="{481837F9-E616-08AF-86AC-98367D3F3786}"/>
              </a:ext>
            </a:extLst>
          </p:cNvPr>
          <p:cNvSpPr txBox="1">
            <a:spLocks noChangeArrowheads="1"/>
          </p:cNvSpPr>
          <p:nvPr/>
        </p:nvSpPr>
        <p:spPr bwMode="auto">
          <a:xfrm>
            <a:off x="4525963" y="2463800"/>
            <a:ext cx="3143250" cy="50800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1350" b="1">
                <a:solidFill>
                  <a:prstClr val="black"/>
                </a:solidFill>
                <a:ea typeface="MS PGothic" panose="020B0600070205080204" pitchFamily="34" charset="-128"/>
              </a:rPr>
              <a:t>Secondary Support</a:t>
            </a:r>
          </a:p>
          <a:p>
            <a:pPr algn="ctr" eaLnBrk="1" fontAlgn="base" hangingPunct="1">
              <a:spcBef>
                <a:spcPct val="0"/>
              </a:spcBef>
              <a:spcAft>
                <a:spcPct val="0"/>
              </a:spcAft>
              <a:defRPr/>
            </a:pPr>
            <a:r>
              <a:rPr lang="en-US" sz="1350" b="1">
                <a:solidFill>
                  <a:prstClr val="black"/>
                </a:solidFill>
                <a:ea typeface="MS PGothic" panose="020B0600070205080204" pitchFamily="34" charset="-128"/>
              </a:rPr>
              <a:t>(Tier 2) </a:t>
            </a:r>
          </a:p>
        </p:txBody>
      </p:sp>
      <p:sp>
        <p:nvSpPr>
          <p:cNvPr id="64" name="Tier 3">
            <a:extLst>
              <a:ext uri="{FF2B5EF4-FFF2-40B4-BE49-F238E27FC236}">
                <a16:creationId xmlns:a16="http://schemas.microsoft.com/office/drawing/2014/main" id="{6E683471-7C41-CB5E-EC80-0EB75F458C6D}"/>
              </a:ext>
            </a:extLst>
          </p:cNvPr>
          <p:cNvSpPr txBox="1">
            <a:spLocks noChangeArrowheads="1"/>
          </p:cNvSpPr>
          <p:nvPr/>
        </p:nvSpPr>
        <p:spPr bwMode="auto">
          <a:xfrm>
            <a:off x="4700588" y="1603375"/>
            <a:ext cx="2857500" cy="50800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defRPr/>
            </a:pPr>
            <a:r>
              <a:rPr lang="en-US" sz="1350" b="1">
                <a:solidFill>
                  <a:prstClr val="black"/>
                </a:solidFill>
                <a:ea typeface="MS PGothic" panose="020B0600070205080204" pitchFamily="34" charset="-128"/>
              </a:rPr>
              <a:t>Tertiary Support</a:t>
            </a:r>
          </a:p>
          <a:p>
            <a:pPr algn="ctr" eaLnBrk="1" fontAlgn="base" hangingPunct="1">
              <a:spcBef>
                <a:spcPct val="0"/>
              </a:spcBef>
              <a:spcAft>
                <a:spcPct val="0"/>
              </a:spcAft>
              <a:defRPr/>
            </a:pPr>
            <a:r>
              <a:rPr lang="en-US" sz="1350" b="1">
                <a:solidFill>
                  <a:prstClr val="black"/>
                </a:solidFill>
                <a:ea typeface="MS PGothic" panose="020B0600070205080204" pitchFamily="34" charset="-128"/>
              </a:rPr>
              <a:t>(Tier 3)</a:t>
            </a:r>
          </a:p>
        </p:txBody>
      </p:sp>
      <p:grpSp>
        <p:nvGrpSpPr>
          <p:cNvPr id="288778" name="Group 4">
            <a:extLst>
              <a:ext uri="{FF2B5EF4-FFF2-40B4-BE49-F238E27FC236}">
                <a16:creationId xmlns:a16="http://schemas.microsoft.com/office/drawing/2014/main" id="{A9949ED8-EF6F-3F9E-D237-CC536C43BD2C}"/>
              </a:ext>
            </a:extLst>
          </p:cNvPr>
          <p:cNvGrpSpPr>
            <a:grpSpLocks/>
          </p:cNvGrpSpPr>
          <p:nvPr/>
        </p:nvGrpSpPr>
        <p:grpSpPr bwMode="auto">
          <a:xfrm>
            <a:off x="1887539" y="1508125"/>
            <a:ext cx="1138237" cy="4197350"/>
            <a:chOff x="485626" y="867158"/>
            <a:chExt cx="1516356" cy="5596291"/>
          </a:xfrm>
        </p:grpSpPr>
        <p:cxnSp>
          <p:nvCxnSpPr>
            <p:cNvPr id="6" name="Intensity Arrow">
              <a:extLst>
                <a:ext uri="{FF2B5EF4-FFF2-40B4-BE49-F238E27FC236}">
                  <a16:creationId xmlns:a16="http://schemas.microsoft.com/office/drawing/2014/main" id="{C94F04B2-AFEA-878B-983F-E45DE0CAA14D}"/>
                </a:ext>
              </a:extLst>
            </p:cNvPr>
            <p:cNvCxnSpPr/>
            <p:nvPr/>
          </p:nvCxnSpPr>
          <p:spPr>
            <a:xfrm flipH="1" flipV="1">
              <a:off x="790166" y="1235446"/>
              <a:ext cx="4230" cy="4916863"/>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sp>
          <p:nvSpPr>
            <p:cNvPr id="8" name="High">
              <a:extLst>
                <a:ext uri="{FF2B5EF4-FFF2-40B4-BE49-F238E27FC236}">
                  <a16:creationId xmlns:a16="http://schemas.microsoft.com/office/drawing/2014/main" id="{39FBF747-FF03-FF91-3A0C-2FAAD5BEC427}"/>
                </a:ext>
              </a:extLst>
            </p:cNvPr>
            <p:cNvSpPr txBox="1"/>
            <p:nvPr/>
          </p:nvSpPr>
          <p:spPr>
            <a:xfrm>
              <a:off x="485626" y="867158"/>
              <a:ext cx="790959" cy="400038"/>
            </a:xfrm>
            <a:prstGeom prst="rect">
              <a:avLst/>
            </a:prstGeom>
            <a:noFill/>
          </p:spPr>
          <p:txBody>
            <a:bodyPr>
              <a:spAutoFit/>
            </a:bodyPr>
            <a:lstStyle/>
            <a:p>
              <a:pPr algn="ctr">
                <a:defRPr/>
              </a:pPr>
              <a:r>
                <a:rPr lang="en-US" sz="1350">
                  <a:solidFill>
                    <a:prstClr val="black"/>
                  </a:solidFill>
                  <a:latin typeface="Calibri" panose="020F0502020204030204"/>
                  <a:ea typeface="MS PGothic" panose="020B0600070205080204" pitchFamily="34" charset="-128"/>
                </a:rPr>
                <a:t>High</a:t>
              </a:r>
            </a:p>
          </p:txBody>
        </p:sp>
        <p:sp>
          <p:nvSpPr>
            <p:cNvPr id="9" name="Low">
              <a:extLst>
                <a:ext uri="{FF2B5EF4-FFF2-40B4-BE49-F238E27FC236}">
                  <a16:creationId xmlns:a16="http://schemas.microsoft.com/office/drawing/2014/main" id="{715EBD6C-631E-1333-6002-434BF1085579}"/>
                </a:ext>
              </a:extLst>
            </p:cNvPr>
            <p:cNvSpPr txBox="1"/>
            <p:nvPr/>
          </p:nvSpPr>
          <p:spPr>
            <a:xfrm>
              <a:off x="508889" y="6063412"/>
              <a:ext cx="700020" cy="400037"/>
            </a:xfrm>
            <a:prstGeom prst="rect">
              <a:avLst/>
            </a:prstGeom>
            <a:noFill/>
          </p:spPr>
          <p:txBody>
            <a:bodyPr>
              <a:spAutoFit/>
            </a:bodyPr>
            <a:lstStyle>
              <a:defPPr>
                <a:defRPr lang="en-US"/>
              </a:defPPr>
              <a:lvl1pPr>
                <a:defRPr sz="1200"/>
              </a:lvl1pPr>
            </a:lstStyle>
            <a:p>
              <a:pPr algn="ctr">
                <a:defRPr/>
              </a:pPr>
              <a:r>
                <a:rPr lang="en-US" sz="1350">
                  <a:solidFill>
                    <a:prstClr val="black"/>
                  </a:solidFill>
                  <a:latin typeface="Calibri" panose="020F0502020204030204"/>
                  <a:ea typeface="MS PGothic" panose="020B0600070205080204" pitchFamily="34" charset="-128"/>
                </a:rPr>
                <a:t>Low</a:t>
              </a:r>
            </a:p>
          </p:txBody>
        </p:sp>
        <p:sp>
          <p:nvSpPr>
            <p:cNvPr id="3" name="Intervention Instensity Level">
              <a:extLst>
                <a:ext uri="{FF2B5EF4-FFF2-40B4-BE49-F238E27FC236}">
                  <a16:creationId xmlns:a16="http://schemas.microsoft.com/office/drawing/2014/main" id="{7CC6E3F2-AC94-EBAA-0D52-8BBE7889F948}"/>
                </a:ext>
              </a:extLst>
            </p:cNvPr>
            <p:cNvSpPr txBox="1"/>
            <p:nvPr/>
          </p:nvSpPr>
          <p:spPr>
            <a:xfrm>
              <a:off x="614180" y="3292068"/>
              <a:ext cx="1387802" cy="677108"/>
            </a:xfrm>
            <a:prstGeom prst="rect">
              <a:avLst/>
            </a:prstGeom>
            <a:noFill/>
          </p:spPr>
          <p:txBody>
            <a:bodyPr>
              <a:spAutoFit/>
            </a:bodyPr>
            <a:lstStyle/>
            <a:p>
              <a:pPr algn="ctr">
                <a:defRPr/>
              </a:pPr>
              <a:r>
                <a:rPr lang="en-US" sz="1350">
                  <a:solidFill>
                    <a:prstClr val="black"/>
                  </a:solidFill>
                  <a:effectLst>
                    <a:glow rad="63500">
                      <a:prstClr val="white"/>
                    </a:glow>
                  </a:effectLst>
                  <a:latin typeface="Calibri" panose="020F0502020204030204"/>
                  <a:ea typeface="MS PGothic" panose="020B0600070205080204" pitchFamily="34" charset="-128"/>
                </a:rPr>
                <a:t>Support Intensity</a:t>
              </a:r>
            </a:p>
          </p:txBody>
        </p:sp>
      </p:grpSp>
      <p:sp>
        <p:nvSpPr>
          <p:cNvPr id="7" name="Validated Curriculum">
            <a:extLst>
              <a:ext uri="{FF2B5EF4-FFF2-40B4-BE49-F238E27FC236}">
                <a16:creationId xmlns:a16="http://schemas.microsoft.com/office/drawing/2014/main" id="{296CADA4-63A9-9A67-A6B0-A4F7FABD676E}"/>
              </a:ext>
            </a:extLst>
          </p:cNvPr>
          <p:cNvSpPr/>
          <p:nvPr/>
        </p:nvSpPr>
        <p:spPr>
          <a:xfrm>
            <a:off x="8551481" y="4313949"/>
            <a:ext cx="1925603" cy="231858"/>
          </a:xfrm>
          <a:prstGeom prst="rect">
            <a:avLst/>
          </a:prstGeom>
          <a:noFill/>
          <a:effectLst/>
        </p:spPr>
        <p:txBody>
          <a:bodyPr lIns="68580" tIns="34290" rIns="68580" bIns="34290">
            <a:spAutoFit/>
          </a:bodyPr>
          <a:lstStyle/>
          <a:p>
            <a:pPr>
              <a:lnSpc>
                <a:spcPct val="75000"/>
              </a:lnSpc>
              <a:spcBef>
                <a:spcPct val="0"/>
              </a:spcBef>
              <a:defRPr/>
            </a:pPr>
            <a:r>
              <a:rPr lang="en-US" altLang="en-US" sz="1350">
                <a:solidFill>
                  <a:srgbClr val="000000"/>
                </a:solidFill>
                <a:effectLst>
                  <a:glow rad="38100">
                    <a:prstClr val="white"/>
                  </a:glow>
                </a:effectLst>
                <a:latin typeface="Calibri" panose="020F0502020204030204"/>
                <a:ea typeface="MS PGothic" panose="020B0600070205080204" pitchFamily="34" charset="-128"/>
              </a:rPr>
              <a:t>Validated Curricula</a:t>
            </a:r>
          </a:p>
        </p:txBody>
      </p:sp>
      <p:pic>
        <p:nvPicPr>
          <p:cNvPr id="288780" name="Picture 1">
            <a:extLst>
              <a:ext uri="{FF2B5EF4-FFF2-40B4-BE49-F238E27FC236}">
                <a16:creationId xmlns:a16="http://schemas.microsoft.com/office/drawing/2014/main" id="{0306EB40-83F9-C968-62D4-56C2B6A11B6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4612203">
            <a:off x="2885282" y="4252120"/>
            <a:ext cx="10287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81" name="Picture 30">
            <a:extLst>
              <a:ext uri="{FF2B5EF4-FFF2-40B4-BE49-F238E27FC236}">
                <a16:creationId xmlns:a16="http://schemas.microsoft.com/office/drawing/2014/main" id="{66B94449-C431-C1B5-B1F8-1C05F499F92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4612203">
            <a:off x="3550444" y="4252119"/>
            <a:ext cx="10287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283F33F-A0B1-A82B-A3A8-E2A96F17495C}"/>
              </a:ext>
            </a:extLst>
          </p:cNvPr>
          <p:cNvSpPr txBox="1"/>
          <p:nvPr/>
        </p:nvSpPr>
        <p:spPr>
          <a:xfrm>
            <a:off x="2628900" y="3965575"/>
            <a:ext cx="793750" cy="300038"/>
          </a:xfrm>
          <a:prstGeom prst="rect">
            <a:avLst/>
          </a:prstGeom>
          <a:noFill/>
        </p:spPr>
        <p:txBody>
          <a:bodyPr>
            <a:spAutoFit/>
          </a:bodyPr>
          <a:lstStyle/>
          <a:p>
            <a:pPr algn="ctr">
              <a:defRPr/>
            </a:pPr>
            <a:r>
              <a:rPr lang="en-US" sz="1350">
                <a:solidFill>
                  <a:prstClr val="black"/>
                </a:solidFill>
                <a:latin typeface="Calibri" panose="020F0502020204030204"/>
                <a:ea typeface="MS PGothic" panose="020B0600070205080204" pitchFamily="34" charset="-128"/>
              </a:rPr>
              <a:t>ELA</a:t>
            </a:r>
          </a:p>
        </p:txBody>
      </p:sp>
      <p:sp>
        <p:nvSpPr>
          <p:cNvPr id="12" name="TextBox 11">
            <a:extLst>
              <a:ext uri="{FF2B5EF4-FFF2-40B4-BE49-F238E27FC236}">
                <a16:creationId xmlns:a16="http://schemas.microsoft.com/office/drawing/2014/main" id="{8C8712B9-83AC-5BBE-F993-FCFEA5E109E1}"/>
              </a:ext>
            </a:extLst>
          </p:cNvPr>
          <p:cNvSpPr txBox="1"/>
          <p:nvPr/>
        </p:nvSpPr>
        <p:spPr>
          <a:xfrm>
            <a:off x="3446463" y="3965575"/>
            <a:ext cx="563562" cy="300038"/>
          </a:xfrm>
          <a:prstGeom prst="rect">
            <a:avLst/>
          </a:prstGeom>
          <a:noFill/>
        </p:spPr>
        <p:txBody>
          <a:bodyPr wrap="none">
            <a:spAutoFit/>
          </a:bodyPr>
          <a:lstStyle/>
          <a:p>
            <a:pPr>
              <a:defRPr/>
            </a:pPr>
            <a:r>
              <a:rPr lang="en-US" sz="1350">
                <a:solidFill>
                  <a:prstClr val="black"/>
                </a:solidFill>
                <a:latin typeface="Calibri" panose="020F0502020204030204"/>
                <a:ea typeface="MS PGothic" panose="020B0600070205080204" pitchFamily="34" charset="-128"/>
              </a:rPr>
              <a:t>Math</a:t>
            </a:r>
          </a:p>
        </p:txBody>
      </p:sp>
      <p:sp>
        <p:nvSpPr>
          <p:cNvPr id="288784" name="TextBox 12">
            <a:extLst>
              <a:ext uri="{FF2B5EF4-FFF2-40B4-BE49-F238E27FC236}">
                <a16:creationId xmlns:a16="http://schemas.microsoft.com/office/drawing/2014/main" id="{7CDDD513-C55F-B971-FAD5-CF60A13D8DEF}"/>
              </a:ext>
            </a:extLst>
          </p:cNvPr>
          <p:cNvSpPr txBox="1">
            <a:spLocks noChangeArrowheads="1"/>
          </p:cNvSpPr>
          <p:nvPr/>
        </p:nvSpPr>
        <p:spPr bwMode="auto">
          <a:xfrm>
            <a:off x="9223376" y="5608639"/>
            <a:ext cx="1427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fontAlgn="base">
              <a:lnSpc>
                <a:spcPct val="100000"/>
              </a:lnSpc>
              <a:spcBef>
                <a:spcPct val="0"/>
              </a:spcBef>
              <a:spcAft>
                <a:spcPct val="0"/>
              </a:spcAft>
              <a:buNone/>
            </a:pPr>
            <a:r>
              <a:rPr lang="en-US" altLang="en-US" sz="600">
                <a:solidFill>
                  <a:srgbClr val="000000"/>
                </a:solidFill>
                <a:latin typeface="Times New Roman" charset="0"/>
                <a:ea typeface="MS PGothic" charset="-128"/>
                <a:cs typeface="Times New Roman" charset="0"/>
              </a:rPr>
              <a:t>CI3T – Comprehensive Integrated 3-Tiered Model of Prevention </a:t>
            </a:r>
            <a:br>
              <a:rPr lang="en-US" altLang="en-US" sz="600">
                <a:solidFill>
                  <a:srgbClr val="000000"/>
                </a:solidFill>
                <a:latin typeface="Times New Roman" charset="0"/>
                <a:ea typeface="MS PGothic" charset="-128"/>
                <a:cs typeface="Times New Roman" charset="0"/>
              </a:rPr>
            </a:br>
            <a:r>
              <a:rPr lang="en-US" altLang="en-US" sz="600">
                <a:solidFill>
                  <a:srgbClr val="000000"/>
                </a:solidFill>
                <a:latin typeface="Times New Roman" charset="0"/>
                <a:ea typeface="MS PGothic" charset="-128"/>
                <a:cs typeface="Times New Roman" charset="0"/>
              </a:rPr>
              <a:t>(Lane, Kalberg, &amp; Menzies, 2009)</a:t>
            </a:r>
          </a:p>
          <a:p>
            <a:pPr fontAlgn="base">
              <a:lnSpc>
                <a:spcPct val="100000"/>
              </a:lnSpc>
              <a:spcBef>
                <a:spcPct val="0"/>
              </a:spcBef>
              <a:spcAft>
                <a:spcPct val="0"/>
              </a:spcAft>
              <a:buNone/>
            </a:pPr>
            <a:endParaRPr lang="en-US" altLang="en-US" sz="600">
              <a:solidFill>
                <a:srgbClr val="000000"/>
              </a:solidFill>
              <a:ea typeface="MS PGothic" charset="-128"/>
              <a:cs typeface="Times New Roman" charset="0"/>
            </a:endParaRPr>
          </a:p>
        </p:txBody>
      </p:sp>
      <p:sp>
        <p:nvSpPr>
          <p:cNvPr id="11" name="TextBox 10">
            <a:extLst>
              <a:ext uri="{FF2B5EF4-FFF2-40B4-BE49-F238E27FC236}">
                <a16:creationId xmlns:a16="http://schemas.microsoft.com/office/drawing/2014/main" id="{274C06B3-1015-B372-9B2A-65C9D633A967}"/>
              </a:ext>
            </a:extLst>
          </p:cNvPr>
          <p:cNvSpPr txBox="1"/>
          <p:nvPr/>
        </p:nvSpPr>
        <p:spPr>
          <a:xfrm>
            <a:off x="2513014" y="3817938"/>
            <a:ext cx="1552575" cy="254000"/>
          </a:xfrm>
          <a:prstGeom prst="rect">
            <a:avLst/>
          </a:prstGeom>
          <a:noFill/>
        </p:spPr>
        <p:txBody>
          <a:bodyPr>
            <a:spAutoFit/>
          </a:bodyPr>
          <a:lstStyle/>
          <a:p>
            <a:pPr>
              <a:defRPr/>
            </a:pPr>
            <a:r>
              <a:rPr lang="en-US" sz="1050" b="1">
                <a:solidFill>
                  <a:prstClr val="black"/>
                </a:solidFill>
                <a:latin typeface="Calibri" panose="020F0502020204030204"/>
                <a:ea typeface="MS PGothic" panose="020B0600070205080204" pitchFamily="34" charset="-128"/>
              </a:rPr>
              <a:t>Validated Core Resource</a:t>
            </a:r>
            <a:endParaRPr lang="en-US" sz="1050">
              <a:solidFill>
                <a:prstClr val="black"/>
              </a:solidFill>
              <a:latin typeface="Calibri" panose="020F0502020204030204"/>
              <a:ea typeface="MS PGothic" panose="020B0600070205080204" pitchFamily="34" charset="-128"/>
            </a:endParaRPr>
          </a:p>
        </p:txBody>
      </p:sp>
      <p:sp>
        <p:nvSpPr>
          <p:cNvPr id="14" name="Rectangle 13">
            <a:extLst>
              <a:ext uri="{FF2B5EF4-FFF2-40B4-BE49-F238E27FC236}">
                <a16:creationId xmlns:a16="http://schemas.microsoft.com/office/drawing/2014/main" id="{ED8A76DA-D074-A1AD-12D3-C386DAB231CC}"/>
              </a:ext>
            </a:extLst>
          </p:cNvPr>
          <p:cNvSpPr/>
          <p:nvPr/>
        </p:nvSpPr>
        <p:spPr>
          <a:xfrm>
            <a:off x="3824288" y="3760788"/>
            <a:ext cx="451961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prstClr val="white"/>
                </a:solidFill>
                <a:latin typeface="Verdana" panose="020B0604030504040204" pitchFamily="34" charset="0"/>
                <a:ea typeface="Verdana" panose="020B0604030504040204" pitchFamily="34" charset="0"/>
                <a:cs typeface="Verdana" panose="020B0604030504040204" pitchFamily="34" charset="0"/>
              </a:rPr>
              <a:t>Blended Learning Environments</a:t>
            </a:r>
          </a:p>
        </p:txBody>
      </p:sp>
      <p:sp>
        <p:nvSpPr>
          <p:cNvPr id="39" name="Rectangle 38">
            <a:extLst>
              <a:ext uri="{FF2B5EF4-FFF2-40B4-BE49-F238E27FC236}">
                <a16:creationId xmlns:a16="http://schemas.microsoft.com/office/drawing/2014/main" id="{B9EC9897-F323-B95D-0CA7-1DD8BEF1F8B8}"/>
              </a:ext>
            </a:extLst>
          </p:cNvPr>
          <p:cNvSpPr/>
          <p:nvPr/>
        </p:nvSpPr>
        <p:spPr>
          <a:xfrm>
            <a:off x="2814639" y="6094413"/>
            <a:ext cx="374808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ysClr val="windowText" lastClr="000000"/>
              </a:solidFill>
              <a:latin typeface="Calibri" panose="020F0502020204030204"/>
            </a:endParaRPr>
          </a:p>
        </p:txBody>
      </p:sp>
      <p:sp>
        <p:nvSpPr>
          <p:cNvPr id="41" name="Rectangle 40">
            <a:extLst>
              <a:ext uri="{FF2B5EF4-FFF2-40B4-BE49-F238E27FC236}">
                <a16:creationId xmlns:a16="http://schemas.microsoft.com/office/drawing/2014/main" id="{F497E38F-34C2-77A9-3C7B-743AAEE1C926}"/>
              </a:ext>
            </a:extLst>
          </p:cNvPr>
          <p:cNvSpPr/>
          <p:nvPr/>
        </p:nvSpPr>
        <p:spPr>
          <a:xfrm>
            <a:off x="3629026" y="3198813"/>
            <a:ext cx="48307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ysClr val="windowText" lastClr="000000"/>
                </a:solidFill>
                <a:latin typeface="Calibri" panose="020F0502020204030204"/>
              </a:rPr>
              <a:t>  </a:t>
            </a:r>
            <a:r>
              <a:rPr lang="en-US" sz="1600">
                <a:solidFill>
                  <a:prstClr val="white"/>
                </a:solidFill>
                <a:latin typeface="Verdana" panose="020B0604030504040204" pitchFamily="34" charset="0"/>
                <a:ea typeface="Verdana" panose="020B0604030504040204" pitchFamily="34" charset="0"/>
                <a:cs typeface="Verdana" panose="020B0604030504040204" pitchFamily="34" charset="0"/>
              </a:rPr>
              <a:t>Personalized Learning</a:t>
            </a:r>
          </a:p>
        </p:txBody>
      </p:sp>
      <p:sp>
        <p:nvSpPr>
          <p:cNvPr id="43" name="Rectangle 42">
            <a:extLst>
              <a:ext uri="{FF2B5EF4-FFF2-40B4-BE49-F238E27FC236}">
                <a16:creationId xmlns:a16="http://schemas.microsoft.com/office/drawing/2014/main" id="{7A44F661-D875-BB6A-6CB9-BF81006C81EE}"/>
              </a:ext>
            </a:extLst>
          </p:cNvPr>
          <p:cNvSpPr/>
          <p:nvPr/>
        </p:nvSpPr>
        <p:spPr>
          <a:xfrm>
            <a:off x="4210050" y="2730500"/>
            <a:ext cx="374808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prstClr val="white"/>
                </a:solidFill>
                <a:latin typeface="Verdana" panose="020B0604030504040204" pitchFamily="34" charset="0"/>
                <a:ea typeface="Verdana" panose="020B0604030504040204" pitchFamily="34" charset="0"/>
                <a:cs typeface="Verdana" panose="020B0604030504040204" pitchFamily="34" charset="0"/>
              </a:rPr>
              <a:t>Differentiation</a:t>
            </a:r>
            <a:endParaRPr lang="en-US">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88790" name="Title 3">
            <a:extLst>
              <a:ext uri="{FF2B5EF4-FFF2-40B4-BE49-F238E27FC236}">
                <a16:creationId xmlns:a16="http://schemas.microsoft.com/office/drawing/2014/main" id="{AA2535C3-508D-76F3-FF55-F625D9DACA8C}"/>
              </a:ext>
            </a:extLst>
          </p:cNvPr>
          <p:cNvSpPr txBox="1">
            <a:spLocks/>
          </p:cNvSpPr>
          <p:nvPr/>
        </p:nvSpPr>
        <p:spPr bwMode="auto">
          <a:xfrm>
            <a:off x="1916113" y="146050"/>
            <a:ext cx="6665912"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fontAlgn="base">
              <a:spcBef>
                <a:spcPct val="0"/>
              </a:spcBef>
              <a:spcAft>
                <a:spcPct val="0"/>
              </a:spcAft>
              <a:buNone/>
            </a:pPr>
            <a:r>
              <a:rPr lang="en-US" altLang="en-US" sz="4400">
                <a:solidFill>
                  <a:srgbClr val="000000"/>
                </a:solidFill>
                <a:latin typeface="Calibri Light" charset="0"/>
                <a:ea typeface="MS PGothic" charset="-128"/>
              </a:rPr>
              <a:t>Celebrate Your Success!</a:t>
            </a:r>
          </a:p>
        </p:txBody>
      </p:sp>
      <p:pic>
        <p:nvPicPr>
          <p:cNvPr id="44" name="Picture 10" descr="USD 497 Logo ">
            <a:extLst>
              <a:ext uri="{FF2B5EF4-FFF2-40B4-BE49-F238E27FC236}">
                <a16:creationId xmlns:a16="http://schemas.microsoft.com/office/drawing/2014/main" id="{61C2BD76-20D1-0C26-61D9-1EF653ABB94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46988" y="87314"/>
            <a:ext cx="6223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http://identity.ku.edu/images/KUlogo1C.gif">
            <a:extLst>
              <a:ext uri="{FF2B5EF4-FFF2-40B4-BE49-F238E27FC236}">
                <a16:creationId xmlns:a16="http://schemas.microsoft.com/office/drawing/2014/main" id="{A99B5931-E863-582D-EC07-FED214674FC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399463" y="177800"/>
            <a:ext cx="8128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a:extLst>
              <a:ext uri="{FF2B5EF4-FFF2-40B4-BE49-F238E27FC236}">
                <a16:creationId xmlns:a16="http://schemas.microsoft.com/office/drawing/2014/main" id="{C1083CEF-7901-EF61-53D7-A05721D0374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342438" y="146051"/>
            <a:ext cx="12319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a:extLst>
              <a:ext uri="{FF2B5EF4-FFF2-40B4-BE49-F238E27FC236}">
                <a16:creationId xmlns:a16="http://schemas.microsoft.com/office/drawing/2014/main" id="{0ACCE369-75B7-A833-77FD-C960A09112EB}"/>
              </a:ext>
            </a:extLst>
          </p:cNvPr>
          <p:cNvSpPr/>
          <p:nvPr/>
        </p:nvSpPr>
        <p:spPr>
          <a:xfrm>
            <a:off x="3846513" y="4268788"/>
            <a:ext cx="451961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prstClr val="white"/>
                </a:solidFill>
                <a:latin typeface="Verdana" panose="020B0604030504040204" pitchFamily="34" charset="0"/>
                <a:ea typeface="Verdana" panose="020B0604030504040204" pitchFamily="34" charset="0"/>
                <a:cs typeface="Verdana" panose="020B0604030504040204" pitchFamily="34" charset="0"/>
              </a:rPr>
              <a:t>Culturally Responsive Teaching</a:t>
            </a:r>
          </a:p>
        </p:txBody>
      </p:sp>
      <p:sp>
        <p:nvSpPr>
          <p:cNvPr id="48" name="Bent-Up Arrow 47">
            <a:extLst>
              <a:ext uri="{FF2B5EF4-FFF2-40B4-BE49-F238E27FC236}">
                <a16:creationId xmlns:a16="http://schemas.microsoft.com/office/drawing/2014/main" id="{61343A29-2D6B-B7BE-3C4C-FE30E6886958}"/>
              </a:ext>
            </a:extLst>
          </p:cNvPr>
          <p:cNvSpPr/>
          <p:nvPr/>
        </p:nvSpPr>
        <p:spPr>
          <a:xfrm>
            <a:off x="1563689" y="6059489"/>
            <a:ext cx="4892675" cy="758825"/>
          </a:xfrm>
          <a:prstGeom prst="bentUpArrow">
            <a:avLst>
              <a:gd name="adj1" fmla="val 50000"/>
              <a:gd name="adj2" fmla="val 25000"/>
              <a:gd name="adj3" fmla="val 25000"/>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prstClr val="white"/>
                </a:solidFill>
                <a:latin typeface="Calibri" panose="020F0502020204030204"/>
              </a:rPr>
              <a:t>USD 497 School Board Priorities: The Foundation</a:t>
            </a:r>
          </a:p>
        </p:txBody>
      </p:sp>
    </p:spTree>
    <p:custDataLst>
      <p:tags r:id="rId1"/>
    </p:custDataLst>
    <p:extLst>
      <p:ext uri="{BB962C8B-B14F-4D97-AF65-F5344CB8AC3E}">
        <p14:creationId xmlns:p14="http://schemas.microsoft.com/office/powerpoint/2010/main" val="1788330836"/>
      </p:ext>
    </p:extLst>
  </p:cSld>
  <p:clrMapOvr>
    <a:masterClrMapping/>
  </p:clrMapOvr>
  <p:transition spd="slow" advTm="127261"/>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96B7DECE-27EB-A542-BD2F-E3116FF6F119}"/>
              </a:ext>
            </a:extLst>
          </p:cNvPr>
          <p:cNvSpPr/>
          <p:nvPr/>
        </p:nvSpPr>
        <p:spPr>
          <a:xfrm>
            <a:off x="4435783" y="1471755"/>
            <a:ext cx="3724415" cy="1010420"/>
          </a:xfrm>
          <a:prstGeom prst="ellipse">
            <a:avLst/>
          </a:prstGeom>
          <a:solidFill>
            <a:srgbClr val="FFC000"/>
          </a:solidFill>
          <a:ln w="28575" cap="flat" cmpd="sng" algn="ctr">
            <a:solidFill>
              <a:srgbClr val="FFC000">
                <a:lumMod val="75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ea typeface="+mn-ea"/>
                <a:cs typeface="+mn-cs"/>
              </a:rPr>
              <a:t>Ci3T District Leadership Team</a:t>
            </a:r>
          </a:p>
        </p:txBody>
      </p:sp>
      <p:sp>
        <p:nvSpPr>
          <p:cNvPr id="61" name="Rectangle 60">
            <a:extLst>
              <a:ext uri="{FF2B5EF4-FFF2-40B4-BE49-F238E27FC236}">
                <a16:creationId xmlns:a16="http://schemas.microsoft.com/office/drawing/2014/main" id="{3A849A7E-26EA-7844-9758-740557418EFB}"/>
              </a:ext>
            </a:extLst>
          </p:cNvPr>
          <p:cNvSpPr/>
          <p:nvPr/>
        </p:nvSpPr>
        <p:spPr>
          <a:xfrm>
            <a:off x="873079" y="31730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62" name="Rectangle 61">
            <a:extLst>
              <a:ext uri="{FF2B5EF4-FFF2-40B4-BE49-F238E27FC236}">
                <a16:creationId xmlns:a16="http://schemas.microsoft.com/office/drawing/2014/main" id="{8160E8DB-3C24-8549-B40A-F2CB6CAAA9F0}"/>
              </a:ext>
            </a:extLst>
          </p:cNvPr>
          <p:cNvSpPr/>
          <p:nvPr/>
        </p:nvSpPr>
        <p:spPr>
          <a:xfrm>
            <a:off x="1025479" y="3325406"/>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63" name="Rectangle 62">
            <a:extLst>
              <a:ext uri="{FF2B5EF4-FFF2-40B4-BE49-F238E27FC236}">
                <a16:creationId xmlns:a16="http://schemas.microsoft.com/office/drawing/2014/main" id="{5CEB4597-3915-6145-8428-638B8FFC3785}"/>
              </a:ext>
            </a:extLst>
          </p:cNvPr>
          <p:cNvSpPr/>
          <p:nvPr/>
        </p:nvSpPr>
        <p:spPr>
          <a:xfrm>
            <a:off x="1177879" y="34778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64" name="Rectangle 63">
            <a:extLst>
              <a:ext uri="{FF2B5EF4-FFF2-40B4-BE49-F238E27FC236}">
                <a16:creationId xmlns:a16="http://schemas.microsoft.com/office/drawing/2014/main" id="{F354965C-6AE8-544C-898D-DA32210850FA}"/>
              </a:ext>
            </a:extLst>
          </p:cNvPr>
          <p:cNvSpPr/>
          <p:nvPr/>
        </p:nvSpPr>
        <p:spPr>
          <a:xfrm>
            <a:off x="1330279" y="36302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65" name="Rectangle 64">
            <a:extLst>
              <a:ext uri="{FF2B5EF4-FFF2-40B4-BE49-F238E27FC236}">
                <a16:creationId xmlns:a16="http://schemas.microsoft.com/office/drawing/2014/main" id="{F98BCD20-0EB7-5A47-B977-C65EB6352556}"/>
              </a:ext>
            </a:extLst>
          </p:cNvPr>
          <p:cNvSpPr/>
          <p:nvPr/>
        </p:nvSpPr>
        <p:spPr>
          <a:xfrm>
            <a:off x="1482679" y="37826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66" name="Rectangle 65">
            <a:extLst>
              <a:ext uri="{FF2B5EF4-FFF2-40B4-BE49-F238E27FC236}">
                <a16:creationId xmlns:a16="http://schemas.microsoft.com/office/drawing/2014/main" id="{8A00C2A9-27D7-F14F-922C-7C17FC4CE34B}"/>
              </a:ext>
            </a:extLst>
          </p:cNvPr>
          <p:cNvSpPr/>
          <p:nvPr/>
        </p:nvSpPr>
        <p:spPr>
          <a:xfrm>
            <a:off x="1635079" y="39350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67" name="Rectangle 66">
            <a:extLst>
              <a:ext uri="{FF2B5EF4-FFF2-40B4-BE49-F238E27FC236}">
                <a16:creationId xmlns:a16="http://schemas.microsoft.com/office/drawing/2014/main" id="{A2259F3C-26CB-D540-99B5-3A12DE28DB07}"/>
              </a:ext>
            </a:extLst>
          </p:cNvPr>
          <p:cNvSpPr/>
          <p:nvPr/>
        </p:nvSpPr>
        <p:spPr>
          <a:xfrm>
            <a:off x="1787479" y="4087406"/>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68" name="Rectangle 67">
            <a:extLst>
              <a:ext uri="{FF2B5EF4-FFF2-40B4-BE49-F238E27FC236}">
                <a16:creationId xmlns:a16="http://schemas.microsoft.com/office/drawing/2014/main" id="{5B38FDEE-3A8B-3F4B-BD94-9DCEEF9111C6}"/>
              </a:ext>
            </a:extLst>
          </p:cNvPr>
          <p:cNvSpPr/>
          <p:nvPr/>
        </p:nvSpPr>
        <p:spPr>
          <a:xfrm>
            <a:off x="1939879" y="42398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69" name="Rectangle 68">
            <a:extLst>
              <a:ext uri="{FF2B5EF4-FFF2-40B4-BE49-F238E27FC236}">
                <a16:creationId xmlns:a16="http://schemas.microsoft.com/office/drawing/2014/main" id="{721CE133-3D17-1C4A-BB48-5ACC0E45C1A4}"/>
              </a:ext>
            </a:extLst>
          </p:cNvPr>
          <p:cNvSpPr/>
          <p:nvPr/>
        </p:nvSpPr>
        <p:spPr>
          <a:xfrm>
            <a:off x="2092279" y="4392206"/>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0" name="Rectangle 69">
            <a:extLst>
              <a:ext uri="{FF2B5EF4-FFF2-40B4-BE49-F238E27FC236}">
                <a16:creationId xmlns:a16="http://schemas.microsoft.com/office/drawing/2014/main" id="{F91A7E3E-4FF1-2041-A849-F9906CB8C749}"/>
              </a:ext>
            </a:extLst>
          </p:cNvPr>
          <p:cNvSpPr/>
          <p:nvPr/>
        </p:nvSpPr>
        <p:spPr>
          <a:xfrm>
            <a:off x="2244679" y="45446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1" name="Rectangle 70">
            <a:extLst>
              <a:ext uri="{FF2B5EF4-FFF2-40B4-BE49-F238E27FC236}">
                <a16:creationId xmlns:a16="http://schemas.microsoft.com/office/drawing/2014/main" id="{1F6F01F8-1587-B747-9BBD-925D2E3D88B7}"/>
              </a:ext>
            </a:extLst>
          </p:cNvPr>
          <p:cNvSpPr/>
          <p:nvPr/>
        </p:nvSpPr>
        <p:spPr>
          <a:xfrm>
            <a:off x="2397079" y="46970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2" name="Rectangle 71">
            <a:extLst>
              <a:ext uri="{FF2B5EF4-FFF2-40B4-BE49-F238E27FC236}">
                <a16:creationId xmlns:a16="http://schemas.microsoft.com/office/drawing/2014/main" id="{B1040F81-1F72-0842-8F52-67884EE0F981}"/>
              </a:ext>
            </a:extLst>
          </p:cNvPr>
          <p:cNvSpPr/>
          <p:nvPr/>
        </p:nvSpPr>
        <p:spPr>
          <a:xfrm>
            <a:off x="2549479" y="48494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3" name="Rectangle 72">
            <a:extLst>
              <a:ext uri="{FF2B5EF4-FFF2-40B4-BE49-F238E27FC236}">
                <a16:creationId xmlns:a16="http://schemas.microsoft.com/office/drawing/2014/main" id="{08793D68-1A74-504D-AEA4-C103B8285A02}"/>
              </a:ext>
            </a:extLst>
          </p:cNvPr>
          <p:cNvSpPr/>
          <p:nvPr/>
        </p:nvSpPr>
        <p:spPr>
          <a:xfrm>
            <a:off x="2701879" y="50018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4" name="Rectangle 73">
            <a:extLst>
              <a:ext uri="{FF2B5EF4-FFF2-40B4-BE49-F238E27FC236}">
                <a16:creationId xmlns:a16="http://schemas.microsoft.com/office/drawing/2014/main" id="{538DF297-4001-4F4E-8016-5905B99E37DE}"/>
              </a:ext>
            </a:extLst>
          </p:cNvPr>
          <p:cNvSpPr/>
          <p:nvPr/>
        </p:nvSpPr>
        <p:spPr>
          <a:xfrm>
            <a:off x="2854279" y="515420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5" name="Rectangle 74">
            <a:extLst>
              <a:ext uri="{FF2B5EF4-FFF2-40B4-BE49-F238E27FC236}">
                <a16:creationId xmlns:a16="http://schemas.microsoft.com/office/drawing/2014/main" id="{213D5246-9903-AC4E-91D5-430709BD3F63}"/>
              </a:ext>
            </a:extLst>
          </p:cNvPr>
          <p:cNvSpPr/>
          <p:nvPr/>
        </p:nvSpPr>
        <p:spPr>
          <a:xfrm>
            <a:off x="5459803" y="3692953"/>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6" name="Rectangle 75">
            <a:extLst>
              <a:ext uri="{FF2B5EF4-FFF2-40B4-BE49-F238E27FC236}">
                <a16:creationId xmlns:a16="http://schemas.microsoft.com/office/drawing/2014/main" id="{0722831B-291D-8A44-BBD6-8597F56D58F1}"/>
              </a:ext>
            </a:extLst>
          </p:cNvPr>
          <p:cNvSpPr/>
          <p:nvPr/>
        </p:nvSpPr>
        <p:spPr>
          <a:xfrm>
            <a:off x="5612203" y="3845353"/>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7" name="Rectangle 76">
            <a:extLst>
              <a:ext uri="{FF2B5EF4-FFF2-40B4-BE49-F238E27FC236}">
                <a16:creationId xmlns:a16="http://schemas.microsoft.com/office/drawing/2014/main" id="{23DB924A-6C42-A345-8B2F-98FC0CA2D7D7}"/>
              </a:ext>
            </a:extLst>
          </p:cNvPr>
          <p:cNvSpPr/>
          <p:nvPr/>
        </p:nvSpPr>
        <p:spPr>
          <a:xfrm>
            <a:off x="5797941" y="3997753"/>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8" name="Rectangle 77">
            <a:extLst>
              <a:ext uri="{FF2B5EF4-FFF2-40B4-BE49-F238E27FC236}">
                <a16:creationId xmlns:a16="http://schemas.microsoft.com/office/drawing/2014/main" id="{EFE67FA5-3EF0-D847-8E3A-FE134FC7E8F8}"/>
              </a:ext>
            </a:extLst>
          </p:cNvPr>
          <p:cNvSpPr/>
          <p:nvPr/>
        </p:nvSpPr>
        <p:spPr>
          <a:xfrm>
            <a:off x="5917003" y="4150153"/>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79" name="Rectangle 78">
            <a:extLst>
              <a:ext uri="{FF2B5EF4-FFF2-40B4-BE49-F238E27FC236}">
                <a16:creationId xmlns:a16="http://schemas.microsoft.com/office/drawing/2014/main" id="{E168E604-DE4C-2741-A816-66A293A28088}"/>
              </a:ext>
            </a:extLst>
          </p:cNvPr>
          <p:cNvSpPr/>
          <p:nvPr/>
        </p:nvSpPr>
        <p:spPr>
          <a:xfrm>
            <a:off x="9276800" y="4260791"/>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80" name="Rectangle 79">
            <a:extLst>
              <a:ext uri="{FF2B5EF4-FFF2-40B4-BE49-F238E27FC236}">
                <a16:creationId xmlns:a16="http://schemas.microsoft.com/office/drawing/2014/main" id="{4B14EAD2-2F4E-7F4F-912E-AAB5426E68E8}"/>
              </a:ext>
            </a:extLst>
          </p:cNvPr>
          <p:cNvSpPr/>
          <p:nvPr/>
        </p:nvSpPr>
        <p:spPr>
          <a:xfrm>
            <a:off x="9429200" y="4413191"/>
            <a:ext cx="2400180" cy="910413"/>
          </a:xfrm>
          <a:prstGeom prst="rect">
            <a:avLst/>
          </a:prstGeom>
          <a:solidFill>
            <a:srgbClr val="70AD47">
              <a:lumMod val="75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sp>
        <p:nvSpPr>
          <p:cNvPr id="81" name="Rectangle 80">
            <a:extLst>
              <a:ext uri="{FF2B5EF4-FFF2-40B4-BE49-F238E27FC236}">
                <a16:creationId xmlns:a16="http://schemas.microsoft.com/office/drawing/2014/main" id="{29D34A4D-E066-454C-9028-40BDED74EA69}"/>
              </a:ext>
            </a:extLst>
          </p:cNvPr>
          <p:cNvSpPr/>
          <p:nvPr/>
        </p:nvSpPr>
        <p:spPr>
          <a:xfrm>
            <a:off x="2854278" y="6021387"/>
            <a:ext cx="2400179" cy="582802"/>
          </a:xfrm>
          <a:prstGeom prst="rect">
            <a:avLst/>
          </a:prstGeom>
          <a:no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ea typeface="+mn-ea"/>
                <a:cs typeface="+mn-cs"/>
              </a:rPr>
              <a:t>Elementary</a:t>
            </a:r>
          </a:p>
        </p:txBody>
      </p:sp>
      <p:sp>
        <p:nvSpPr>
          <p:cNvPr id="82" name="Rectangle 81">
            <a:extLst>
              <a:ext uri="{FF2B5EF4-FFF2-40B4-BE49-F238E27FC236}">
                <a16:creationId xmlns:a16="http://schemas.microsoft.com/office/drawing/2014/main" id="{E7AF15BF-F160-9E45-BAA5-B3BB8985CD38}"/>
              </a:ext>
            </a:extLst>
          </p:cNvPr>
          <p:cNvSpPr/>
          <p:nvPr/>
        </p:nvSpPr>
        <p:spPr>
          <a:xfrm>
            <a:off x="5917003" y="5043402"/>
            <a:ext cx="2436390" cy="496589"/>
          </a:xfrm>
          <a:prstGeom prst="rect">
            <a:avLst/>
          </a:prstGeom>
          <a:no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ea typeface="+mn-ea"/>
                <a:cs typeface="+mn-cs"/>
              </a:rPr>
              <a:t>Middle </a:t>
            </a:r>
          </a:p>
        </p:txBody>
      </p:sp>
      <p:sp>
        <p:nvSpPr>
          <p:cNvPr id="83" name="Rectangle 82">
            <a:extLst>
              <a:ext uri="{FF2B5EF4-FFF2-40B4-BE49-F238E27FC236}">
                <a16:creationId xmlns:a16="http://schemas.microsoft.com/office/drawing/2014/main" id="{F3F25C5E-2C3A-2948-9F0C-2ED8D9B47C40}"/>
              </a:ext>
            </a:extLst>
          </p:cNvPr>
          <p:cNvSpPr/>
          <p:nvPr/>
        </p:nvSpPr>
        <p:spPr>
          <a:xfrm>
            <a:off x="9429200" y="5306440"/>
            <a:ext cx="2400180" cy="496589"/>
          </a:xfrm>
          <a:prstGeom prst="rect">
            <a:avLst/>
          </a:prstGeom>
          <a:no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ea typeface="+mn-ea"/>
                <a:cs typeface="+mn-cs"/>
              </a:rPr>
              <a:t>High</a:t>
            </a:r>
          </a:p>
        </p:txBody>
      </p:sp>
      <p:cxnSp>
        <p:nvCxnSpPr>
          <p:cNvPr id="86" name="Straight Connector 85">
            <a:extLst>
              <a:ext uri="{FF2B5EF4-FFF2-40B4-BE49-F238E27FC236}">
                <a16:creationId xmlns:a16="http://schemas.microsoft.com/office/drawing/2014/main" id="{F03302F9-E4E4-FF46-A255-C45F499F8F6F}"/>
              </a:ext>
            </a:extLst>
          </p:cNvPr>
          <p:cNvCxnSpPr>
            <a:cxnSpLocks/>
            <a:stCxn id="60" idx="3"/>
            <a:endCxn id="62" idx="0"/>
          </p:cNvCxnSpPr>
          <p:nvPr/>
        </p:nvCxnSpPr>
        <p:spPr>
          <a:xfrm flipH="1">
            <a:off x="2225569" y="2334202"/>
            <a:ext cx="2755642" cy="991204"/>
          </a:xfrm>
          <a:prstGeom prst="line">
            <a:avLst/>
          </a:prstGeom>
          <a:noFill/>
          <a:ln w="19050" cap="flat" cmpd="sng" algn="ctr">
            <a:solidFill>
              <a:srgbClr val="FFC000"/>
            </a:solidFill>
            <a:prstDash val="solid"/>
            <a:miter lim="800000"/>
          </a:ln>
          <a:effectLst/>
        </p:spPr>
      </p:cxnSp>
      <p:cxnSp>
        <p:nvCxnSpPr>
          <p:cNvPr id="87" name="Straight Connector 86">
            <a:extLst>
              <a:ext uri="{FF2B5EF4-FFF2-40B4-BE49-F238E27FC236}">
                <a16:creationId xmlns:a16="http://schemas.microsoft.com/office/drawing/2014/main" id="{2C419CFC-09D2-C846-99C0-A3EBA498F8E5}"/>
              </a:ext>
            </a:extLst>
          </p:cNvPr>
          <p:cNvCxnSpPr>
            <a:cxnSpLocks/>
            <a:stCxn id="60" idx="4"/>
            <a:endCxn id="76" idx="0"/>
          </p:cNvCxnSpPr>
          <p:nvPr/>
        </p:nvCxnSpPr>
        <p:spPr>
          <a:xfrm>
            <a:off x="6297991" y="2482175"/>
            <a:ext cx="514302" cy="1363178"/>
          </a:xfrm>
          <a:prstGeom prst="line">
            <a:avLst/>
          </a:prstGeom>
          <a:noFill/>
          <a:ln w="19050" cap="flat" cmpd="sng" algn="ctr">
            <a:solidFill>
              <a:srgbClr val="FFC000"/>
            </a:solidFill>
            <a:prstDash val="solid"/>
            <a:miter lim="800000"/>
          </a:ln>
          <a:effectLst/>
        </p:spPr>
      </p:cxnSp>
      <p:cxnSp>
        <p:nvCxnSpPr>
          <p:cNvPr id="88" name="Straight Connector 87">
            <a:extLst>
              <a:ext uri="{FF2B5EF4-FFF2-40B4-BE49-F238E27FC236}">
                <a16:creationId xmlns:a16="http://schemas.microsoft.com/office/drawing/2014/main" id="{4F2AE84A-41FC-A844-A21E-FEC304FE50B8}"/>
              </a:ext>
            </a:extLst>
          </p:cNvPr>
          <p:cNvCxnSpPr>
            <a:cxnSpLocks/>
            <a:stCxn id="60" idx="6"/>
            <a:endCxn id="110" idx="1"/>
          </p:cNvCxnSpPr>
          <p:nvPr/>
        </p:nvCxnSpPr>
        <p:spPr>
          <a:xfrm>
            <a:off x="8160198" y="1976965"/>
            <a:ext cx="1438513" cy="423793"/>
          </a:xfrm>
          <a:prstGeom prst="line">
            <a:avLst/>
          </a:prstGeom>
          <a:noFill/>
          <a:ln w="19050" cap="flat" cmpd="sng" algn="ctr">
            <a:solidFill>
              <a:srgbClr val="FFC000"/>
            </a:solidFill>
            <a:prstDash val="solid"/>
            <a:miter lim="800000"/>
          </a:ln>
          <a:effectLst/>
        </p:spPr>
      </p:cxnSp>
      <p:pic>
        <p:nvPicPr>
          <p:cNvPr id="89" name="Picture 48">
            <a:extLst>
              <a:ext uri="{FF2B5EF4-FFF2-40B4-BE49-F238E27FC236}">
                <a16:creationId xmlns:a16="http://schemas.microsoft.com/office/drawing/2014/main" id="{17171145-C84E-3144-8120-8493C823C48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4603" y="3968924"/>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50">
            <a:extLst>
              <a:ext uri="{FF2B5EF4-FFF2-40B4-BE49-F238E27FC236}">
                <a16:creationId xmlns:a16="http://schemas.microsoft.com/office/drawing/2014/main" id="{97814F70-CA05-B048-9600-95B6AD83534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28620" y="5486815"/>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a:extLst>
              <a:ext uri="{FF2B5EF4-FFF2-40B4-BE49-F238E27FC236}">
                <a16:creationId xmlns:a16="http://schemas.microsoft.com/office/drawing/2014/main" id="{545D3245-1140-4642-A088-542592040E1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33458" y="6075777"/>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a:extLst>
              <a:ext uri="{FF2B5EF4-FFF2-40B4-BE49-F238E27FC236}">
                <a16:creationId xmlns:a16="http://schemas.microsoft.com/office/drawing/2014/main" id="{F4648244-B00C-584A-B2B4-A9368CDE11A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33458" y="5486815"/>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a:extLst>
              <a:ext uri="{FF2B5EF4-FFF2-40B4-BE49-F238E27FC236}">
                <a16:creationId xmlns:a16="http://schemas.microsoft.com/office/drawing/2014/main" id="{6B9A3CA1-3C47-914C-A664-1A0ACC9DC6D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28620" y="6075777"/>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61">
            <a:extLst>
              <a:ext uri="{FF2B5EF4-FFF2-40B4-BE49-F238E27FC236}">
                <a16:creationId xmlns:a16="http://schemas.microsoft.com/office/drawing/2014/main" id="{E4B64B57-A754-8140-A97A-B6FC67D95975}"/>
              </a:ext>
            </a:extLst>
          </p:cNvPr>
          <p:cNvPicPr>
            <a:picLocks/>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3999" y="5734777"/>
            <a:ext cx="910413"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id="{EAA68C94-C1F8-9146-8E25-CB0BB0A66892}"/>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8549" y="5731602"/>
            <a:ext cx="910413"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a:extLst>
              <a:ext uri="{FF2B5EF4-FFF2-40B4-BE49-F238E27FC236}">
                <a16:creationId xmlns:a16="http://schemas.microsoft.com/office/drawing/2014/main" id="{D58C4E70-5406-254E-9330-5F128D1D70F0}"/>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1903" y="4502324"/>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a:extLst>
              <a:ext uri="{FF2B5EF4-FFF2-40B4-BE49-F238E27FC236}">
                <a16:creationId xmlns:a16="http://schemas.microsoft.com/office/drawing/2014/main" id="{7CED51EC-D9A1-7542-BE69-0CD660B7C774}"/>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1903" y="55421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a:extLst>
              <a:ext uri="{FF2B5EF4-FFF2-40B4-BE49-F238E27FC236}">
                <a16:creationId xmlns:a16="http://schemas.microsoft.com/office/drawing/2014/main" id="{84CA784B-686F-2E4D-98CE-824A54E49F8F}"/>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3016" y="502778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a:extLst>
              <a:ext uri="{FF2B5EF4-FFF2-40B4-BE49-F238E27FC236}">
                <a16:creationId xmlns:a16="http://schemas.microsoft.com/office/drawing/2014/main" id="{F0F446A4-A74E-6A4E-BD3C-1C964A11AF51}"/>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73016" y="60882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a:extLst>
              <a:ext uri="{FF2B5EF4-FFF2-40B4-BE49-F238E27FC236}">
                <a16:creationId xmlns:a16="http://schemas.microsoft.com/office/drawing/2014/main" id="{15AE2082-CE1E-5145-8BB0-B1E63FA80493}"/>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81016" y="4502324"/>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a:extLst>
              <a:ext uri="{FF2B5EF4-FFF2-40B4-BE49-F238E27FC236}">
                <a16:creationId xmlns:a16="http://schemas.microsoft.com/office/drawing/2014/main" id="{CCF4A64C-B3AB-2E40-9206-07EF8D8056E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6416" y="502778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a:extLst>
              <a:ext uri="{FF2B5EF4-FFF2-40B4-BE49-F238E27FC236}">
                <a16:creationId xmlns:a16="http://schemas.microsoft.com/office/drawing/2014/main" id="{2A400625-D16C-BD40-B339-199286CDE18C}"/>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00066" y="55421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a:extLst>
              <a:ext uri="{FF2B5EF4-FFF2-40B4-BE49-F238E27FC236}">
                <a16:creationId xmlns:a16="http://schemas.microsoft.com/office/drawing/2014/main" id="{67B96043-B6DA-C240-84E3-9CA62E9B25DF}"/>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31816" y="60882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308A9CAD-3363-254F-84FE-C5C9117F748D}"/>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435053" y="5026199"/>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104">
            <a:extLst>
              <a:ext uri="{FF2B5EF4-FFF2-40B4-BE49-F238E27FC236}">
                <a16:creationId xmlns:a16="http://schemas.microsoft.com/office/drawing/2014/main" id="{1174F45B-C5B0-B64E-8884-39AD4DC78454}"/>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35053" y="55421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a:extLst>
              <a:ext uri="{FF2B5EF4-FFF2-40B4-BE49-F238E27FC236}">
                <a16:creationId xmlns:a16="http://schemas.microsoft.com/office/drawing/2014/main" id="{A115B51B-E0FD-E946-8D22-D44CA9DB2BAE}"/>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447753" y="609458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06">
            <a:extLst>
              <a:ext uri="{FF2B5EF4-FFF2-40B4-BE49-F238E27FC236}">
                <a16:creationId xmlns:a16="http://schemas.microsoft.com/office/drawing/2014/main" id="{DBDE8388-04D8-F44C-9D63-B91507F7F63B}"/>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954166" y="55421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a:extLst>
              <a:ext uri="{FF2B5EF4-FFF2-40B4-BE49-F238E27FC236}">
                <a16:creationId xmlns:a16="http://schemas.microsoft.com/office/drawing/2014/main" id="{D1183A21-7E19-D845-975F-F58050A64B64}"/>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85916" y="6088237"/>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a:extLst>
              <a:ext uri="{FF2B5EF4-FFF2-40B4-BE49-F238E27FC236}">
                <a16:creationId xmlns:a16="http://schemas.microsoft.com/office/drawing/2014/main" id="{E6FD301A-6B20-064B-9B4E-B9FF6F6304CA}"/>
              </a:ext>
            </a:extLst>
          </p:cNvPr>
          <p:cNvCxnSpPr>
            <a:cxnSpLocks/>
            <a:stCxn id="60" idx="5"/>
            <a:endCxn id="79" idx="0"/>
          </p:cNvCxnSpPr>
          <p:nvPr/>
        </p:nvCxnSpPr>
        <p:spPr>
          <a:xfrm>
            <a:off x="7614770" y="2334202"/>
            <a:ext cx="2862120" cy="1926589"/>
          </a:xfrm>
          <a:prstGeom prst="line">
            <a:avLst/>
          </a:prstGeom>
          <a:noFill/>
          <a:ln w="19050" cap="flat" cmpd="sng" algn="ctr">
            <a:solidFill>
              <a:srgbClr val="FFC000"/>
            </a:solidFill>
            <a:prstDash val="solid"/>
            <a:miter lim="800000"/>
          </a:ln>
          <a:effectLst/>
        </p:spPr>
      </p:cxnSp>
      <p:sp>
        <p:nvSpPr>
          <p:cNvPr id="110" name="Rectangle 109">
            <a:extLst>
              <a:ext uri="{FF2B5EF4-FFF2-40B4-BE49-F238E27FC236}">
                <a16:creationId xmlns:a16="http://schemas.microsoft.com/office/drawing/2014/main" id="{64585ABF-2B15-6940-9C63-6B067973F06E}"/>
              </a:ext>
            </a:extLst>
          </p:cNvPr>
          <p:cNvSpPr/>
          <p:nvPr/>
        </p:nvSpPr>
        <p:spPr>
          <a:xfrm>
            <a:off x="9598711" y="1945551"/>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Ci3T School Leadership Team</a:t>
            </a:r>
          </a:p>
        </p:txBody>
      </p:sp>
      <p:pic>
        <p:nvPicPr>
          <p:cNvPr id="111" name="Picture 79">
            <a:extLst>
              <a:ext uri="{FF2B5EF4-FFF2-40B4-BE49-F238E27FC236}">
                <a16:creationId xmlns:a16="http://schemas.microsoft.com/office/drawing/2014/main" id="{DDA298F0-D43A-7442-AAA7-8D11D75CAD57}"/>
              </a:ext>
            </a:extLst>
          </p:cNvPr>
          <p:cNvPicPr>
            <a:picLocks/>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098502" y="2582551"/>
            <a:ext cx="912137"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Rectangle 111">
            <a:extLst>
              <a:ext uri="{FF2B5EF4-FFF2-40B4-BE49-F238E27FC236}">
                <a16:creationId xmlns:a16="http://schemas.microsoft.com/office/drawing/2014/main" id="{4522E820-E643-AA40-929F-9AB8BF718CB1}"/>
              </a:ext>
            </a:extLst>
          </p:cNvPr>
          <p:cNvSpPr/>
          <p:nvPr/>
        </p:nvSpPr>
        <p:spPr>
          <a:xfrm>
            <a:off x="9276800" y="2823987"/>
            <a:ext cx="2108875" cy="494865"/>
          </a:xfrm>
          <a:prstGeom prst="rect">
            <a:avLst/>
          </a:prstGeom>
          <a:noFill/>
          <a:ln w="12700" cap="flat" cmpd="sng" algn="ctr">
            <a:noFill/>
            <a:prstDash val="solid"/>
            <a:miter lim="800000"/>
          </a:ln>
          <a:effectLst/>
        </p:spPr>
        <p:txBody>
          <a:bodyPr anchor="ctr"/>
          <a:lstStyle/>
          <a:p>
            <a:pPr marL="0" marR="0" lvl="0" indent="0" algn="ctr" defTabSz="457200" eaLnBrk="1" fontAlgn="auto" latinLnBrk="0" hangingPunct="1">
              <a:lnSpc>
                <a:spcPct val="70000"/>
              </a:lnSpc>
              <a:spcBef>
                <a:spcPts val="0"/>
              </a:spcBef>
              <a:spcAft>
                <a:spcPts val="0"/>
              </a:spcAft>
              <a:buClrTx/>
              <a:buSzTx/>
              <a:buFontTx/>
              <a:buNone/>
              <a:tabLst/>
              <a:defRPr/>
            </a:pPr>
            <a:r>
              <a:rPr kumimoji="0" lang="en-US" sz="32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ea typeface="+mn-ea"/>
                <a:cs typeface="+mn-cs"/>
              </a:rPr>
              <a:t>College &amp; Career</a:t>
            </a:r>
          </a:p>
        </p:txBody>
      </p:sp>
      <p:grpSp>
        <p:nvGrpSpPr>
          <p:cNvPr id="11" name="Group 10">
            <a:extLst>
              <a:ext uri="{FF2B5EF4-FFF2-40B4-BE49-F238E27FC236}">
                <a16:creationId xmlns:a16="http://schemas.microsoft.com/office/drawing/2014/main" id="{E680975B-5812-E643-B64D-EF4DDEBC9360}"/>
              </a:ext>
            </a:extLst>
          </p:cNvPr>
          <p:cNvGrpSpPr/>
          <p:nvPr/>
        </p:nvGrpSpPr>
        <p:grpSpPr>
          <a:xfrm>
            <a:off x="886352" y="838417"/>
            <a:ext cx="2027738" cy="2219131"/>
            <a:chOff x="861065" y="375717"/>
            <a:chExt cx="2027738" cy="2219131"/>
          </a:xfrm>
        </p:grpSpPr>
        <p:pic>
          <p:nvPicPr>
            <p:cNvPr id="84" name="Picture 2" descr="people near a blackboard by jetxee">
              <a:extLst>
                <a:ext uri="{FF2B5EF4-FFF2-40B4-BE49-F238E27FC236}">
                  <a16:creationId xmlns:a16="http://schemas.microsoft.com/office/drawing/2014/main" id="{3FCB69C4-D552-6C42-9E81-329CEC41A0A1}"/>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61065" y="375717"/>
              <a:ext cx="2027738" cy="221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a:extLst>
                <a:ext uri="{FF2B5EF4-FFF2-40B4-BE49-F238E27FC236}">
                  <a16:creationId xmlns:a16="http://schemas.microsoft.com/office/drawing/2014/main" id="{D391EE1B-4649-254C-987F-EF5575561B0F}"/>
                </a:ext>
              </a:extLst>
            </p:cNvPr>
            <p:cNvSpPr/>
            <p:nvPr/>
          </p:nvSpPr>
          <p:spPr>
            <a:xfrm>
              <a:off x="1175515" y="506889"/>
              <a:ext cx="1365619" cy="413824"/>
            </a:xfrm>
            <a:prstGeom prst="rect">
              <a:avLst/>
            </a:prstGeom>
            <a:solidFill>
              <a:srgbClr val="008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Effective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Teams</a:t>
              </a:r>
            </a:p>
          </p:txBody>
        </p:sp>
        <p:pic>
          <p:nvPicPr>
            <p:cNvPr id="113" name="Picture 112">
              <a:extLst>
                <a:ext uri="{FF2B5EF4-FFF2-40B4-BE49-F238E27FC236}">
                  <a16:creationId xmlns:a16="http://schemas.microsoft.com/office/drawing/2014/main" id="{AC9F91D0-9696-3C4E-8D81-115842BA816C}"/>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411925" y="960580"/>
              <a:ext cx="862411" cy="945176"/>
            </a:xfrm>
            <a:prstGeom prst="rect">
              <a:avLst/>
            </a:prstGeom>
          </p:spPr>
        </p:pic>
      </p:grpSp>
      <p:cxnSp>
        <p:nvCxnSpPr>
          <p:cNvPr id="114" name="Straight Connector 113">
            <a:extLst>
              <a:ext uri="{FF2B5EF4-FFF2-40B4-BE49-F238E27FC236}">
                <a16:creationId xmlns:a16="http://schemas.microsoft.com/office/drawing/2014/main" id="{C486EBAB-8486-DE45-8963-E17114406675}"/>
              </a:ext>
            </a:extLst>
          </p:cNvPr>
          <p:cNvCxnSpPr>
            <a:cxnSpLocks/>
            <a:stCxn id="60" idx="3"/>
            <a:endCxn id="67" idx="0"/>
          </p:cNvCxnSpPr>
          <p:nvPr/>
        </p:nvCxnSpPr>
        <p:spPr>
          <a:xfrm flipH="1">
            <a:off x="2987569" y="2334202"/>
            <a:ext cx="1993642" cy="1753204"/>
          </a:xfrm>
          <a:prstGeom prst="line">
            <a:avLst/>
          </a:prstGeom>
          <a:noFill/>
          <a:ln w="19050" cap="flat" cmpd="sng" algn="ctr">
            <a:solidFill>
              <a:srgbClr val="FFC000"/>
            </a:solidFill>
            <a:prstDash val="solid"/>
            <a:miter lim="800000"/>
          </a:ln>
          <a:effectLst/>
        </p:spPr>
      </p:cxnSp>
      <p:cxnSp>
        <p:nvCxnSpPr>
          <p:cNvPr id="115" name="Straight Connector 114">
            <a:extLst>
              <a:ext uri="{FF2B5EF4-FFF2-40B4-BE49-F238E27FC236}">
                <a16:creationId xmlns:a16="http://schemas.microsoft.com/office/drawing/2014/main" id="{9FFE6733-E345-9941-8AAA-F287DF54B7A9}"/>
              </a:ext>
            </a:extLst>
          </p:cNvPr>
          <p:cNvCxnSpPr>
            <a:cxnSpLocks/>
            <a:stCxn id="60" idx="3"/>
            <a:endCxn id="69" idx="0"/>
          </p:cNvCxnSpPr>
          <p:nvPr/>
        </p:nvCxnSpPr>
        <p:spPr>
          <a:xfrm flipH="1">
            <a:off x="3292369" y="2334202"/>
            <a:ext cx="1688842" cy="2058004"/>
          </a:xfrm>
          <a:prstGeom prst="line">
            <a:avLst/>
          </a:prstGeom>
          <a:noFill/>
          <a:ln w="19050" cap="flat" cmpd="sng" algn="ctr">
            <a:solidFill>
              <a:srgbClr val="FFC000"/>
            </a:solidFill>
            <a:prstDash val="solid"/>
            <a:miter lim="800000"/>
          </a:ln>
          <a:effectLst/>
        </p:spPr>
      </p:cxnSp>
      <p:sp>
        <p:nvSpPr>
          <p:cNvPr id="12" name="Title 11">
            <a:extLst>
              <a:ext uri="{FF2B5EF4-FFF2-40B4-BE49-F238E27FC236}">
                <a16:creationId xmlns:a16="http://schemas.microsoft.com/office/drawing/2014/main" id="{B362C13B-B34E-CD4C-AC54-7D7D4F3E8C81}"/>
              </a:ext>
            </a:extLst>
          </p:cNvPr>
          <p:cNvSpPr>
            <a:spLocks noGrp="1"/>
          </p:cNvSpPr>
          <p:nvPr>
            <p:ph type="title"/>
          </p:nvPr>
        </p:nvSpPr>
        <p:spPr>
          <a:xfrm>
            <a:off x="0" y="158073"/>
            <a:ext cx="12192000" cy="738309"/>
          </a:xfrm>
        </p:spPr>
        <p:txBody>
          <a:bodyPr anchor="t">
            <a:normAutofit/>
          </a:bodyPr>
          <a:lstStyle/>
          <a:p>
            <a:pPr algn="ctr"/>
            <a:r>
              <a:rPr lang="en-US"/>
              <a:t>Communication and Continuous Improvement</a:t>
            </a:r>
          </a:p>
        </p:txBody>
      </p:sp>
    </p:spTree>
    <p:extLst>
      <p:ext uri="{BB962C8B-B14F-4D97-AF65-F5344CB8AC3E}">
        <p14:creationId xmlns:p14="http://schemas.microsoft.com/office/powerpoint/2010/main" val="2942031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1175B-D285-8A02-0984-BF7663CB69D4}"/>
            </a:ext>
          </a:extLst>
        </p:cNvPr>
        <p:cNvGrpSpPr/>
        <p:nvPr/>
      </p:nvGrpSpPr>
      <p:grpSpPr>
        <a:xfrm>
          <a:off x="0" y="0"/>
          <a:ext cx="0" cy="0"/>
          <a:chOff x="0" y="0"/>
          <a:chExt cx="0" cy="0"/>
        </a:xfrm>
      </p:grpSpPr>
      <p:pic>
        <p:nvPicPr>
          <p:cNvPr id="287746" name="Picture 11">
            <a:extLst>
              <a:ext uri="{FF2B5EF4-FFF2-40B4-BE49-F238E27FC236}">
                <a16:creationId xmlns:a16="http://schemas.microsoft.com/office/drawing/2014/main" id="{3922FBD4-F4C8-1D5A-567E-E657817726C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97614" y="1"/>
            <a:ext cx="4370387"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48" name="Picture 5">
            <a:extLst>
              <a:ext uri="{FF2B5EF4-FFF2-40B4-BE49-F238E27FC236}">
                <a16:creationId xmlns:a16="http://schemas.microsoft.com/office/drawing/2014/main" id="{34FCB51A-5097-D134-C948-35F0B950A35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9238" y="0"/>
            <a:ext cx="4984751"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49" name="Picture 7">
            <a:extLst>
              <a:ext uri="{FF2B5EF4-FFF2-40B4-BE49-F238E27FC236}">
                <a16:creationId xmlns:a16="http://schemas.microsoft.com/office/drawing/2014/main" id="{4C5A687D-2474-B36C-305E-C37B779E7B3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41976" y="681039"/>
            <a:ext cx="5026025"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0" name="Picture 6">
            <a:extLst>
              <a:ext uri="{FF2B5EF4-FFF2-40B4-BE49-F238E27FC236}">
                <a16:creationId xmlns:a16="http://schemas.microsoft.com/office/drawing/2014/main" id="{4ABA87D5-F2BF-EBE9-C489-BBA8A396A2C3}"/>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51139" y="1638300"/>
            <a:ext cx="5000625"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1" name="Picture 8">
            <a:extLst>
              <a:ext uri="{FF2B5EF4-FFF2-40B4-BE49-F238E27FC236}">
                <a16:creationId xmlns:a16="http://schemas.microsoft.com/office/drawing/2014/main" id="{B0050D77-D8B5-48CF-326E-9981C063DB6B}"/>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957889" y="2344739"/>
            <a:ext cx="466883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2" name="Picture 9">
            <a:extLst>
              <a:ext uri="{FF2B5EF4-FFF2-40B4-BE49-F238E27FC236}">
                <a16:creationId xmlns:a16="http://schemas.microsoft.com/office/drawing/2014/main" id="{13EBDFE5-1136-4202-37E6-020148FC2595}"/>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477963" y="3482975"/>
            <a:ext cx="4559301"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3" name="Picture 10">
            <a:extLst>
              <a:ext uri="{FF2B5EF4-FFF2-40B4-BE49-F238E27FC236}">
                <a16:creationId xmlns:a16="http://schemas.microsoft.com/office/drawing/2014/main" id="{AF7D394F-5A75-1C03-95EC-71F7F9A0F53E}"/>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345363" y="3457575"/>
            <a:ext cx="4049712"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4" name="Picture 12">
            <a:extLst>
              <a:ext uri="{FF2B5EF4-FFF2-40B4-BE49-F238E27FC236}">
                <a16:creationId xmlns:a16="http://schemas.microsoft.com/office/drawing/2014/main" id="{693B6184-97E3-C4B5-34AF-C95953F85F48}"/>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214938" y="4348163"/>
            <a:ext cx="303371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324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6D881-726E-CC8B-1520-9EC4900B3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B0925-71A4-5DF0-B64A-F0186FA00343}"/>
              </a:ext>
            </a:extLst>
          </p:cNvPr>
          <p:cNvSpPr>
            <a:spLocks noGrp="1"/>
          </p:cNvSpPr>
          <p:nvPr>
            <p:ph type="title"/>
          </p:nvPr>
        </p:nvSpPr>
        <p:spPr/>
        <p:txBody>
          <a:bodyPr/>
          <a:lstStyle/>
          <a:p>
            <a:r>
              <a:rPr lang="en-US"/>
              <a:t>Teachers Outcome in Ci3T Models</a:t>
            </a:r>
          </a:p>
        </p:txBody>
      </p:sp>
      <p:pic>
        <p:nvPicPr>
          <p:cNvPr id="5" name="Picture 4">
            <a:extLst>
              <a:ext uri="{FF2B5EF4-FFF2-40B4-BE49-F238E27FC236}">
                <a16:creationId xmlns:a16="http://schemas.microsoft.com/office/drawing/2014/main" id="{42A6FB7B-3ADE-5D7B-1C8D-BF5333A52E6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5666" y="1690688"/>
            <a:ext cx="3322144" cy="5017116"/>
          </a:xfrm>
          <a:prstGeom prst="rect">
            <a:avLst/>
          </a:prstGeom>
          <a:ln>
            <a:solidFill>
              <a:schemeClr val="bg2"/>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0D56EEC-9F62-B99B-A20A-ECD379F5DD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21554" y="1692124"/>
            <a:ext cx="3862650" cy="5015680"/>
          </a:xfrm>
          <a:prstGeom prst="rect">
            <a:avLst/>
          </a:prstGeom>
          <a:ln>
            <a:solidFill>
              <a:schemeClr val="bg2"/>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41F9D9D-E997-68C6-1C7E-080E78C849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97947" y="1690687"/>
            <a:ext cx="3863757" cy="5017117"/>
          </a:xfrm>
          <a:prstGeom prst="rect">
            <a:avLst/>
          </a:prstGeom>
          <a:ln>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9466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12324-2832-35C0-85CE-6ED2E571EF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4F74D-5B70-52C0-64E9-5FEED3792861}"/>
              </a:ext>
            </a:extLst>
          </p:cNvPr>
          <p:cNvSpPr>
            <a:spLocks noGrp="1"/>
          </p:cNvSpPr>
          <p:nvPr>
            <p:ph type="title"/>
          </p:nvPr>
        </p:nvSpPr>
        <p:spPr/>
        <p:txBody>
          <a:bodyPr/>
          <a:lstStyle/>
          <a:p>
            <a:r>
              <a:rPr lang="en-US"/>
              <a:t>Project SCREEN</a:t>
            </a:r>
          </a:p>
        </p:txBody>
      </p:sp>
      <p:sp>
        <p:nvSpPr>
          <p:cNvPr id="3" name="Text Placeholder 2">
            <a:extLst>
              <a:ext uri="{FF2B5EF4-FFF2-40B4-BE49-F238E27FC236}">
                <a16:creationId xmlns:a16="http://schemas.microsoft.com/office/drawing/2014/main" id="{95FB386D-FB7D-76C2-71A4-84DF4F4F6E97}"/>
              </a:ext>
            </a:extLst>
          </p:cNvPr>
          <p:cNvSpPr>
            <a:spLocks noGrp="1"/>
          </p:cNvSpPr>
          <p:nvPr>
            <p:ph type="body" idx="1"/>
          </p:nvPr>
        </p:nvSpPr>
        <p:spPr/>
        <p:txBody>
          <a:bodyPr/>
          <a:lstStyle/>
          <a:p>
            <a:r>
              <a:rPr lang="en-US" b="0"/>
              <a:t>Wouldn’t it be great if … students could be detected at the first sign of concern?</a:t>
            </a:r>
            <a:endParaRPr lang="en-US"/>
          </a:p>
        </p:txBody>
      </p:sp>
      <p:sp>
        <p:nvSpPr>
          <p:cNvPr id="4" name="Rectangle 3">
            <a:extLst>
              <a:ext uri="{FF2B5EF4-FFF2-40B4-BE49-F238E27FC236}">
                <a16:creationId xmlns:a16="http://schemas.microsoft.com/office/drawing/2014/main" id="{875CC1F5-68A7-24A6-74DC-C1DC53E6290A}"/>
              </a:ext>
            </a:extLst>
          </p:cNvPr>
          <p:cNvSpPr/>
          <p:nvPr/>
        </p:nvSpPr>
        <p:spPr>
          <a:xfrm>
            <a:off x="5053025" y="5913479"/>
            <a:ext cx="6955691" cy="10355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Institute of Education Sciences, U.S. Department of 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R324A190013 University of Kansas</a:t>
            </a:r>
          </a:p>
        </p:txBody>
      </p:sp>
      <p:pic>
        <p:nvPicPr>
          <p:cNvPr id="5" name="Picture 4">
            <a:extLst>
              <a:ext uri="{FF2B5EF4-FFF2-40B4-BE49-F238E27FC236}">
                <a16:creationId xmlns:a16="http://schemas.microsoft.com/office/drawing/2014/main" id="{86DF43CE-BE19-0850-2491-73FF3FC8721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22899" y="0"/>
            <a:ext cx="3369101" cy="44015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51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48635" y="121920"/>
            <a:ext cx="10492929" cy="1898469"/>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284467" y="365667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506017" y="1214307"/>
            <a:ext cx="3374635" cy="4367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D74E-0FF0-6242-183F-4C347B9D3A1F}"/>
              </a:ext>
            </a:extLst>
          </p:cNvPr>
          <p:cNvSpPr>
            <a:spLocks noGrp="1"/>
          </p:cNvSpPr>
          <p:nvPr>
            <p:ph type="title"/>
          </p:nvPr>
        </p:nvSpPr>
        <p:spPr/>
        <p:txBody>
          <a:bodyPr/>
          <a:lstStyle/>
          <a:p>
            <a:r>
              <a:rPr lang="en-US"/>
              <a:t>Installing a Universal Behavior Screening Tool: Questions to Consider</a:t>
            </a:r>
          </a:p>
        </p:txBody>
      </p:sp>
      <p:sp>
        <p:nvSpPr>
          <p:cNvPr id="5" name="Text Placeholder 4">
            <a:extLst>
              <a:ext uri="{FF2B5EF4-FFF2-40B4-BE49-F238E27FC236}">
                <a16:creationId xmlns:a16="http://schemas.microsoft.com/office/drawing/2014/main" id="{0017E986-6595-DD64-21EC-5A7103FD55C9}"/>
              </a:ext>
            </a:extLst>
          </p:cNvPr>
          <p:cNvSpPr>
            <a:spLocks noGrp="1"/>
          </p:cNvSpPr>
          <p:nvPr>
            <p:ph type="body" sz="quarter" idx="3"/>
          </p:nvPr>
        </p:nvSpPr>
        <p:spPr>
          <a:xfrm>
            <a:off x="5316794" y="1973947"/>
            <a:ext cx="5183188" cy="435020"/>
          </a:xfrm>
        </p:spPr>
        <p:txBody>
          <a:bodyPr/>
          <a:lstStyle/>
          <a:p>
            <a:r>
              <a:rPr lang="en-US"/>
              <a:t>Guiding Questions around</a:t>
            </a:r>
          </a:p>
        </p:txBody>
      </p:sp>
      <p:sp>
        <p:nvSpPr>
          <p:cNvPr id="6" name="Content Placeholder 5">
            <a:extLst>
              <a:ext uri="{FF2B5EF4-FFF2-40B4-BE49-F238E27FC236}">
                <a16:creationId xmlns:a16="http://schemas.microsoft.com/office/drawing/2014/main" id="{A622CCFA-66F4-9D18-84E7-99288FCA4B15}"/>
              </a:ext>
            </a:extLst>
          </p:cNvPr>
          <p:cNvSpPr>
            <a:spLocks noGrp="1"/>
          </p:cNvSpPr>
          <p:nvPr>
            <p:ph sz="quarter" idx="4"/>
          </p:nvPr>
        </p:nvSpPr>
        <p:spPr>
          <a:xfrm>
            <a:off x="5141518" y="2541576"/>
            <a:ext cx="6608727" cy="4003812"/>
          </a:xfrm>
        </p:spPr>
        <p:txBody>
          <a:bodyPr>
            <a:normAutofit/>
          </a:bodyPr>
          <a:lstStyle/>
          <a:p>
            <a:r>
              <a:rPr lang="en-US"/>
              <a:t>Setting Up Screening Structures </a:t>
            </a:r>
          </a:p>
          <a:p>
            <a:r>
              <a:rPr lang="en-US"/>
              <a:t>Providing Professional Learning </a:t>
            </a:r>
          </a:p>
          <a:p>
            <a:r>
              <a:rPr lang="en-US"/>
              <a:t>Before your Screening Window Opens</a:t>
            </a:r>
          </a:p>
          <a:p>
            <a:r>
              <a:rPr lang="en-US"/>
              <a:t>During your Screening Window </a:t>
            </a:r>
          </a:p>
          <a:p>
            <a:r>
              <a:rPr lang="en-US"/>
              <a:t>After your Screening Window</a:t>
            </a:r>
          </a:p>
          <a:p>
            <a:endParaRPr lang="en-US"/>
          </a:p>
        </p:txBody>
      </p:sp>
      <p:pic>
        <p:nvPicPr>
          <p:cNvPr id="4" name="Picture 3" descr="Text, letter&#10;&#10;Description automatically generated">
            <a:extLst>
              <a:ext uri="{FF2B5EF4-FFF2-40B4-BE49-F238E27FC236}">
                <a16:creationId xmlns:a16="http://schemas.microsoft.com/office/drawing/2014/main" id="{A396E082-9519-35DF-3A5D-27AC29D7FCF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5796" y="1814662"/>
            <a:ext cx="3685331" cy="4767008"/>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EF4EF571-843B-3993-B02D-0348C986C541}"/>
              </a:ext>
            </a:extLst>
          </p:cNvPr>
          <p:cNvSpPr/>
          <p:nvPr/>
        </p:nvSpPr>
        <p:spPr>
          <a:xfrm>
            <a:off x="4794554" y="5546133"/>
            <a:ext cx="6955691" cy="10355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i="1">
                <a:effectLst/>
                <a:latin typeface="Times New Roman" panose="02020603050405020304" pitchFamily="18" charset="0"/>
                <a:ea typeface="Times New Roman" panose="02020603050405020304" pitchFamily="18" charset="0"/>
              </a:rPr>
              <a:t>Technical Assistance Center on Positive Behavior Interventions and Supports V – Subcontract. </a:t>
            </a:r>
            <a:r>
              <a:rPr lang="en-US" sz="1600">
                <a:effectLst/>
                <a:latin typeface="Times New Roman" panose="02020603050405020304" pitchFamily="18" charset="0"/>
                <a:ea typeface="Times New Roman" panose="02020603050405020304" pitchFamily="18" charset="0"/>
              </a:rPr>
              <a:t>($110,000 annually; $550,000 estimated total if incrementally funded). Subaward No. 282070J to University of Kansas. Prime Award No. H326S180001 to University of Oregon. </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672826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8911-9EB8-C7DD-5F24-C966BF40B725}"/>
              </a:ext>
            </a:extLst>
          </p:cNvPr>
          <p:cNvSpPr>
            <a:spLocks noGrp="1"/>
          </p:cNvSpPr>
          <p:nvPr>
            <p:ph type="title"/>
          </p:nvPr>
        </p:nvSpPr>
        <p:spPr/>
        <p:txBody>
          <a:bodyPr>
            <a:normAutofit/>
          </a:bodyPr>
          <a:lstStyle/>
          <a:p>
            <a:r>
              <a:rPr lang="en-US" sz="4800"/>
              <a:t>Project ENHANCE Overview</a:t>
            </a:r>
          </a:p>
        </p:txBody>
      </p:sp>
      <p:sp>
        <p:nvSpPr>
          <p:cNvPr id="3" name="Text Placeholder 2">
            <a:extLst>
              <a:ext uri="{FF2B5EF4-FFF2-40B4-BE49-F238E27FC236}">
                <a16:creationId xmlns:a16="http://schemas.microsoft.com/office/drawing/2014/main" id="{EE6694CA-C983-0CBD-F577-82FF75018F1F}"/>
              </a:ext>
            </a:extLst>
          </p:cNvPr>
          <p:cNvSpPr>
            <a:spLocks noGrp="1"/>
          </p:cNvSpPr>
          <p:nvPr>
            <p:ph type="body" idx="1"/>
          </p:nvPr>
        </p:nvSpPr>
        <p:spPr/>
        <p:txBody>
          <a:bodyPr/>
          <a:lstStyle/>
          <a:p>
            <a:r>
              <a:rPr lang="en-US" sz="2400"/>
              <a:t>Enhanced Ci3T Implementation Series and Delivery: </a:t>
            </a:r>
          </a:p>
          <a:p>
            <a:r>
              <a:rPr lang="en-US" sz="2400"/>
              <a:t>Educators’ Views of Professional Learning Resources</a:t>
            </a:r>
          </a:p>
          <a:p>
            <a:r>
              <a:rPr lang="en-US" sz="2400" b="0"/>
              <a:t>IES Project Number R324N190002</a:t>
            </a:r>
            <a:endParaRPr lang="en-US"/>
          </a:p>
        </p:txBody>
      </p:sp>
    </p:spTree>
    <p:extLst>
      <p:ext uri="{BB962C8B-B14F-4D97-AF65-F5344CB8AC3E}">
        <p14:creationId xmlns:p14="http://schemas.microsoft.com/office/powerpoint/2010/main" val="328092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 uri="{C183D7F6-B498-43B3-948B-1728B52AA6E4}">
                <adec:decorative xmlns:adec="http://schemas.microsoft.com/office/drawing/2017/decorative" val="1"/>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Kalberg, &amp; Menzies,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District &amp; State Standard</a:t>
            </a:r>
            <a:r>
              <a:rPr lang="en-US" sz="2000">
                <a:solidFill>
                  <a:prstClr val="white"/>
                </a:solidFill>
                <a:latin typeface="Calibri" panose="020F0502020204030204"/>
                <a:ea typeface="MS PGothic" charset="-128"/>
              </a:rPr>
              <a:t>s</a:t>
            </a:r>
          </a:p>
          <a:p>
            <a:pPr algn="ctr" defTabSz="457200">
              <a:defRPr/>
            </a:pPr>
            <a:r>
              <a:rPr lang="en-US" sz="2000" b="1">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853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6FA96-A4CC-AA74-FB32-4F092C38ED6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832" y="1519280"/>
            <a:ext cx="2780328" cy="1607378"/>
          </a:xfrm>
          <a:prstGeom prst="rect">
            <a:avLst/>
          </a:prstGeom>
        </p:spPr>
      </p:pic>
      <p:pic>
        <p:nvPicPr>
          <p:cNvPr id="3" name="Picture 2" descr="Diagram&#10;&#10;Description automatically generated">
            <a:extLst>
              <a:ext uri="{FF2B5EF4-FFF2-40B4-BE49-F238E27FC236}">
                <a16:creationId xmlns:a16="http://schemas.microsoft.com/office/drawing/2014/main" id="{8BB16E33-0D10-46F9-90F4-8B5581072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5" y="0"/>
            <a:ext cx="12192000" cy="6858000"/>
          </a:xfrm>
          <a:prstGeom prst="rect">
            <a:avLst/>
          </a:prstGeom>
        </p:spPr>
      </p:pic>
      <p:sp>
        <p:nvSpPr>
          <p:cNvPr id="4" name="Rectangle 3">
            <a:extLst>
              <a:ext uri="{FF2B5EF4-FFF2-40B4-BE49-F238E27FC236}">
                <a16:creationId xmlns:a16="http://schemas.microsoft.com/office/drawing/2014/main" id="{53039A39-DBAE-46F8-0579-0F5B43138E3B}"/>
              </a:ext>
            </a:extLst>
          </p:cNvPr>
          <p:cNvSpPr/>
          <p:nvPr/>
        </p:nvSpPr>
        <p:spPr>
          <a:xfrm>
            <a:off x="-13462" y="1396409"/>
            <a:ext cx="2854316" cy="1817308"/>
          </a:xfrm>
          <a:prstGeom prst="rect">
            <a:avLst/>
          </a:prstGeom>
          <a:noFill/>
          <a:ln w="76200">
            <a:solidFill>
              <a:schemeClr val="tx2">
                <a:lumMod val="60000"/>
                <a:lumOff val="40000"/>
              </a:schemeClr>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5972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D6AB6E-4554-4B8F-B42D-6FA722C8381B}"/>
              </a:ext>
            </a:extLst>
          </p:cNvPr>
          <p:cNvSpPr>
            <a:spLocks noGrp="1"/>
          </p:cNvSpPr>
          <p:nvPr>
            <p:ph type="title"/>
          </p:nvPr>
        </p:nvSpPr>
        <p:spPr/>
        <p:txBody>
          <a:bodyPr>
            <a:norm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ysClr val="windowText" lastClr="000000">
                    <a:hueOff val="0"/>
                    <a:satOff val="0"/>
                    <a:lumOff val="0"/>
                    <a:alphaOff val="0"/>
                  </a:sysClr>
                </a:solidFill>
                <a:effectLst/>
                <a:uLnTx/>
                <a:uFillTx/>
                <a:latin typeface="Arial" panose="020B0604020202020204"/>
                <a:ea typeface="+mn-ea"/>
                <a:cs typeface="+mn-cs"/>
              </a:rPr>
              <a:t>District and School Leadership </a:t>
            </a:r>
            <a:br>
              <a:rPr kumimoji="0" lang="en-US" sz="3600" b="1" i="0" u="none" strike="noStrike" kern="0" cap="none" spc="0" normalizeH="0" baseline="0" noProof="0">
                <a:ln>
                  <a:noFill/>
                </a:ln>
                <a:solidFill>
                  <a:sysClr val="windowText" lastClr="000000">
                    <a:hueOff val="0"/>
                    <a:satOff val="0"/>
                    <a:lumOff val="0"/>
                    <a:alphaOff val="0"/>
                  </a:sysClr>
                </a:solidFill>
                <a:effectLst/>
                <a:uLnTx/>
                <a:uFillTx/>
                <a:latin typeface="Arial" panose="020B0604020202020204"/>
                <a:ea typeface="+mn-ea"/>
                <a:cs typeface="+mn-cs"/>
              </a:rPr>
            </a:br>
            <a:r>
              <a:rPr kumimoji="0" lang="en-US" sz="3600" b="1" i="0" u="none" strike="noStrike" kern="0" cap="none" spc="0" normalizeH="0" baseline="0" noProof="0">
                <a:ln>
                  <a:noFill/>
                </a:ln>
                <a:solidFill>
                  <a:sysClr val="windowText" lastClr="000000">
                    <a:hueOff val="0"/>
                    <a:satOff val="0"/>
                    <a:lumOff val="0"/>
                    <a:alphaOff val="0"/>
                  </a:sysClr>
                </a:solidFill>
                <a:effectLst/>
                <a:uLnTx/>
                <a:uFillTx/>
                <a:latin typeface="Arial" panose="020B0604020202020204"/>
                <a:ea typeface="+mn-ea"/>
                <a:cs typeface="+mn-cs"/>
              </a:rPr>
              <a:t>Resources Needs</a:t>
            </a:r>
            <a:endParaRPr kumimoji="0" lang="en-US" sz="3600" b="0" i="0" u="none" strike="noStrike" kern="0" cap="none" spc="0" normalizeH="0" baseline="0" noProof="0">
              <a:ln>
                <a:noFill/>
              </a:ln>
              <a:solidFill>
                <a:sysClr val="windowText" lastClr="000000">
                  <a:hueOff val="0"/>
                  <a:satOff val="0"/>
                  <a:lumOff val="0"/>
                  <a:alphaOff val="0"/>
                </a:sysClr>
              </a:solidFill>
              <a:effectLst/>
              <a:uLnTx/>
              <a:uFillTx/>
              <a:latin typeface="Arial" panose="020B0604020202020204"/>
              <a:ea typeface="+mn-ea"/>
              <a:cs typeface="+mn-cs"/>
            </a:endParaRPr>
          </a:p>
        </p:txBody>
      </p:sp>
      <p:pic>
        <p:nvPicPr>
          <p:cNvPr id="9" name="Content Placeholder 8">
            <a:extLst>
              <a:ext uri="{FF2B5EF4-FFF2-40B4-BE49-F238E27FC236}">
                <a16:creationId xmlns:a16="http://schemas.microsoft.com/office/drawing/2014/main" id="{2A6C035F-7C38-4123-A5AB-F90057D1B054}"/>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p:blipFill>
        <p:spPr>
          <a:xfrm>
            <a:off x="7657696" y="1861537"/>
            <a:ext cx="2840373" cy="3827030"/>
          </a:xfrm>
          <a:prstGeom prst="rect">
            <a:avLst/>
          </a:prstGeom>
          <a:ln>
            <a:solidFill>
              <a:schemeClr val="tx1"/>
            </a:solidFill>
          </a:ln>
        </p:spPr>
      </p:pic>
      <p:sp>
        <p:nvSpPr>
          <p:cNvPr id="11" name="TextBox 10">
            <a:extLst>
              <a:ext uri="{FF2B5EF4-FFF2-40B4-BE49-F238E27FC236}">
                <a16:creationId xmlns:a16="http://schemas.microsoft.com/office/drawing/2014/main" id="{7B0A7830-D2D1-4156-BD07-D389C6C30AF0}"/>
              </a:ext>
            </a:extLst>
          </p:cNvPr>
          <p:cNvSpPr txBox="1"/>
          <p:nvPr/>
        </p:nvSpPr>
        <p:spPr>
          <a:xfrm>
            <a:off x="838199" y="6036175"/>
            <a:ext cx="10515600" cy="461665"/>
          </a:xfrm>
          <a:prstGeom prst="rect">
            <a:avLst/>
          </a:prstGeom>
          <a:noFill/>
        </p:spPr>
        <p:txBody>
          <a:bodyPr wrap="square" rtlCol="0">
            <a:spAutoFit/>
          </a:bodyPr>
          <a:lstStyle/>
          <a:p>
            <a:r>
              <a:rPr lang="en-US" sz="1200" b="0" i="0">
                <a:effectLst/>
                <a:latin typeface="Arial" panose="020B0604020202020204" pitchFamily="34" charset="0"/>
              </a:rPr>
              <a:t>Royer, D. J., Oakes, W. P., Briesch, A. M., Chafouleas, S. M., Lane, K. L., Buckman, M. M., Sherod, R. L., &amp; Common, E. A. (2021). Ci3T Leadership Team members’ perceived facilitators and barriers to implementation. </a:t>
            </a:r>
            <a:r>
              <a:rPr lang="en-US" sz="1200" b="0" i="1">
                <a:effectLst/>
                <a:latin typeface="Arial" panose="020B0604020202020204" pitchFamily="34" charset="0"/>
              </a:rPr>
              <a:t>Journal of School Leadership</a:t>
            </a:r>
            <a:r>
              <a:rPr lang="en-US" sz="1200" b="0" i="0">
                <a:effectLst/>
                <a:latin typeface="Arial" panose="020B0604020202020204" pitchFamily="34" charset="0"/>
              </a:rPr>
              <a:t>, </a:t>
            </a:r>
            <a:r>
              <a:rPr lang="en-US" sz="1200" b="0" i="1">
                <a:effectLst/>
                <a:latin typeface="Arial" panose="020B0604020202020204" pitchFamily="34" charset="0"/>
              </a:rPr>
              <a:t>32</a:t>
            </a:r>
            <a:r>
              <a:rPr lang="en-US" sz="1200" b="0" i="0">
                <a:effectLst/>
                <a:latin typeface="Arial" panose="020B0604020202020204" pitchFamily="34" charset="0"/>
              </a:rPr>
              <a:t>(6).</a:t>
            </a:r>
            <a:r>
              <a:rPr lang="en-US" sz="1200" b="0" i="0">
                <a:effectLst/>
                <a:latin typeface="Arial" panose="020B0604020202020204" pitchFamily="34" charset="0"/>
                <a:hlinkClick r:id="rId4"/>
              </a:rPr>
              <a:t>https://doi.org/10.1177/10526846221095753 </a:t>
            </a:r>
            <a:endParaRPr lang="en-US" sz="1200" b="0" i="0">
              <a:effectLst/>
              <a:latin typeface="Arial" panose="020B0604020202020204" pitchFamily="34" charset="0"/>
            </a:endParaRPr>
          </a:p>
        </p:txBody>
      </p:sp>
      <p:sp>
        <p:nvSpPr>
          <p:cNvPr id="2" name="TextBox 1">
            <a:extLst>
              <a:ext uri="{FF2B5EF4-FFF2-40B4-BE49-F238E27FC236}">
                <a16:creationId xmlns:a16="http://schemas.microsoft.com/office/drawing/2014/main" id="{C16C2861-F0AD-4B49-93B0-FF8BB6C3F224}"/>
              </a:ext>
            </a:extLst>
          </p:cNvPr>
          <p:cNvSpPr txBox="1"/>
          <p:nvPr/>
        </p:nvSpPr>
        <p:spPr>
          <a:xfrm>
            <a:off x="396240" y="-3322320"/>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061888D0-64C4-CD50-0370-60721B379E6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385795" y="249689"/>
            <a:ext cx="2492537" cy="1440999"/>
          </a:xfrm>
          <a:prstGeom prst="rect">
            <a:avLst/>
          </a:prstGeom>
          <a:ln>
            <a:solidFill>
              <a:schemeClr val="tx1"/>
            </a:solidFill>
          </a:ln>
        </p:spPr>
      </p:pic>
      <p:sp>
        <p:nvSpPr>
          <p:cNvPr id="5" name="Arrow: Left 4">
            <a:extLst>
              <a:ext uri="{FF2B5EF4-FFF2-40B4-BE49-F238E27FC236}">
                <a16:creationId xmlns:a16="http://schemas.microsoft.com/office/drawing/2014/main" id="{F0DE66AC-899A-2302-2BE8-DEC0C5F5B2B4}"/>
              </a:ext>
            </a:extLst>
          </p:cNvPr>
          <p:cNvSpPr/>
          <p:nvPr/>
        </p:nvSpPr>
        <p:spPr>
          <a:xfrm>
            <a:off x="10901516" y="306512"/>
            <a:ext cx="796413" cy="245806"/>
          </a:xfrm>
          <a:prstGeom prst="leftArrow">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2" name="Content Placeholder 3">
            <a:extLst>
              <a:ext uri="{FF2B5EF4-FFF2-40B4-BE49-F238E27FC236}">
                <a16:creationId xmlns:a16="http://schemas.microsoft.com/office/drawing/2014/main" id="{5B9BD103-DAA9-68DF-C90D-6224647409C5}"/>
              </a:ext>
            </a:extLst>
          </p:cNvPr>
          <p:cNvGraphicFramePr>
            <a:graphicFrameLocks noGrp="1"/>
          </p:cNvGraphicFramePr>
          <p:nvPr>
            <p:ph sz="half" idx="1"/>
            <p:extLst>
              <p:ext uri="{D42A27DB-BD31-4B8C-83A1-F6EECF244321}">
                <p14:modId xmlns:p14="http://schemas.microsoft.com/office/powerpoint/2010/main" val="3910396876"/>
              </p:ext>
            </p:extLst>
          </p:nvPr>
        </p:nvGraphicFramePr>
        <p:xfrm>
          <a:off x="838199" y="1825625"/>
          <a:ext cx="6742471" cy="39852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 name="Content Placeholder 8" descr="A picture containing text&#10;&#10;Description automatically generated">
            <a:extLst>
              <a:ext uri="{FF2B5EF4-FFF2-40B4-BE49-F238E27FC236}">
                <a16:creationId xmlns:a16="http://schemas.microsoft.com/office/drawing/2014/main" id="{FF12E983-2085-6EFD-59CB-99E94EC5ADC5}"/>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10592703" y="1861538"/>
            <a:ext cx="1530811" cy="3827027"/>
          </a:xfrm>
          <a:prstGeom prst="rect">
            <a:avLst/>
          </a:prstGeom>
          <a:ln>
            <a:solidFill>
              <a:schemeClr val="tx1"/>
            </a:solidFill>
          </a:ln>
        </p:spPr>
      </p:pic>
      <p:graphicFrame>
        <p:nvGraphicFramePr>
          <p:cNvPr id="4" name="Content Placeholder 3">
            <a:extLst>
              <a:ext uri="{FF2B5EF4-FFF2-40B4-BE49-F238E27FC236}">
                <a16:creationId xmlns:a16="http://schemas.microsoft.com/office/drawing/2014/main" id="{CA54F761-D777-9F83-81DA-C8FC212BB53F}"/>
              </a:ext>
            </a:extLst>
          </p:cNvPr>
          <p:cNvGraphicFramePr>
            <a:graphicFrameLocks/>
          </p:cNvGraphicFramePr>
          <p:nvPr>
            <p:extLst>
              <p:ext uri="{D42A27DB-BD31-4B8C-83A1-F6EECF244321}">
                <p14:modId xmlns:p14="http://schemas.microsoft.com/office/powerpoint/2010/main" val="3168083712"/>
              </p:ext>
            </p:extLst>
          </p:nvPr>
        </p:nvGraphicFramePr>
        <p:xfrm>
          <a:off x="838200" y="1826901"/>
          <a:ext cx="6714506" cy="382575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7" name="Picture 6">
            <a:extLst>
              <a:ext uri="{FF2B5EF4-FFF2-40B4-BE49-F238E27FC236}">
                <a16:creationId xmlns:a16="http://schemas.microsoft.com/office/drawing/2014/main" id="{BE8694C4-7A3D-63BC-EB23-25D95F19A9BD}"/>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080205" y="1507847"/>
            <a:ext cx="618775" cy="900038"/>
          </a:xfrm>
          <a:prstGeom prst="rect">
            <a:avLst/>
          </a:prstGeom>
        </p:spPr>
      </p:pic>
      <p:pic>
        <p:nvPicPr>
          <p:cNvPr id="8" name="Picture 7">
            <a:extLst>
              <a:ext uri="{FF2B5EF4-FFF2-40B4-BE49-F238E27FC236}">
                <a16:creationId xmlns:a16="http://schemas.microsoft.com/office/drawing/2014/main" id="{C303CFE2-364D-18BB-6602-BB6495C1D609}"/>
              </a:ext>
            </a:extLst>
          </p:cNvPr>
          <p:cNvPicPr>
            <a:picLocks noChangeAspect="1"/>
          </p:cNvPicPr>
          <p:nvPr/>
        </p:nvPicPr>
        <p:blipFill>
          <a:blip r:embed="rId18" cstate="email">
            <a:extLst>
              <a:ext uri="{28A0092B-C50C-407E-A947-70E740481C1C}">
                <a14:useLocalDpi xmlns:a14="http://schemas.microsoft.com/office/drawing/2010/main" val="0"/>
              </a:ext>
            </a:extLst>
          </a:blip>
          <a:stretch/>
        </p:blipFill>
        <p:spPr>
          <a:xfrm>
            <a:off x="5678026" y="1204913"/>
            <a:ext cx="1371600" cy="971550"/>
          </a:xfrm>
          <a:prstGeom prst="rect">
            <a:avLst/>
          </a:prstGeom>
        </p:spPr>
      </p:pic>
    </p:spTree>
    <p:extLst>
      <p:ext uri="{BB962C8B-B14F-4D97-AF65-F5344CB8AC3E}">
        <p14:creationId xmlns:p14="http://schemas.microsoft.com/office/powerpoint/2010/main" val="428500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D6AB6E-4554-4B8F-B42D-6FA722C8381B}"/>
              </a:ext>
            </a:extLst>
          </p:cNvPr>
          <p:cNvSpPr>
            <a:spLocks noGrp="1"/>
          </p:cNvSpPr>
          <p:nvPr>
            <p:ph type="title"/>
          </p:nvPr>
        </p:nvSpPr>
        <p:spPr/>
        <p:txBody>
          <a:bodyPr>
            <a:normAutofit/>
          </a:bodyPr>
          <a:lstStyle/>
          <a:p>
            <a:r>
              <a:rPr lang="en-US" sz="3600"/>
              <a:t>Building Capacity</a:t>
            </a:r>
          </a:p>
        </p:txBody>
      </p:sp>
      <p:graphicFrame>
        <p:nvGraphicFramePr>
          <p:cNvPr id="4" name="Content Placeholder 3">
            <a:extLst>
              <a:ext uri="{FF2B5EF4-FFF2-40B4-BE49-F238E27FC236}">
                <a16:creationId xmlns:a16="http://schemas.microsoft.com/office/drawing/2014/main" id="{58A71D0E-5A9F-4EE8-8584-93A3A6AFCB36}"/>
              </a:ext>
            </a:extLst>
          </p:cNvPr>
          <p:cNvGraphicFramePr>
            <a:graphicFrameLocks noGrp="1"/>
          </p:cNvGraphicFramePr>
          <p:nvPr>
            <p:ph sz="half" idx="1"/>
          </p:nvPr>
        </p:nvGraphicFramePr>
        <p:xfrm>
          <a:off x="838200" y="1826901"/>
          <a:ext cx="6714506" cy="382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7B0A7830-D2D1-4156-BD07-D389C6C30AF0}"/>
              </a:ext>
            </a:extLst>
          </p:cNvPr>
          <p:cNvSpPr txBox="1"/>
          <p:nvPr/>
        </p:nvSpPr>
        <p:spPr>
          <a:xfrm>
            <a:off x="838200" y="5885487"/>
            <a:ext cx="10515600" cy="646331"/>
          </a:xfrm>
          <a:prstGeom prst="rect">
            <a:avLst/>
          </a:prstGeom>
          <a:noFill/>
        </p:spPr>
        <p:txBody>
          <a:bodyPr wrap="square" rtlCol="0">
            <a:spAutoFit/>
          </a:bodyPr>
          <a:lstStyle/>
          <a:p>
            <a:r>
              <a:rPr lang="en-US" sz="1200" b="0" i="0">
                <a:solidFill>
                  <a:srgbClr val="222222"/>
                </a:solidFill>
                <a:effectLst/>
                <a:latin typeface="Arial" panose="020B0604020202020204" pitchFamily="34" charset="0"/>
              </a:rPr>
              <a:t>Common, E. A., Buckman, M. M., Lane, K. L., Oakes, W. P., Royer, D. J., Chafouleas, S., Briesch, A., &amp; Sherod, R. (2021). Project ENHANCE: Assessing Professional Learning Needs for Implementing Comprehensive, Integrated, Three-Tiered (Ci3T) Models of Prevention. </a:t>
            </a:r>
            <a:r>
              <a:rPr lang="en-US" sz="1200" b="0" i="1">
                <a:solidFill>
                  <a:srgbClr val="222222"/>
                </a:solidFill>
                <a:effectLst/>
                <a:latin typeface="Arial" panose="020B0604020202020204" pitchFamily="34" charset="0"/>
              </a:rPr>
              <a:t>Education and Treatment of Children</a:t>
            </a:r>
            <a:r>
              <a:rPr lang="en-US" sz="1200" b="0" i="0">
                <a:solidFill>
                  <a:srgbClr val="222222"/>
                </a:solidFill>
                <a:effectLst/>
                <a:latin typeface="Arial" panose="020B0604020202020204" pitchFamily="34" charset="0"/>
              </a:rPr>
              <a:t>. </a:t>
            </a:r>
            <a:r>
              <a:rPr lang="en-US" sz="1200" b="0" i="0">
                <a:solidFill>
                  <a:srgbClr val="222222"/>
                </a:solidFill>
                <a:effectLst/>
                <a:latin typeface="Arial" panose="020B0604020202020204" pitchFamily="34" charset="0"/>
                <a:hlinkClick r:id="rId8"/>
              </a:rPr>
              <a:t>https://doi.org/10.1007/s43494-021-00049-z</a:t>
            </a:r>
            <a:endParaRPr lang="en-US" sz="1200"/>
          </a:p>
        </p:txBody>
      </p:sp>
      <p:sp>
        <p:nvSpPr>
          <p:cNvPr id="2" name="TextBox 1">
            <a:extLst>
              <a:ext uri="{FF2B5EF4-FFF2-40B4-BE49-F238E27FC236}">
                <a16:creationId xmlns:a16="http://schemas.microsoft.com/office/drawing/2014/main" id="{C16C2861-F0AD-4B49-93B0-FF8BB6C3F224}"/>
              </a:ext>
            </a:extLst>
          </p:cNvPr>
          <p:cNvSpPr txBox="1"/>
          <p:nvPr/>
        </p:nvSpPr>
        <p:spPr>
          <a:xfrm>
            <a:off x="396240" y="-3322320"/>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061888D0-64C4-CD50-0370-60721B379E65}"/>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8385795" y="249689"/>
            <a:ext cx="2492537" cy="1440999"/>
          </a:xfrm>
          <a:prstGeom prst="rect">
            <a:avLst/>
          </a:prstGeom>
          <a:ln>
            <a:solidFill>
              <a:schemeClr val="tx1"/>
            </a:solidFill>
          </a:ln>
        </p:spPr>
      </p:pic>
      <p:sp>
        <p:nvSpPr>
          <p:cNvPr id="5" name="Arrow: Left 4">
            <a:extLst>
              <a:ext uri="{FF2B5EF4-FFF2-40B4-BE49-F238E27FC236}">
                <a16:creationId xmlns:a16="http://schemas.microsoft.com/office/drawing/2014/main" id="{F0DE66AC-899A-2302-2BE8-DEC0C5F5B2B4}"/>
              </a:ext>
            </a:extLst>
          </p:cNvPr>
          <p:cNvSpPr/>
          <p:nvPr/>
        </p:nvSpPr>
        <p:spPr>
          <a:xfrm>
            <a:off x="10901516" y="847285"/>
            <a:ext cx="796413" cy="245806"/>
          </a:xfrm>
          <a:prstGeom prst="leftArrow">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2" name="Content Placeholder 8" descr="Text, letter&#10;&#10;Description automatically generated">
            <a:extLst>
              <a:ext uri="{FF2B5EF4-FFF2-40B4-BE49-F238E27FC236}">
                <a16:creationId xmlns:a16="http://schemas.microsoft.com/office/drawing/2014/main" id="{80D52CBD-59B5-81FA-DA0C-EA880F5A390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634605" y="1826901"/>
            <a:ext cx="2840373" cy="3827030"/>
          </a:xfrm>
          <a:prstGeom prst="rect">
            <a:avLst/>
          </a:prstGeom>
          <a:ln>
            <a:solidFill>
              <a:schemeClr val="tx1"/>
            </a:solidFill>
          </a:ln>
        </p:spPr>
      </p:pic>
      <p:pic>
        <p:nvPicPr>
          <p:cNvPr id="34" name="Content Placeholder 8" descr="Graphical user interface, text, application, chat or text message&#10;&#10;Description automatically generated">
            <a:extLst>
              <a:ext uri="{FF2B5EF4-FFF2-40B4-BE49-F238E27FC236}">
                <a16:creationId xmlns:a16="http://schemas.microsoft.com/office/drawing/2014/main" id="{C6D297BD-8AD2-6F60-7B7F-A074EA4CEE61}"/>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10592703" y="1826901"/>
            <a:ext cx="1530811" cy="3827029"/>
          </a:xfrm>
          <a:prstGeom prst="rect">
            <a:avLst/>
          </a:prstGeom>
          <a:ln>
            <a:solidFill>
              <a:schemeClr val="tx1"/>
            </a:solidFill>
          </a:ln>
        </p:spPr>
      </p:pic>
      <p:pic>
        <p:nvPicPr>
          <p:cNvPr id="19" name="Graphic 18">
            <a:extLst>
              <a:ext uri="{FF2B5EF4-FFF2-40B4-BE49-F238E27FC236}">
                <a16:creationId xmlns:a16="http://schemas.microsoft.com/office/drawing/2014/main" id="{3B56A226-D4C6-06FC-3597-724B130CF9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59085" y="1268315"/>
            <a:ext cx="884341" cy="884341"/>
          </a:xfrm>
          <a:prstGeom prst="rect">
            <a:avLst/>
          </a:prstGeom>
        </p:spPr>
      </p:pic>
    </p:spTree>
    <p:extLst>
      <p:ext uri="{BB962C8B-B14F-4D97-AF65-F5344CB8AC3E}">
        <p14:creationId xmlns:p14="http://schemas.microsoft.com/office/powerpoint/2010/main" val="34361344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D6AB6E-4554-4B8F-B42D-6FA722C8381B}"/>
              </a:ext>
            </a:extLst>
          </p:cNvPr>
          <p:cNvSpPr>
            <a:spLocks noGrp="1"/>
          </p:cNvSpPr>
          <p:nvPr>
            <p:ph type="title"/>
          </p:nvPr>
        </p:nvSpPr>
        <p:spPr/>
        <p:txBody>
          <a:bodyPr>
            <a:normAutofit/>
          </a:bodyPr>
          <a:lstStyle/>
          <a:p>
            <a:r>
              <a:rPr lang="en-US" sz="3600"/>
              <a:t>Building Capacity</a:t>
            </a:r>
          </a:p>
        </p:txBody>
      </p:sp>
      <p:pic>
        <p:nvPicPr>
          <p:cNvPr id="9" name="Content Placeholder 8" descr="Text, letter&#10;&#10;Description automatically generated">
            <a:extLst>
              <a:ext uri="{FF2B5EF4-FFF2-40B4-BE49-F238E27FC236}">
                <a16:creationId xmlns:a16="http://schemas.microsoft.com/office/drawing/2014/main" id="{2A6C035F-7C38-4123-A5AB-F90057D1B054}"/>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634605" y="1826901"/>
            <a:ext cx="2840373" cy="3827030"/>
          </a:xfrm>
          <a:prstGeom prst="rect">
            <a:avLst/>
          </a:prstGeom>
          <a:ln>
            <a:solidFill>
              <a:schemeClr val="tx1"/>
            </a:solidFill>
          </a:ln>
        </p:spPr>
      </p:pic>
      <p:sp>
        <p:nvSpPr>
          <p:cNvPr id="11" name="TextBox 10">
            <a:extLst>
              <a:ext uri="{FF2B5EF4-FFF2-40B4-BE49-F238E27FC236}">
                <a16:creationId xmlns:a16="http://schemas.microsoft.com/office/drawing/2014/main" id="{7B0A7830-D2D1-4156-BD07-D389C6C30AF0}"/>
              </a:ext>
            </a:extLst>
          </p:cNvPr>
          <p:cNvSpPr txBox="1"/>
          <p:nvPr/>
        </p:nvSpPr>
        <p:spPr>
          <a:xfrm>
            <a:off x="838200" y="5885487"/>
            <a:ext cx="10515600" cy="646331"/>
          </a:xfrm>
          <a:prstGeom prst="rect">
            <a:avLst/>
          </a:prstGeom>
          <a:noFill/>
        </p:spPr>
        <p:txBody>
          <a:bodyPr wrap="square" rtlCol="0">
            <a:spAutoFit/>
          </a:bodyPr>
          <a:lstStyle/>
          <a:p>
            <a:r>
              <a:rPr lang="en-US" sz="1200" b="0" i="0">
                <a:solidFill>
                  <a:srgbClr val="222222"/>
                </a:solidFill>
                <a:effectLst/>
                <a:latin typeface="Arial" panose="020B0604020202020204" pitchFamily="34" charset="0"/>
              </a:rPr>
              <a:t>Common, E. A., Buckman, M. M., Lane, K. L., Oakes, W. P., Royer, D. J., Chafouleas, S., Briesch, A., &amp; Sherod, R. (2021). Project ENHANCE: Assessing Professional Learning Needs for Implementing Comprehensive, Integrated, Three-Tiered (Ci3T) Models of Prevention. </a:t>
            </a:r>
            <a:r>
              <a:rPr lang="en-US" sz="1200" b="0" i="1">
                <a:solidFill>
                  <a:srgbClr val="222222"/>
                </a:solidFill>
                <a:effectLst/>
                <a:latin typeface="Arial" panose="020B0604020202020204" pitchFamily="34" charset="0"/>
              </a:rPr>
              <a:t>Education and Treatment of Children</a:t>
            </a:r>
            <a:r>
              <a:rPr lang="en-US" sz="1200" b="0" i="0">
                <a:solidFill>
                  <a:srgbClr val="222222"/>
                </a:solidFill>
                <a:effectLst/>
                <a:latin typeface="Arial" panose="020B0604020202020204" pitchFamily="34" charset="0"/>
              </a:rPr>
              <a:t>. </a:t>
            </a:r>
            <a:r>
              <a:rPr lang="en-US" sz="1200" b="0" i="0">
                <a:solidFill>
                  <a:srgbClr val="222222"/>
                </a:solidFill>
                <a:effectLst/>
                <a:latin typeface="Arial" panose="020B0604020202020204" pitchFamily="34" charset="0"/>
                <a:hlinkClick r:id="rId4"/>
              </a:rPr>
              <a:t>https://doi.org/10.1007/s43494-021-00049-z</a:t>
            </a:r>
            <a:endParaRPr lang="en-US" sz="1200"/>
          </a:p>
        </p:txBody>
      </p:sp>
      <p:sp>
        <p:nvSpPr>
          <p:cNvPr id="2" name="TextBox 1">
            <a:extLst>
              <a:ext uri="{FF2B5EF4-FFF2-40B4-BE49-F238E27FC236}">
                <a16:creationId xmlns:a16="http://schemas.microsoft.com/office/drawing/2014/main" id="{C16C2861-F0AD-4B49-93B0-FF8BB6C3F224}"/>
              </a:ext>
            </a:extLst>
          </p:cNvPr>
          <p:cNvSpPr txBox="1"/>
          <p:nvPr/>
        </p:nvSpPr>
        <p:spPr>
          <a:xfrm>
            <a:off x="396240" y="-3322320"/>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061888D0-64C4-CD50-0370-60721B379E6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385795" y="249689"/>
            <a:ext cx="2492537" cy="1440999"/>
          </a:xfrm>
          <a:prstGeom prst="rect">
            <a:avLst/>
          </a:prstGeom>
          <a:ln>
            <a:solidFill>
              <a:schemeClr val="tx1"/>
            </a:solidFill>
          </a:ln>
        </p:spPr>
      </p:pic>
      <p:sp>
        <p:nvSpPr>
          <p:cNvPr id="5" name="Arrow: Left 4">
            <a:extLst>
              <a:ext uri="{FF2B5EF4-FFF2-40B4-BE49-F238E27FC236}">
                <a16:creationId xmlns:a16="http://schemas.microsoft.com/office/drawing/2014/main" id="{F0DE66AC-899A-2302-2BE8-DEC0C5F5B2B4}"/>
              </a:ext>
            </a:extLst>
          </p:cNvPr>
          <p:cNvSpPr/>
          <p:nvPr/>
        </p:nvSpPr>
        <p:spPr>
          <a:xfrm>
            <a:off x="10901516" y="847285"/>
            <a:ext cx="796413" cy="245806"/>
          </a:xfrm>
          <a:prstGeom prst="leftArrow">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2" name="Content Placeholder 3">
            <a:extLst>
              <a:ext uri="{FF2B5EF4-FFF2-40B4-BE49-F238E27FC236}">
                <a16:creationId xmlns:a16="http://schemas.microsoft.com/office/drawing/2014/main" id="{5B9BD103-DAA9-68DF-C90D-6224647409C5}"/>
              </a:ext>
            </a:extLst>
          </p:cNvPr>
          <p:cNvGraphicFramePr>
            <a:graphicFrameLocks noGrp="1"/>
          </p:cNvGraphicFramePr>
          <p:nvPr>
            <p:ph sz="half" idx="1"/>
          </p:nvPr>
        </p:nvGraphicFramePr>
        <p:xfrm>
          <a:off x="838199" y="1825625"/>
          <a:ext cx="6742471" cy="39852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2" name="Content Placeholder 8" descr="A picture containing text&#10;&#10;Description automatically generated">
            <a:extLst>
              <a:ext uri="{FF2B5EF4-FFF2-40B4-BE49-F238E27FC236}">
                <a16:creationId xmlns:a16="http://schemas.microsoft.com/office/drawing/2014/main" id="{D517415D-2CE1-CB21-A095-F7CC4CA95EEE}"/>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10569612" y="1803145"/>
            <a:ext cx="1149812" cy="1149812"/>
          </a:xfrm>
          <a:prstGeom prst="rect">
            <a:avLst/>
          </a:prstGeom>
          <a:ln>
            <a:solidFill>
              <a:schemeClr val="tx1"/>
            </a:solidFill>
          </a:ln>
        </p:spPr>
      </p:pic>
      <p:pic>
        <p:nvPicPr>
          <p:cNvPr id="29" name="Content Placeholder 8" descr="Text&#10;&#10;Description automatically generated">
            <a:extLst>
              <a:ext uri="{FF2B5EF4-FFF2-40B4-BE49-F238E27FC236}">
                <a16:creationId xmlns:a16="http://schemas.microsoft.com/office/drawing/2014/main" id="{62A4D092-1EE3-E616-430B-92F2F2782D41}"/>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10569612" y="3119327"/>
            <a:ext cx="1149812" cy="1149812"/>
          </a:xfrm>
          <a:prstGeom prst="rect">
            <a:avLst/>
          </a:prstGeom>
          <a:ln>
            <a:solidFill>
              <a:schemeClr val="tx1"/>
            </a:solidFill>
          </a:ln>
        </p:spPr>
      </p:pic>
      <p:pic>
        <p:nvPicPr>
          <p:cNvPr id="30" name="Content Placeholder 8" descr="Text&#10;&#10;Description automatically generated">
            <a:extLst>
              <a:ext uri="{FF2B5EF4-FFF2-40B4-BE49-F238E27FC236}">
                <a16:creationId xmlns:a16="http://schemas.microsoft.com/office/drawing/2014/main" id="{A270979C-0180-EB9E-7618-B25155F86245}"/>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10569612" y="4516326"/>
            <a:ext cx="1149812" cy="1149812"/>
          </a:xfrm>
          <a:prstGeom prst="rect">
            <a:avLst/>
          </a:prstGeom>
          <a:ln>
            <a:solidFill>
              <a:schemeClr val="tx1"/>
            </a:solidFill>
          </a:ln>
        </p:spPr>
      </p:pic>
      <p:pic>
        <p:nvPicPr>
          <p:cNvPr id="4" name="Graphic 3">
            <a:extLst>
              <a:ext uri="{FF2B5EF4-FFF2-40B4-BE49-F238E27FC236}">
                <a16:creationId xmlns:a16="http://schemas.microsoft.com/office/drawing/2014/main" id="{E461CF10-C2AC-283C-4417-2E5E2303C4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86517" y="1315986"/>
            <a:ext cx="884341" cy="884341"/>
          </a:xfrm>
          <a:prstGeom prst="rect">
            <a:avLst/>
          </a:prstGeom>
        </p:spPr>
      </p:pic>
    </p:spTree>
    <p:extLst>
      <p:ext uri="{BB962C8B-B14F-4D97-AF65-F5344CB8AC3E}">
        <p14:creationId xmlns:p14="http://schemas.microsoft.com/office/powerpoint/2010/main" val="420087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6CED4D7-3D41-5E37-2F21-4E8F6D8B3DF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26652" y="123620"/>
            <a:ext cx="3868394" cy="5212080"/>
          </a:xfrm>
          <a:prstGeom prst="rect">
            <a:avLst/>
          </a:prstGeom>
          <a:solidFill>
            <a:schemeClr val="bg1"/>
          </a:solidFill>
          <a:ln>
            <a:solidFill>
              <a:schemeClr val="tx1">
                <a:lumMod val="50000"/>
                <a:lumOff val="50000"/>
              </a:schemeClr>
            </a:solidFill>
          </a:ln>
        </p:spPr>
      </p:pic>
      <p:pic>
        <p:nvPicPr>
          <p:cNvPr id="23" name="Picture 22">
            <a:extLst>
              <a:ext uri="{FF2B5EF4-FFF2-40B4-BE49-F238E27FC236}">
                <a16:creationId xmlns:a16="http://schemas.microsoft.com/office/drawing/2014/main" id="{03CAFE73-0366-F45F-A576-E847BFD03F4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3625"/>
          <a:stretch/>
        </p:blipFill>
        <p:spPr>
          <a:xfrm>
            <a:off x="8192978" y="123620"/>
            <a:ext cx="3868394" cy="5212080"/>
          </a:xfrm>
          <a:prstGeom prst="rect">
            <a:avLst/>
          </a:prstGeom>
          <a:solidFill>
            <a:schemeClr val="bg1"/>
          </a:solidFill>
          <a:ln>
            <a:solidFill>
              <a:schemeClr val="tx1">
                <a:lumMod val="50000"/>
                <a:lumOff val="50000"/>
              </a:schemeClr>
            </a:solidFill>
          </a:ln>
        </p:spPr>
      </p:pic>
      <p:sp>
        <p:nvSpPr>
          <p:cNvPr id="2" name="Title 1">
            <a:extLst>
              <a:ext uri="{FF2B5EF4-FFF2-40B4-BE49-F238E27FC236}">
                <a16:creationId xmlns:a16="http://schemas.microsoft.com/office/drawing/2014/main" id="{3AD77628-50A9-94CC-30DC-A90FBE9653BC}"/>
              </a:ext>
            </a:extLst>
          </p:cNvPr>
          <p:cNvSpPr>
            <a:spLocks noGrp="1"/>
          </p:cNvSpPr>
          <p:nvPr>
            <p:ph type="title"/>
          </p:nvPr>
        </p:nvSpPr>
        <p:spPr/>
        <p:txBody>
          <a:bodyPr/>
          <a:lstStyle/>
          <a:p>
            <a:r>
              <a:rPr lang="en-US"/>
              <a:t>Screening</a:t>
            </a:r>
          </a:p>
        </p:txBody>
      </p:sp>
      <p:grpSp>
        <p:nvGrpSpPr>
          <p:cNvPr id="11" name="Group 10">
            <a:extLst>
              <a:ext uri="{FF2B5EF4-FFF2-40B4-BE49-F238E27FC236}">
                <a16:creationId xmlns:a16="http://schemas.microsoft.com/office/drawing/2014/main" id="{14630EC6-3C31-6062-AD39-CECF43E9465F}"/>
              </a:ext>
            </a:extLst>
          </p:cNvPr>
          <p:cNvGrpSpPr/>
          <p:nvPr/>
        </p:nvGrpSpPr>
        <p:grpSpPr>
          <a:xfrm>
            <a:off x="167950" y="1909365"/>
            <a:ext cx="5393095" cy="3825754"/>
            <a:chOff x="1324946" y="1826901"/>
            <a:chExt cx="5393095" cy="3825754"/>
          </a:xfrm>
        </p:grpSpPr>
        <p:sp>
          <p:nvSpPr>
            <p:cNvPr id="12" name="Freeform 11">
              <a:extLst>
                <a:ext uri="{FF2B5EF4-FFF2-40B4-BE49-F238E27FC236}">
                  <a16:creationId xmlns:a16="http://schemas.microsoft.com/office/drawing/2014/main" id="{BCE1C760-0116-5B62-98FB-383BB7AB4158}"/>
                </a:ext>
              </a:extLst>
            </p:cNvPr>
            <p:cNvSpPr/>
            <p:nvPr/>
          </p:nvSpPr>
          <p:spPr>
            <a:xfrm>
              <a:off x="1324946" y="1826901"/>
              <a:ext cx="5393095" cy="3825754"/>
            </a:xfrm>
            <a:custGeom>
              <a:avLst/>
              <a:gdLst>
                <a:gd name="connsiteX0" fmla="*/ 0 w 6714506"/>
                <a:gd name="connsiteY0" fmla="*/ 382575 h 3825754"/>
                <a:gd name="connsiteX1" fmla="*/ 382575 w 6714506"/>
                <a:gd name="connsiteY1" fmla="*/ 0 h 3825754"/>
                <a:gd name="connsiteX2" fmla="*/ 6331931 w 6714506"/>
                <a:gd name="connsiteY2" fmla="*/ 0 h 3825754"/>
                <a:gd name="connsiteX3" fmla="*/ 6714506 w 6714506"/>
                <a:gd name="connsiteY3" fmla="*/ 382575 h 3825754"/>
                <a:gd name="connsiteX4" fmla="*/ 6714506 w 6714506"/>
                <a:gd name="connsiteY4" fmla="*/ 3443179 h 3825754"/>
                <a:gd name="connsiteX5" fmla="*/ 6331931 w 6714506"/>
                <a:gd name="connsiteY5" fmla="*/ 3825754 h 3825754"/>
                <a:gd name="connsiteX6" fmla="*/ 382575 w 6714506"/>
                <a:gd name="connsiteY6" fmla="*/ 3825754 h 3825754"/>
                <a:gd name="connsiteX7" fmla="*/ 0 w 6714506"/>
                <a:gd name="connsiteY7" fmla="*/ 3443179 h 3825754"/>
                <a:gd name="connsiteX8" fmla="*/ 0 w 6714506"/>
                <a:gd name="connsiteY8" fmla="*/ 382575 h 382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506" h="3825754">
                  <a:moveTo>
                    <a:pt x="0" y="382575"/>
                  </a:moveTo>
                  <a:cubicBezTo>
                    <a:pt x="0" y="171285"/>
                    <a:pt x="171285" y="0"/>
                    <a:pt x="382575" y="0"/>
                  </a:cubicBezTo>
                  <a:lnTo>
                    <a:pt x="6331931" y="0"/>
                  </a:lnTo>
                  <a:cubicBezTo>
                    <a:pt x="6543221" y="0"/>
                    <a:pt x="6714506" y="171285"/>
                    <a:pt x="6714506" y="382575"/>
                  </a:cubicBezTo>
                  <a:lnTo>
                    <a:pt x="6714506" y="3443179"/>
                  </a:lnTo>
                  <a:cubicBezTo>
                    <a:pt x="6714506" y="3654469"/>
                    <a:pt x="6543221" y="3825754"/>
                    <a:pt x="6331931" y="3825754"/>
                  </a:cubicBezTo>
                  <a:lnTo>
                    <a:pt x="382575" y="3825754"/>
                  </a:lnTo>
                  <a:cubicBezTo>
                    <a:pt x="171285" y="3825754"/>
                    <a:pt x="0" y="3654469"/>
                    <a:pt x="0" y="3443179"/>
                  </a:cubicBezTo>
                  <a:lnTo>
                    <a:pt x="0" y="382575"/>
                  </a:lnTo>
                  <a:close/>
                </a:path>
              </a:pathLst>
            </a:cu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2799948" numCol="1" spcCol="1270" anchor="ctr" anchorCtr="0">
              <a:noAutofit/>
            </a:bodyPr>
            <a:lstStyle/>
            <a:p>
              <a:pPr marL="458788" lvl="0" defTabSz="1422400">
                <a:lnSpc>
                  <a:spcPct val="90000"/>
                </a:lnSpc>
                <a:spcBef>
                  <a:spcPct val="0"/>
                </a:spcBef>
                <a:spcAft>
                  <a:spcPct val="35000"/>
                </a:spcAft>
                <a:buNone/>
              </a:pPr>
              <a:r>
                <a:rPr lang="en-US" sz="3200" b="1" kern="1200"/>
                <a:t>Top Screening Needs</a:t>
              </a:r>
              <a:endParaRPr lang="en-US" sz="3200" kern="1200"/>
            </a:p>
          </p:txBody>
        </p:sp>
        <p:sp>
          <p:nvSpPr>
            <p:cNvPr id="13" name="Freeform 12">
              <a:extLst>
                <a:ext uri="{FF2B5EF4-FFF2-40B4-BE49-F238E27FC236}">
                  <a16:creationId xmlns:a16="http://schemas.microsoft.com/office/drawing/2014/main" id="{0252EDC2-9595-D0FD-3E14-D324D405EAD6}"/>
                </a:ext>
              </a:extLst>
            </p:cNvPr>
            <p:cNvSpPr/>
            <p:nvPr/>
          </p:nvSpPr>
          <p:spPr>
            <a:xfrm>
              <a:off x="1509650" y="2974954"/>
              <a:ext cx="5021779" cy="751607"/>
            </a:xfrm>
            <a:custGeom>
              <a:avLst/>
              <a:gdLst>
                <a:gd name="connsiteX0" fmla="*/ 0 w 5371604"/>
                <a:gd name="connsiteY0" fmla="*/ 75161 h 751607"/>
                <a:gd name="connsiteX1" fmla="*/ 75161 w 5371604"/>
                <a:gd name="connsiteY1" fmla="*/ 0 h 751607"/>
                <a:gd name="connsiteX2" fmla="*/ 5296443 w 5371604"/>
                <a:gd name="connsiteY2" fmla="*/ 0 h 751607"/>
                <a:gd name="connsiteX3" fmla="*/ 5371604 w 5371604"/>
                <a:gd name="connsiteY3" fmla="*/ 75161 h 751607"/>
                <a:gd name="connsiteX4" fmla="*/ 5371604 w 5371604"/>
                <a:gd name="connsiteY4" fmla="*/ 676446 h 751607"/>
                <a:gd name="connsiteX5" fmla="*/ 5296443 w 5371604"/>
                <a:gd name="connsiteY5" fmla="*/ 751607 h 751607"/>
                <a:gd name="connsiteX6" fmla="*/ 75161 w 5371604"/>
                <a:gd name="connsiteY6" fmla="*/ 751607 h 751607"/>
                <a:gd name="connsiteX7" fmla="*/ 0 w 5371604"/>
                <a:gd name="connsiteY7" fmla="*/ 676446 h 751607"/>
                <a:gd name="connsiteX8" fmla="*/ 0 w 5371604"/>
                <a:gd name="connsiteY8" fmla="*/ 75161 h 75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1604" h="751607">
                  <a:moveTo>
                    <a:pt x="0" y="75161"/>
                  </a:moveTo>
                  <a:cubicBezTo>
                    <a:pt x="0" y="33651"/>
                    <a:pt x="33651" y="0"/>
                    <a:pt x="75161" y="0"/>
                  </a:cubicBezTo>
                  <a:lnTo>
                    <a:pt x="5296443" y="0"/>
                  </a:lnTo>
                  <a:cubicBezTo>
                    <a:pt x="5337953" y="0"/>
                    <a:pt x="5371604" y="33651"/>
                    <a:pt x="5371604" y="75161"/>
                  </a:cubicBezTo>
                  <a:lnTo>
                    <a:pt x="5371604" y="676446"/>
                  </a:lnTo>
                  <a:cubicBezTo>
                    <a:pt x="5371604" y="717956"/>
                    <a:pt x="5337953" y="751607"/>
                    <a:pt x="5296443" y="751607"/>
                  </a:cubicBezTo>
                  <a:lnTo>
                    <a:pt x="75161" y="751607"/>
                  </a:lnTo>
                  <a:cubicBezTo>
                    <a:pt x="33651" y="751607"/>
                    <a:pt x="0" y="717956"/>
                    <a:pt x="0" y="676446"/>
                  </a:cubicBezTo>
                  <a:lnTo>
                    <a:pt x="0" y="75161"/>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0434" tIns="65829" rIns="80434" bIns="65829"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Knowledge on integrating multiple sources of data</a:t>
              </a:r>
              <a:endParaRPr lang="en-US" sz="2300" kern="1200"/>
            </a:p>
          </p:txBody>
        </p:sp>
        <p:sp>
          <p:nvSpPr>
            <p:cNvPr id="14" name="Freeform 13">
              <a:extLst>
                <a:ext uri="{FF2B5EF4-FFF2-40B4-BE49-F238E27FC236}">
                  <a16:creationId xmlns:a16="http://schemas.microsoft.com/office/drawing/2014/main" id="{A2FDD0C4-8193-E072-E286-66C5450D0213}"/>
                </a:ext>
              </a:extLst>
            </p:cNvPr>
            <p:cNvSpPr/>
            <p:nvPr/>
          </p:nvSpPr>
          <p:spPr>
            <a:xfrm>
              <a:off x="1509650" y="3842193"/>
              <a:ext cx="5021779" cy="751607"/>
            </a:xfrm>
            <a:custGeom>
              <a:avLst/>
              <a:gdLst>
                <a:gd name="connsiteX0" fmla="*/ 0 w 5371604"/>
                <a:gd name="connsiteY0" fmla="*/ 75161 h 751607"/>
                <a:gd name="connsiteX1" fmla="*/ 75161 w 5371604"/>
                <a:gd name="connsiteY1" fmla="*/ 0 h 751607"/>
                <a:gd name="connsiteX2" fmla="*/ 5296443 w 5371604"/>
                <a:gd name="connsiteY2" fmla="*/ 0 h 751607"/>
                <a:gd name="connsiteX3" fmla="*/ 5371604 w 5371604"/>
                <a:gd name="connsiteY3" fmla="*/ 75161 h 751607"/>
                <a:gd name="connsiteX4" fmla="*/ 5371604 w 5371604"/>
                <a:gd name="connsiteY4" fmla="*/ 676446 h 751607"/>
                <a:gd name="connsiteX5" fmla="*/ 5296443 w 5371604"/>
                <a:gd name="connsiteY5" fmla="*/ 751607 h 751607"/>
                <a:gd name="connsiteX6" fmla="*/ 75161 w 5371604"/>
                <a:gd name="connsiteY6" fmla="*/ 751607 h 751607"/>
                <a:gd name="connsiteX7" fmla="*/ 0 w 5371604"/>
                <a:gd name="connsiteY7" fmla="*/ 676446 h 751607"/>
                <a:gd name="connsiteX8" fmla="*/ 0 w 5371604"/>
                <a:gd name="connsiteY8" fmla="*/ 75161 h 75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1604" h="751607">
                  <a:moveTo>
                    <a:pt x="0" y="75161"/>
                  </a:moveTo>
                  <a:cubicBezTo>
                    <a:pt x="0" y="33651"/>
                    <a:pt x="33651" y="0"/>
                    <a:pt x="75161" y="0"/>
                  </a:cubicBezTo>
                  <a:lnTo>
                    <a:pt x="5296443" y="0"/>
                  </a:lnTo>
                  <a:cubicBezTo>
                    <a:pt x="5337953" y="0"/>
                    <a:pt x="5371604" y="33651"/>
                    <a:pt x="5371604" y="75161"/>
                  </a:cubicBezTo>
                  <a:lnTo>
                    <a:pt x="5371604" y="676446"/>
                  </a:lnTo>
                  <a:cubicBezTo>
                    <a:pt x="5371604" y="717956"/>
                    <a:pt x="5337953" y="751607"/>
                    <a:pt x="5296443" y="751607"/>
                  </a:cubicBezTo>
                  <a:lnTo>
                    <a:pt x="75161" y="751607"/>
                  </a:lnTo>
                  <a:cubicBezTo>
                    <a:pt x="33651" y="751607"/>
                    <a:pt x="0" y="717956"/>
                    <a:pt x="0" y="676446"/>
                  </a:cubicBezTo>
                  <a:lnTo>
                    <a:pt x="0" y="75161"/>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0434" tIns="65829" rIns="80434" bIns="65829"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How to make intervention decisions based on screening data</a:t>
              </a:r>
              <a:endParaRPr lang="en-US" sz="2300" kern="1200"/>
            </a:p>
          </p:txBody>
        </p:sp>
        <p:sp>
          <p:nvSpPr>
            <p:cNvPr id="15" name="Freeform 14">
              <a:extLst>
                <a:ext uri="{FF2B5EF4-FFF2-40B4-BE49-F238E27FC236}">
                  <a16:creationId xmlns:a16="http://schemas.microsoft.com/office/drawing/2014/main" id="{4E0D3F35-BDC1-C436-7168-C8E57CFE44C8}"/>
                </a:ext>
              </a:extLst>
            </p:cNvPr>
            <p:cNvSpPr/>
            <p:nvPr/>
          </p:nvSpPr>
          <p:spPr>
            <a:xfrm>
              <a:off x="1509650" y="4709432"/>
              <a:ext cx="5021779" cy="751607"/>
            </a:xfrm>
            <a:custGeom>
              <a:avLst/>
              <a:gdLst>
                <a:gd name="connsiteX0" fmla="*/ 0 w 5371604"/>
                <a:gd name="connsiteY0" fmla="*/ 75161 h 751607"/>
                <a:gd name="connsiteX1" fmla="*/ 75161 w 5371604"/>
                <a:gd name="connsiteY1" fmla="*/ 0 h 751607"/>
                <a:gd name="connsiteX2" fmla="*/ 5296443 w 5371604"/>
                <a:gd name="connsiteY2" fmla="*/ 0 h 751607"/>
                <a:gd name="connsiteX3" fmla="*/ 5371604 w 5371604"/>
                <a:gd name="connsiteY3" fmla="*/ 75161 h 751607"/>
                <a:gd name="connsiteX4" fmla="*/ 5371604 w 5371604"/>
                <a:gd name="connsiteY4" fmla="*/ 676446 h 751607"/>
                <a:gd name="connsiteX5" fmla="*/ 5296443 w 5371604"/>
                <a:gd name="connsiteY5" fmla="*/ 751607 h 751607"/>
                <a:gd name="connsiteX6" fmla="*/ 75161 w 5371604"/>
                <a:gd name="connsiteY6" fmla="*/ 751607 h 751607"/>
                <a:gd name="connsiteX7" fmla="*/ 0 w 5371604"/>
                <a:gd name="connsiteY7" fmla="*/ 676446 h 751607"/>
                <a:gd name="connsiteX8" fmla="*/ 0 w 5371604"/>
                <a:gd name="connsiteY8" fmla="*/ 75161 h 75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1604" h="751607">
                  <a:moveTo>
                    <a:pt x="0" y="75161"/>
                  </a:moveTo>
                  <a:cubicBezTo>
                    <a:pt x="0" y="33651"/>
                    <a:pt x="33651" y="0"/>
                    <a:pt x="75161" y="0"/>
                  </a:cubicBezTo>
                  <a:lnTo>
                    <a:pt x="5296443" y="0"/>
                  </a:lnTo>
                  <a:cubicBezTo>
                    <a:pt x="5337953" y="0"/>
                    <a:pt x="5371604" y="33651"/>
                    <a:pt x="5371604" y="75161"/>
                  </a:cubicBezTo>
                  <a:lnTo>
                    <a:pt x="5371604" y="676446"/>
                  </a:lnTo>
                  <a:cubicBezTo>
                    <a:pt x="5371604" y="717956"/>
                    <a:pt x="5337953" y="751607"/>
                    <a:pt x="5296443" y="751607"/>
                  </a:cubicBezTo>
                  <a:lnTo>
                    <a:pt x="75161" y="751607"/>
                  </a:lnTo>
                  <a:cubicBezTo>
                    <a:pt x="33651" y="751607"/>
                    <a:pt x="0" y="717956"/>
                    <a:pt x="0" y="676446"/>
                  </a:cubicBezTo>
                  <a:lnTo>
                    <a:pt x="0" y="75161"/>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0434" tIns="65829" rIns="80434" bIns="65829"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Professional learning through in-service workshops</a:t>
              </a:r>
              <a:endParaRPr lang="en-US" sz="2300" kern="1200"/>
            </a:p>
          </p:txBody>
        </p:sp>
      </p:grpSp>
      <p:sp>
        <p:nvSpPr>
          <p:cNvPr id="6" name="TextBox 5">
            <a:extLst>
              <a:ext uri="{FF2B5EF4-FFF2-40B4-BE49-F238E27FC236}">
                <a16:creationId xmlns:a16="http://schemas.microsoft.com/office/drawing/2014/main" id="{8AE9A29C-0523-CAA7-559A-C7F09F0B3FC1}"/>
              </a:ext>
            </a:extLst>
          </p:cNvPr>
          <p:cNvSpPr txBox="1"/>
          <p:nvPr/>
        </p:nvSpPr>
        <p:spPr>
          <a:xfrm>
            <a:off x="0" y="6442502"/>
            <a:ext cx="12192000" cy="415498"/>
          </a:xfrm>
          <a:prstGeom prst="rect">
            <a:avLst/>
          </a:prstGeom>
          <a:noFill/>
        </p:spPr>
        <p:txBody>
          <a:bodyPr wrap="square" rtlCol="0">
            <a:spAutoFit/>
          </a:bodyPr>
          <a:lstStyle/>
          <a:p>
            <a:r>
              <a:rPr lang="en-US" sz="1050" b="0" i="0" u="none" strike="noStrike" err="1">
                <a:solidFill>
                  <a:srgbClr val="222222"/>
                </a:solidFill>
                <a:effectLst/>
                <a:latin typeface="Arial" panose="020B0604020202020204" pitchFamily="34" charset="0"/>
              </a:rPr>
              <a:t>Briesch</a:t>
            </a:r>
            <a:r>
              <a:rPr lang="en-US" sz="1050" b="0" i="0" u="none" strike="noStrike">
                <a:solidFill>
                  <a:srgbClr val="222222"/>
                </a:solidFill>
                <a:effectLst/>
                <a:latin typeface="Arial" panose="020B0604020202020204" pitchFamily="34" charset="0"/>
              </a:rPr>
              <a:t>, A. M., </a:t>
            </a:r>
            <a:r>
              <a:rPr lang="en-US" sz="1050" b="0" i="0" u="none" strike="noStrike" err="1">
                <a:solidFill>
                  <a:srgbClr val="222222"/>
                </a:solidFill>
                <a:effectLst/>
                <a:latin typeface="Arial" panose="020B0604020202020204" pitchFamily="34" charset="0"/>
              </a:rPr>
              <a:t>Chafouleas</a:t>
            </a:r>
            <a:r>
              <a:rPr lang="en-US" sz="1050" b="0" i="0" u="none" strike="noStrike">
                <a:solidFill>
                  <a:srgbClr val="222222"/>
                </a:solidFill>
                <a:effectLst/>
                <a:latin typeface="Arial" panose="020B0604020202020204" pitchFamily="34" charset="0"/>
              </a:rPr>
              <a:t>, S. M., Iovino, E. A., </a:t>
            </a:r>
            <a:r>
              <a:rPr lang="en-US" sz="1050" b="0" i="0" u="none" strike="noStrike" err="1">
                <a:solidFill>
                  <a:srgbClr val="222222"/>
                </a:solidFill>
                <a:effectLst/>
                <a:latin typeface="Arial" panose="020B0604020202020204" pitchFamily="34" charset="0"/>
              </a:rPr>
              <a:t>Abdulkerim</a:t>
            </a:r>
            <a:r>
              <a:rPr lang="en-US" sz="1050" b="0" i="0" u="none" strike="noStrike">
                <a:solidFill>
                  <a:srgbClr val="222222"/>
                </a:solidFill>
                <a:effectLst/>
                <a:latin typeface="Arial" panose="020B0604020202020204" pitchFamily="34" charset="0"/>
              </a:rPr>
              <a:t>, N., Sherod, R. L., Oakes, W. P., Lane, K. L., Common, E. A., Royer, D. J., &amp; Buckman, M. M. (2022). Exploring directions for professional learning to enhance behavior screening within a Ci3T model of prevention. </a:t>
            </a:r>
            <a:r>
              <a:rPr lang="en-US" sz="1050" b="0" i="1" u="none" strike="noStrike">
                <a:solidFill>
                  <a:srgbClr val="222222"/>
                </a:solidFill>
                <a:effectLst/>
                <a:latin typeface="Arial" panose="020B0604020202020204" pitchFamily="34" charset="0"/>
              </a:rPr>
              <a:t>Journal of Positive Behavior Interventions, 24</a:t>
            </a:r>
            <a:r>
              <a:rPr lang="en-US" sz="1050" b="0" i="0" u="none" strike="noStrike">
                <a:solidFill>
                  <a:srgbClr val="222222"/>
                </a:solidFill>
                <a:effectLst/>
                <a:latin typeface="Arial" panose="020B0604020202020204" pitchFamily="34" charset="0"/>
              </a:rPr>
              <a:t>(4), 278-288. https://</a:t>
            </a:r>
            <a:r>
              <a:rPr lang="en-US" sz="1050" b="0" i="0" u="none" strike="noStrike" err="1">
                <a:solidFill>
                  <a:srgbClr val="222222"/>
                </a:solidFill>
                <a:effectLst/>
                <a:latin typeface="Arial" panose="020B0604020202020204" pitchFamily="34" charset="0"/>
              </a:rPr>
              <a:t>doi.org</a:t>
            </a:r>
            <a:r>
              <a:rPr lang="en-US" sz="1050" b="0" i="0" u="none" strike="noStrike">
                <a:solidFill>
                  <a:srgbClr val="222222"/>
                </a:solidFill>
                <a:effectLst/>
                <a:latin typeface="Arial" panose="020B0604020202020204" pitchFamily="34" charset="0"/>
              </a:rPr>
              <a:t>/10.1177/10983007211050424</a:t>
            </a:r>
            <a:endParaRPr lang="en-US" sz="1050"/>
          </a:p>
        </p:txBody>
      </p:sp>
      <p:pic>
        <p:nvPicPr>
          <p:cNvPr id="7" name="Graphic 6">
            <a:extLst>
              <a:ext uri="{FF2B5EF4-FFF2-40B4-BE49-F238E27FC236}">
                <a16:creationId xmlns:a16="http://schemas.microsoft.com/office/drawing/2014/main" id="{CC3B2A32-12B1-7402-8303-38CBDFC197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2262" y="1806320"/>
            <a:ext cx="766758" cy="766758"/>
          </a:xfrm>
          <a:prstGeom prst="rect">
            <a:avLst/>
          </a:prstGeom>
        </p:spPr>
      </p:pic>
      <p:grpSp>
        <p:nvGrpSpPr>
          <p:cNvPr id="16" name="Group 15">
            <a:extLst>
              <a:ext uri="{FF2B5EF4-FFF2-40B4-BE49-F238E27FC236}">
                <a16:creationId xmlns:a16="http://schemas.microsoft.com/office/drawing/2014/main" id="{3E739217-B87C-A029-0362-76A8E7CA57E8}"/>
              </a:ext>
            </a:extLst>
          </p:cNvPr>
          <p:cNvGrpSpPr/>
          <p:nvPr/>
        </p:nvGrpSpPr>
        <p:grpSpPr>
          <a:xfrm>
            <a:off x="5896952" y="1909365"/>
            <a:ext cx="5001208" cy="3825754"/>
            <a:chOff x="8528181" y="1826901"/>
            <a:chExt cx="5001208" cy="3825754"/>
          </a:xfrm>
        </p:grpSpPr>
        <p:sp>
          <p:nvSpPr>
            <p:cNvPr id="17" name="Freeform 16">
              <a:extLst>
                <a:ext uri="{FF2B5EF4-FFF2-40B4-BE49-F238E27FC236}">
                  <a16:creationId xmlns:a16="http://schemas.microsoft.com/office/drawing/2014/main" id="{E23B96BF-E1CC-8641-A821-8C81DD2AE1D2}"/>
                </a:ext>
              </a:extLst>
            </p:cNvPr>
            <p:cNvSpPr/>
            <p:nvPr/>
          </p:nvSpPr>
          <p:spPr>
            <a:xfrm>
              <a:off x="8528181" y="1826901"/>
              <a:ext cx="5001208" cy="3825754"/>
            </a:xfrm>
            <a:custGeom>
              <a:avLst/>
              <a:gdLst>
                <a:gd name="connsiteX0" fmla="*/ 0 w 6714506"/>
                <a:gd name="connsiteY0" fmla="*/ 382575 h 3825754"/>
                <a:gd name="connsiteX1" fmla="*/ 382575 w 6714506"/>
                <a:gd name="connsiteY1" fmla="*/ 0 h 3825754"/>
                <a:gd name="connsiteX2" fmla="*/ 6331931 w 6714506"/>
                <a:gd name="connsiteY2" fmla="*/ 0 h 3825754"/>
                <a:gd name="connsiteX3" fmla="*/ 6714506 w 6714506"/>
                <a:gd name="connsiteY3" fmla="*/ 382575 h 3825754"/>
                <a:gd name="connsiteX4" fmla="*/ 6714506 w 6714506"/>
                <a:gd name="connsiteY4" fmla="*/ 3443179 h 3825754"/>
                <a:gd name="connsiteX5" fmla="*/ 6331931 w 6714506"/>
                <a:gd name="connsiteY5" fmla="*/ 3825754 h 3825754"/>
                <a:gd name="connsiteX6" fmla="*/ 382575 w 6714506"/>
                <a:gd name="connsiteY6" fmla="*/ 3825754 h 3825754"/>
                <a:gd name="connsiteX7" fmla="*/ 0 w 6714506"/>
                <a:gd name="connsiteY7" fmla="*/ 3443179 h 3825754"/>
                <a:gd name="connsiteX8" fmla="*/ 0 w 6714506"/>
                <a:gd name="connsiteY8" fmla="*/ 382575 h 382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506" h="3825754">
                  <a:moveTo>
                    <a:pt x="0" y="382575"/>
                  </a:moveTo>
                  <a:cubicBezTo>
                    <a:pt x="0" y="171285"/>
                    <a:pt x="171285" y="0"/>
                    <a:pt x="382575" y="0"/>
                  </a:cubicBezTo>
                  <a:lnTo>
                    <a:pt x="6331931" y="0"/>
                  </a:lnTo>
                  <a:cubicBezTo>
                    <a:pt x="6543221" y="0"/>
                    <a:pt x="6714506" y="171285"/>
                    <a:pt x="6714506" y="382575"/>
                  </a:cubicBezTo>
                  <a:lnTo>
                    <a:pt x="6714506" y="3443179"/>
                  </a:lnTo>
                  <a:cubicBezTo>
                    <a:pt x="6714506" y="3654469"/>
                    <a:pt x="6543221" y="3825754"/>
                    <a:pt x="6331931" y="3825754"/>
                  </a:cubicBezTo>
                  <a:lnTo>
                    <a:pt x="382575" y="3825754"/>
                  </a:lnTo>
                  <a:cubicBezTo>
                    <a:pt x="171285" y="3825754"/>
                    <a:pt x="0" y="3654469"/>
                    <a:pt x="0" y="3443179"/>
                  </a:cubicBezTo>
                  <a:lnTo>
                    <a:pt x="0" y="382575"/>
                  </a:lnTo>
                  <a:close/>
                </a:path>
              </a:pathLst>
            </a:cu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2799948" numCol="1" spcCol="1270" anchor="ctr" anchorCtr="0">
              <a:noAutofit/>
            </a:bodyPr>
            <a:lstStyle/>
            <a:p>
              <a:pPr marL="0" lvl="0" indent="0" algn="ctr" defTabSz="1422400">
                <a:lnSpc>
                  <a:spcPct val="90000"/>
                </a:lnSpc>
                <a:spcBef>
                  <a:spcPct val="0"/>
                </a:spcBef>
                <a:spcAft>
                  <a:spcPct val="35000"/>
                </a:spcAft>
                <a:buNone/>
              </a:pPr>
              <a:r>
                <a:rPr lang="en-US" sz="3200" b="1" kern="1200"/>
                <a:t>Enhancing Behavior Screening</a:t>
              </a:r>
              <a:endParaRPr lang="en-US" sz="3200" kern="1200"/>
            </a:p>
          </p:txBody>
        </p:sp>
        <p:sp>
          <p:nvSpPr>
            <p:cNvPr id="18" name="Freeform 17">
              <a:extLst>
                <a:ext uri="{FF2B5EF4-FFF2-40B4-BE49-F238E27FC236}">
                  <a16:creationId xmlns:a16="http://schemas.microsoft.com/office/drawing/2014/main" id="{89D3BE38-FB4E-9731-ED99-5D6003B50294}"/>
                </a:ext>
              </a:extLst>
            </p:cNvPr>
            <p:cNvSpPr/>
            <p:nvPr/>
          </p:nvSpPr>
          <p:spPr>
            <a:xfrm>
              <a:off x="8732252" y="2974954"/>
              <a:ext cx="4573201" cy="751607"/>
            </a:xfrm>
            <a:custGeom>
              <a:avLst/>
              <a:gdLst>
                <a:gd name="connsiteX0" fmla="*/ 0 w 5371604"/>
                <a:gd name="connsiteY0" fmla="*/ 75161 h 751607"/>
                <a:gd name="connsiteX1" fmla="*/ 75161 w 5371604"/>
                <a:gd name="connsiteY1" fmla="*/ 0 h 751607"/>
                <a:gd name="connsiteX2" fmla="*/ 5296443 w 5371604"/>
                <a:gd name="connsiteY2" fmla="*/ 0 h 751607"/>
                <a:gd name="connsiteX3" fmla="*/ 5371604 w 5371604"/>
                <a:gd name="connsiteY3" fmla="*/ 75161 h 751607"/>
                <a:gd name="connsiteX4" fmla="*/ 5371604 w 5371604"/>
                <a:gd name="connsiteY4" fmla="*/ 676446 h 751607"/>
                <a:gd name="connsiteX5" fmla="*/ 5296443 w 5371604"/>
                <a:gd name="connsiteY5" fmla="*/ 751607 h 751607"/>
                <a:gd name="connsiteX6" fmla="*/ 75161 w 5371604"/>
                <a:gd name="connsiteY6" fmla="*/ 751607 h 751607"/>
                <a:gd name="connsiteX7" fmla="*/ 0 w 5371604"/>
                <a:gd name="connsiteY7" fmla="*/ 676446 h 751607"/>
                <a:gd name="connsiteX8" fmla="*/ 0 w 5371604"/>
                <a:gd name="connsiteY8" fmla="*/ 75161 h 75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1604" h="751607">
                  <a:moveTo>
                    <a:pt x="0" y="75161"/>
                  </a:moveTo>
                  <a:cubicBezTo>
                    <a:pt x="0" y="33651"/>
                    <a:pt x="33651" y="0"/>
                    <a:pt x="75161" y="0"/>
                  </a:cubicBezTo>
                  <a:lnTo>
                    <a:pt x="5296443" y="0"/>
                  </a:lnTo>
                  <a:cubicBezTo>
                    <a:pt x="5337953" y="0"/>
                    <a:pt x="5371604" y="33651"/>
                    <a:pt x="5371604" y="75161"/>
                  </a:cubicBezTo>
                  <a:lnTo>
                    <a:pt x="5371604" y="676446"/>
                  </a:lnTo>
                  <a:cubicBezTo>
                    <a:pt x="5371604" y="717956"/>
                    <a:pt x="5337953" y="751607"/>
                    <a:pt x="5296443" y="751607"/>
                  </a:cubicBezTo>
                  <a:lnTo>
                    <a:pt x="75161" y="751607"/>
                  </a:lnTo>
                  <a:cubicBezTo>
                    <a:pt x="33651" y="751607"/>
                    <a:pt x="0" y="717956"/>
                    <a:pt x="0" y="676446"/>
                  </a:cubicBezTo>
                  <a:lnTo>
                    <a:pt x="0" y="75161"/>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0434" tIns="65829" rIns="80434" bIns="65829"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Increase buy-in and consistency of administration</a:t>
              </a:r>
              <a:endParaRPr lang="en-US" sz="2300" kern="1200"/>
            </a:p>
          </p:txBody>
        </p:sp>
        <p:sp>
          <p:nvSpPr>
            <p:cNvPr id="19" name="Freeform 18">
              <a:extLst>
                <a:ext uri="{FF2B5EF4-FFF2-40B4-BE49-F238E27FC236}">
                  <a16:creationId xmlns:a16="http://schemas.microsoft.com/office/drawing/2014/main" id="{3AFDA42F-D033-24E5-6919-27D0DE4E690D}"/>
                </a:ext>
              </a:extLst>
            </p:cNvPr>
            <p:cNvSpPr/>
            <p:nvPr/>
          </p:nvSpPr>
          <p:spPr>
            <a:xfrm>
              <a:off x="8732252" y="3842193"/>
              <a:ext cx="4573201" cy="751607"/>
            </a:xfrm>
            <a:custGeom>
              <a:avLst/>
              <a:gdLst>
                <a:gd name="connsiteX0" fmla="*/ 0 w 5371604"/>
                <a:gd name="connsiteY0" fmla="*/ 75161 h 751607"/>
                <a:gd name="connsiteX1" fmla="*/ 75161 w 5371604"/>
                <a:gd name="connsiteY1" fmla="*/ 0 h 751607"/>
                <a:gd name="connsiteX2" fmla="*/ 5296443 w 5371604"/>
                <a:gd name="connsiteY2" fmla="*/ 0 h 751607"/>
                <a:gd name="connsiteX3" fmla="*/ 5371604 w 5371604"/>
                <a:gd name="connsiteY3" fmla="*/ 75161 h 751607"/>
                <a:gd name="connsiteX4" fmla="*/ 5371604 w 5371604"/>
                <a:gd name="connsiteY4" fmla="*/ 676446 h 751607"/>
                <a:gd name="connsiteX5" fmla="*/ 5296443 w 5371604"/>
                <a:gd name="connsiteY5" fmla="*/ 751607 h 751607"/>
                <a:gd name="connsiteX6" fmla="*/ 75161 w 5371604"/>
                <a:gd name="connsiteY6" fmla="*/ 751607 h 751607"/>
                <a:gd name="connsiteX7" fmla="*/ 0 w 5371604"/>
                <a:gd name="connsiteY7" fmla="*/ 676446 h 751607"/>
                <a:gd name="connsiteX8" fmla="*/ 0 w 5371604"/>
                <a:gd name="connsiteY8" fmla="*/ 75161 h 75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1604" h="751607">
                  <a:moveTo>
                    <a:pt x="0" y="75161"/>
                  </a:moveTo>
                  <a:cubicBezTo>
                    <a:pt x="0" y="33651"/>
                    <a:pt x="33651" y="0"/>
                    <a:pt x="75161" y="0"/>
                  </a:cubicBezTo>
                  <a:lnTo>
                    <a:pt x="5296443" y="0"/>
                  </a:lnTo>
                  <a:cubicBezTo>
                    <a:pt x="5337953" y="0"/>
                    <a:pt x="5371604" y="33651"/>
                    <a:pt x="5371604" y="75161"/>
                  </a:cubicBezTo>
                  <a:lnTo>
                    <a:pt x="5371604" y="676446"/>
                  </a:lnTo>
                  <a:cubicBezTo>
                    <a:pt x="5371604" y="717956"/>
                    <a:pt x="5337953" y="751607"/>
                    <a:pt x="5296443" y="751607"/>
                  </a:cubicBezTo>
                  <a:lnTo>
                    <a:pt x="75161" y="751607"/>
                  </a:lnTo>
                  <a:cubicBezTo>
                    <a:pt x="33651" y="751607"/>
                    <a:pt x="0" y="717956"/>
                    <a:pt x="0" y="676446"/>
                  </a:cubicBezTo>
                  <a:lnTo>
                    <a:pt x="0" y="75161"/>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0434" tIns="65829" rIns="80434" bIns="65829"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Develop systems for coordinated data use</a:t>
              </a:r>
              <a:endParaRPr lang="en-US" sz="2300" kern="1200"/>
            </a:p>
          </p:txBody>
        </p:sp>
        <p:sp>
          <p:nvSpPr>
            <p:cNvPr id="20" name="Freeform 19">
              <a:extLst>
                <a:ext uri="{FF2B5EF4-FFF2-40B4-BE49-F238E27FC236}">
                  <a16:creationId xmlns:a16="http://schemas.microsoft.com/office/drawing/2014/main" id="{B8461F72-1BDD-E8D1-1DEE-7E4F6B6D259E}"/>
                </a:ext>
              </a:extLst>
            </p:cNvPr>
            <p:cNvSpPr/>
            <p:nvPr/>
          </p:nvSpPr>
          <p:spPr>
            <a:xfrm>
              <a:off x="8732252" y="4709432"/>
              <a:ext cx="4573201" cy="751607"/>
            </a:xfrm>
            <a:custGeom>
              <a:avLst/>
              <a:gdLst>
                <a:gd name="connsiteX0" fmla="*/ 0 w 5371604"/>
                <a:gd name="connsiteY0" fmla="*/ 75161 h 751607"/>
                <a:gd name="connsiteX1" fmla="*/ 75161 w 5371604"/>
                <a:gd name="connsiteY1" fmla="*/ 0 h 751607"/>
                <a:gd name="connsiteX2" fmla="*/ 5296443 w 5371604"/>
                <a:gd name="connsiteY2" fmla="*/ 0 h 751607"/>
                <a:gd name="connsiteX3" fmla="*/ 5371604 w 5371604"/>
                <a:gd name="connsiteY3" fmla="*/ 75161 h 751607"/>
                <a:gd name="connsiteX4" fmla="*/ 5371604 w 5371604"/>
                <a:gd name="connsiteY4" fmla="*/ 676446 h 751607"/>
                <a:gd name="connsiteX5" fmla="*/ 5296443 w 5371604"/>
                <a:gd name="connsiteY5" fmla="*/ 751607 h 751607"/>
                <a:gd name="connsiteX6" fmla="*/ 75161 w 5371604"/>
                <a:gd name="connsiteY6" fmla="*/ 751607 h 751607"/>
                <a:gd name="connsiteX7" fmla="*/ 0 w 5371604"/>
                <a:gd name="connsiteY7" fmla="*/ 676446 h 751607"/>
                <a:gd name="connsiteX8" fmla="*/ 0 w 5371604"/>
                <a:gd name="connsiteY8" fmla="*/ 75161 h 75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1604" h="751607">
                  <a:moveTo>
                    <a:pt x="0" y="75161"/>
                  </a:moveTo>
                  <a:cubicBezTo>
                    <a:pt x="0" y="33651"/>
                    <a:pt x="33651" y="0"/>
                    <a:pt x="75161" y="0"/>
                  </a:cubicBezTo>
                  <a:lnTo>
                    <a:pt x="5296443" y="0"/>
                  </a:lnTo>
                  <a:cubicBezTo>
                    <a:pt x="5337953" y="0"/>
                    <a:pt x="5371604" y="33651"/>
                    <a:pt x="5371604" y="75161"/>
                  </a:cubicBezTo>
                  <a:lnTo>
                    <a:pt x="5371604" y="676446"/>
                  </a:lnTo>
                  <a:cubicBezTo>
                    <a:pt x="5371604" y="717956"/>
                    <a:pt x="5337953" y="751607"/>
                    <a:pt x="5296443" y="751607"/>
                  </a:cubicBezTo>
                  <a:lnTo>
                    <a:pt x="75161" y="751607"/>
                  </a:lnTo>
                  <a:cubicBezTo>
                    <a:pt x="33651" y="751607"/>
                    <a:pt x="0" y="717956"/>
                    <a:pt x="0" y="676446"/>
                  </a:cubicBezTo>
                  <a:lnTo>
                    <a:pt x="0" y="75161"/>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0434" tIns="65829" rIns="80434" bIns="65829"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ea typeface="+mn-ea"/>
                  <a:cs typeface="+mn-cs"/>
                </a:rPr>
                <a:t>Resources to address behavior concerns</a:t>
              </a:r>
              <a:endParaRPr lang="en-US" sz="2300" kern="1200"/>
            </a:p>
          </p:txBody>
        </p:sp>
      </p:grpSp>
      <p:pic>
        <p:nvPicPr>
          <p:cNvPr id="10" name="Picture 9">
            <a:extLst>
              <a:ext uri="{FF2B5EF4-FFF2-40B4-BE49-F238E27FC236}">
                <a16:creationId xmlns:a16="http://schemas.microsoft.com/office/drawing/2014/main" id="{DDB2231E-6AA1-5899-E90F-6AE08F248D0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575326" y="1809458"/>
            <a:ext cx="778474" cy="1132328"/>
          </a:xfrm>
          <a:prstGeom prst="rect">
            <a:avLst/>
          </a:prstGeom>
        </p:spPr>
      </p:pic>
      <p:sp>
        <p:nvSpPr>
          <p:cNvPr id="21" name="TextBox 20">
            <a:extLst>
              <a:ext uri="{FF2B5EF4-FFF2-40B4-BE49-F238E27FC236}">
                <a16:creationId xmlns:a16="http://schemas.microsoft.com/office/drawing/2014/main" id="{32F52DD6-736F-7958-71F8-16DF3CA4E250}"/>
              </a:ext>
            </a:extLst>
          </p:cNvPr>
          <p:cNvSpPr txBox="1"/>
          <p:nvPr/>
        </p:nvSpPr>
        <p:spPr>
          <a:xfrm>
            <a:off x="0" y="6027004"/>
            <a:ext cx="12192000" cy="415498"/>
          </a:xfrm>
          <a:prstGeom prst="rect">
            <a:avLst/>
          </a:prstGeom>
          <a:noFill/>
        </p:spPr>
        <p:txBody>
          <a:bodyPr wrap="square" rtlCol="0">
            <a:spAutoFit/>
          </a:bodyPr>
          <a:lstStyle/>
          <a:p>
            <a:r>
              <a:rPr lang="en-US" sz="1050" b="0" i="0" u="none" strike="noStrike" err="1">
                <a:solidFill>
                  <a:srgbClr val="222222"/>
                </a:solidFill>
                <a:effectLst/>
                <a:latin typeface="Arial" panose="020B0604020202020204" pitchFamily="34" charset="0"/>
              </a:rPr>
              <a:t>Briesch</a:t>
            </a:r>
            <a:r>
              <a:rPr lang="en-US" sz="1050" b="0" i="0" u="none" strike="noStrike">
                <a:solidFill>
                  <a:srgbClr val="222222"/>
                </a:solidFill>
                <a:effectLst/>
                <a:latin typeface="Arial" panose="020B0604020202020204" pitchFamily="34" charset="0"/>
              </a:rPr>
              <a:t>, A. M., Lane, K. L., Common, E. A., Oakes, W. P., Buckman, M. M., </a:t>
            </a:r>
            <a:r>
              <a:rPr lang="en-US" sz="1050" b="0" i="0" u="none" strike="noStrike" err="1">
                <a:solidFill>
                  <a:srgbClr val="222222"/>
                </a:solidFill>
                <a:effectLst/>
                <a:latin typeface="Arial" panose="020B0604020202020204" pitchFamily="34" charset="0"/>
              </a:rPr>
              <a:t>Chafouleas</a:t>
            </a:r>
            <a:r>
              <a:rPr lang="en-US" sz="1050" b="0" i="0" u="none" strike="noStrike">
                <a:solidFill>
                  <a:srgbClr val="222222"/>
                </a:solidFill>
                <a:effectLst/>
                <a:latin typeface="Arial" panose="020B0604020202020204" pitchFamily="34" charset="0"/>
              </a:rPr>
              <a:t>, S. M., Iovino, E. A., Sherod, R. L., </a:t>
            </a:r>
            <a:r>
              <a:rPr lang="en-US" sz="1050" b="0" i="0" u="none" strike="noStrike" err="1">
                <a:solidFill>
                  <a:srgbClr val="222222"/>
                </a:solidFill>
                <a:effectLst/>
                <a:latin typeface="Arial" panose="020B0604020202020204" pitchFamily="34" charset="0"/>
              </a:rPr>
              <a:t>Abdulkerim</a:t>
            </a:r>
            <a:r>
              <a:rPr lang="en-US" sz="1050" b="0" i="0" u="none" strike="noStrike">
                <a:solidFill>
                  <a:srgbClr val="222222"/>
                </a:solidFill>
                <a:effectLst/>
                <a:latin typeface="Arial" panose="020B0604020202020204" pitchFamily="34" charset="0"/>
              </a:rPr>
              <a:t>, N., &amp; Royer, D. J. (2022). Exploring views and professional learning needs of Ci3T leadership teams related to universal behavior screening implementation. </a:t>
            </a:r>
            <a:r>
              <a:rPr lang="en-US" sz="1050" b="0" i="1" u="none" strike="noStrike">
                <a:solidFill>
                  <a:srgbClr val="222222"/>
                </a:solidFill>
                <a:effectLst/>
                <a:latin typeface="Arial" panose="020B0604020202020204" pitchFamily="34" charset="0"/>
              </a:rPr>
              <a:t>Education and Treatment of Children</a:t>
            </a:r>
            <a:r>
              <a:rPr lang="en-US" sz="1050" b="0" i="0" u="none" strike="noStrike">
                <a:solidFill>
                  <a:srgbClr val="222222"/>
                </a:solidFill>
                <a:effectLst/>
                <a:latin typeface="Arial" panose="020B0604020202020204" pitchFamily="34" charset="0"/>
              </a:rPr>
              <a:t>, </a:t>
            </a:r>
            <a:r>
              <a:rPr lang="en-US" sz="1050" b="0" i="1" u="none" strike="noStrike">
                <a:solidFill>
                  <a:srgbClr val="222222"/>
                </a:solidFill>
                <a:effectLst/>
                <a:latin typeface="Arial" panose="020B0604020202020204" pitchFamily="34" charset="0"/>
              </a:rPr>
              <a:t>45</a:t>
            </a:r>
            <a:r>
              <a:rPr lang="en-US" sz="1050" b="0" i="0" u="none" strike="noStrike">
                <a:solidFill>
                  <a:srgbClr val="222222"/>
                </a:solidFill>
                <a:effectLst/>
                <a:latin typeface="Arial" panose="020B0604020202020204" pitchFamily="34" charset="0"/>
              </a:rPr>
              <a:t>, 245-262. https://</a:t>
            </a:r>
            <a:r>
              <a:rPr lang="en-US" sz="1050" b="0" i="0" u="none" strike="noStrike" err="1">
                <a:solidFill>
                  <a:srgbClr val="222222"/>
                </a:solidFill>
                <a:effectLst/>
                <a:latin typeface="Arial" panose="020B0604020202020204" pitchFamily="34" charset="0"/>
              </a:rPr>
              <a:t>doi.org</a:t>
            </a:r>
            <a:r>
              <a:rPr lang="en-US" sz="1050" b="0" i="0" u="none" strike="noStrike">
                <a:solidFill>
                  <a:srgbClr val="222222"/>
                </a:solidFill>
                <a:effectLst/>
                <a:latin typeface="Arial" panose="020B0604020202020204" pitchFamily="34" charset="0"/>
              </a:rPr>
              <a:t>/10.1007/s43494-022-00080-8</a:t>
            </a:r>
            <a:endParaRPr lang="en-US" sz="1050"/>
          </a:p>
        </p:txBody>
      </p:sp>
      <p:pic>
        <p:nvPicPr>
          <p:cNvPr id="25" name="Picture 24">
            <a:extLst>
              <a:ext uri="{FF2B5EF4-FFF2-40B4-BE49-F238E27FC236}">
                <a16:creationId xmlns:a16="http://schemas.microsoft.com/office/drawing/2014/main" id="{F365256F-AA02-CFD9-8B0D-10595DF8F8A2}"/>
              </a:ext>
            </a:extLst>
          </p:cNvPr>
          <p:cNvPicPr>
            <a:picLocks noChangeAspect="1"/>
          </p:cNvPicPr>
          <p:nvPr/>
        </p:nvPicPr>
        <p:blipFill>
          <a:blip r:embed="rId8" cstate="email">
            <a:extLst>
              <a:ext uri="{28A0092B-C50C-407E-A947-70E740481C1C}">
                <a14:useLocalDpi xmlns:a14="http://schemas.microsoft.com/office/drawing/2010/main" val="0"/>
              </a:ext>
            </a:extLst>
          </a:blip>
          <a:stretch/>
        </p:blipFill>
        <p:spPr>
          <a:xfrm>
            <a:off x="9411219" y="1262729"/>
            <a:ext cx="1371600" cy="971550"/>
          </a:xfrm>
          <a:prstGeom prst="rect">
            <a:avLst/>
          </a:prstGeom>
        </p:spPr>
      </p:pic>
    </p:spTree>
    <p:extLst>
      <p:ext uri="{BB962C8B-B14F-4D97-AF65-F5344CB8AC3E}">
        <p14:creationId xmlns:p14="http://schemas.microsoft.com/office/powerpoint/2010/main" val="37799846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8FA2C-621C-367C-51FB-C85F6821081D}"/>
              </a:ext>
            </a:extLst>
          </p:cNvPr>
          <p:cNvSpPr/>
          <p:nvPr/>
        </p:nvSpPr>
        <p:spPr>
          <a:xfrm>
            <a:off x="2759826" y="1463240"/>
            <a:ext cx="3773978" cy="1700874"/>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169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8D9CC-A0B8-BF75-A646-7944441F8B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89911-B67B-5E8D-8E55-6E6031A8C294}"/>
              </a:ext>
            </a:extLst>
          </p:cNvPr>
          <p:cNvSpPr>
            <a:spLocks noGrp="1"/>
          </p:cNvSpPr>
          <p:nvPr>
            <p:ph type="title"/>
          </p:nvPr>
        </p:nvSpPr>
        <p:spPr/>
        <p:txBody>
          <a:bodyPr/>
          <a:lstStyle/>
          <a:p>
            <a:r>
              <a:rPr lang="en-US"/>
              <a:t>Project ENHANCE Coaching Support</a:t>
            </a:r>
          </a:p>
        </p:txBody>
      </p:sp>
      <p:grpSp>
        <p:nvGrpSpPr>
          <p:cNvPr id="18" name="Group 17">
            <a:extLst>
              <a:ext uri="{FF2B5EF4-FFF2-40B4-BE49-F238E27FC236}">
                <a16:creationId xmlns:a16="http://schemas.microsoft.com/office/drawing/2014/main" id="{AD2B8ACE-40C2-B114-9564-3F07F27C4686}"/>
              </a:ext>
            </a:extLst>
          </p:cNvPr>
          <p:cNvGrpSpPr/>
          <p:nvPr/>
        </p:nvGrpSpPr>
        <p:grpSpPr>
          <a:xfrm>
            <a:off x="890792" y="1629882"/>
            <a:ext cx="1359141" cy="4680232"/>
            <a:chOff x="904594" y="1690688"/>
            <a:chExt cx="1359141" cy="4680232"/>
          </a:xfrm>
        </p:grpSpPr>
        <p:pic>
          <p:nvPicPr>
            <p:cNvPr id="5" name="Picture 4">
              <a:extLst>
                <a:ext uri="{FF2B5EF4-FFF2-40B4-BE49-F238E27FC236}">
                  <a16:creationId xmlns:a16="http://schemas.microsoft.com/office/drawing/2014/main" id="{5BA10D6F-405E-42D0-0110-995EBF8AD96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57114" y="1690688"/>
              <a:ext cx="1254100" cy="1252728"/>
            </a:xfrm>
            <a:prstGeom prst="flowChartConnector">
              <a:avLst/>
            </a:prstGeom>
          </p:spPr>
        </p:pic>
        <p:pic>
          <p:nvPicPr>
            <p:cNvPr id="6" name="Haley Gil">
              <a:extLst>
                <a:ext uri="{FF2B5EF4-FFF2-40B4-BE49-F238E27FC236}">
                  <a16:creationId xmlns:a16="http://schemas.microsoft.com/office/drawing/2014/main" id="{47B251AA-3A11-B5A8-F07B-D1080474F4F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953267" y="3404440"/>
              <a:ext cx="1261794" cy="1252728"/>
            </a:xfrm>
            <a:prstGeom prst="flowChartConnector">
              <a:avLst/>
            </a:prstGeom>
            <a:ln>
              <a:noFill/>
            </a:ln>
          </p:spPr>
        </p:pic>
        <p:pic>
          <p:nvPicPr>
            <p:cNvPr id="7" name="Picture 6">
              <a:extLst>
                <a:ext uri="{FF2B5EF4-FFF2-40B4-BE49-F238E27FC236}">
                  <a16:creationId xmlns:a16="http://schemas.microsoft.com/office/drawing/2014/main" id="{DAFEA1DD-1717-04C1-B719-FFD8C7A4715B}"/>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904594" y="5118192"/>
              <a:ext cx="1359141" cy="1252728"/>
            </a:xfrm>
            <a:prstGeom prst="ellipse">
              <a:avLst/>
            </a:prstGeom>
          </p:spPr>
        </p:pic>
      </p:grpSp>
      <p:grpSp>
        <p:nvGrpSpPr>
          <p:cNvPr id="19" name="Group 18">
            <a:extLst>
              <a:ext uri="{FF2B5EF4-FFF2-40B4-BE49-F238E27FC236}">
                <a16:creationId xmlns:a16="http://schemas.microsoft.com/office/drawing/2014/main" id="{C1578A24-2BAE-ABDB-5E36-5FC878C3D553}"/>
              </a:ext>
            </a:extLst>
          </p:cNvPr>
          <p:cNvGrpSpPr/>
          <p:nvPr/>
        </p:nvGrpSpPr>
        <p:grpSpPr>
          <a:xfrm>
            <a:off x="5290746" y="1642212"/>
            <a:ext cx="1260783" cy="4655573"/>
            <a:chOff x="7402618" y="1690688"/>
            <a:chExt cx="1260783" cy="4655573"/>
          </a:xfrm>
        </p:grpSpPr>
        <p:pic>
          <p:nvPicPr>
            <p:cNvPr id="3" name="Picture 2" descr="A picture of Tammy Becker">
              <a:extLst>
                <a:ext uri="{FF2B5EF4-FFF2-40B4-BE49-F238E27FC236}">
                  <a16:creationId xmlns:a16="http://schemas.microsoft.com/office/drawing/2014/main" id="{0D08D4AA-6661-EE92-84AA-DC758F1DEFA4}"/>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210"/>
            <a:stretch/>
          </p:blipFill>
          <p:spPr>
            <a:xfrm>
              <a:off x="7402618" y="1690688"/>
              <a:ext cx="1260783" cy="1252728"/>
            </a:xfrm>
            <a:prstGeom prst="flowChartConnector">
              <a:avLst/>
            </a:prstGeom>
          </p:spPr>
        </p:pic>
        <p:pic>
          <p:nvPicPr>
            <p:cNvPr id="9" name="Picture 4" descr="Image result for eric alan common flint michigan">
              <a:extLst>
                <a:ext uri="{FF2B5EF4-FFF2-40B4-BE49-F238E27FC236}">
                  <a16:creationId xmlns:a16="http://schemas.microsoft.com/office/drawing/2014/main" id="{4CFA63C0-C4D4-47F7-58F3-CB8735202BCE}"/>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06645" y="3392110"/>
              <a:ext cx="1252728" cy="1252728"/>
            </a:xfrm>
            <a:prstGeom prst="ellipse">
              <a:avLst/>
            </a:prstGeom>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FF08B6E-6C75-97F3-2112-28B6E87121D7}"/>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7408603" y="5093533"/>
              <a:ext cx="1248812" cy="1252728"/>
            </a:xfrm>
            <a:prstGeom prst="flowChartConnector">
              <a:avLst/>
            </a:prstGeom>
          </p:spPr>
        </p:pic>
      </p:grpSp>
      <p:grpSp>
        <p:nvGrpSpPr>
          <p:cNvPr id="22" name="Group 21">
            <a:extLst>
              <a:ext uri="{FF2B5EF4-FFF2-40B4-BE49-F238E27FC236}">
                <a16:creationId xmlns:a16="http://schemas.microsoft.com/office/drawing/2014/main" id="{23EAECBA-BFFC-6FD1-B7F8-F650CF9110B4}"/>
              </a:ext>
            </a:extLst>
          </p:cNvPr>
          <p:cNvGrpSpPr/>
          <p:nvPr/>
        </p:nvGrpSpPr>
        <p:grpSpPr>
          <a:xfrm>
            <a:off x="7416184" y="1655496"/>
            <a:ext cx="1268998" cy="4629004"/>
            <a:chOff x="10084802" y="1690688"/>
            <a:chExt cx="1268998" cy="4629004"/>
          </a:xfrm>
        </p:grpSpPr>
        <p:pic>
          <p:nvPicPr>
            <p:cNvPr id="8" name="Picture 2">
              <a:extLst>
                <a:ext uri="{FF2B5EF4-FFF2-40B4-BE49-F238E27FC236}">
                  <a16:creationId xmlns:a16="http://schemas.microsoft.com/office/drawing/2014/main" id="{A4270308-915E-BA10-DCB8-FF011975A0FB}"/>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p:blipFill>
          <p:spPr bwMode="auto">
            <a:xfrm>
              <a:off x="10091658" y="3362982"/>
              <a:ext cx="1255287" cy="1255287"/>
            </a:xfrm>
            <a:prstGeom prst="ellipse">
              <a:avLst/>
            </a:prstGeom>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2A2C2C-C691-915C-F77A-B656D152AE9F}"/>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10084802" y="5066964"/>
              <a:ext cx="1268998" cy="1252728"/>
            </a:xfrm>
            <a:prstGeom prst="flowChartConnector">
              <a:avLst/>
            </a:prstGeom>
          </p:spPr>
        </p:pic>
        <p:pic>
          <p:nvPicPr>
            <p:cNvPr id="21" name="Picture 8" descr="Image result for wendy oakes arizona st university">
              <a:extLst>
                <a:ext uri="{FF2B5EF4-FFF2-40B4-BE49-F238E27FC236}">
                  <a16:creationId xmlns:a16="http://schemas.microsoft.com/office/drawing/2014/main" id="{19754D16-B006-7528-2CF3-105D42C520F8}"/>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0092937" y="1690688"/>
              <a:ext cx="1252728" cy="1252728"/>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DB4A7C7-ECEA-A12E-0511-C9EE83D8D016}"/>
              </a:ext>
            </a:extLst>
          </p:cNvPr>
          <p:cNvGrpSpPr/>
          <p:nvPr/>
        </p:nvGrpSpPr>
        <p:grpSpPr>
          <a:xfrm>
            <a:off x="9556692" y="1655496"/>
            <a:ext cx="1255287" cy="2927581"/>
            <a:chOff x="10091658" y="1690688"/>
            <a:chExt cx="1255287" cy="2927581"/>
          </a:xfrm>
        </p:grpSpPr>
        <p:pic>
          <p:nvPicPr>
            <p:cNvPr id="16" name="Picture 2">
              <a:extLst>
                <a:ext uri="{FF2B5EF4-FFF2-40B4-BE49-F238E27FC236}">
                  <a16:creationId xmlns:a16="http://schemas.microsoft.com/office/drawing/2014/main" id="{8EB85FBA-34C9-CA91-BED3-CB6BDB15EDC3}"/>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p:blipFill>
          <p:spPr bwMode="auto">
            <a:xfrm>
              <a:off x="10091658" y="3362982"/>
              <a:ext cx="1255287" cy="1255287"/>
            </a:xfrm>
            <a:prstGeom prst="ellipse">
              <a:avLst/>
            </a:prstGeom>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AD8F0A54-4BC2-B857-895C-C802791B377D}"/>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p:blipFill>
          <p:spPr bwMode="auto">
            <a:xfrm>
              <a:off x="10092937" y="1690688"/>
              <a:ext cx="1252728" cy="1252728"/>
            </a:xfrm>
            <a:prstGeom prst="flowChartConnector">
              <a:avLst/>
            </a:prstGeom>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B2E9239B-4FC1-8B75-509A-405EC48FF8B6}"/>
              </a:ext>
            </a:extLst>
          </p:cNvPr>
          <p:cNvGrpSpPr/>
          <p:nvPr/>
        </p:nvGrpSpPr>
        <p:grpSpPr>
          <a:xfrm>
            <a:off x="3114587" y="1642212"/>
            <a:ext cx="1311504" cy="4655573"/>
            <a:chOff x="3069032" y="1634872"/>
            <a:chExt cx="1311504" cy="4655573"/>
          </a:xfrm>
        </p:grpSpPr>
        <p:grpSp>
          <p:nvGrpSpPr>
            <p:cNvPr id="17" name="Group 16">
              <a:extLst>
                <a:ext uri="{FF2B5EF4-FFF2-40B4-BE49-F238E27FC236}">
                  <a16:creationId xmlns:a16="http://schemas.microsoft.com/office/drawing/2014/main" id="{A36934D2-57A6-2A92-AB39-2CCF3DAF81FB}"/>
                </a:ext>
              </a:extLst>
            </p:cNvPr>
            <p:cNvGrpSpPr/>
            <p:nvPr/>
          </p:nvGrpSpPr>
          <p:grpSpPr>
            <a:xfrm>
              <a:off x="3090097" y="1634872"/>
              <a:ext cx="1269374" cy="4655573"/>
              <a:chOff x="4520204" y="1690688"/>
              <a:chExt cx="1269374" cy="4655573"/>
            </a:xfrm>
          </p:grpSpPr>
          <p:pic>
            <p:nvPicPr>
              <p:cNvPr id="4" name="Picture 3" descr="A picture of Howard Diacon">
                <a:extLst>
                  <a:ext uri="{FF2B5EF4-FFF2-40B4-BE49-F238E27FC236}">
                    <a16:creationId xmlns:a16="http://schemas.microsoft.com/office/drawing/2014/main" id="{6C5C877B-369F-CEF0-4FBF-83151891A82A}"/>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a:stretch/>
            </p:blipFill>
            <p:spPr>
              <a:xfrm>
                <a:off x="4520204" y="5093533"/>
                <a:ext cx="1269374" cy="1252728"/>
              </a:xfrm>
              <a:prstGeom prst="flowChartConnector">
                <a:avLst/>
              </a:prstGeom>
            </p:spPr>
          </p:pic>
          <p:pic>
            <p:nvPicPr>
              <p:cNvPr id="12" name="Picture 11">
                <a:extLst>
                  <a:ext uri="{FF2B5EF4-FFF2-40B4-BE49-F238E27FC236}">
                    <a16:creationId xmlns:a16="http://schemas.microsoft.com/office/drawing/2014/main" id="{AFB59055-B3B2-7521-DDD6-BDDDF072DA3E}"/>
                  </a:ext>
                </a:extLst>
              </p:cNvPr>
              <p:cNvPicPr>
                <a:picLocks noChangeAspect="1"/>
              </p:cNvPicPr>
              <p:nvPr/>
            </p:nvPicPr>
            <p:blipFill>
              <a:blip r:embed="rId15" cstate="email">
                <a:extLst>
                  <a:ext uri="{28A0092B-C50C-407E-A947-70E740481C1C}">
                    <a14:useLocalDpi xmlns:a14="http://schemas.microsoft.com/office/drawing/2010/main" val="0"/>
                  </a:ext>
                </a:extLst>
              </a:blip>
              <a:srcRect/>
              <a:stretch/>
            </p:blipFill>
            <p:spPr>
              <a:xfrm>
                <a:off x="4528527" y="1690688"/>
                <a:ext cx="1252728" cy="125272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pic>
          <p:nvPicPr>
            <p:cNvPr id="25" name="Picture 24">
              <a:extLst>
                <a:ext uri="{FF2B5EF4-FFF2-40B4-BE49-F238E27FC236}">
                  <a16:creationId xmlns:a16="http://schemas.microsoft.com/office/drawing/2014/main" id="{CECB2784-25FE-E3DC-709B-DFC360ED3270}"/>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3069032" y="3357082"/>
              <a:ext cx="1311504" cy="1294306"/>
            </a:xfrm>
            <a:prstGeom prst="flowChartConnector">
              <a:avLst/>
            </a:prstGeom>
          </p:spPr>
        </p:pic>
      </p:grpSp>
      <p:pic>
        <p:nvPicPr>
          <p:cNvPr id="11" name="Picture 10" descr="A person wearing a blue shirt and smiling at the camera&#10;&#10;Description automatically generated">
            <a:extLst>
              <a:ext uri="{FF2B5EF4-FFF2-40B4-BE49-F238E27FC236}">
                <a16:creationId xmlns:a16="http://schemas.microsoft.com/office/drawing/2014/main" id="{72B3C865-EB88-9373-1F9A-58E1829C453D}"/>
              </a:ext>
            </a:extLst>
          </p:cNvPr>
          <p:cNvPicPr>
            <a:picLocks noChangeAspect="1"/>
          </p:cNvPicPr>
          <p:nvPr/>
        </p:nvPicPr>
        <p:blipFill rotWithShape="1">
          <a:blip r:embed="rId17" cstate="email">
            <a:extLst>
              <a:ext uri="{28A0092B-C50C-407E-A947-70E740481C1C}">
                <a14:useLocalDpi xmlns:a14="http://schemas.microsoft.com/office/drawing/2010/main" val="0"/>
              </a:ext>
            </a:extLst>
          </a:blip>
          <a:srcRect/>
          <a:stretch/>
        </p:blipFill>
        <p:spPr>
          <a:xfrm>
            <a:off x="9696653" y="5031772"/>
            <a:ext cx="1114046" cy="1064124"/>
          </a:xfrm>
          <a:prstGeom prst="flowChartConnector">
            <a:avLst/>
          </a:prstGeom>
        </p:spPr>
      </p:pic>
    </p:spTree>
    <p:extLst>
      <p:ext uri="{BB962C8B-B14F-4D97-AF65-F5344CB8AC3E}">
        <p14:creationId xmlns:p14="http://schemas.microsoft.com/office/powerpoint/2010/main" val="234158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0-#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0-#ppt_w/2"/>
                                          </p:val>
                                        </p:tav>
                                        <p:tav tm="100000">
                                          <p:val>
                                            <p:strVal val="#ppt_x"/>
                                          </p:val>
                                        </p:tav>
                                      </p:tavLst>
                                    </p:anim>
                                    <p:anim calcmode="lin" valueType="num">
                                      <p:cBhvr additive="base">
                                        <p:cTn id="24" dur="1000" fill="hold"/>
                                        <p:tgtEl>
                                          <p:spTgt spid="26"/>
                                        </p:tgtEl>
                                        <p:attrNameLst>
                                          <p:attrName>ppt_y</p:attrName>
                                        </p:attrNameLst>
                                      </p:cBhvr>
                                      <p:tavLst>
                                        <p:tav tm="0">
                                          <p:val>
                                            <p:strVal val="0-#ppt_h/2"/>
                                          </p:val>
                                        </p:tav>
                                        <p:tav tm="100000">
                                          <p:val>
                                            <p:strVal val="#ppt_y"/>
                                          </p:val>
                                        </p:tav>
                                      </p:tavLst>
                                    </p:anim>
                                  </p:childTnLst>
                                </p:cTn>
                              </p:par>
                              <p:par>
                                <p:cTn id="25" presetID="1"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Plans for 8 Modules">
            <a:extLst>
              <a:ext uri="{FF2B5EF4-FFF2-40B4-BE49-F238E27FC236}">
                <a16:creationId xmlns:a16="http://schemas.microsoft.com/office/drawing/2014/main" id="{28203D83-DF8D-4C4F-880F-D73CC84909D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912" y="1276067"/>
            <a:ext cx="10713519" cy="5239415"/>
          </a:xfrm>
          <a:prstGeom prst="rect">
            <a:avLst/>
          </a:prstGeom>
        </p:spPr>
      </p:pic>
      <p:sp>
        <p:nvSpPr>
          <p:cNvPr id="3" name="Title 4">
            <a:extLst>
              <a:ext uri="{FF2B5EF4-FFF2-40B4-BE49-F238E27FC236}">
                <a16:creationId xmlns:a16="http://schemas.microsoft.com/office/drawing/2014/main" id="{472D55A1-6A5B-422F-9155-9D6FEAFA40E5}"/>
              </a:ext>
            </a:extLst>
          </p:cNvPr>
          <p:cNvSpPr txBox="1">
            <a:spLocks/>
          </p:cNvSpPr>
          <p:nvPr/>
        </p:nvSpPr>
        <p:spPr>
          <a:xfrm>
            <a:off x="355184" y="0"/>
            <a:ext cx="833771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rgbClr val="283375">
                    <a:lumMod val="10000"/>
                  </a:srgbClr>
                </a:solidFill>
                <a:effectLst/>
                <a:uLnTx/>
                <a:uFillTx/>
                <a:latin typeface="Arial" panose="020B0604020202020204"/>
                <a:ea typeface="+mj-ea"/>
                <a:cs typeface="+mj-cs"/>
              </a:rPr>
              <a:t>Initial Plan for Eight Modules</a:t>
            </a:r>
          </a:p>
        </p:txBody>
      </p:sp>
      <p:pic>
        <p:nvPicPr>
          <p:cNvPr id="5" name="Picture 4" descr="A light bulb and brain&#10;&#10;Description automatically generated">
            <a:extLst>
              <a:ext uri="{FF2B5EF4-FFF2-40B4-BE49-F238E27FC236}">
                <a16:creationId xmlns:a16="http://schemas.microsoft.com/office/drawing/2014/main" id="{0EBEE23C-6AC4-2B17-90C7-D01A82C06A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9290" y="3249864"/>
            <a:ext cx="1920240" cy="1920240"/>
          </a:xfrm>
          <a:prstGeom prst="ellipse">
            <a:avLst/>
          </a:prstGeom>
          <a:solidFill>
            <a:schemeClr val="accent4">
              <a:alpha val="20000"/>
            </a:schemeClr>
          </a:solidFill>
        </p:spPr>
      </p:pic>
      <p:pic>
        <p:nvPicPr>
          <p:cNvPr id="7" name="Picture 6" descr="A group of people with a light shining on them&#10;&#10;Description automatically generated">
            <a:extLst>
              <a:ext uri="{FF2B5EF4-FFF2-40B4-BE49-F238E27FC236}">
                <a16:creationId xmlns:a16="http://schemas.microsoft.com/office/drawing/2014/main" id="{8579F56F-A43E-CA46-9C90-F000E6D782A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9290" y="1276067"/>
            <a:ext cx="1920240" cy="1920240"/>
          </a:xfrm>
          <a:prstGeom prst="ellipse">
            <a:avLst/>
          </a:prstGeom>
          <a:solidFill>
            <a:schemeClr val="accent4">
              <a:alpha val="20000"/>
            </a:schemeClr>
          </a:solidFill>
        </p:spPr>
      </p:pic>
      <p:pic>
        <p:nvPicPr>
          <p:cNvPr id="9" name="Picture 8" descr="A blue line drawing of a magnifying glass and a graph&#10;&#10;Description automatically generated">
            <a:extLst>
              <a:ext uri="{FF2B5EF4-FFF2-40B4-BE49-F238E27FC236}">
                <a16:creationId xmlns:a16="http://schemas.microsoft.com/office/drawing/2014/main" id="{2FB5D22D-2DC2-B5B0-1C27-73112595424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79290" y="5260191"/>
            <a:ext cx="1828800" cy="1308848"/>
          </a:xfrm>
          <a:prstGeom prst="ellipse">
            <a:avLst/>
          </a:prstGeom>
          <a:solidFill>
            <a:schemeClr val="accent4">
              <a:alpha val="20000"/>
            </a:schemeClr>
          </a:solidFill>
        </p:spPr>
      </p:pic>
      <p:sp>
        <p:nvSpPr>
          <p:cNvPr id="4" name="TextBox 3">
            <a:extLst>
              <a:ext uri="{FF2B5EF4-FFF2-40B4-BE49-F238E27FC236}">
                <a16:creationId xmlns:a16="http://schemas.microsoft.com/office/drawing/2014/main" id="{0D0C90AE-6C04-9FD8-0526-D7309C3DF6B2}"/>
              </a:ext>
            </a:extLst>
          </p:cNvPr>
          <p:cNvSpPr txBox="1"/>
          <p:nvPr/>
        </p:nvSpPr>
        <p:spPr>
          <a:xfrm>
            <a:off x="-594680" y="1276067"/>
            <a:ext cx="470000" cy="5324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5</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8</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2</a:t>
            </a:r>
          </a:p>
        </p:txBody>
      </p:sp>
    </p:spTree>
    <p:extLst>
      <p:ext uri="{BB962C8B-B14F-4D97-AF65-F5344CB8AC3E}">
        <p14:creationId xmlns:p14="http://schemas.microsoft.com/office/powerpoint/2010/main" val="22015911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9853E17-A62A-306C-6DE5-698A7F8D5C50}"/>
              </a:ext>
            </a:extLst>
          </p:cNvPr>
          <p:cNvGrpSpPr/>
          <p:nvPr/>
        </p:nvGrpSpPr>
        <p:grpSpPr>
          <a:xfrm>
            <a:off x="0" y="339047"/>
            <a:ext cx="12021665" cy="6264954"/>
            <a:chOff x="1345843" y="1582057"/>
            <a:chExt cx="9636482" cy="5021943"/>
          </a:xfrm>
        </p:grpSpPr>
        <p:pic>
          <p:nvPicPr>
            <p:cNvPr id="4" name="Picture 3" descr="What Comes Next: Number of Top Three Votes Across Modules">
              <a:extLst>
                <a:ext uri="{FF2B5EF4-FFF2-40B4-BE49-F238E27FC236}">
                  <a16:creationId xmlns:a16="http://schemas.microsoft.com/office/drawing/2014/main" id="{8814454F-1AF8-4426-8380-42C51A3165C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45843" y="1609725"/>
              <a:ext cx="9636482" cy="4994275"/>
            </a:xfrm>
            <a:prstGeom prst="rect">
              <a:avLst/>
            </a:prstGeom>
          </p:spPr>
        </p:pic>
        <p:sp>
          <p:nvSpPr>
            <p:cNvPr id="2" name="Rectangle 1">
              <a:extLst>
                <a:ext uri="{FF2B5EF4-FFF2-40B4-BE49-F238E27FC236}">
                  <a16:creationId xmlns:a16="http://schemas.microsoft.com/office/drawing/2014/main" id="{64E7478E-7138-274C-A712-65D7526E459A}"/>
                </a:ext>
              </a:extLst>
            </p:cNvPr>
            <p:cNvSpPr/>
            <p:nvPr/>
          </p:nvSpPr>
          <p:spPr>
            <a:xfrm>
              <a:off x="5100214" y="2517528"/>
              <a:ext cx="2124075" cy="408647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942D5734-AD50-72E3-B834-E4565BC629FC}"/>
                </a:ext>
              </a:extLst>
            </p:cNvPr>
            <p:cNvSpPr/>
            <p:nvPr/>
          </p:nvSpPr>
          <p:spPr>
            <a:xfrm>
              <a:off x="3004457" y="1582057"/>
              <a:ext cx="3860800" cy="6676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5" name="Title 1">
            <a:extLst>
              <a:ext uri="{FF2B5EF4-FFF2-40B4-BE49-F238E27FC236}">
                <a16:creationId xmlns:a16="http://schemas.microsoft.com/office/drawing/2014/main" id="{FB169EBF-2175-4D79-B522-9C588FDD90F3}"/>
              </a:ext>
            </a:extLst>
          </p:cNvPr>
          <p:cNvSpPr txBox="1">
            <a:spLocks/>
          </p:cNvSpPr>
          <p:nvPr/>
        </p:nvSpPr>
        <p:spPr>
          <a:xfrm>
            <a:off x="514397" y="495053"/>
            <a:ext cx="9171635"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0" normalizeH="0" baseline="0" noProof="0">
                <a:ln>
                  <a:noFill/>
                </a:ln>
                <a:solidFill>
                  <a:srgbClr val="000000"/>
                </a:solidFill>
                <a:effectLst/>
                <a:uLnTx/>
                <a:uFillTx/>
                <a:latin typeface="Arial" panose="020B0604020202020204" pitchFamily="34" charset="0"/>
                <a:ea typeface="+mj-ea"/>
                <a:cs typeface="+mj-cs"/>
              </a:rPr>
              <a:t>Project ENHANCE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a:ln>
                  <a:noFill/>
                </a:ln>
                <a:solidFill>
                  <a:srgbClr val="000000"/>
                </a:solidFill>
                <a:effectLst/>
                <a:uLnTx/>
                <a:uFillTx/>
                <a:latin typeface="Arial" panose="020B0604020202020204" pitchFamily="34" charset="0"/>
                <a:ea typeface="+mj-ea"/>
                <a:cs typeface="+mj-cs"/>
              </a:rPr>
              <a:t>What Comes Next</a:t>
            </a:r>
            <a:endParaRPr kumimoji="0" lang="en-US" sz="3600" b="0" i="0" u="none" strike="noStrike" kern="1200" cap="none" spc="-150" normalizeH="0" baseline="0" noProof="0">
              <a:ln>
                <a:noFill/>
              </a:ln>
              <a:solidFill>
                <a:prstClr val="black"/>
              </a:solidFill>
              <a:effectLst/>
              <a:uLnTx/>
              <a:uFillTx/>
              <a:latin typeface="Arial" panose="020B0604020202020204"/>
              <a:ea typeface="+mj-ea"/>
              <a:cs typeface="+mj-cs"/>
            </a:endParaRPr>
          </a:p>
        </p:txBody>
      </p:sp>
    </p:spTree>
    <p:extLst>
      <p:ext uri="{BB962C8B-B14F-4D97-AF65-F5344CB8AC3E}">
        <p14:creationId xmlns:p14="http://schemas.microsoft.com/office/powerpoint/2010/main" val="4031023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 uri="{C183D7F6-B498-43B3-948B-1728B52AA6E4}">
                <adec:decorative xmlns:adec="http://schemas.microsoft.com/office/drawing/2017/decorative" val="1"/>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Kalberg, &amp; Menzies,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Positive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5FE0226-0B82-2D48-9E6C-68DAF05FE6E8}"/>
              </a:ext>
            </a:extLst>
          </p:cNvPr>
          <p:cNvGrpSpPr/>
          <p:nvPr/>
        </p:nvGrpSpPr>
        <p:grpSpPr>
          <a:xfrm>
            <a:off x="-1" y="616449"/>
            <a:ext cx="11864801" cy="6168795"/>
            <a:chOff x="872106" y="1526104"/>
            <a:chExt cx="10115209" cy="5259140"/>
          </a:xfrm>
        </p:grpSpPr>
        <p:pic>
          <p:nvPicPr>
            <p:cNvPr id="3" name="Picture 2" descr="What Comes Next: Module 6.3.2- Tier 2 Sorting Activity">
              <a:extLst>
                <a:ext uri="{FF2B5EF4-FFF2-40B4-BE49-F238E27FC236}">
                  <a16:creationId xmlns:a16="http://schemas.microsoft.com/office/drawing/2014/main" id="{D3926E01-0000-4B95-A808-68C6A3BEEE1A}"/>
                </a:ext>
              </a:extLst>
            </p:cNvPr>
            <p:cNvPicPr>
              <a:picLocks noChangeAspect="1"/>
            </p:cNvPicPr>
            <p:nvPr/>
          </p:nvPicPr>
          <p:blipFill rotWithShape="1">
            <a:blip r:embed="rId2" cstate="email">
              <a:alphaModFix amt="82000"/>
              <a:extLst>
                <a:ext uri="{28A0092B-C50C-407E-A947-70E740481C1C}">
                  <a14:useLocalDpi xmlns:a14="http://schemas.microsoft.com/office/drawing/2010/main" val="0"/>
                </a:ext>
              </a:extLst>
            </a:blip>
            <a:srcRect/>
            <a:stretch/>
          </p:blipFill>
          <p:spPr>
            <a:xfrm>
              <a:off x="872106" y="1526104"/>
              <a:ext cx="10115209" cy="5259140"/>
            </a:xfrm>
            <a:prstGeom prst="rect">
              <a:avLst/>
            </a:prstGeom>
            <a:ln>
              <a:noFill/>
            </a:ln>
          </p:spPr>
        </p:pic>
        <p:sp>
          <p:nvSpPr>
            <p:cNvPr id="2" name="Rectangle 1">
              <a:extLst>
                <a:ext uri="{FF2B5EF4-FFF2-40B4-BE49-F238E27FC236}">
                  <a16:creationId xmlns:a16="http://schemas.microsoft.com/office/drawing/2014/main" id="{C942F0F4-B84E-AA8A-A94A-68AFA82B15B8}"/>
                </a:ext>
              </a:extLst>
            </p:cNvPr>
            <p:cNvSpPr/>
            <p:nvPr/>
          </p:nvSpPr>
          <p:spPr>
            <a:xfrm>
              <a:off x="9434287" y="2276474"/>
              <a:ext cx="1553028" cy="418147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5FD95FF5-FD4B-8EE3-A969-5AB4C76ABCEA}"/>
                </a:ext>
              </a:extLst>
            </p:cNvPr>
            <p:cNvSpPr/>
            <p:nvPr/>
          </p:nvSpPr>
          <p:spPr>
            <a:xfrm>
              <a:off x="3164114" y="1608817"/>
              <a:ext cx="3860800" cy="6676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4" name="Title 4">
            <a:extLst>
              <a:ext uri="{FF2B5EF4-FFF2-40B4-BE49-F238E27FC236}">
                <a16:creationId xmlns:a16="http://schemas.microsoft.com/office/drawing/2014/main" id="{7B251389-1765-4C70-9D7A-E6AC14230214}"/>
              </a:ext>
            </a:extLst>
          </p:cNvPr>
          <p:cNvSpPr txBox="1">
            <a:spLocks/>
          </p:cNvSpPr>
          <p:nvPr/>
        </p:nvSpPr>
        <p:spPr>
          <a:xfrm>
            <a:off x="397533" y="478109"/>
            <a:ext cx="918351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0" normalizeH="0" baseline="0" noProof="0">
                <a:ln>
                  <a:noFill/>
                </a:ln>
                <a:solidFill>
                  <a:srgbClr val="000000"/>
                </a:solidFill>
                <a:effectLst/>
                <a:uLnTx/>
                <a:uFillTx/>
                <a:latin typeface="Arial" panose="020B0604020202020204" pitchFamily="34" charset="0"/>
                <a:ea typeface="+mj-ea"/>
                <a:cs typeface="+mj-cs"/>
              </a:rPr>
              <a:t>Project ENHANCE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a:ln>
                  <a:noFill/>
                </a:ln>
                <a:solidFill>
                  <a:srgbClr val="000000"/>
                </a:solidFill>
                <a:effectLst/>
                <a:uLnTx/>
                <a:uFillTx/>
                <a:latin typeface="Arial" panose="020B0604020202020204" pitchFamily="34" charset="0"/>
                <a:ea typeface="+mj-ea"/>
                <a:cs typeface="+mj-cs"/>
              </a:rPr>
              <a:t>What Comes Next</a:t>
            </a:r>
            <a:endParaRPr kumimoji="0" lang="en-US" sz="3600" b="0" i="0" u="none" strike="noStrike" kern="1200" cap="none" spc="-150" normalizeH="0" baseline="0" noProof="0">
              <a:ln>
                <a:noFill/>
              </a:ln>
              <a:solidFill>
                <a:prstClr val="black"/>
              </a:solidFill>
              <a:effectLst/>
              <a:uLnTx/>
              <a:uFillTx/>
              <a:latin typeface="Arial" panose="020B0604020202020204"/>
              <a:ea typeface="+mj-ea"/>
              <a:cs typeface="+mj-cs"/>
            </a:endParaRPr>
          </a:p>
        </p:txBody>
      </p:sp>
    </p:spTree>
    <p:extLst>
      <p:ext uri="{BB962C8B-B14F-4D97-AF65-F5344CB8AC3E}">
        <p14:creationId xmlns:p14="http://schemas.microsoft.com/office/powerpoint/2010/main" val="22376451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7520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D188989-3119-A3E8-1DBB-77822427629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9399" y="108744"/>
            <a:ext cx="5537200" cy="31146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5633E59-6821-1273-2EB9-AB200625F9D4}"/>
              </a:ext>
            </a:extLst>
          </p:cNvPr>
          <p:cNvGrpSpPr/>
          <p:nvPr/>
        </p:nvGrpSpPr>
        <p:grpSpPr>
          <a:xfrm>
            <a:off x="3187701" y="108744"/>
            <a:ext cx="8724902" cy="6495256"/>
            <a:chOff x="3187701" y="108744"/>
            <a:chExt cx="8724902" cy="6495256"/>
          </a:xfrm>
        </p:grpSpPr>
        <p:pic>
          <p:nvPicPr>
            <p:cNvPr id="2052" name="Picture 4">
              <a:extLst>
                <a:ext uri="{FF2B5EF4-FFF2-40B4-BE49-F238E27FC236}">
                  <a16:creationId xmlns:a16="http://schemas.microsoft.com/office/drawing/2014/main" id="{8A5B0697-B052-D632-46A8-AD44B550DB7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5403" y="108744"/>
              <a:ext cx="5537200" cy="31146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38209E0-EECD-5908-B0CA-2462DF0772C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87701" y="3332164"/>
              <a:ext cx="5816598" cy="327183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7609D181-C7EC-A083-E0FB-82635BA32238}"/>
              </a:ext>
            </a:extLst>
          </p:cNvPr>
          <p:cNvSpPr/>
          <p:nvPr/>
        </p:nvSpPr>
        <p:spPr>
          <a:xfrm>
            <a:off x="279397" y="2962832"/>
            <a:ext cx="1133644"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7</a:t>
            </a:r>
          </a:p>
        </p:txBody>
      </p:sp>
      <p:sp>
        <p:nvSpPr>
          <p:cNvPr id="3" name="Rectangle 2">
            <a:extLst>
              <a:ext uri="{FF2B5EF4-FFF2-40B4-BE49-F238E27FC236}">
                <a16:creationId xmlns:a16="http://schemas.microsoft.com/office/drawing/2014/main" id="{6B96A36F-BBAB-D8E4-6785-F9D6D82B23E1}"/>
              </a:ext>
            </a:extLst>
          </p:cNvPr>
          <p:cNvSpPr/>
          <p:nvPr/>
        </p:nvSpPr>
        <p:spPr>
          <a:xfrm>
            <a:off x="6311283" y="2962832"/>
            <a:ext cx="1518364"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6.3.1</a:t>
            </a:r>
          </a:p>
        </p:txBody>
      </p:sp>
      <p:sp>
        <p:nvSpPr>
          <p:cNvPr id="4" name="Rectangle 3">
            <a:extLst>
              <a:ext uri="{FF2B5EF4-FFF2-40B4-BE49-F238E27FC236}">
                <a16:creationId xmlns:a16="http://schemas.microsoft.com/office/drawing/2014/main" id="{6826DC01-0586-A202-4D15-535CAC761228}"/>
              </a:ext>
            </a:extLst>
          </p:cNvPr>
          <p:cNvSpPr/>
          <p:nvPr/>
        </p:nvSpPr>
        <p:spPr>
          <a:xfrm>
            <a:off x="3091520" y="6343413"/>
            <a:ext cx="1710726"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6.3.2.6</a:t>
            </a:r>
          </a:p>
        </p:txBody>
      </p:sp>
    </p:spTree>
    <p:extLst>
      <p:ext uri="{BB962C8B-B14F-4D97-AF65-F5344CB8AC3E}">
        <p14:creationId xmlns:p14="http://schemas.microsoft.com/office/powerpoint/2010/main" val="33607026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4575DB-B8C8-4881-AE79-A75115B3733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
            <a:ext cx="3364992" cy="18928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E9B6718-FF12-48EC-8C67-30162F439E19}"/>
              </a:ext>
            </a:extLst>
          </p:cNvPr>
          <p:cNvSpPr/>
          <p:nvPr/>
        </p:nvSpPr>
        <p:spPr>
          <a:xfrm>
            <a:off x="3588419" y="0"/>
            <a:ext cx="8208337"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srgbClr val="2F4E6D"/>
                </a:solidFill>
                <a:effectLst>
                  <a:outerShdw blurRad="38100" dist="25400" dir="5400000" algn="ctr" rotWithShape="0">
                    <a:srgbClr val="6E747A">
                      <a:alpha val="43000"/>
                    </a:srgbClr>
                  </a:outerShdw>
                </a:effectLst>
                <a:uLnTx/>
                <a:uFillTx/>
                <a:latin typeface="Arial" panose="020B0604020202020204"/>
                <a:ea typeface="+mn-ea"/>
                <a:cs typeface="+mn-cs"/>
              </a:rPr>
              <a:t>Objective 2: Embedding and Integrating Ci3T Domains During Daily Instruction</a:t>
            </a:r>
          </a:p>
        </p:txBody>
      </p:sp>
      <p:pic>
        <p:nvPicPr>
          <p:cNvPr id="7" name="Picture 6" descr="Table&#10;&#10;Description automatically generated">
            <a:extLst>
              <a:ext uri="{FF2B5EF4-FFF2-40B4-BE49-F238E27FC236}">
                <a16:creationId xmlns:a16="http://schemas.microsoft.com/office/drawing/2014/main" id="{BFF690B1-7BA0-4F9A-8C5B-484FBFD5132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252672" y="491813"/>
            <a:ext cx="3521328" cy="1400994"/>
          </a:xfrm>
          <a:prstGeom prst="rect">
            <a:avLst/>
          </a:prstGeom>
        </p:spPr>
      </p:pic>
      <p:pic>
        <p:nvPicPr>
          <p:cNvPr id="6" name="Picture 5">
            <a:extLst>
              <a:ext uri="{FF2B5EF4-FFF2-40B4-BE49-F238E27FC236}">
                <a16:creationId xmlns:a16="http://schemas.microsoft.com/office/drawing/2014/main" id="{A6C69F91-B0DF-4BBD-8F9A-D22FE533D2C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60816" y="1001166"/>
            <a:ext cx="3550636" cy="1833236"/>
          </a:xfrm>
          <a:prstGeom prst="rect">
            <a:avLst/>
          </a:prstGeom>
        </p:spPr>
      </p:pic>
      <p:pic>
        <p:nvPicPr>
          <p:cNvPr id="8" name="Picture 7">
            <a:extLst>
              <a:ext uri="{FF2B5EF4-FFF2-40B4-BE49-F238E27FC236}">
                <a16:creationId xmlns:a16="http://schemas.microsoft.com/office/drawing/2014/main" id="{9AA2A159-51C4-4FE2-A0B3-881615828D1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31747" y="548768"/>
            <a:ext cx="2664253" cy="1369016"/>
          </a:xfrm>
          <a:prstGeom prst="rect">
            <a:avLst/>
          </a:prstGeom>
        </p:spPr>
      </p:pic>
      <p:pic>
        <p:nvPicPr>
          <p:cNvPr id="5" name="Picture 4">
            <a:extLst>
              <a:ext uri="{FF2B5EF4-FFF2-40B4-BE49-F238E27FC236}">
                <a16:creationId xmlns:a16="http://schemas.microsoft.com/office/drawing/2014/main" id="{D7218707-BE7D-4F69-9AFE-652917E2068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34597" y="1972203"/>
            <a:ext cx="3445633" cy="2034532"/>
          </a:xfrm>
          <a:prstGeom prst="rect">
            <a:avLst/>
          </a:prstGeom>
        </p:spPr>
      </p:pic>
      <p:pic>
        <p:nvPicPr>
          <p:cNvPr id="10" name="Picture 9">
            <a:extLst>
              <a:ext uri="{FF2B5EF4-FFF2-40B4-BE49-F238E27FC236}">
                <a16:creationId xmlns:a16="http://schemas.microsoft.com/office/drawing/2014/main" id="{DC643933-852E-4118-819A-9F5DAAB769B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797300" y="2092404"/>
            <a:ext cx="7658749" cy="4543458"/>
          </a:xfrm>
          <a:prstGeom prst="rect">
            <a:avLst/>
          </a:prstGeom>
        </p:spPr>
      </p:pic>
      <p:pic>
        <p:nvPicPr>
          <p:cNvPr id="4" name="Picture 3">
            <a:extLst>
              <a:ext uri="{FF2B5EF4-FFF2-40B4-BE49-F238E27FC236}">
                <a16:creationId xmlns:a16="http://schemas.microsoft.com/office/drawing/2014/main" id="{6D88CCF3-375A-6F1C-698A-717111FB69D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24146" y="3763578"/>
            <a:ext cx="4401396" cy="2962362"/>
          </a:xfrm>
          <a:prstGeom prst="rect">
            <a:avLst/>
          </a:prstGeom>
        </p:spPr>
      </p:pic>
      <p:pic>
        <p:nvPicPr>
          <p:cNvPr id="9" name="Picture 8">
            <a:extLst>
              <a:ext uri="{FF2B5EF4-FFF2-40B4-BE49-F238E27FC236}">
                <a16:creationId xmlns:a16="http://schemas.microsoft.com/office/drawing/2014/main" id="{3D3AC9A8-508B-CD4C-C2D8-781B810BA15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214347" y="3123344"/>
            <a:ext cx="2762201" cy="3574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13215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F6DFC-7B14-D842-C8DF-E0488326FF1A}"/>
            </a:ext>
          </a:extLst>
        </p:cNvPr>
        <p:cNvGrpSpPr/>
        <p:nvPr/>
      </p:nvGrpSpPr>
      <p:grpSpPr>
        <a:xfrm>
          <a:off x="0" y="0"/>
          <a:ext cx="0" cy="0"/>
          <a:chOff x="0" y="0"/>
          <a:chExt cx="0" cy="0"/>
        </a:xfrm>
      </p:grpSpPr>
      <p:pic>
        <p:nvPicPr>
          <p:cNvPr id="9" name="Picture 4">
            <a:extLst>
              <a:ext uri="{FF2B5EF4-FFF2-40B4-BE49-F238E27FC236}">
                <a16:creationId xmlns:a16="http://schemas.microsoft.com/office/drawing/2014/main" id="{ED3A89F2-AACF-BCF9-BB21-1FBE5D1F7F1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p:blipFill>
        <p:spPr bwMode="auto">
          <a:xfrm>
            <a:off x="6375403" y="108744"/>
            <a:ext cx="5537200" cy="31146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4BC6ED9-3776-640E-DBAD-0A53ADA107B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9399" y="108744"/>
            <a:ext cx="5537200"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9A83BF1-8EA3-00C2-22E2-6D75063CB8AF}"/>
              </a:ext>
            </a:extLst>
          </p:cNvPr>
          <p:cNvSpPr/>
          <p:nvPr/>
        </p:nvSpPr>
        <p:spPr>
          <a:xfrm>
            <a:off x="279397" y="2962832"/>
            <a:ext cx="1133644"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7</a:t>
            </a:r>
          </a:p>
        </p:txBody>
      </p:sp>
      <p:sp>
        <p:nvSpPr>
          <p:cNvPr id="3" name="Rectangle 2">
            <a:extLst>
              <a:ext uri="{FF2B5EF4-FFF2-40B4-BE49-F238E27FC236}">
                <a16:creationId xmlns:a16="http://schemas.microsoft.com/office/drawing/2014/main" id="{EC52F29E-25C7-04E5-34CC-80914DC2BE15}"/>
              </a:ext>
            </a:extLst>
          </p:cNvPr>
          <p:cNvSpPr/>
          <p:nvPr/>
        </p:nvSpPr>
        <p:spPr>
          <a:xfrm>
            <a:off x="6311283" y="2962832"/>
            <a:ext cx="1518364"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6.3.1</a:t>
            </a:r>
          </a:p>
        </p:txBody>
      </p:sp>
      <p:grpSp>
        <p:nvGrpSpPr>
          <p:cNvPr id="10" name="Group 9">
            <a:extLst>
              <a:ext uri="{FF2B5EF4-FFF2-40B4-BE49-F238E27FC236}">
                <a16:creationId xmlns:a16="http://schemas.microsoft.com/office/drawing/2014/main" id="{D5D7296C-5107-E3BD-2CF3-5ECF8908C962}"/>
              </a:ext>
            </a:extLst>
          </p:cNvPr>
          <p:cNvGrpSpPr/>
          <p:nvPr/>
        </p:nvGrpSpPr>
        <p:grpSpPr>
          <a:xfrm>
            <a:off x="3091520" y="3332164"/>
            <a:ext cx="5912779" cy="3380581"/>
            <a:chOff x="3091520" y="3332164"/>
            <a:chExt cx="5912779" cy="3380581"/>
          </a:xfrm>
        </p:grpSpPr>
        <p:pic>
          <p:nvPicPr>
            <p:cNvPr id="2054" name="Picture 6">
              <a:extLst>
                <a:ext uri="{FF2B5EF4-FFF2-40B4-BE49-F238E27FC236}">
                  <a16:creationId xmlns:a16="http://schemas.microsoft.com/office/drawing/2014/main" id="{DF3EA62E-6739-C2C5-54F7-FA149924F5D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87701" y="3332164"/>
              <a:ext cx="5816598" cy="32718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B88911-890C-5324-A4B1-6F1A78160B48}"/>
                </a:ext>
              </a:extLst>
            </p:cNvPr>
            <p:cNvSpPr/>
            <p:nvPr/>
          </p:nvSpPr>
          <p:spPr>
            <a:xfrm>
              <a:off x="3091520" y="6343413"/>
              <a:ext cx="1710726"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6.3.2.6</a:t>
              </a:r>
            </a:p>
          </p:txBody>
        </p:sp>
      </p:grpSp>
    </p:spTree>
    <p:extLst>
      <p:ext uri="{BB962C8B-B14F-4D97-AF65-F5344CB8AC3E}">
        <p14:creationId xmlns:p14="http://schemas.microsoft.com/office/powerpoint/2010/main" val="65795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F3CBE-6FA2-0FC5-ABF2-D58D49221AF8}"/>
            </a:ext>
          </a:extLst>
        </p:cNvPr>
        <p:cNvGrpSpPr/>
        <p:nvPr/>
      </p:nvGrpSpPr>
      <p:grpSpPr>
        <a:xfrm>
          <a:off x="0" y="0"/>
          <a:ext cx="0" cy="0"/>
          <a:chOff x="0" y="0"/>
          <a:chExt cx="0" cy="0"/>
        </a:xfrm>
      </p:grpSpPr>
      <p:pic>
        <p:nvPicPr>
          <p:cNvPr id="3" name="Picture 10">
            <a:extLst>
              <a:ext uri="{FF2B5EF4-FFF2-40B4-BE49-F238E27FC236}">
                <a16:creationId xmlns:a16="http://schemas.microsoft.com/office/drawing/2014/main" id="{63B428BB-7A28-D771-10F5-8E06213A3EF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
            <a:ext cx="12192000" cy="685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358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912A6-BABC-6393-01C4-4DABCD22949A}"/>
            </a:ext>
          </a:extLst>
        </p:cNvPr>
        <p:cNvGrpSpPr/>
        <p:nvPr/>
      </p:nvGrpSpPr>
      <p:grpSpPr>
        <a:xfrm>
          <a:off x="0" y="0"/>
          <a:ext cx="0" cy="0"/>
          <a:chOff x="0" y="0"/>
          <a:chExt cx="0" cy="0"/>
        </a:xfrm>
      </p:grpSpPr>
      <p:pic>
        <p:nvPicPr>
          <p:cNvPr id="2" name="Picture 10">
            <a:extLst>
              <a:ext uri="{FF2B5EF4-FFF2-40B4-BE49-F238E27FC236}">
                <a16:creationId xmlns:a16="http://schemas.microsoft.com/office/drawing/2014/main" id="{74C0CE8A-13D7-FAF8-88BD-177C9891739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2519681" cy="1417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9651F2-BB0C-BE5E-7C66-52FED589C3C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6860" y="188251"/>
            <a:ext cx="4307145" cy="2687953"/>
          </a:xfrm>
          <a:prstGeom prst="rect">
            <a:avLst/>
          </a:prstGeom>
        </p:spPr>
      </p:pic>
      <p:pic>
        <p:nvPicPr>
          <p:cNvPr id="8" name="Picture 2">
            <a:extLst>
              <a:ext uri="{FF2B5EF4-FFF2-40B4-BE49-F238E27FC236}">
                <a16:creationId xmlns:a16="http://schemas.microsoft.com/office/drawing/2014/main" id="{C86DE303-D403-5480-2C9D-6368DBE1547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1290" y="1849109"/>
            <a:ext cx="11609419" cy="32136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8922116-7032-B9BD-25C6-3FFD7D5ABFB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51587" y="4384961"/>
            <a:ext cx="3895783" cy="2338654"/>
          </a:xfrm>
          <a:prstGeom prst="rect">
            <a:avLst/>
          </a:prstGeom>
        </p:spPr>
      </p:pic>
      <p:pic>
        <p:nvPicPr>
          <p:cNvPr id="5" name="Picture 4">
            <a:extLst>
              <a:ext uri="{FF2B5EF4-FFF2-40B4-BE49-F238E27FC236}">
                <a16:creationId xmlns:a16="http://schemas.microsoft.com/office/drawing/2014/main" id="{078728FA-A3B5-6BE2-DE0F-D7AD82DB2F8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4913" y="4426668"/>
            <a:ext cx="3935331" cy="2243081"/>
          </a:xfrm>
          <a:prstGeom prst="rect">
            <a:avLst/>
          </a:prstGeom>
        </p:spPr>
      </p:pic>
      <p:pic>
        <p:nvPicPr>
          <p:cNvPr id="7" name="Picture 6">
            <a:extLst>
              <a:ext uri="{FF2B5EF4-FFF2-40B4-BE49-F238E27FC236}">
                <a16:creationId xmlns:a16="http://schemas.microsoft.com/office/drawing/2014/main" id="{688326FA-3B6F-BDDB-D106-176F013F31C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86905" y="4580169"/>
            <a:ext cx="3200400" cy="2178050"/>
          </a:xfrm>
          <a:prstGeom prst="rect">
            <a:avLst/>
          </a:prstGeom>
        </p:spPr>
      </p:pic>
      <p:pic>
        <p:nvPicPr>
          <p:cNvPr id="6" name="Picture 2">
            <a:extLst>
              <a:ext uri="{FF2B5EF4-FFF2-40B4-BE49-F238E27FC236}">
                <a16:creationId xmlns:a16="http://schemas.microsoft.com/office/drawing/2014/main" id="{A420604D-C686-EF12-81D7-5B2B9C48B68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365076" y="188251"/>
            <a:ext cx="4584743" cy="654963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818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04164-2BB9-E5C4-FEF0-AE2C9E98E2F3}"/>
            </a:ext>
          </a:extLst>
        </p:cNvPr>
        <p:cNvGrpSpPr/>
        <p:nvPr/>
      </p:nvGrpSpPr>
      <p:grpSpPr>
        <a:xfrm>
          <a:off x="0" y="0"/>
          <a:ext cx="0" cy="0"/>
          <a:chOff x="0" y="0"/>
          <a:chExt cx="0" cy="0"/>
        </a:xfrm>
      </p:grpSpPr>
      <p:pic>
        <p:nvPicPr>
          <p:cNvPr id="9" name="Picture 6">
            <a:extLst>
              <a:ext uri="{FF2B5EF4-FFF2-40B4-BE49-F238E27FC236}">
                <a16:creationId xmlns:a16="http://schemas.microsoft.com/office/drawing/2014/main" id="{D70F7F21-E12A-32E8-46B5-D640892120E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87701" y="3366096"/>
            <a:ext cx="5756274" cy="32379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6AE7417-8F1A-BB89-8F98-5F88D4B69BF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5403" y="108744"/>
            <a:ext cx="5537200" cy="31146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1B29BD-E70B-B881-924C-7B5A2D5459C2}"/>
              </a:ext>
            </a:extLst>
          </p:cNvPr>
          <p:cNvGrpSpPr/>
          <p:nvPr/>
        </p:nvGrpSpPr>
        <p:grpSpPr>
          <a:xfrm>
            <a:off x="279397" y="108744"/>
            <a:ext cx="5537202" cy="3223420"/>
            <a:chOff x="279397" y="108744"/>
            <a:chExt cx="5537202" cy="3223420"/>
          </a:xfrm>
        </p:grpSpPr>
        <p:pic>
          <p:nvPicPr>
            <p:cNvPr id="2050" name="Picture 2">
              <a:extLst>
                <a:ext uri="{FF2B5EF4-FFF2-40B4-BE49-F238E27FC236}">
                  <a16:creationId xmlns:a16="http://schemas.microsoft.com/office/drawing/2014/main" id="{574963A5-77F4-52D6-2D8C-C840CC3FC1A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9399" y="108744"/>
              <a:ext cx="5537200"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33F02D-CBD7-A938-DBE1-39BF8E3D8021}"/>
                </a:ext>
              </a:extLst>
            </p:cNvPr>
            <p:cNvSpPr/>
            <p:nvPr/>
          </p:nvSpPr>
          <p:spPr>
            <a:xfrm>
              <a:off x="279397" y="2962832"/>
              <a:ext cx="1133644"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7</a:t>
              </a:r>
            </a:p>
          </p:txBody>
        </p:sp>
      </p:grpSp>
      <p:sp>
        <p:nvSpPr>
          <p:cNvPr id="3" name="Rectangle 2">
            <a:extLst>
              <a:ext uri="{FF2B5EF4-FFF2-40B4-BE49-F238E27FC236}">
                <a16:creationId xmlns:a16="http://schemas.microsoft.com/office/drawing/2014/main" id="{D3838245-DAEC-26AA-4A96-34D965F6A21C}"/>
              </a:ext>
            </a:extLst>
          </p:cNvPr>
          <p:cNvSpPr/>
          <p:nvPr/>
        </p:nvSpPr>
        <p:spPr>
          <a:xfrm>
            <a:off x="6311283" y="2962832"/>
            <a:ext cx="1518364"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6.3.1</a:t>
            </a:r>
          </a:p>
        </p:txBody>
      </p:sp>
      <p:grpSp>
        <p:nvGrpSpPr>
          <p:cNvPr id="8" name="Group 7">
            <a:extLst>
              <a:ext uri="{FF2B5EF4-FFF2-40B4-BE49-F238E27FC236}">
                <a16:creationId xmlns:a16="http://schemas.microsoft.com/office/drawing/2014/main" id="{5BFAA427-B2CC-4B76-5F81-53DFF2F0223E}"/>
              </a:ext>
            </a:extLst>
          </p:cNvPr>
          <p:cNvGrpSpPr/>
          <p:nvPr/>
        </p:nvGrpSpPr>
        <p:grpSpPr>
          <a:xfrm>
            <a:off x="3091520" y="3366096"/>
            <a:ext cx="5912779" cy="3380581"/>
            <a:chOff x="3091520" y="3332164"/>
            <a:chExt cx="5912779" cy="3380581"/>
          </a:xfrm>
        </p:grpSpPr>
        <p:pic>
          <p:nvPicPr>
            <p:cNvPr id="2054" name="Picture 6">
              <a:extLst>
                <a:ext uri="{FF2B5EF4-FFF2-40B4-BE49-F238E27FC236}">
                  <a16:creationId xmlns:a16="http://schemas.microsoft.com/office/drawing/2014/main" id="{230BA690-7032-CDA6-67C4-C785B015D32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87701" y="3332164"/>
              <a:ext cx="5816598" cy="32718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DDCE1E-4B82-C0C1-61D3-1356E35687CA}"/>
                </a:ext>
              </a:extLst>
            </p:cNvPr>
            <p:cNvSpPr/>
            <p:nvPr/>
          </p:nvSpPr>
          <p:spPr>
            <a:xfrm>
              <a:off x="3091520" y="6343413"/>
              <a:ext cx="1710726"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Module 6.3.2.6</a:t>
              </a:r>
            </a:p>
          </p:txBody>
        </p:sp>
      </p:grpSp>
    </p:spTree>
    <p:extLst>
      <p:ext uri="{BB962C8B-B14F-4D97-AF65-F5344CB8AC3E}">
        <p14:creationId xmlns:p14="http://schemas.microsoft.com/office/powerpoint/2010/main" val="531765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1725D-4C41-EC67-9721-8DCF9A58A8DC}"/>
            </a:ext>
          </a:extLst>
        </p:cNvPr>
        <p:cNvGrpSpPr/>
        <p:nvPr/>
      </p:nvGrpSpPr>
      <p:grpSpPr>
        <a:xfrm>
          <a:off x="0" y="0"/>
          <a:ext cx="0" cy="0"/>
          <a:chOff x="0" y="0"/>
          <a:chExt cx="0" cy="0"/>
        </a:xfrm>
      </p:grpSpPr>
      <p:pic>
        <p:nvPicPr>
          <p:cNvPr id="2" name="Picture 6">
            <a:extLst>
              <a:ext uri="{FF2B5EF4-FFF2-40B4-BE49-F238E27FC236}">
                <a16:creationId xmlns:a16="http://schemas.microsoft.com/office/drawing/2014/main" id="{1FB5AECA-81B6-1C7F-E620-6E8A8D0BDB8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165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841BD-2690-D51A-ED02-F4E3718E022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52C26DE-8A8D-65A8-AE16-096684D20B2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10436" y="122274"/>
            <a:ext cx="5108584" cy="6613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AFBFA06-93EF-4EDA-570F-E3A8C9F183E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2519680" cy="14173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202ABC5-7303-BE30-2DDC-0AF580BACA1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5999" y="1740698"/>
            <a:ext cx="5768253" cy="3737547"/>
          </a:xfrm>
          <a:prstGeom prst="rect">
            <a:avLst/>
          </a:prstGeom>
        </p:spPr>
      </p:pic>
      <p:pic>
        <p:nvPicPr>
          <p:cNvPr id="3" name="Picture 2">
            <a:extLst>
              <a:ext uri="{FF2B5EF4-FFF2-40B4-BE49-F238E27FC236}">
                <a16:creationId xmlns:a16="http://schemas.microsoft.com/office/drawing/2014/main" id="{05797B7E-693B-DF81-504A-57D8341C637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47918" y="594360"/>
            <a:ext cx="4697627" cy="59113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3719A5A-1000-FB03-E9B1-DDD7176CEFE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6455" y="3023754"/>
            <a:ext cx="4697627" cy="33543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Table&#10;&#10;Description automatically generated with medium confidence">
            <a:extLst>
              <a:ext uri="{FF2B5EF4-FFF2-40B4-BE49-F238E27FC236}">
                <a16:creationId xmlns:a16="http://schemas.microsoft.com/office/drawing/2014/main" id="{929A0ED1-5611-CFB5-2AF0-E3837BE27BD5}"/>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bwMode="auto">
          <a:xfrm>
            <a:off x="996190" y="1567541"/>
            <a:ext cx="3330869" cy="5002657"/>
          </a:xfrm>
          <a:prstGeom prst="rect">
            <a:avLst/>
          </a:prstGeom>
          <a:noFill/>
          <a:ln>
            <a:solidFill>
              <a:schemeClr val="tx1"/>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2867763F-6490-F5FD-7098-0C1C351A7F2A}"/>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bwMode="auto">
          <a:xfrm>
            <a:off x="4767789" y="2066881"/>
            <a:ext cx="6428022" cy="3956713"/>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2091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2279A1-1FC3-4F74-B8C7-BDD4F0CC8FA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132125" y="0"/>
            <a:ext cx="8873265" cy="6857999"/>
          </a:xfrm>
          <a:prstGeom prst="rect">
            <a:avLst/>
          </a:prstGeom>
          <a:ln>
            <a:solidFill>
              <a:schemeClr val="accent5"/>
            </a:solidFill>
          </a:ln>
          <a:effectLst>
            <a:outerShdw blurRad="50800" dist="38100" dir="2700000" algn="tl" rotWithShape="0">
              <a:prstClr val="black">
                <a:alpha val="40000"/>
              </a:prstClr>
            </a:outerShdw>
          </a:effectLst>
        </p:spPr>
      </p:pic>
      <p:sp>
        <p:nvSpPr>
          <p:cNvPr id="3" name="Rounded Rectangular Callout 4">
            <a:extLst>
              <a:ext uri="{FF2B5EF4-FFF2-40B4-BE49-F238E27FC236}">
                <a16:creationId xmlns:a16="http://schemas.microsoft.com/office/drawing/2014/main" id="{10BEBB3D-5DC5-4F33-9F81-74252942FDA3}"/>
              </a:ext>
            </a:extLst>
          </p:cNvPr>
          <p:cNvSpPr/>
          <p:nvPr/>
        </p:nvSpPr>
        <p:spPr>
          <a:xfrm>
            <a:off x="1958858" y="1395362"/>
            <a:ext cx="3352800" cy="1066800"/>
          </a:xfrm>
          <a:prstGeom prst="wedgeRoundRectCallout">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a:solidFill>
                  <a:prstClr val="white"/>
                </a:solidFill>
                <a:latin typeface="Calibri" panose="020F0502020204030204"/>
              </a:rPr>
              <a:t>Establish,  Clarify,  Define Expectations</a:t>
            </a:r>
          </a:p>
        </p:txBody>
      </p:sp>
      <p:sp>
        <p:nvSpPr>
          <p:cNvPr id="11" name="Rectangle 10">
            <a:extLst>
              <a:ext uri="{FF2B5EF4-FFF2-40B4-BE49-F238E27FC236}">
                <a16:creationId xmlns:a16="http://schemas.microsoft.com/office/drawing/2014/main" id="{F63F26E5-6E0C-4757-9270-10F55D373A21}"/>
              </a:ext>
            </a:extLst>
          </p:cNvPr>
          <p:cNvSpPr/>
          <p:nvPr/>
        </p:nvSpPr>
        <p:spPr>
          <a:xfrm>
            <a:off x="2251801" y="51859"/>
            <a:ext cx="6892203" cy="707886"/>
          </a:xfrm>
          <a:prstGeom prst="rect">
            <a:avLst/>
          </a:prstGeom>
          <a:noFill/>
        </p:spPr>
        <p:txBody>
          <a:bodyPr wrap="square" lIns="91440" tIns="45720" rIns="91440" bIns="45720">
            <a:spAutoFit/>
          </a:bodyPr>
          <a:lstStyle/>
          <a:p>
            <a:pPr algn="ct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Coolidge Middle School</a:t>
            </a:r>
            <a:endParaRPr lang="en-US" sz="40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a:extLst>
              <a:ext uri="{FF2B5EF4-FFF2-40B4-BE49-F238E27FC236}">
                <a16:creationId xmlns:a16="http://schemas.microsoft.com/office/drawing/2014/main" id="{2F5E3A2B-1F3E-4AC8-BEEA-1C9CE48C9F64}"/>
              </a:ext>
            </a:extLst>
          </p:cNvPr>
          <p:cNvSpPr/>
          <p:nvPr/>
        </p:nvSpPr>
        <p:spPr>
          <a:xfrm>
            <a:off x="3468704" y="525622"/>
            <a:ext cx="4405373" cy="707886"/>
          </a:xfrm>
          <a:prstGeom prst="rect">
            <a:avLst/>
          </a:prstGeom>
          <a:noFill/>
        </p:spPr>
        <p:txBody>
          <a:bodyPr wrap="none" lIns="91440" tIns="45720" rIns="91440" bIns="45720">
            <a:spAutoFit/>
          </a:bodyPr>
          <a:lstStyle/>
          <a:p>
            <a:pPr algn="ctr"/>
            <a:r>
              <a:rPr lang="en-US" sz="4000" b="0" i="1" cap="none" spc="0">
                <a:ln w="0"/>
                <a:solidFill>
                  <a:schemeClr val="tx1"/>
                </a:solidFill>
                <a:effectLst>
                  <a:outerShdw blurRad="38100" dist="19050" dir="2700000" algn="tl" rotWithShape="0">
                    <a:schemeClr val="dk1">
                      <a:alpha val="40000"/>
                    </a:schemeClr>
                  </a:outerShdw>
                </a:effectLst>
              </a:rPr>
              <a:t>Expectation Matrix</a:t>
            </a:r>
            <a:endParaRPr lang="en-US" sz="4000"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9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BFE9DD14-E6B9-55C8-42F6-5B3D9A38092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0"/>
            <a:ext cx="16133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a:extLst>
              <a:ext uri="{FF2B5EF4-FFF2-40B4-BE49-F238E27FC236}">
                <a16:creationId xmlns:a16="http://schemas.microsoft.com/office/drawing/2014/main" id="{AF654220-DBCD-BD1C-C3F4-2433F9E82FF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114457" y="228600"/>
            <a:ext cx="915987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25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BFE9DD14-E6B9-55C8-42F6-5B3D9A38092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0"/>
            <a:ext cx="16133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a:extLst>
              <a:ext uri="{FF2B5EF4-FFF2-40B4-BE49-F238E27FC236}">
                <a16:creationId xmlns:a16="http://schemas.microsoft.com/office/drawing/2014/main" id="{AF654220-DBCD-BD1C-C3F4-2433F9E82FF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6666"/>
          <a:stretch/>
        </p:blipFill>
        <p:spPr bwMode="auto">
          <a:xfrm>
            <a:off x="36828" y="-1"/>
            <a:ext cx="12118344" cy="84681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450BFC-4D15-243D-AEBA-CABF56B5B753}"/>
              </a:ext>
            </a:extLst>
          </p:cNvPr>
          <p:cNvSpPr/>
          <p:nvPr/>
        </p:nvSpPr>
        <p:spPr>
          <a:xfrm>
            <a:off x="522514" y="457200"/>
            <a:ext cx="8621486" cy="240527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448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BFE9DD14-E6B9-55C8-42F6-5B3D9A38092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0"/>
            <a:ext cx="16133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a:extLst>
              <a:ext uri="{FF2B5EF4-FFF2-40B4-BE49-F238E27FC236}">
                <a16:creationId xmlns:a16="http://schemas.microsoft.com/office/drawing/2014/main" id="{AF654220-DBCD-BD1C-C3F4-2433F9E82FF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6666"/>
          <a:stretch/>
        </p:blipFill>
        <p:spPr bwMode="auto">
          <a:xfrm>
            <a:off x="36828" y="-1"/>
            <a:ext cx="12118344" cy="84681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450BFC-4D15-243D-AEBA-CABF56B5B753}"/>
              </a:ext>
            </a:extLst>
          </p:cNvPr>
          <p:cNvSpPr/>
          <p:nvPr/>
        </p:nvSpPr>
        <p:spPr>
          <a:xfrm>
            <a:off x="522514" y="2865120"/>
            <a:ext cx="8621486" cy="21579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E61F60-D255-7856-34A4-DAEEFF4051B2}"/>
              </a:ext>
            </a:extLst>
          </p:cNvPr>
          <p:cNvSpPr/>
          <p:nvPr/>
        </p:nvSpPr>
        <p:spPr>
          <a:xfrm>
            <a:off x="521208" y="2865118"/>
            <a:ext cx="8622792" cy="377953"/>
          </a:xfrm>
          <a:prstGeom prst="rect">
            <a:avLst/>
          </a:prstGeom>
          <a:solidFill>
            <a:srgbClr val="FFF100">
              <a:alpha val="5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52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4" name="Webpage">
            <a:extLst>
              <a:ext uri="{FF2B5EF4-FFF2-40B4-BE49-F238E27FC236}">
                <a16:creationId xmlns:a16="http://schemas.microsoft.com/office/drawing/2014/main" id="{BE67E648-3EAE-1897-4ED6-E761F689D2B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344150" y="0"/>
            <a:ext cx="1847850" cy="6858000"/>
          </a:xfrm>
          <a:prstGeom prst="rect">
            <a:avLst/>
          </a:prstGeom>
        </p:spPr>
      </p:pic>
      <p:sp>
        <p:nvSpPr>
          <p:cNvPr id="2" name="Title">
            <a:extLst>
              <a:ext uri="{FF2B5EF4-FFF2-40B4-BE49-F238E27FC236}">
                <a16:creationId xmlns:a16="http://schemas.microsoft.com/office/drawing/2014/main" id="{AB504C70-F985-2B20-D2F9-3E3F7A7DADD7}"/>
              </a:ext>
            </a:extLst>
          </p:cNvPr>
          <p:cNvSpPr>
            <a:spLocks noGrp="1"/>
          </p:cNvSpPr>
          <p:nvPr>
            <p:ph type="title"/>
          </p:nvPr>
        </p:nvSpPr>
        <p:spPr>
          <a:xfrm>
            <a:off x="838200" y="365125"/>
            <a:ext cx="10515600" cy="1325563"/>
          </a:xfrm>
        </p:spPr>
        <p:txBody>
          <a:bodyPr>
            <a:noAutofit/>
          </a:bodyPr>
          <a:lstStyle/>
          <a:p>
            <a:r>
              <a:rPr lang="en-US"/>
              <a:t>Enhanced Ci3T Modules</a:t>
            </a:r>
          </a:p>
        </p:txBody>
      </p:sp>
      <p:pic>
        <p:nvPicPr>
          <p:cNvPr id="23" name="Base">
            <a:extLst>
              <a:ext uri="{FF2B5EF4-FFF2-40B4-BE49-F238E27FC236}">
                <a16:creationId xmlns:a16="http://schemas.microsoft.com/office/drawing/2014/main" id="{DEAB953F-D054-F2DE-0F43-2349949EA90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4282" r="16165" b="4282"/>
          <a:stretch/>
        </p:blipFill>
        <p:spPr>
          <a:xfrm>
            <a:off x="2416773" y="2376669"/>
            <a:ext cx="6945195" cy="3458707"/>
          </a:xfrm>
          <a:prstGeom prst="rect">
            <a:avLst/>
          </a:prstGeom>
          <a:ln>
            <a:solidFill>
              <a:schemeClr val="tx1">
                <a:lumMod val="75000"/>
                <a:lumOff val="25000"/>
              </a:schemeClr>
            </a:solidFill>
          </a:ln>
        </p:spPr>
      </p:pic>
      <p:pic>
        <p:nvPicPr>
          <p:cNvPr id="17" name="Tier 3">
            <a:extLst>
              <a:ext uri="{FF2B5EF4-FFF2-40B4-BE49-F238E27FC236}">
                <a16:creationId xmlns:a16="http://schemas.microsoft.com/office/drawing/2014/main" id="{468581DB-4BA2-F983-7FC5-2574F117C35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414650" y="2376669"/>
            <a:ext cx="6949440" cy="3458707"/>
          </a:xfrm>
          <a:prstGeom prst="rect">
            <a:avLst/>
          </a:prstGeom>
          <a:ln>
            <a:solidFill>
              <a:schemeClr val="tx1">
                <a:lumMod val="75000"/>
                <a:lumOff val="25000"/>
              </a:schemeClr>
            </a:solidFill>
          </a:ln>
        </p:spPr>
      </p:pic>
      <p:pic>
        <p:nvPicPr>
          <p:cNvPr id="21" name="Tier 2">
            <a:extLst>
              <a:ext uri="{FF2B5EF4-FFF2-40B4-BE49-F238E27FC236}">
                <a16:creationId xmlns:a16="http://schemas.microsoft.com/office/drawing/2014/main" id="{A561D702-2A28-3AC2-3F77-79633601937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414650" y="1584512"/>
            <a:ext cx="6949440" cy="5043021"/>
          </a:xfrm>
          <a:prstGeom prst="rect">
            <a:avLst/>
          </a:prstGeom>
          <a:ln>
            <a:solidFill>
              <a:schemeClr val="tx1">
                <a:lumMod val="75000"/>
                <a:lumOff val="25000"/>
              </a:schemeClr>
            </a:solidFill>
          </a:ln>
        </p:spPr>
      </p:pic>
      <p:pic>
        <p:nvPicPr>
          <p:cNvPr id="10" name="LIS">
            <a:extLst>
              <a:ext uri="{FF2B5EF4-FFF2-40B4-BE49-F238E27FC236}">
                <a16:creationId xmlns:a16="http://schemas.microsoft.com/office/drawing/2014/main" id="{EC038B1E-ED49-36D0-C881-74C2ECE11840}"/>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2414650" y="1591969"/>
            <a:ext cx="6949440" cy="5028107"/>
          </a:xfrm>
          <a:prstGeom prst="rect">
            <a:avLst/>
          </a:prstGeom>
          <a:ln>
            <a:solidFill>
              <a:schemeClr val="tx1">
                <a:lumMod val="75000"/>
                <a:lumOff val="25000"/>
              </a:schemeClr>
            </a:solidFill>
          </a:ln>
        </p:spPr>
      </p:pic>
      <p:pic>
        <p:nvPicPr>
          <p:cNvPr id="8" name="Tier 1">
            <a:extLst>
              <a:ext uri="{FF2B5EF4-FFF2-40B4-BE49-F238E27FC236}">
                <a16:creationId xmlns:a16="http://schemas.microsoft.com/office/drawing/2014/main" id="{E309E373-DF69-63A6-C2AF-EA5A83A44C0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414650" y="1598946"/>
            <a:ext cx="6949440" cy="5014153"/>
          </a:xfrm>
          <a:prstGeom prst="rect">
            <a:avLst/>
          </a:prstGeom>
          <a:ln>
            <a:solidFill>
              <a:schemeClr val="tx1">
                <a:lumMod val="75000"/>
                <a:lumOff val="25000"/>
              </a:schemeClr>
            </a:solidFill>
          </a:ln>
        </p:spPr>
      </p:pic>
      <p:pic>
        <p:nvPicPr>
          <p:cNvPr id="6" name="Leaders">
            <a:extLst>
              <a:ext uri="{FF2B5EF4-FFF2-40B4-BE49-F238E27FC236}">
                <a16:creationId xmlns:a16="http://schemas.microsoft.com/office/drawing/2014/main" id="{8AB381F7-0D0D-0806-DD85-41FB40E08B8C}"/>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414650" y="1573217"/>
            <a:ext cx="6949440" cy="5065610"/>
          </a:xfrm>
          <a:prstGeom prst="rect">
            <a:avLst/>
          </a:prstGeom>
          <a:ln>
            <a:solidFill>
              <a:schemeClr val="tx1">
                <a:lumMod val="75000"/>
                <a:lumOff val="25000"/>
              </a:schemeClr>
            </a:solidFill>
          </a:ln>
        </p:spPr>
      </p:pic>
    </p:spTree>
    <p:extLst>
      <p:ext uri="{BB962C8B-B14F-4D97-AF65-F5344CB8AC3E}">
        <p14:creationId xmlns:p14="http://schemas.microsoft.com/office/powerpoint/2010/main" val="353150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3968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2852B-6D12-C1FF-82F2-DE9091965282}"/>
              </a:ext>
            </a:extLst>
          </p:cNvPr>
          <p:cNvSpPr/>
          <p:nvPr/>
        </p:nvSpPr>
        <p:spPr>
          <a:xfrm>
            <a:off x="6491134" y="285750"/>
            <a:ext cx="3795866" cy="6115050"/>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888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CABA-5A38-1D03-0837-8B81EBF6CB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9EE146-6478-8B74-F44B-F965A8F244EB}"/>
              </a:ext>
            </a:extLst>
          </p:cNvPr>
          <p:cNvSpPr/>
          <p:nvPr/>
        </p:nvSpPr>
        <p:spPr>
          <a:xfrm>
            <a:off x="6509288" y="303699"/>
            <a:ext cx="3798495" cy="2842458"/>
          </a:xfrm>
          <a:prstGeom prst="rect">
            <a:avLst/>
          </a:prstGeom>
          <a:no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902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76BAD-ED11-55E8-4BE2-BCB380ACE5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E7150D-568D-685C-5674-C45AAE2656D7}"/>
              </a:ext>
            </a:extLst>
          </p:cNvPr>
          <p:cNvSpPr/>
          <p:nvPr/>
        </p:nvSpPr>
        <p:spPr>
          <a:xfrm>
            <a:off x="6509288" y="3139888"/>
            <a:ext cx="3798495" cy="3718111"/>
          </a:xfrm>
          <a:prstGeom prst="rect">
            <a:avLst/>
          </a:prstGeom>
          <a:no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54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B163-A4CC-460C-9B8A-69A55CE72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83824-DDC2-BB79-B5E7-44A6061A16A5}"/>
              </a:ext>
            </a:extLst>
          </p:cNvPr>
          <p:cNvSpPr>
            <a:spLocks noGrp="1"/>
          </p:cNvSpPr>
          <p:nvPr>
            <p:ph type="title"/>
          </p:nvPr>
        </p:nvSpPr>
        <p:spPr>
          <a:xfrm>
            <a:off x="355600" y="2257425"/>
            <a:ext cx="3213100" cy="1325563"/>
          </a:xfrm>
        </p:spPr>
        <p:txBody>
          <a:bodyPr>
            <a:noAutofit/>
          </a:bodyPr>
          <a:lstStyle/>
          <a:p>
            <a:r>
              <a:rPr lang="en-US" sz="2800">
                <a:cs typeface="Arial"/>
              </a:rPr>
              <a:t>Project ENHANCE:</a:t>
            </a:r>
            <a:br>
              <a:rPr lang="en-US" sz="2800">
                <a:cs typeface="Arial"/>
              </a:rPr>
            </a:br>
            <a:r>
              <a:rPr lang="en-US" sz="2800">
                <a:cs typeface="Arial"/>
              </a:rPr>
              <a:t>A Comparison of Enhanced and Traditional Professional Learning Offerings </a:t>
            </a:r>
            <a:br>
              <a:rPr lang="en-US" sz="2800">
                <a:cs typeface="Arial"/>
              </a:rPr>
            </a:br>
            <a:br>
              <a:rPr lang="en-US" sz="2800">
                <a:cs typeface="Arial"/>
              </a:rPr>
            </a:br>
            <a:r>
              <a:rPr lang="en-US">
                <a:cs typeface="Arial"/>
              </a:rPr>
              <a:t>Aims</a:t>
            </a:r>
            <a:endParaRPr lang="en-US" sz="2800"/>
          </a:p>
        </p:txBody>
      </p:sp>
      <p:sp>
        <p:nvSpPr>
          <p:cNvPr id="3" name="Content Placeholder 2">
            <a:extLst>
              <a:ext uri="{FF2B5EF4-FFF2-40B4-BE49-F238E27FC236}">
                <a16:creationId xmlns:a16="http://schemas.microsoft.com/office/drawing/2014/main" id="{1431F485-6E5F-EEAE-B320-13D55E5610B7}"/>
              </a:ext>
            </a:extLst>
          </p:cNvPr>
          <p:cNvSpPr>
            <a:spLocks noGrp="1"/>
          </p:cNvSpPr>
          <p:nvPr>
            <p:ph idx="1"/>
          </p:nvPr>
        </p:nvSpPr>
        <p:spPr>
          <a:xfrm>
            <a:off x="4470400" y="1254125"/>
            <a:ext cx="7480300" cy="4351338"/>
          </a:xfrm>
        </p:spPr>
        <p:txBody>
          <a:bodyPr vert="horz" lIns="91440" tIns="45720" rIns="91440" bIns="45720" rtlCol="0" anchor="t">
            <a:normAutofit lnSpcReduction="10000"/>
          </a:bodyPr>
          <a:lstStyle/>
          <a:p>
            <a:pPr marL="514350" indent="-514350">
              <a:buAutoNum type="arabicPeriod"/>
            </a:pPr>
            <a:r>
              <a:rPr lang="en-US">
                <a:ea typeface="+mn-lt"/>
                <a:cs typeface="+mn-lt"/>
              </a:rPr>
              <a:t>Examine Ci3T Leadership Teams’ feasibility, usability, integrity, and knowledge</a:t>
            </a:r>
            <a:endParaRPr lang="en-US"/>
          </a:p>
          <a:p>
            <a:pPr marL="514350" indent="-514350">
              <a:buAutoNum type="arabicPeriod"/>
            </a:pPr>
            <a:r>
              <a:rPr lang="en-US">
                <a:ea typeface="+mn-lt"/>
                <a:cs typeface="+mn-lt"/>
              </a:rPr>
              <a:t>Determine impact of </a:t>
            </a:r>
            <a:r>
              <a:rPr lang="en-US" i="1">
                <a:ea typeface="+mn-lt"/>
                <a:cs typeface="+mn-lt"/>
              </a:rPr>
              <a:t>E-Ci3T and T-Ci3T Implementation Series and Delivery</a:t>
            </a:r>
            <a:r>
              <a:rPr lang="en-US">
                <a:ea typeface="+mn-lt"/>
                <a:cs typeface="+mn-lt"/>
              </a:rPr>
              <a:t> on </a:t>
            </a:r>
            <a:r>
              <a:rPr lang="en-US" u="sng">
                <a:ea typeface="+mn-lt"/>
                <a:cs typeface="+mn-lt"/>
              </a:rPr>
              <a:t>teacher outcomes</a:t>
            </a:r>
            <a:r>
              <a:rPr lang="en-US">
                <a:ea typeface="+mn-lt"/>
                <a:cs typeface="+mn-lt"/>
              </a:rPr>
              <a:t> </a:t>
            </a:r>
          </a:p>
          <a:p>
            <a:pPr marL="514350" indent="-514350">
              <a:buAutoNum type="arabicPeriod"/>
            </a:pPr>
            <a:r>
              <a:rPr lang="en-US">
                <a:ea typeface="+mn-lt"/>
                <a:cs typeface="+mn-lt"/>
              </a:rPr>
              <a:t>Determine impact of </a:t>
            </a:r>
            <a:r>
              <a:rPr lang="en-US" i="1">
                <a:ea typeface="+mn-lt"/>
                <a:cs typeface="+mn-lt"/>
              </a:rPr>
              <a:t>E-Ci3T and T-Ci3T Implementation Series and Delivery</a:t>
            </a:r>
            <a:r>
              <a:rPr lang="en-US">
                <a:ea typeface="+mn-lt"/>
                <a:cs typeface="+mn-lt"/>
              </a:rPr>
              <a:t> on </a:t>
            </a:r>
            <a:r>
              <a:rPr lang="en-US" u="sng">
                <a:ea typeface="+mn-lt"/>
                <a:cs typeface="+mn-lt"/>
              </a:rPr>
              <a:t>student outcomes</a:t>
            </a:r>
          </a:p>
          <a:p>
            <a:pPr marL="514350" indent="-514350">
              <a:buAutoNum type="arabicPeriod"/>
            </a:pPr>
            <a:r>
              <a:rPr lang="en-US">
                <a:ea typeface="+mn-lt"/>
                <a:cs typeface="+mn-lt"/>
              </a:rPr>
              <a:t>Conduct Cost Feasibility Analysis (CFA) of E-Ci3T and T-Ci3T</a:t>
            </a:r>
            <a:endParaRPr lang="en-US">
              <a:cs typeface="Arial"/>
            </a:endParaRPr>
          </a:p>
        </p:txBody>
      </p:sp>
      <p:sp>
        <p:nvSpPr>
          <p:cNvPr id="28" name="Rectangle 27">
            <a:extLst>
              <a:ext uri="{FF2B5EF4-FFF2-40B4-BE49-F238E27FC236}">
                <a16:creationId xmlns:a16="http://schemas.microsoft.com/office/drawing/2014/main" id="{0E63A3CD-BFCB-001A-97E4-3191D1426011}"/>
              </a:ext>
            </a:extLst>
          </p:cNvPr>
          <p:cNvSpPr/>
          <p:nvPr/>
        </p:nvSpPr>
        <p:spPr>
          <a:xfrm>
            <a:off x="3568700" y="609600"/>
            <a:ext cx="177800" cy="55372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76957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B1CC-B996-185A-5C02-9BB51C43F30D}"/>
              </a:ext>
            </a:extLst>
          </p:cNvPr>
          <p:cNvSpPr>
            <a:spLocks noGrp="1"/>
          </p:cNvSpPr>
          <p:nvPr>
            <p:ph type="title"/>
          </p:nvPr>
        </p:nvSpPr>
        <p:spPr/>
        <p:txBody>
          <a:bodyPr/>
          <a:lstStyle/>
          <a:p>
            <a:r>
              <a:rPr lang="en-US"/>
              <a:t>Open Science Framework Preregistration</a:t>
            </a:r>
          </a:p>
        </p:txBody>
      </p:sp>
      <p:sp>
        <p:nvSpPr>
          <p:cNvPr id="5" name="TextBox 4">
            <a:extLst>
              <a:ext uri="{FF2B5EF4-FFF2-40B4-BE49-F238E27FC236}">
                <a16:creationId xmlns:a16="http://schemas.microsoft.com/office/drawing/2014/main" id="{808591F0-FE78-4A58-3715-6AA102AB72E9}"/>
              </a:ext>
            </a:extLst>
          </p:cNvPr>
          <p:cNvSpPr txBox="1"/>
          <p:nvPr/>
        </p:nvSpPr>
        <p:spPr>
          <a:xfrm>
            <a:off x="3651503" y="6132511"/>
            <a:ext cx="4888992" cy="523220"/>
          </a:xfrm>
          <a:prstGeom prst="rect">
            <a:avLst/>
          </a:prstGeom>
          <a:noFill/>
        </p:spPr>
        <p:txBody>
          <a:bodyPr wrap="square">
            <a:spAutoFit/>
          </a:bodyPr>
          <a:lstStyle/>
          <a:p>
            <a:pPr algn="ctr"/>
            <a:r>
              <a:rPr lang="en-US" sz="2800" b="0" i="0" u="none" strike="noStrike">
                <a:effectLst/>
                <a:hlinkClick r:id="rId2"/>
              </a:rPr>
              <a:t>https://</a:t>
            </a:r>
            <a:r>
              <a:rPr lang="en-US" sz="2800" b="0" i="0" u="none" strike="noStrike" err="1">
                <a:effectLst/>
                <a:hlinkClick r:id="rId2"/>
              </a:rPr>
              <a:t>osf.io</a:t>
            </a:r>
            <a:r>
              <a:rPr lang="en-US" sz="2800" b="0" i="0" u="none" strike="noStrike">
                <a:effectLst/>
                <a:hlinkClick r:id="rId2"/>
              </a:rPr>
              <a:t>/</a:t>
            </a:r>
            <a:r>
              <a:rPr lang="en-US" sz="2800" b="0" i="0" u="none" strike="noStrike" err="1">
                <a:effectLst/>
                <a:hlinkClick r:id="rId2"/>
              </a:rPr>
              <a:t>gtkax</a:t>
            </a:r>
            <a:endParaRPr lang="en-US" sz="2800"/>
          </a:p>
        </p:txBody>
      </p:sp>
      <p:pic>
        <p:nvPicPr>
          <p:cNvPr id="6" name="Picture 5">
            <a:extLst>
              <a:ext uri="{FF2B5EF4-FFF2-40B4-BE49-F238E27FC236}">
                <a16:creationId xmlns:a16="http://schemas.microsoft.com/office/drawing/2014/main" id="{3ED9DBAB-8DDF-27D1-5221-06AD2FF389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17402" y="1372973"/>
            <a:ext cx="2957195" cy="635430"/>
          </a:xfrm>
          <a:prstGeom prst="rect">
            <a:avLst/>
          </a:prstGeom>
        </p:spPr>
      </p:pic>
      <p:sp>
        <p:nvSpPr>
          <p:cNvPr id="8" name="TextBox 7">
            <a:extLst>
              <a:ext uri="{FF2B5EF4-FFF2-40B4-BE49-F238E27FC236}">
                <a16:creationId xmlns:a16="http://schemas.microsoft.com/office/drawing/2014/main" id="{B15D8756-7A78-7F29-51CF-50A9030EE9E1}"/>
              </a:ext>
            </a:extLst>
          </p:cNvPr>
          <p:cNvSpPr txBox="1"/>
          <p:nvPr/>
        </p:nvSpPr>
        <p:spPr>
          <a:xfrm>
            <a:off x="3047999" y="5486180"/>
            <a:ext cx="6096000" cy="646331"/>
          </a:xfrm>
          <a:prstGeom prst="rect">
            <a:avLst/>
          </a:prstGeom>
          <a:noFill/>
        </p:spPr>
        <p:txBody>
          <a:bodyPr wrap="square">
            <a:spAutoFit/>
          </a:bodyPr>
          <a:lstStyle/>
          <a:p>
            <a:pPr algn="ctr"/>
            <a:r>
              <a:rPr lang="en-US" b="0" i="0" u="none" strike="noStrike">
                <a:effectLst/>
              </a:rPr>
              <a:t>Supporting Ci3T Implementation: A Comparison of Enhanced and Traditional Professional Learning Offerings</a:t>
            </a:r>
          </a:p>
        </p:txBody>
      </p:sp>
      <p:pic>
        <p:nvPicPr>
          <p:cNvPr id="9" name="Picture 8">
            <a:extLst>
              <a:ext uri="{FF2B5EF4-FFF2-40B4-BE49-F238E27FC236}">
                <a16:creationId xmlns:a16="http://schemas.microsoft.com/office/drawing/2014/main" id="{F9998DE8-A1F2-B4A5-1031-A45A25F4416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97567" y="2131941"/>
            <a:ext cx="5996865" cy="3353086"/>
          </a:xfrm>
          <a:prstGeom prst="rect">
            <a:avLst/>
          </a:prstGeom>
          <a:ln>
            <a:solidFill>
              <a:schemeClr val="tx1"/>
            </a:solidFill>
          </a:ln>
        </p:spPr>
      </p:pic>
    </p:spTree>
    <p:extLst>
      <p:ext uri="{BB962C8B-B14F-4D97-AF65-F5344CB8AC3E}">
        <p14:creationId xmlns:p14="http://schemas.microsoft.com/office/powerpoint/2010/main" val="9746022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1|5.2|8.7|32.6|44.6|18.6"/>
</p:tagLst>
</file>

<file path=ppt/theme/_rels/themeOverride1.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image" Target="../media/image257.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SharedWithUsers xmlns="f9e924d8-64f0-44e1-941a-d1c0bfcaccf4">
      <UserInfo>
        <DisplayName>Rasmussen, Neil Martin</DisplayName>
        <AccountId>183</AccountId>
        <AccountType/>
      </UserInfo>
      <UserInfo>
        <DisplayName>Lane, Kathleen</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26BB86-3058-4B62-9359-AB4569624D22}">
  <ds:schemaRefs>
    <ds:schemaRef ds:uri="http://www.w3.org/XML/1998/namespace"/>
    <ds:schemaRef ds:uri="http://schemas.microsoft.com/office/2006/documentManagement/types"/>
    <ds:schemaRef ds:uri="http://schemas.microsoft.com/office/2006/metadata/properties"/>
    <ds:schemaRef ds:uri="4318368a-e051-4120-b782-b8f83150f24c"/>
    <ds:schemaRef ds:uri="http://schemas.openxmlformats.org/package/2006/metadata/core-properties"/>
    <ds:schemaRef ds:uri="f9e924d8-64f0-44e1-941a-d1c0bfcaccf4"/>
    <ds:schemaRef ds:uri="http://schemas.microsoft.com/office/infopath/2007/PartnerControls"/>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7474D2C8-E307-4709-A85A-8308F1CF43A8}">
  <ds:schemaRefs>
    <ds:schemaRef ds:uri="http://schemas.microsoft.com/sharepoint/v3/contenttype/forms"/>
  </ds:schemaRefs>
</ds:datastoreItem>
</file>

<file path=customXml/itemProps3.xml><?xml version="1.0" encoding="utf-8"?>
<ds:datastoreItem xmlns:ds="http://schemas.openxmlformats.org/officeDocument/2006/customXml" ds:itemID="{BBEB2C87-E134-4BD1-B4A0-A50939B9C70E}">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Ci3T</Template>
  <TotalTime>350</TotalTime>
  <Words>5532</Words>
  <Application>Microsoft Office PowerPoint</Application>
  <PresentationFormat>Widescreen</PresentationFormat>
  <Paragraphs>881</Paragraphs>
  <Slides>110</Slides>
  <Notes>42</Notes>
  <HiddenSlides>0</HiddenSlides>
  <MMClips>0</MMClips>
  <ScaleCrop>false</ScaleCrop>
  <HeadingPairs>
    <vt:vector size="6" baseType="variant">
      <vt:variant>
        <vt:lpstr>Fonts Used</vt:lpstr>
      </vt:variant>
      <vt:variant>
        <vt:i4>16</vt:i4>
      </vt:variant>
      <vt:variant>
        <vt:lpstr>Theme</vt:lpstr>
      </vt:variant>
      <vt:variant>
        <vt:i4>17</vt:i4>
      </vt:variant>
      <vt:variant>
        <vt:lpstr>Slide Titles</vt:lpstr>
      </vt:variant>
      <vt:variant>
        <vt:i4>110</vt:i4>
      </vt:variant>
    </vt:vector>
  </HeadingPairs>
  <TitlesOfParts>
    <vt:vector size="143" baseType="lpstr">
      <vt:lpstr>Arial</vt:lpstr>
      <vt:lpstr>Symbol</vt:lpstr>
      <vt:lpstr>Verdana</vt:lpstr>
      <vt:lpstr>Tw Cen MT</vt:lpstr>
      <vt:lpstr>Franklin Gothic Demi</vt:lpstr>
      <vt:lpstr>Times New Roman</vt:lpstr>
      <vt:lpstr>System Font Regular</vt:lpstr>
      <vt:lpstr>Century Schoolbook</vt:lpstr>
      <vt:lpstr>Calibri</vt:lpstr>
      <vt:lpstr>Cambria</vt:lpstr>
      <vt:lpstr>Century Gothic</vt:lpstr>
      <vt:lpstr>Courier New</vt:lpstr>
      <vt:lpstr>Adobe Hebrew</vt:lpstr>
      <vt:lpstr>MS PGothic</vt:lpstr>
      <vt:lpstr>Wingdings</vt:lpstr>
      <vt:lpstr>Calibri Light</vt:lpstr>
      <vt:lpstr>Ci3T</vt:lpstr>
      <vt:lpstr>1_Ci3T</vt:lpstr>
      <vt:lpstr>3_Ci3T</vt:lpstr>
      <vt:lpstr>12_Office Theme</vt:lpstr>
      <vt:lpstr>4_Office Theme</vt:lpstr>
      <vt:lpstr>19_Office Theme</vt:lpstr>
      <vt:lpstr>20_Office Theme</vt:lpstr>
      <vt:lpstr>7_Office Theme</vt:lpstr>
      <vt:lpstr>6_Office Theme</vt:lpstr>
      <vt:lpstr>5_Office Theme</vt:lpstr>
      <vt:lpstr>15_Office Theme</vt:lpstr>
      <vt:lpstr>10_Office Theme</vt:lpstr>
      <vt:lpstr>17_Office Theme</vt:lpstr>
      <vt:lpstr>18_Office Theme</vt:lpstr>
      <vt:lpstr>13_Office Theme</vt:lpstr>
      <vt:lpstr>6_Ci3T</vt:lpstr>
      <vt:lpstr>2_Ci3T</vt:lpstr>
      <vt:lpstr> Wouldn’t it be great if …   Systematic Screening in Comprehensive, Integrated, Three-tiered (Ci3T)  Models of Prevention</vt:lpstr>
      <vt:lpstr>With sincere gratitude</vt:lpstr>
      <vt:lpstr>The Challenge …</vt:lpstr>
      <vt:lpstr>Agenda</vt:lpstr>
      <vt:lpstr>PowerPoint Presentation</vt:lpstr>
      <vt:lpstr>The Journey of Ci3T</vt:lpstr>
      <vt:lpstr>PowerPoint Presentation</vt:lpstr>
      <vt:lpstr>PowerPoint Presentation</vt:lpstr>
      <vt:lpstr>PowerPoint Presentation</vt:lpstr>
      <vt:lpstr>PowerPoint Presentation</vt:lpstr>
      <vt:lpstr>PowerPoint Presentation</vt:lpstr>
      <vt:lpstr>PowerPoint Presentation</vt:lpstr>
      <vt:lpstr>Ci3T Implementation Manual</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Transparency, Access, &amp;  Collaboration</vt:lpstr>
      <vt:lpstr>The Importance of  Systematic Screening</vt:lpstr>
      <vt:lpstr>Systematic Screening … Logistics</vt:lpstr>
      <vt:lpstr>Learning More About Options</vt:lpstr>
      <vt:lpstr>Student Risk Screening Scale for  Internalizing and Externalizing  (SRSS-IE; Drummond, 1994; Lane &amp; Menzies, 2009)</vt:lpstr>
      <vt:lpstr>SRSS-IE: Cut Scores</vt:lpstr>
      <vt:lpstr>Spring 2023 SRSS-Externalizing Results – Elementary School level</vt:lpstr>
      <vt:lpstr>Spring 2023 SRSS-Internalizing Results – Elementary School Level</vt:lpstr>
      <vt:lpstr>Spring 2023 SRSS-Internalizing Results – Elementary Grade Level</vt:lpstr>
      <vt:lpstr>Student Risk Screening Scale Fall 2004-2012 • Middle School</vt:lpstr>
      <vt:lpstr>Middle School Behavior &amp; Academic Characteristics of SRSS Risk Groups</vt:lpstr>
      <vt:lpstr>SRSS-IE Scores Predict Student Outcomes</vt:lpstr>
      <vt:lpstr>PowerPoint Presentation</vt:lpstr>
      <vt:lpstr>PowerPoint Presentation</vt:lpstr>
      <vt:lpstr>Building a Ci3T Tier Library</vt:lpstr>
      <vt:lpstr>Low Intensity Strategies</vt:lpstr>
      <vt:lpstr>PowerPoint Presentation</vt:lpstr>
      <vt:lpstr>PowerPoint Presentation</vt:lpstr>
      <vt:lpstr>Planning for Integrated Instruction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(Tier 2) Intervention Grid</vt:lpstr>
      <vt:lpstr>PowerPoint Presentation</vt:lpstr>
      <vt:lpstr>Intervention</vt:lpstr>
      <vt:lpstr>PowerPoint Presentation</vt:lpstr>
      <vt:lpstr>PowerPoint Presentation</vt:lpstr>
      <vt:lpstr>Tertiary (Tier 3) Intervention Grid: For Middle and High School Students</vt:lpstr>
      <vt:lpstr>Changes in Harry’s Behavior</vt:lpstr>
      <vt:lpstr>PowerPoint Presentation</vt:lpstr>
      <vt:lpstr>Implementation Science Adapted from Fixsen &amp; Blasé, 2005</vt:lpstr>
      <vt:lpstr> Wouldn’t it be great if …  each school had a comprehensive, integrated, three-tiered model to meet students’ multiple needs?</vt:lpstr>
      <vt:lpstr>Respectful, Responsible Partnerships</vt:lpstr>
      <vt:lpstr>A Strong, Respectful Partnership… </vt:lpstr>
      <vt:lpstr>Ci3T Training &amp; Implementation at Lawrence Public Schools</vt:lpstr>
      <vt:lpstr>PowerPoint Presentation</vt:lpstr>
      <vt:lpstr>Communication and Continuous Improvement</vt:lpstr>
      <vt:lpstr>PowerPoint Presentation</vt:lpstr>
      <vt:lpstr>Teachers Outcome in Ci3T Models</vt:lpstr>
      <vt:lpstr>Project SCREEN</vt:lpstr>
      <vt:lpstr>PowerPoint Presentation</vt:lpstr>
      <vt:lpstr>Installing a Universal Behavior Screening Tool: Questions to Consider</vt:lpstr>
      <vt:lpstr>Project ENHANCE Overview</vt:lpstr>
      <vt:lpstr>PowerPoint Presentation</vt:lpstr>
      <vt:lpstr>PowerPoint Presentation</vt:lpstr>
      <vt:lpstr>District and School Leadership  Resources Needs</vt:lpstr>
      <vt:lpstr>Building Capacity</vt:lpstr>
      <vt:lpstr>Building Capacity</vt:lpstr>
      <vt:lpstr>Screening</vt:lpstr>
      <vt:lpstr>PowerPoint Presentation</vt:lpstr>
      <vt:lpstr>Project ENHANCE Coaching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Enhanced Ci3T Modules</vt:lpstr>
      <vt:lpstr>PowerPoint Presentation</vt:lpstr>
      <vt:lpstr>PowerPoint Presentation</vt:lpstr>
      <vt:lpstr>PowerPoint Presentation</vt:lpstr>
      <vt:lpstr>PowerPoint Presentation</vt:lpstr>
      <vt:lpstr>Project ENHANCE: A Comparison of Enhanced and Traditional Professional Learning Offerings   Aims</vt:lpstr>
      <vt:lpstr>Open Science Framework Preregistration</vt:lpstr>
      <vt:lpstr> Project Engage</vt:lpstr>
      <vt:lpstr>PowerPoint Presentation</vt:lpstr>
      <vt:lpstr>Enhancing CI3T module: Recognize. Relax. Record.</vt:lpstr>
      <vt:lpstr>PowerPoint Presentation</vt:lpstr>
      <vt:lpstr>Rigor. Relevance. Reach.</vt:lpstr>
      <vt:lpstr>PowerPoint Presentation</vt:lpstr>
      <vt:lpstr>PowerPoint Presentation</vt:lpstr>
      <vt:lpstr>PowerPoint Presentation</vt:lpstr>
      <vt:lpstr>PowerPoint Presentation</vt:lpstr>
      <vt:lpstr>PowerPoint Presentation</vt:lpstr>
      <vt:lpstr>Thank you Kathleen.Lane@ku.edu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Buckman, Mark</cp:lastModifiedBy>
  <cp:revision>6</cp:revision>
  <cp:lastPrinted>2024-05-06T14:44:42Z</cp:lastPrinted>
  <dcterms:created xsi:type="dcterms:W3CDTF">2020-08-09T02:04:37Z</dcterms:created>
  <dcterms:modified xsi:type="dcterms:W3CDTF">2024-05-06T15:00:28Z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